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6" r:id="rId3"/>
    <p:sldId id="282" r:id="rId4"/>
    <p:sldId id="270" r:id="rId5"/>
    <p:sldId id="284" r:id="rId6"/>
    <p:sldId id="285" r:id="rId7"/>
    <p:sldId id="286" r:id="rId8"/>
    <p:sldId id="287" r:id="rId9"/>
    <p:sldId id="288" r:id="rId10"/>
    <p:sldId id="278" r:id="rId11"/>
    <p:sldId id="289" r:id="rId12"/>
    <p:sldId id="290" r:id="rId13"/>
    <p:sldId id="291" r:id="rId14"/>
    <p:sldId id="292" r:id="rId15"/>
    <p:sldId id="294" r:id="rId16"/>
    <p:sldId id="295" r:id="rId17"/>
    <p:sldId id="27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559AA9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44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27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514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188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21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775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800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67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96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80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52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46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36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0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9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85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F5C4F0-0280-498E-8FF2-CBBE0C520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5D6B4D-34E6-4E68-9381-6ABEB8D1DF6A}"/>
              </a:ext>
            </a:extLst>
          </p:cNvPr>
          <p:cNvSpPr txBox="1">
            <a:spLocks/>
          </p:cNvSpPr>
          <p:nvPr/>
        </p:nvSpPr>
        <p:spPr>
          <a:xfrm>
            <a:off x="4235266" y="3237657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教育机构通用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</a:p>
        </p:txBody>
      </p:sp>
      <p:pic>
        <p:nvPicPr>
          <p:cNvPr id="11" name="PA_MakeIt Last.mp3">
            <a:hlinkClick r:id="" action="ppaction://media"/>
            <a:extLst>
              <a:ext uri="{FF2B5EF4-FFF2-40B4-BE49-F238E27FC236}">
                <a16:creationId xmlns:a16="http://schemas.microsoft.com/office/drawing/2014/main" id="{6C0DD201-FD0B-4F5B-AC72-C1506A6D9DA9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65599" y="-1676722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8683F5-0B3D-4FC4-A0BF-C4E152C123D5}"/>
              </a:ext>
            </a:extLst>
          </p:cNvPr>
          <p:cNvSpPr txBox="1"/>
          <p:nvPr/>
        </p:nvSpPr>
        <p:spPr>
          <a:xfrm>
            <a:off x="2459621" y="648417"/>
            <a:ext cx="7083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#9Slide03 Bebas Neue Bold" panose="020B0606020202050201" pitchFamily="34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9E4C9-7A3F-46E2-A41B-DC0B2C56137F}"/>
              </a:ext>
            </a:extLst>
          </p:cNvPr>
          <p:cNvSpPr txBox="1"/>
          <p:nvPr/>
        </p:nvSpPr>
        <p:spPr>
          <a:xfrm>
            <a:off x="4375231" y="1971856"/>
            <a:ext cx="3252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Tuần</a:t>
            </a:r>
            <a:r>
              <a:rPr lang="en-US" sz="5400" b="1" dirty="0"/>
              <a:t> 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B2363-864B-4ACD-A2DB-DEC2E87934F5}"/>
              </a:ext>
            </a:extLst>
          </p:cNvPr>
          <p:cNvSpPr txBox="1"/>
          <p:nvPr/>
        </p:nvSpPr>
        <p:spPr>
          <a:xfrm>
            <a:off x="4416726" y="3479793"/>
            <a:ext cx="574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66"/>
                </a:solidFill>
              </a:rPr>
              <a:t>Giáo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viên</a:t>
            </a:r>
            <a:r>
              <a:rPr lang="en-US" sz="3600" b="1" i="1" dirty="0">
                <a:solidFill>
                  <a:srgbClr val="FF0066"/>
                </a:solidFill>
              </a:rPr>
              <a:t>: </a:t>
            </a:r>
            <a:r>
              <a:rPr lang="en-US" sz="3600" b="1" i="1" dirty="0" err="1">
                <a:solidFill>
                  <a:srgbClr val="FF0066"/>
                </a:solidFill>
              </a:rPr>
              <a:t>Hoàng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Lệ</a:t>
            </a:r>
            <a:r>
              <a:rPr lang="en-US" sz="3600" b="1" i="1" dirty="0">
                <a:solidFill>
                  <a:srgbClr val="FF0066"/>
                </a:solidFill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</a:rPr>
              <a:t>Giang</a:t>
            </a:r>
            <a:endParaRPr lang="en-US" sz="36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audio>
              <p:cMediaNode vol="100000" numSld="1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F5C4F0-0280-498E-8FF2-CBBE0C520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5D6B4D-34E6-4E68-9381-6ABEB8D1DF6A}"/>
              </a:ext>
            </a:extLst>
          </p:cNvPr>
          <p:cNvSpPr txBox="1">
            <a:spLocks/>
          </p:cNvSpPr>
          <p:nvPr/>
        </p:nvSpPr>
        <p:spPr>
          <a:xfrm>
            <a:off x="4235266" y="3237657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教育机构通用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</a:p>
        </p:txBody>
      </p:sp>
      <p:pic>
        <p:nvPicPr>
          <p:cNvPr id="11" name="PA_MakeIt Last.mp3">
            <a:hlinkClick r:id="" action="ppaction://media"/>
            <a:extLst>
              <a:ext uri="{FF2B5EF4-FFF2-40B4-BE49-F238E27FC236}">
                <a16:creationId xmlns:a16="http://schemas.microsoft.com/office/drawing/2014/main" id="{6C0DD201-FD0B-4F5B-AC72-C1506A6D9DA9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65599" y="-1676722"/>
            <a:ext cx="609600" cy="609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9441D87-B385-4B04-8D5A-8272999E108D}"/>
              </a:ext>
            </a:extLst>
          </p:cNvPr>
          <p:cNvGrpSpPr/>
          <p:nvPr/>
        </p:nvGrpSpPr>
        <p:grpSpPr>
          <a:xfrm>
            <a:off x="2503172" y="1244595"/>
            <a:ext cx="7595739" cy="3330297"/>
            <a:chOff x="2503172" y="1244595"/>
            <a:chExt cx="7595739" cy="3330297"/>
          </a:xfrm>
        </p:grpSpPr>
        <p:sp>
          <p:nvSpPr>
            <p:cNvPr id="9" name="Google Shape;1876;p47">
              <a:extLst>
                <a:ext uri="{FF2B5EF4-FFF2-40B4-BE49-F238E27FC236}">
                  <a16:creationId xmlns:a16="http://schemas.microsoft.com/office/drawing/2014/main" id="{209BD6CC-E1C4-45B3-96BA-A4C8DE38A224}"/>
                </a:ext>
              </a:extLst>
            </p:cNvPr>
            <p:cNvSpPr/>
            <p:nvPr/>
          </p:nvSpPr>
          <p:spPr>
            <a:xfrm>
              <a:off x="2503172" y="1244595"/>
              <a:ext cx="6675551" cy="3330297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2466C7-C52B-4164-9881-928B8FB18AD2}"/>
                </a:ext>
              </a:extLst>
            </p:cNvPr>
            <p:cNvSpPr txBox="1"/>
            <p:nvPr/>
          </p:nvSpPr>
          <p:spPr>
            <a:xfrm>
              <a:off x="3605515" y="2125090"/>
              <a:ext cx="649339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8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 tập</a:t>
              </a:r>
              <a:endParaRPr lang="en-US" sz="8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16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07144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1113102" y="621270"/>
            <a:ext cx="9917572" cy="77877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9693222D-7CCF-6EDA-03F5-0679C150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900" y="1200352"/>
            <a:ext cx="90736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4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4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630171F3-8F09-439B-5299-3A90610A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915" y="2294333"/>
            <a:ext cx="4547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a) (37 – 18) + 17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AF55AD0B-EF6E-30BA-6AFD-27437705D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915" y="3192329"/>
            <a:ext cx="4547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c) (6 + 5) x 8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A6367733-6C78-C9D0-57E7-0C07451C7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153" y="2215161"/>
            <a:ext cx="4547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b) 56 – (35 – 16)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7AFD6B65-1E2A-44DD-03E1-39033DD78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153" y="3113157"/>
            <a:ext cx="4547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d) 36 : (62 – 56) </a:t>
            </a:r>
          </a:p>
        </p:txBody>
      </p:sp>
    </p:spTree>
    <p:extLst>
      <p:ext uri="{BB962C8B-B14F-4D97-AF65-F5344CB8AC3E}">
        <p14:creationId xmlns:p14="http://schemas.microsoft.com/office/powerpoint/2010/main" val="35277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07144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1113102" y="621270"/>
            <a:ext cx="9917572" cy="77877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9693222D-7CCF-6EDA-03F5-0679C150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475" y="981857"/>
            <a:ext cx="9073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630171F3-8F09-439B-5299-3A90610A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38" y="3498615"/>
            <a:ext cx="4547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chia,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AF55AD0B-EF6E-30BA-6AFD-27437705D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37" y="4447031"/>
            <a:ext cx="4547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chia.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A6367733-6C78-C9D0-57E7-0C07451C7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27" y="3481568"/>
            <a:ext cx="4547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chia,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7AFD6B65-1E2A-44DD-03E1-39033DD78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454" y="4440850"/>
            <a:ext cx="4547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D. Chia,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EC2DF329-102B-7F57-8A84-2D3326A1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273" y="1822317"/>
            <a:ext cx="104152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Cho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 : (45 – 38) x 2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783F39-D545-F9B8-664A-6D0D06A13A77}"/>
              </a:ext>
            </a:extLst>
          </p:cNvPr>
          <p:cNvSpPr/>
          <p:nvPr/>
        </p:nvSpPr>
        <p:spPr>
          <a:xfrm>
            <a:off x="6954454" y="3498615"/>
            <a:ext cx="638538" cy="638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7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07144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1113102" y="621270"/>
            <a:ext cx="9917572" cy="77877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9693222D-7CCF-6EDA-03F5-0679C150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02" y="1134276"/>
            <a:ext cx="1029865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54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trải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to.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rằng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to.</a:t>
            </a:r>
          </a:p>
          <a:p>
            <a:pPr marL="514350" indent="-514350">
              <a:spcBef>
                <a:spcPct val="50000"/>
              </a:spcBef>
              <a:buFontTx/>
              <a:buAutoNum type="alphaLcParenR"/>
            </a:pP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to.</a:t>
            </a:r>
          </a:p>
          <a:p>
            <a:pPr marL="514350" indent="-514350">
              <a:spcBef>
                <a:spcPct val="50000"/>
              </a:spcBef>
              <a:buFontTx/>
              <a:buAutoNum type="alphaLcParenR"/>
            </a:pP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to?</a:t>
            </a:r>
          </a:p>
        </p:txBody>
      </p:sp>
    </p:spTree>
    <p:extLst>
      <p:ext uri="{BB962C8B-B14F-4D97-AF65-F5344CB8AC3E}">
        <p14:creationId xmlns:p14="http://schemas.microsoft.com/office/powerpoint/2010/main" val="38176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07144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1113102" y="621270"/>
            <a:ext cx="9917572" cy="77877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9693222D-7CCF-6EDA-03F5-0679C150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02" y="1134276"/>
            <a:ext cx="1029865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54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trải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to.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rằng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to.</a:t>
            </a:r>
          </a:p>
          <a:p>
            <a:pPr marL="514350" indent="-514350">
              <a:spcBef>
                <a:spcPct val="50000"/>
              </a:spcBef>
              <a:buFontTx/>
              <a:buAutoNum type="alphaLcParenR"/>
            </a:pP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to.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BE9F82EA-EEBB-2E93-A4F7-A6440839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790" y="3746796"/>
            <a:ext cx="10298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HS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=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HS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HS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3AC0B84B-87C7-1FA2-A8A5-62DA7C06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324" y="4314831"/>
            <a:ext cx="6651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05B3C905-83E4-7A82-E4FA-02E8DF853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544" y="4300234"/>
            <a:ext cx="1446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x 2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A551A82F-0981-A51B-F61B-35159E0B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395" y="4343379"/>
            <a:ext cx="6651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63AFBC-92D7-E2E9-CC3A-C4B5B410C1A1}"/>
              </a:ext>
            </a:extLst>
          </p:cNvPr>
          <p:cNvSpPr/>
          <p:nvPr/>
        </p:nvSpPr>
        <p:spPr>
          <a:xfrm>
            <a:off x="6262431" y="4300234"/>
            <a:ext cx="2279685" cy="627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7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6601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10768 4.074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343454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1113102" y="621270"/>
            <a:ext cx="9917572" cy="77877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9693222D-7CCF-6EDA-03F5-0679C150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02" y="877526"/>
            <a:ext cx="1029865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54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trải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to.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rằng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to.</a:t>
            </a:r>
          </a:p>
          <a:p>
            <a:pPr marL="514350" indent="-514350">
              <a:spcBef>
                <a:spcPts val="0"/>
              </a:spcBef>
              <a:buFontTx/>
              <a:buAutoNum type="alphaLcParenR"/>
            </a:pP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to.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– (7 x 2)</a:t>
            </a:r>
          </a:p>
          <a:p>
            <a:pPr marL="514350" indent="-514350">
              <a:spcBef>
                <a:spcPts val="0"/>
              </a:spcBef>
              <a:buFontTx/>
              <a:buAutoNum type="alphaLcParenR"/>
            </a:pP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85E4C-42BB-3F41-B371-635057262D68}"/>
              </a:ext>
            </a:extLst>
          </p:cNvPr>
          <p:cNvSpPr txBox="1"/>
          <p:nvPr/>
        </p:nvSpPr>
        <p:spPr>
          <a:xfrm>
            <a:off x="4942390" y="3848182"/>
            <a:ext cx="17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D203E-5616-6648-7B30-A4442BC62E35}"/>
              </a:ext>
            </a:extLst>
          </p:cNvPr>
          <p:cNvSpPr txBox="1"/>
          <p:nvPr/>
        </p:nvSpPr>
        <p:spPr>
          <a:xfrm>
            <a:off x="3321934" y="4389398"/>
            <a:ext cx="527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3BD83-B65E-A9DA-BBF0-FA928925DC56}"/>
              </a:ext>
            </a:extLst>
          </p:cNvPr>
          <p:cNvSpPr txBox="1"/>
          <p:nvPr/>
        </p:nvSpPr>
        <p:spPr>
          <a:xfrm>
            <a:off x="3432860" y="4989923"/>
            <a:ext cx="527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– (7 x 2) = 40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15C11-D87A-92E3-7185-6E9C678203DB}"/>
              </a:ext>
            </a:extLst>
          </p:cNvPr>
          <p:cNvSpPr txBox="1"/>
          <p:nvPr/>
        </p:nvSpPr>
        <p:spPr>
          <a:xfrm>
            <a:off x="5217291" y="5574698"/>
            <a:ext cx="527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40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60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07144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06BF9C-F04E-74E0-0C86-FF7093013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16107" r="6960"/>
          <a:stretch/>
        </p:blipFill>
        <p:spPr>
          <a:xfrm>
            <a:off x="974202" y="1192191"/>
            <a:ext cx="10475089" cy="3187317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D62469C-5DFB-3692-C4BA-40044E90CA2C}"/>
              </a:ext>
            </a:extLst>
          </p:cNvPr>
          <p:cNvSpPr/>
          <p:nvPr/>
        </p:nvSpPr>
        <p:spPr>
          <a:xfrm>
            <a:off x="2407536" y="2361233"/>
            <a:ext cx="555585" cy="55558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1F0251-24B9-DA42-72E9-5DD904FCC9A6}"/>
              </a:ext>
            </a:extLst>
          </p:cNvPr>
          <p:cNvSpPr/>
          <p:nvPr/>
        </p:nvSpPr>
        <p:spPr>
          <a:xfrm>
            <a:off x="3310361" y="2361233"/>
            <a:ext cx="555585" cy="55558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0695C7-A9EF-18E9-CD0D-1D86727AAE16}"/>
              </a:ext>
            </a:extLst>
          </p:cNvPr>
          <p:cNvSpPr/>
          <p:nvPr/>
        </p:nvSpPr>
        <p:spPr>
          <a:xfrm>
            <a:off x="2407536" y="3065265"/>
            <a:ext cx="555585" cy="55558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FB9E69-C0D9-984A-D449-BB00C6680D2C}"/>
              </a:ext>
            </a:extLst>
          </p:cNvPr>
          <p:cNvSpPr/>
          <p:nvPr/>
        </p:nvSpPr>
        <p:spPr>
          <a:xfrm>
            <a:off x="3310361" y="3062627"/>
            <a:ext cx="555585" cy="55558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E3D2FBB-0AEC-AEA4-45DB-BE151B798C84}"/>
              </a:ext>
            </a:extLst>
          </p:cNvPr>
          <p:cNvSpPr/>
          <p:nvPr/>
        </p:nvSpPr>
        <p:spPr>
          <a:xfrm>
            <a:off x="7687521" y="2372807"/>
            <a:ext cx="555585" cy="55558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CD51BAB-6BD6-C9A7-2619-01E1A5D7354A}"/>
              </a:ext>
            </a:extLst>
          </p:cNvPr>
          <p:cNvSpPr/>
          <p:nvPr/>
        </p:nvSpPr>
        <p:spPr>
          <a:xfrm>
            <a:off x="8601921" y="2361232"/>
            <a:ext cx="555585" cy="55558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445F22F-EFCE-A3FB-4C2A-2DE20534503C}"/>
              </a:ext>
            </a:extLst>
          </p:cNvPr>
          <p:cNvSpPr/>
          <p:nvPr/>
        </p:nvSpPr>
        <p:spPr>
          <a:xfrm>
            <a:off x="7687521" y="3062626"/>
            <a:ext cx="555585" cy="55558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B5945E7-44DC-B608-D752-EDDA57FFB214}"/>
              </a:ext>
            </a:extLst>
          </p:cNvPr>
          <p:cNvSpPr/>
          <p:nvPr/>
        </p:nvSpPr>
        <p:spPr>
          <a:xfrm>
            <a:off x="8601921" y="3062625"/>
            <a:ext cx="555585" cy="55558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2862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F5C4F0-0280-498E-8FF2-CBBE0C520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5D6B4D-34E6-4E68-9381-6ABEB8D1DF6A}"/>
              </a:ext>
            </a:extLst>
          </p:cNvPr>
          <p:cNvSpPr txBox="1">
            <a:spLocks/>
          </p:cNvSpPr>
          <p:nvPr/>
        </p:nvSpPr>
        <p:spPr>
          <a:xfrm>
            <a:off x="4235266" y="3237657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教育机构通用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</a:p>
        </p:txBody>
      </p:sp>
      <p:pic>
        <p:nvPicPr>
          <p:cNvPr id="11" name="PA_MakeIt Last.mp3">
            <a:hlinkClick r:id="" action="ppaction://media"/>
            <a:extLst>
              <a:ext uri="{FF2B5EF4-FFF2-40B4-BE49-F238E27FC236}">
                <a16:creationId xmlns:a16="http://schemas.microsoft.com/office/drawing/2014/main" id="{6C0DD201-FD0B-4F5B-AC72-C1506A6D9DA9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65599" y="-1676722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8683F5-0B3D-4FC4-A0BF-C4E152C123D5}"/>
              </a:ext>
            </a:extLst>
          </p:cNvPr>
          <p:cNvSpPr txBox="1"/>
          <p:nvPr/>
        </p:nvSpPr>
        <p:spPr>
          <a:xfrm>
            <a:off x="2530203" y="2075642"/>
            <a:ext cx="7724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#9Slide03 Bebas Neue Bold" panose="020B0606020202050201" pitchFamily="34" charset="0"/>
                <a:cs typeface="Times New Roman" panose="020206030504050203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2863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009703"/>
      </p:ext>
    </p:extLst>
  </p:cSld>
  <p:clrMapOvr>
    <a:masterClrMapping/>
  </p:clrMapOvr>
  <p:transition spd="slow" advClick="0" advTm="1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F5C4F0-0280-498E-8FF2-CBBE0C520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5D6B4D-34E6-4E68-9381-6ABEB8D1DF6A}"/>
              </a:ext>
            </a:extLst>
          </p:cNvPr>
          <p:cNvSpPr txBox="1">
            <a:spLocks/>
          </p:cNvSpPr>
          <p:nvPr/>
        </p:nvSpPr>
        <p:spPr>
          <a:xfrm>
            <a:off x="4235266" y="3237657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教育机构通用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</a:p>
        </p:txBody>
      </p:sp>
      <p:pic>
        <p:nvPicPr>
          <p:cNvPr id="11" name="PA_MakeIt Last.mp3">
            <a:hlinkClick r:id="" action="ppaction://media"/>
            <a:extLst>
              <a:ext uri="{FF2B5EF4-FFF2-40B4-BE49-F238E27FC236}">
                <a16:creationId xmlns:a16="http://schemas.microsoft.com/office/drawing/2014/main" id="{6C0DD201-FD0B-4F5B-AC72-C1506A6D9DA9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65599" y="-1676722"/>
            <a:ext cx="609600" cy="609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9441D87-B385-4B04-8D5A-8272999E108D}"/>
              </a:ext>
            </a:extLst>
          </p:cNvPr>
          <p:cNvGrpSpPr/>
          <p:nvPr/>
        </p:nvGrpSpPr>
        <p:grpSpPr>
          <a:xfrm>
            <a:off x="2503172" y="1244595"/>
            <a:ext cx="7595739" cy="3330297"/>
            <a:chOff x="2503172" y="1244595"/>
            <a:chExt cx="7595739" cy="3330297"/>
          </a:xfrm>
        </p:grpSpPr>
        <p:sp>
          <p:nvSpPr>
            <p:cNvPr id="9" name="Google Shape;1876;p47">
              <a:extLst>
                <a:ext uri="{FF2B5EF4-FFF2-40B4-BE49-F238E27FC236}">
                  <a16:creationId xmlns:a16="http://schemas.microsoft.com/office/drawing/2014/main" id="{209BD6CC-E1C4-45B3-96BA-A4C8DE38A224}"/>
                </a:ext>
              </a:extLst>
            </p:cNvPr>
            <p:cNvSpPr/>
            <p:nvPr/>
          </p:nvSpPr>
          <p:spPr>
            <a:xfrm>
              <a:off x="2503172" y="1244595"/>
              <a:ext cx="6675551" cy="3330297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2466C7-C52B-4164-9881-928B8FB18AD2}"/>
                </a:ext>
              </a:extLst>
            </p:cNvPr>
            <p:cNvSpPr txBox="1"/>
            <p:nvPr/>
          </p:nvSpPr>
          <p:spPr>
            <a:xfrm>
              <a:off x="3605515" y="2125090"/>
              <a:ext cx="649339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Khám</a:t>
              </a:r>
              <a:r>
                <a:rPr lang="en" sz="8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phá</a:t>
              </a:r>
              <a:endParaRPr lang="en-US" sz="8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71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audio>
              <p:cMediaNode vol="100000" numSld="1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07144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1113102" y="621270"/>
            <a:ext cx="9917572" cy="77877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C6B84345-5ED7-49DE-B046-196378A1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009" y="1670519"/>
            <a:ext cx="45470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(16 + 20) : 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8CEE66-7D54-564C-0457-9DA1A97E2557}"/>
              </a:ext>
            </a:extLst>
          </p:cNvPr>
          <p:cNvGrpSpPr/>
          <p:nvPr/>
        </p:nvGrpSpPr>
        <p:grpSpPr>
          <a:xfrm>
            <a:off x="3483979" y="2778514"/>
            <a:ext cx="6227179" cy="1458027"/>
            <a:chOff x="3483979" y="2778514"/>
            <a:chExt cx="6227179" cy="14580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B0356F-B9A0-6A87-B66C-594AD7D739B4}"/>
                </a:ext>
              </a:extLst>
            </p:cNvPr>
            <p:cNvSpPr txBox="1"/>
            <p:nvPr/>
          </p:nvSpPr>
          <p:spPr>
            <a:xfrm>
              <a:off x="3483979" y="3467100"/>
              <a:ext cx="62271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r>
                <a:rPr lang="en-US" sz="4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dấu</a:t>
              </a:r>
              <a:r>
                <a:rPr lang="en-US" sz="4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ngoặc</a:t>
              </a:r>
              <a:r>
                <a:rPr lang="en-US" sz="4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0F38CF69-55D9-731E-F92F-9DECFD5AE977}"/>
                </a:ext>
              </a:extLst>
            </p:cNvPr>
            <p:cNvSpPr/>
            <p:nvPr/>
          </p:nvSpPr>
          <p:spPr>
            <a:xfrm>
              <a:off x="6071888" y="2778514"/>
              <a:ext cx="502532" cy="650485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Box 17">
            <a:extLst>
              <a:ext uri="{FF2B5EF4-FFF2-40B4-BE49-F238E27FC236}">
                <a16:creationId xmlns:a16="http://schemas.microsoft.com/office/drawing/2014/main" id="{9693222D-7CCF-6EDA-03F5-0679C150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009" y="1672266"/>
            <a:ext cx="45470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16 + 20</a:t>
            </a:r>
            <a:r>
              <a:rPr lang="en-US" altLang="en-US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: 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BD08B2-71AD-A13D-F201-B15A64271C10}"/>
              </a:ext>
            </a:extLst>
          </p:cNvPr>
          <p:cNvGrpSpPr/>
          <p:nvPr/>
        </p:nvGrpSpPr>
        <p:grpSpPr>
          <a:xfrm>
            <a:off x="1678331" y="2778513"/>
            <a:ext cx="10833904" cy="1424658"/>
            <a:chOff x="669403" y="2719550"/>
            <a:chExt cx="10833904" cy="14246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38D676-33D3-5790-2759-CECBEB5C814C}"/>
                </a:ext>
              </a:extLst>
            </p:cNvPr>
            <p:cNvSpPr txBox="1"/>
            <p:nvPr/>
          </p:nvSpPr>
          <p:spPr>
            <a:xfrm>
              <a:off x="669403" y="3467100"/>
              <a:ext cx="1083390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3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3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ngoặc</a:t>
              </a:r>
              <a:r>
                <a:rPr lang="en-US" sz="3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3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0E93DE95-7856-B5D0-6DB8-9229391D3EF0}"/>
                </a:ext>
              </a:extLst>
            </p:cNvPr>
            <p:cNvSpPr/>
            <p:nvPr/>
          </p:nvSpPr>
          <p:spPr>
            <a:xfrm>
              <a:off x="5076466" y="2719550"/>
              <a:ext cx="502532" cy="650485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005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07144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1113102" y="621270"/>
            <a:ext cx="9917572" cy="77877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C6B84345-5ED7-49DE-B046-196378A1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803" y="1610328"/>
            <a:ext cx="454708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16 + 20 : 4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9693222D-7CCF-6EDA-03F5-0679C150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707" y="1610328"/>
            <a:ext cx="454708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16 + 20</a:t>
            </a:r>
            <a:r>
              <a:rPr lang="en-US" altLang="en-US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 : 4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C10EF86-9F57-D52A-A86C-26F2F8DB4BED}"/>
              </a:ext>
            </a:extLst>
          </p:cNvPr>
          <p:cNvSpPr/>
          <p:nvPr/>
        </p:nvSpPr>
        <p:spPr>
          <a:xfrm rot="5400000">
            <a:off x="3356658" y="1945453"/>
            <a:ext cx="428263" cy="105329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FC7832F-2CF2-24AA-CC26-DD65292BCAE0}"/>
              </a:ext>
            </a:extLst>
          </p:cNvPr>
          <p:cNvSpPr/>
          <p:nvPr/>
        </p:nvSpPr>
        <p:spPr>
          <a:xfrm rot="5400000">
            <a:off x="7622893" y="1664655"/>
            <a:ext cx="428263" cy="171752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07144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1113102" y="621270"/>
            <a:ext cx="9917572" cy="77877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9693222D-7CCF-6EDA-03F5-0679C150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457" y="1563955"/>
            <a:ext cx="45470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16 + 20</a:t>
            </a:r>
            <a:r>
              <a:rPr lang="en-US" alt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 : 4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630171F3-8F09-439B-5299-3A90610A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524" y="2579618"/>
            <a:ext cx="45470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=     36       : 4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4DDD5744-4AF2-7D74-EBEC-D2C5BFC2C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523" y="3533742"/>
            <a:ext cx="45470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=            9</a:t>
            </a:r>
          </a:p>
        </p:txBody>
      </p:sp>
    </p:spTree>
    <p:extLst>
      <p:ext uri="{BB962C8B-B14F-4D97-AF65-F5344CB8AC3E}">
        <p14:creationId xmlns:p14="http://schemas.microsoft.com/office/powerpoint/2010/main" val="262186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07144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1113102" y="621270"/>
            <a:ext cx="9917572" cy="77877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9693222D-7CCF-6EDA-03F5-0679C150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943" y="1260856"/>
            <a:ext cx="775415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4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altLang="en-US" sz="4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altLang="en-US" sz="4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4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4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4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4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630171F3-8F09-439B-5299-3A90610A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177" y="2498595"/>
            <a:ext cx="45470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84 – (19 – 15) 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AF55AD0B-EF6E-30BA-6AFD-27437705D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177" y="3619060"/>
            <a:ext cx="45470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9 x (73 – 65)</a:t>
            </a:r>
          </a:p>
        </p:txBody>
      </p:sp>
    </p:spTree>
    <p:extLst>
      <p:ext uri="{BB962C8B-B14F-4D97-AF65-F5344CB8AC3E}">
        <p14:creationId xmlns:p14="http://schemas.microsoft.com/office/powerpoint/2010/main" val="168043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07144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1113102" y="621270"/>
            <a:ext cx="9917572" cy="77877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630171F3-8F09-439B-5299-3A90610A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416" y="1471338"/>
            <a:ext cx="45470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 – (19 – 15) 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AF55AD0B-EF6E-30BA-6AFD-27437705D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540" y="1471338"/>
            <a:ext cx="45470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(73 – 65)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1B8AC852-8409-1F83-8BEA-A576BB46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403" y="2252714"/>
            <a:ext cx="45470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84    –     4 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529E9A1A-3A75-8D6D-D37B-BDCD955C8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708" y="3036585"/>
            <a:ext cx="45470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     80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1C91487D-4934-74E3-2019-57C4585A8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27" y="2252714"/>
            <a:ext cx="45470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   x     8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5903A5B5-3F23-B28A-C5B3-94BE957C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832" y="3036585"/>
            <a:ext cx="45470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     72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867157-9428-56EC-FA5E-0D741629BC23}"/>
              </a:ext>
            </a:extLst>
          </p:cNvPr>
          <p:cNvSpPr/>
          <p:nvPr/>
        </p:nvSpPr>
        <p:spPr>
          <a:xfrm>
            <a:off x="1646416" y="4340506"/>
            <a:ext cx="8921270" cy="1273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ngoặc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ngoặc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20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190167-6AEF-499D-BEA5-020AF604C698}"/>
              </a:ext>
            </a:extLst>
          </p:cNvPr>
          <p:cNvSpPr/>
          <p:nvPr/>
        </p:nvSpPr>
        <p:spPr>
          <a:xfrm>
            <a:off x="615387" y="893276"/>
            <a:ext cx="10961225" cy="507144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1113102" y="621270"/>
            <a:ext cx="9917572" cy="77877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630171F3-8F09-439B-5299-3A90610A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10" y="1413464"/>
            <a:ext cx="106352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8C92F05C-5892-8C55-AE2A-35DC82D7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185" y="2319765"/>
            <a:ext cx="4417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ngoặc</a:t>
            </a:r>
            <a:endParaRPr lang="en-US" alt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0076B8-884F-5D9B-466A-83A854C1BC21}"/>
              </a:ext>
            </a:extLst>
          </p:cNvPr>
          <p:cNvGrpSpPr/>
          <p:nvPr/>
        </p:nvGrpSpPr>
        <p:grpSpPr>
          <a:xfrm>
            <a:off x="3863054" y="2966096"/>
            <a:ext cx="4417668" cy="1095246"/>
            <a:chOff x="3863054" y="2966096"/>
            <a:chExt cx="4417668" cy="1095246"/>
          </a:xfrm>
        </p:grpSpPr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id="{70558806-CB96-FC14-1C25-374D00647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054" y="3415011"/>
              <a:ext cx="44176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alt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alt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alt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chia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F9FF5A78-6A32-2189-EB9A-2E0D3C340FB8}"/>
                </a:ext>
              </a:extLst>
            </p:cNvPr>
            <p:cNvSpPr/>
            <p:nvPr/>
          </p:nvSpPr>
          <p:spPr>
            <a:xfrm>
              <a:off x="5764192" y="2966096"/>
              <a:ext cx="331808" cy="344263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AC4740-313F-A729-3C25-0D209F9B406F}"/>
              </a:ext>
            </a:extLst>
          </p:cNvPr>
          <p:cNvGrpSpPr/>
          <p:nvPr/>
        </p:nvGrpSpPr>
        <p:grpSpPr>
          <a:xfrm>
            <a:off x="4050177" y="4185725"/>
            <a:ext cx="4417668" cy="965076"/>
            <a:chOff x="4050177" y="4185725"/>
            <a:chExt cx="4417668" cy="965076"/>
          </a:xfrm>
        </p:grpSpPr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92FE2480-B516-56F7-DAFF-31923EE67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0177" y="4504470"/>
              <a:ext cx="44176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alt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alt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cộng</a:t>
              </a:r>
              <a:r>
                <a:rPr lang="en-US" alt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trừ</a:t>
              </a:r>
              <a:endPara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C1A0C7B0-53A0-9F86-4B89-8B60C1FE97AE}"/>
                </a:ext>
              </a:extLst>
            </p:cNvPr>
            <p:cNvSpPr/>
            <p:nvPr/>
          </p:nvSpPr>
          <p:spPr>
            <a:xfrm>
              <a:off x="5739115" y="4185725"/>
              <a:ext cx="331808" cy="344263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394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622</Words>
  <Application>Microsoft Office PowerPoint</Application>
  <PresentationFormat>Widescreen</PresentationFormat>
  <Paragraphs>85</Paragraphs>
  <Slides>17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微软雅黑</vt:lpstr>
      <vt:lpstr>#9Slide03 Bebas Neue Bold</vt:lpstr>
      <vt:lpstr>Arial</vt:lpstr>
      <vt:lpstr>Calibri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Laptop88</cp:lastModifiedBy>
  <cp:revision>254</cp:revision>
  <dcterms:created xsi:type="dcterms:W3CDTF">2018-02-23T07:21:57Z</dcterms:created>
  <dcterms:modified xsi:type="dcterms:W3CDTF">2022-12-01T16:24:44Z</dcterms:modified>
</cp:coreProperties>
</file>