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3"/>
  </p:notesMasterIdLst>
  <p:sldIdLst>
    <p:sldId id="356" r:id="rId2"/>
    <p:sldId id="257" r:id="rId3"/>
    <p:sldId id="357" r:id="rId4"/>
    <p:sldId id="326" r:id="rId5"/>
    <p:sldId id="327" r:id="rId6"/>
    <p:sldId id="328" r:id="rId7"/>
    <p:sldId id="358" r:id="rId8"/>
    <p:sldId id="359" r:id="rId9"/>
    <p:sldId id="334" r:id="rId10"/>
    <p:sldId id="277" r:id="rId11"/>
    <p:sldId id="337" r:id="rId12"/>
    <p:sldId id="338" r:id="rId13"/>
    <p:sldId id="362" r:id="rId14"/>
    <p:sldId id="279" r:id="rId15"/>
    <p:sldId id="335" r:id="rId16"/>
    <p:sldId id="324" r:id="rId17"/>
    <p:sldId id="341" r:id="rId18"/>
    <p:sldId id="360" r:id="rId19"/>
    <p:sldId id="278" r:id="rId20"/>
    <p:sldId id="363" r:id="rId21"/>
    <p:sldId id="354" r:id="rId22"/>
  </p:sldIdLst>
  <p:sldSz cx="12192000" cy="6858000"/>
  <p:notesSz cx="6858000" cy="9144000"/>
  <p:embeddedFontLst>
    <p:embeddedFont>
      <p:font typeface="Cambria" panose="02040503050406030204" pitchFamily="18" charset="0"/>
      <p:regular r:id="rId24"/>
      <p:bold r:id="rId25"/>
      <p:italic r:id="rId26"/>
      <p:boldItalic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#9Slide03 Quicksand Bold" panose="00000800000000000000" pitchFamily="2" charset="0"/>
      <p:bold r:id="rId32"/>
    </p:embeddedFont>
    <p:embeddedFont>
      <p:font typeface=".VnAvant" panose="020B7200000000000000" pitchFamily="34" charset="0"/>
      <p:regular r:id="rId33"/>
      <p:bold r:id="rId34"/>
      <p:italic r:id="rId35"/>
      <p:boldItalic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707"/>
    <a:srgbClr val="FF8119"/>
    <a:srgbClr val="9B21AF"/>
    <a:srgbClr val="FFFF99"/>
    <a:srgbClr val="404040"/>
    <a:srgbClr val="FFAF6C"/>
    <a:srgbClr val="FFFFFF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3" autoAdjust="0"/>
    <p:restoredTop sz="94689"/>
  </p:normalViewPr>
  <p:slideViewPr>
    <p:cSldViewPr snapToGrid="0">
      <p:cViewPr varScale="1">
        <p:scale>
          <a:sx n="75" d="100"/>
          <a:sy n="75" d="100"/>
        </p:scale>
        <p:origin x="54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D4106C-F81B-419F-8B8A-11BEF00505E5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D60B57-4A5F-4A5A-B2EF-C3ACA09B5E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4094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Có</a:t>
            </a:r>
            <a:r>
              <a:rPr lang="en-US" dirty="0"/>
              <a:t> video ở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cạnh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D60B57-4A5F-4A5A-B2EF-C3ACA09B5E6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335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Có</a:t>
            </a:r>
            <a:r>
              <a:rPr lang="en-US" dirty="0"/>
              <a:t> video ở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cạnh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D60B57-4A5F-4A5A-B2EF-C3ACA09B5E6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6623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492004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8675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6152" y="130390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145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252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246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840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700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12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640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39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9653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064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49" r:id="rId7"/>
    <p:sldLayoutId id="2147483650" r:id="rId8"/>
    <p:sldLayoutId id="2147483685" r:id="rId9"/>
    <p:sldLayoutId id="2147483652" r:id="rId10"/>
    <p:sldLayoutId id="2147483651" r:id="rId11"/>
    <p:sldLayoutId id="2147483654" r:id="rId12"/>
    <p:sldLayoutId id="2147483655" r:id="rId13"/>
    <p:sldLayoutId id="2147483656" r:id="rId14"/>
    <p:sldLayoutId id="2147483657" r:id="rId15"/>
    <p:sldLayoutId id="2147483658" r:id="rId16"/>
    <p:sldLayoutId id="2147483659" r:id="rId17"/>
    <p:sldLayoutId id="2147483653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8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68580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333" l="0" r="96889">
                        <a14:foregroundMark x1="32000" y1="68000" x2="32000" y2="68000"/>
                        <a14:foregroundMark x1="47111" y1="69778" x2="47111" y2="69778"/>
                        <a14:foregroundMark x1="34667" y1="60889" x2="28000" y2="72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14" y="19786"/>
            <a:ext cx="900972" cy="90097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062898" y="920758"/>
            <a:ext cx="5009287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60" b="0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Tiểu học Đoàn Kết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233686" y="2174355"/>
            <a:ext cx="9724633" cy="1271610"/>
          </a:xfrm>
          <a:prstGeom prst="rect">
            <a:avLst/>
          </a:prstGeom>
          <a:noFill/>
        </p:spPr>
        <p:txBody>
          <a:bodyPr wrap="square" lIns="88879" tIns="44440" rIns="88879" bIns="44440">
            <a:spAutoFit/>
          </a:bodyPr>
          <a:lstStyle/>
          <a:p>
            <a:pPr marL="0" marR="0" lvl="0" indent="0" algn="ct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40" b="1" i="1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 MỪNG CÁC EM HỌC SINH</a:t>
            </a:r>
          </a:p>
          <a:p>
            <a:pPr marL="0" marR="0" lvl="0" indent="0" algn="ct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40" b="1" i="1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 VỚI TIẾT HỌC VẦN</a:t>
            </a:r>
          </a:p>
        </p:txBody>
      </p:sp>
    </p:spTree>
    <p:extLst>
      <p:ext uri="{BB962C8B-B14F-4D97-AF65-F5344CB8AC3E}">
        <p14:creationId xmlns:p14="http://schemas.microsoft.com/office/powerpoint/2010/main" val="3393012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65DBE4FA-2A6D-45AD-9383-85E65FDB44B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492" y="460484"/>
            <a:ext cx="697671" cy="6976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4E34DFB-BF28-4710-BBFE-266E74555B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4" t="12082" r="10947" b="3183"/>
          <a:stretch/>
        </p:blipFill>
        <p:spPr>
          <a:xfrm>
            <a:off x="2406374" y="1319202"/>
            <a:ext cx="7379249" cy="52505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86E3DC-F906-4B2D-AC31-3D31CC392E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2" t="3442" r="35719" b="89627"/>
          <a:stretch/>
        </p:blipFill>
        <p:spPr>
          <a:xfrm>
            <a:off x="2406373" y="231411"/>
            <a:ext cx="7379249" cy="6038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1CFDB65-DEF9-4693-B48E-1F47867307CB}"/>
              </a:ext>
            </a:extLst>
          </p:cNvPr>
          <p:cNvCxnSpPr>
            <a:cxnSpLocks/>
          </p:cNvCxnSpPr>
          <p:nvPr/>
        </p:nvCxnSpPr>
        <p:spPr>
          <a:xfrm>
            <a:off x="3198188" y="3712777"/>
            <a:ext cx="53909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8DC0AD0-A518-470D-BCB1-DE037A0ED9D4}"/>
              </a:ext>
            </a:extLst>
          </p:cNvPr>
          <p:cNvCxnSpPr>
            <a:cxnSpLocks/>
          </p:cNvCxnSpPr>
          <p:nvPr/>
        </p:nvCxnSpPr>
        <p:spPr>
          <a:xfrm>
            <a:off x="3805156" y="3675182"/>
            <a:ext cx="493215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0330433-42D5-4842-BCD3-DBD196562F5A}"/>
              </a:ext>
            </a:extLst>
          </p:cNvPr>
          <p:cNvCxnSpPr>
            <a:cxnSpLocks/>
          </p:cNvCxnSpPr>
          <p:nvPr/>
        </p:nvCxnSpPr>
        <p:spPr>
          <a:xfrm>
            <a:off x="3805156" y="3749221"/>
            <a:ext cx="493215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1A1448D-A2F9-4CBB-9702-AD6975913972}"/>
              </a:ext>
            </a:extLst>
          </p:cNvPr>
          <p:cNvCxnSpPr>
            <a:cxnSpLocks/>
          </p:cNvCxnSpPr>
          <p:nvPr/>
        </p:nvCxnSpPr>
        <p:spPr>
          <a:xfrm>
            <a:off x="5706013" y="3718356"/>
            <a:ext cx="77997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E7DE82A-16AB-48F8-B64B-12CDDCA2B177}"/>
              </a:ext>
            </a:extLst>
          </p:cNvPr>
          <p:cNvCxnSpPr>
            <a:cxnSpLocks/>
          </p:cNvCxnSpPr>
          <p:nvPr/>
        </p:nvCxnSpPr>
        <p:spPr>
          <a:xfrm>
            <a:off x="8533294" y="3712777"/>
            <a:ext cx="77997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1C22DB0-BE51-4644-81CE-2FF92AE38729}"/>
              </a:ext>
            </a:extLst>
          </p:cNvPr>
          <p:cNvCxnSpPr>
            <a:cxnSpLocks/>
          </p:cNvCxnSpPr>
          <p:nvPr/>
        </p:nvCxnSpPr>
        <p:spPr>
          <a:xfrm>
            <a:off x="3431205" y="6483625"/>
            <a:ext cx="493215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0B36C26-8DF8-4CB2-80CF-442CE691A8CF}"/>
              </a:ext>
            </a:extLst>
          </p:cNvPr>
          <p:cNvCxnSpPr>
            <a:cxnSpLocks/>
          </p:cNvCxnSpPr>
          <p:nvPr/>
        </p:nvCxnSpPr>
        <p:spPr>
          <a:xfrm>
            <a:off x="3431205" y="6569765"/>
            <a:ext cx="493215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7F7813A-1998-44C3-8D95-611631C5FB73}"/>
              </a:ext>
            </a:extLst>
          </p:cNvPr>
          <p:cNvCxnSpPr>
            <a:cxnSpLocks/>
          </p:cNvCxnSpPr>
          <p:nvPr/>
        </p:nvCxnSpPr>
        <p:spPr>
          <a:xfrm>
            <a:off x="8420650" y="6530009"/>
            <a:ext cx="77997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3E8C0CA-665D-40D4-A843-6C083D9C0916}"/>
              </a:ext>
            </a:extLst>
          </p:cNvPr>
          <p:cNvCxnSpPr>
            <a:cxnSpLocks/>
          </p:cNvCxnSpPr>
          <p:nvPr/>
        </p:nvCxnSpPr>
        <p:spPr>
          <a:xfrm>
            <a:off x="7600924" y="6543261"/>
            <a:ext cx="77997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D0C2E225-5F13-47E9-9637-28D4D95843D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82" y="569379"/>
            <a:ext cx="968072" cy="1272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919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6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20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9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99" tmFilter="0, 0; 0.125,0.2665; 0.25,0.4; 0.375,0.465; 0.5,0.5;  0.625,0.535; 0.75,0.6; 0.875,0.7335; 1,1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49" tmFilter="0, 0; 0.125,0.2665; 0.25,0.4; 0.375,0.465; 0.5,0.5;  0.625,0.535; 0.75,0.6; 0.875,0.7335; 1,1">
                                          <p:stCondLst>
                                            <p:cond delay="59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4" tmFilter="0, 0; 0.125,0.2665; 0.25,0.4; 0.375,0.465; 0.5,0.5;  0.625,0.535; 0.75,0.6; 0.875,0.7335; 1,1">
                                          <p:stCondLst>
                                            <p:cond delay="74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2">
                                          <p:stCondLst>
                                            <p:cond delay="29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75" decel="50000">
                                          <p:stCondLst>
                                            <p:cond delay="3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2">
                                          <p:stCondLst>
                                            <p:cond delay="59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75" decel="50000">
                                          <p:stCondLst>
                                            <p:cond delay="60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2">
                                          <p:stCondLst>
                                            <p:cond delay="73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75" decel="50000">
                                          <p:stCondLst>
                                            <p:cond delay="75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2">
                                          <p:stCondLst>
                                            <p:cond delay="81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75" decel="50000">
                                          <p:stCondLst>
                                            <p:cond delay="8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"/>
                            </p:stCondLst>
                            <p:childTnLst>
                              <p:par>
                                <p:cTn id="2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898879F-6711-4BAB-9CA7-AF815FCC0F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11138" y="294215"/>
            <a:ext cx="8246554" cy="62695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7929D3-A7A0-4CE0-9C9A-418ADBB23C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9880" r="44990" b="13876"/>
          <a:stretch/>
        </p:blipFill>
        <p:spPr>
          <a:xfrm flipH="1">
            <a:off x="1126436" y="2152316"/>
            <a:ext cx="3144805" cy="4011565"/>
          </a:xfrm>
          <a:prstGeom prst="rect">
            <a:avLst/>
          </a:prstGeom>
        </p:spPr>
      </p:pic>
      <p:sp>
        <p:nvSpPr>
          <p:cNvPr id="5" name="Shape 233">
            <a:extLst>
              <a:ext uri="{FF2B5EF4-FFF2-40B4-BE49-F238E27FC236}">
                <a16:creationId xmlns:a16="http://schemas.microsoft.com/office/drawing/2014/main" id="{B29369FC-01E8-4FAB-A739-4D5C5A57C2D7}"/>
              </a:ext>
            </a:extLst>
          </p:cNvPr>
          <p:cNvSpPr/>
          <p:nvPr/>
        </p:nvSpPr>
        <p:spPr>
          <a:xfrm>
            <a:off x="5658678" y="2648882"/>
            <a:ext cx="4969564" cy="1256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ctr"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6000" b="1" i="1" kern="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4. TẬP VIẾT</a:t>
            </a:r>
            <a:endParaRPr sz="6000" b="1" i="1" kern="0" dirty="0">
              <a:solidFill>
                <a:srgbClr val="FF000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333" l="0" r="96889">
                        <a14:foregroundMark x1="32000" y1="68000" x2="32000" y2="68000"/>
                        <a14:foregroundMark x1="47111" y1="69778" x2="47111" y2="69778"/>
                        <a14:foregroundMark x1="34667" y1="60889" x2="28000" y2="72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57" y="-152401"/>
            <a:ext cx="1126951" cy="1126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69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6806806-B12F-4209-950B-2721F62C11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0"/>
            <a:ext cx="11366500" cy="659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2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7258B98-E255-41F6-ABAC-DA95C251150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5900"/>
            <a:ext cx="1307910" cy="13079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806806-B12F-4209-950B-2721F62C11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972" y="155931"/>
            <a:ext cx="10006128" cy="6702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956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5EF564-A55B-47B4-8F1C-CDD8986516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076" y="457200"/>
            <a:ext cx="12262076" cy="6400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2C9A87-0EC0-4D6A-B95C-511066B8038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8940">
            <a:off x="4171772" y="3192521"/>
            <a:ext cx="1979721" cy="233825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F210116-4BA1-4424-BE6D-C581176EA29E}"/>
              </a:ext>
            </a:extLst>
          </p:cNvPr>
          <p:cNvSpPr txBox="1">
            <a:spLocks/>
          </p:cNvSpPr>
          <p:nvPr/>
        </p:nvSpPr>
        <p:spPr>
          <a:xfrm>
            <a:off x="1683133" y="784479"/>
            <a:ext cx="9158584" cy="238953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i="1" dirty="0">
                <a:solidFill>
                  <a:srgbClr val="C0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</a:rPr>
              <a:t>GIẢI LAO</a:t>
            </a:r>
          </a:p>
          <a:p>
            <a:pPr algn="ctr"/>
            <a:r>
              <a:rPr lang="en-US" sz="5400" i="1" dirty="0">
                <a:solidFill>
                  <a:srgbClr val="C0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</a:rPr>
              <a:t> </a:t>
            </a:r>
            <a:r>
              <a:rPr lang="en-US" sz="5400" i="1" dirty="0">
                <a:solidFill>
                  <a:srgbClr val="00206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</a:rPr>
              <a:t>BÀI HÁT: CON LỢN ÉC</a:t>
            </a:r>
          </a:p>
        </p:txBody>
      </p:sp>
    </p:spTree>
    <p:extLst>
      <p:ext uri="{BB962C8B-B14F-4D97-AF65-F5344CB8AC3E}">
        <p14:creationId xmlns:p14="http://schemas.microsoft.com/office/powerpoint/2010/main" val="174297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04403C0-75EB-4959-9018-3EBC9338A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88149" y="151414"/>
            <a:ext cx="8246554" cy="62695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766900F-DB13-4BA2-B984-2761B7567B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9880" r="44990" b="13876"/>
          <a:stretch/>
        </p:blipFill>
        <p:spPr>
          <a:xfrm flipH="1">
            <a:off x="792117" y="2409418"/>
            <a:ext cx="3144805" cy="4011565"/>
          </a:xfrm>
          <a:prstGeom prst="rect">
            <a:avLst/>
          </a:prstGeom>
        </p:spPr>
      </p:pic>
      <p:sp>
        <p:nvSpPr>
          <p:cNvPr id="5" name="Shape 233">
            <a:extLst>
              <a:ext uri="{FF2B5EF4-FFF2-40B4-BE49-F238E27FC236}">
                <a16:creationId xmlns:a16="http://schemas.microsoft.com/office/drawing/2014/main" id="{B29369FC-01E8-4FAB-A739-4D5C5A57C2D7}"/>
              </a:ext>
            </a:extLst>
          </p:cNvPr>
          <p:cNvSpPr/>
          <p:nvPr/>
        </p:nvSpPr>
        <p:spPr>
          <a:xfrm>
            <a:off x="5553058" y="2476604"/>
            <a:ext cx="4969564" cy="1256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ctr"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6000" b="1" i="1" kern="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3. TẬP ĐỌC</a:t>
            </a:r>
            <a:endParaRPr sz="6000" b="1" i="1" kern="0" dirty="0">
              <a:solidFill>
                <a:srgbClr val="FF000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333" l="0" r="96889">
                        <a14:foregroundMark x1="32000" y1="68000" x2="32000" y2="68000"/>
                        <a14:foregroundMark x1="47111" y1="69778" x2="47111" y2="69778"/>
                        <a14:foregroundMark x1="34667" y1="60889" x2="28000" y2="72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57" y="-152401"/>
            <a:ext cx="1126951" cy="1126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750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C21339E-3D51-49B3-8782-AFCA447C94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5" t="12341" r="8054" b="2088"/>
          <a:stretch/>
        </p:blipFill>
        <p:spPr>
          <a:xfrm>
            <a:off x="355600" y="427189"/>
            <a:ext cx="10872304" cy="6338046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024B0A5-3BBC-4397-BB92-1C8FA443F09B}"/>
              </a:ext>
            </a:extLst>
          </p:cNvPr>
          <p:cNvCxnSpPr>
            <a:cxnSpLocks/>
          </p:cNvCxnSpPr>
          <p:nvPr/>
        </p:nvCxnSpPr>
        <p:spPr>
          <a:xfrm>
            <a:off x="5049076" y="3901037"/>
            <a:ext cx="94090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45F6A7-71C2-45B3-B7F8-6E2F872ADAFE}"/>
              </a:ext>
            </a:extLst>
          </p:cNvPr>
          <p:cNvCxnSpPr>
            <a:cxnSpLocks/>
          </p:cNvCxnSpPr>
          <p:nvPr/>
        </p:nvCxnSpPr>
        <p:spPr>
          <a:xfrm>
            <a:off x="1684683" y="4253044"/>
            <a:ext cx="139810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FF4D772-9742-4609-9A15-909BCACB414B}"/>
              </a:ext>
            </a:extLst>
          </p:cNvPr>
          <p:cNvCxnSpPr>
            <a:cxnSpLocks/>
          </p:cNvCxnSpPr>
          <p:nvPr/>
        </p:nvCxnSpPr>
        <p:spPr>
          <a:xfrm>
            <a:off x="4803360" y="4280310"/>
            <a:ext cx="87133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A0036E6-CB83-4DB9-8614-1B1AC927BD98}"/>
              </a:ext>
            </a:extLst>
          </p:cNvPr>
          <p:cNvCxnSpPr>
            <a:cxnSpLocks/>
          </p:cNvCxnSpPr>
          <p:nvPr/>
        </p:nvCxnSpPr>
        <p:spPr>
          <a:xfrm>
            <a:off x="5960164" y="4286865"/>
            <a:ext cx="135834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45FBB5C-0A16-41E6-A048-8BBD5AC29444}"/>
              </a:ext>
            </a:extLst>
          </p:cNvPr>
          <p:cNvCxnSpPr>
            <a:cxnSpLocks/>
          </p:cNvCxnSpPr>
          <p:nvPr/>
        </p:nvCxnSpPr>
        <p:spPr>
          <a:xfrm>
            <a:off x="6272698" y="4758564"/>
            <a:ext cx="139810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EBAB48E-F85C-464D-B749-C1F4AE991FAC}"/>
              </a:ext>
            </a:extLst>
          </p:cNvPr>
          <p:cNvCxnSpPr>
            <a:cxnSpLocks/>
          </p:cNvCxnSpPr>
          <p:nvPr/>
        </p:nvCxnSpPr>
        <p:spPr>
          <a:xfrm>
            <a:off x="1436470" y="5187603"/>
            <a:ext cx="100716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63875C2-A8A7-4D61-BFFA-752F61D5E27C}"/>
              </a:ext>
            </a:extLst>
          </p:cNvPr>
          <p:cNvCxnSpPr>
            <a:cxnSpLocks/>
          </p:cNvCxnSpPr>
          <p:nvPr/>
        </p:nvCxnSpPr>
        <p:spPr>
          <a:xfrm>
            <a:off x="4870173" y="6074667"/>
            <a:ext cx="111980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3D60859-34B5-47BA-919F-A008B0772E4B}"/>
              </a:ext>
            </a:extLst>
          </p:cNvPr>
          <p:cNvCxnSpPr>
            <a:cxnSpLocks/>
          </p:cNvCxnSpPr>
          <p:nvPr/>
        </p:nvCxnSpPr>
        <p:spPr>
          <a:xfrm>
            <a:off x="7438335" y="6116834"/>
            <a:ext cx="138485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3E9CD26-5BDE-4A05-9C23-A5906FCEB8EE}"/>
              </a:ext>
            </a:extLst>
          </p:cNvPr>
          <p:cNvCxnSpPr>
            <a:cxnSpLocks/>
          </p:cNvCxnSpPr>
          <p:nvPr/>
        </p:nvCxnSpPr>
        <p:spPr>
          <a:xfrm>
            <a:off x="2443635" y="6074667"/>
            <a:ext cx="92186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0" y="0"/>
            <a:ext cx="12288982" cy="443345"/>
          </a:xfrm>
          <a:prstGeom prst="rect">
            <a:avLst/>
          </a:prstGeom>
          <a:solidFill>
            <a:srgbClr val="FF770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ABF4B8-F67F-4F47-A40F-83746FAB02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2" t="1859" r="80954" b="92920"/>
          <a:stretch/>
        </p:blipFill>
        <p:spPr>
          <a:xfrm>
            <a:off x="0" y="0"/>
            <a:ext cx="1940053" cy="569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85588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C21339E-3D51-49B3-8782-AFCA447C94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5" t="12341" r="8054" b="2088"/>
          <a:stretch/>
        </p:blipFill>
        <p:spPr>
          <a:xfrm>
            <a:off x="1510340" y="472919"/>
            <a:ext cx="9644512" cy="6338046"/>
          </a:xfrm>
          <a:prstGeom prst="rect">
            <a:avLst/>
          </a:prstGeom>
        </p:spPr>
      </p:pic>
      <p:sp>
        <p:nvSpPr>
          <p:cNvPr id="22" name="Cloud 21">
            <a:extLst>
              <a:ext uri="{FF2B5EF4-FFF2-40B4-BE49-F238E27FC236}">
                <a16:creationId xmlns:a16="http://schemas.microsoft.com/office/drawing/2014/main" id="{98945B4C-546C-4244-82BF-900E84EE038B}"/>
              </a:ext>
            </a:extLst>
          </p:cNvPr>
          <p:cNvSpPr/>
          <p:nvPr/>
        </p:nvSpPr>
        <p:spPr>
          <a:xfrm>
            <a:off x="2747271" y="3303436"/>
            <a:ext cx="424234" cy="256044"/>
          </a:xfrm>
          <a:prstGeom prst="cloud">
            <a:avLst/>
          </a:prstGeom>
          <a:solidFill>
            <a:srgbClr val="FFFF99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/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3" name="Cloud 22">
            <a:extLst>
              <a:ext uri="{FF2B5EF4-FFF2-40B4-BE49-F238E27FC236}">
                <a16:creationId xmlns:a16="http://schemas.microsoft.com/office/drawing/2014/main" id="{D82BCF10-7D51-4A97-898D-D204012F7A08}"/>
              </a:ext>
            </a:extLst>
          </p:cNvPr>
          <p:cNvSpPr/>
          <p:nvPr/>
        </p:nvSpPr>
        <p:spPr>
          <a:xfrm>
            <a:off x="7561794" y="3205265"/>
            <a:ext cx="424234" cy="340354"/>
          </a:xfrm>
          <a:prstGeom prst="cloud">
            <a:avLst/>
          </a:prstGeom>
          <a:solidFill>
            <a:srgbClr val="FFFF99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/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4" name="Cloud 23">
            <a:extLst>
              <a:ext uri="{FF2B5EF4-FFF2-40B4-BE49-F238E27FC236}">
                <a16:creationId xmlns:a16="http://schemas.microsoft.com/office/drawing/2014/main" id="{A6C8908D-A1DC-4337-8947-0F8839D51663}"/>
              </a:ext>
            </a:extLst>
          </p:cNvPr>
          <p:cNvSpPr/>
          <p:nvPr/>
        </p:nvSpPr>
        <p:spPr>
          <a:xfrm>
            <a:off x="3993857" y="3830106"/>
            <a:ext cx="424233" cy="256044"/>
          </a:xfrm>
          <a:prstGeom prst="cloud">
            <a:avLst/>
          </a:prstGeom>
          <a:solidFill>
            <a:srgbClr val="FFFF99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/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5" name="Cloud 24">
            <a:extLst>
              <a:ext uri="{FF2B5EF4-FFF2-40B4-BE49-F238E27FC236}">
                <a16:creationId xmlns:a16="http://schemas.microsoft.com/office/drawing/2014/main" id="{1A9E8621-2561-4E71-9792-E90BA386D6D2}"/>
              </a:ext>
            </a:extLst>
          </p:cNvPr>
          <p:cNvSpPr/>
          <p:nvPr/>
        </p:nvSpPr>
        <p:spPr>
          <a:xfrm>
            <a:off x="7773911" y="3815591"/>
            <a:ext cx="424234" cy="207832"/>
          </a:xfrm>
          <a:prstGeom prst="cloud">
            <a:avLst/>
          </a:prstGeom>
          <a:solidFill>
            <a:srgbClr val="FFFF99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/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6" name="Cloud 25">
            <a:extLst>
              <a:ext uri="{FF2B5EF4-FFF2-40B4-BE49-F238E27FC236}">
                <a16:creationId xmlns:a16="http://schemas.microsoft.com/office/drawing/2014/main" id="{C4D2FF30-FE89-4878-8146-F369A9A8AB56}"/>
              </a:ext>
            </a:extLst>
          </p:cNvPr>
          <p:cNvSpPr/>
          <p:nvPr/>
        </p:nvSpPr>
        <p:spPr>
          <a:xfrm>
            <a:off x="2747271" y="4316363"/>
            <a:ext cx="371056" cy="207832"/>
          </a:xfrm>
          <a:prstGeom prst="cloud">
            <a:avLst/>
          </a:prstGeom>
          <a:solidFill>
            <a:srgbClr val="FFFF99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000" b="1" dirty="0">
                <a:ln/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7" name="Cloud 26">
            <a:extLst>
              <a:ext uri="{FF2B5EF4-FFF2-40B4-BE49-F238E27FC236}">
                <a16:creationId xmlns:a16="http://schemas.microsoft.com/office/drawing/2014/main" id="{A5AF6E87-CDFB-4CEF-8208-A13B6897FD03}"/>
              </a:ext>
            </a:extLst>
          </p:cNvPr>
          <p:cNvSpPr/>
          <p:nvPr/>
        </p:nvSpPr>
        <p:spPr>
          <a:xfrm>
            <a:off x="8022942" y="4267034"/>
            <a:ext cx="424234" cy="257161"/>
          </a:xfrm>
          <a:prstGeom prst="cloud">
            <a:avLst/>
          </a:prstGeom>
          <a:solidFill>
            <a:srgbClr val="FFFF99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/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28" name="Cloud 27">
            <a:extLst>
              <a:ext uri="{FF2B5EF4-FFF2-40B4-BE49-F238E27FC236}">
                <a16:creationId xmlns:a16="http://schemas.microsoft.com/office/drawing/2014/main" id="{7C5499BD-BE4C-44C7-84EA-B51E2FD4C24F}"/>
              </a:ext>
            </a:extLst>
          </p:cNvPr>
          <p:cNvSpPr/>
          <p:nvPr/>
        </p:nvSpPr>
        <p:spPr>
          <a:xfrm>
            <a:off x="2692217" y="5161257"/>
            <a:ext cx="424234" cy="257161"/>
          </a:xfrm>
          <a:prstGeom prst="cloud">
            <a:avLst/>
          </a:prstGeom>
          <a:solidFill>
            <a:srgbClr val="FFFF99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/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29" name="Cloud 28">
            <a:extLst>
              <a:ext uri="{FF2B5EF4-FFF2-40B4-BE49-F238E27FC236}">
                <a16:creationId xmlns:a16="http://schemas.microsoft.com/office/drawing/2014/main" id="{DC76AE5C-6DE8-4CAA-B7C5-4E7BDC06A9B4}"/>
              </a:ext>
            </a:extLst>
          </p:cNvPr>
          <p:cNvSpPr/>
          <p:nvPr/>
        </p:nvSpPr>
        <p:spPr>
          <a:xfrm>
            <a:off x="8031244" y="5103519"/>
            <a:ext cx="424234" cy="257161"/>
          </a:xfrm>
          <a:prstGeom prst="cloud">
            <a:avLst/>
          </a:prstGeom>
          <a:solidFill>
            <a:srgbClr val="FFFF99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/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31" name="Cloud 30">
            <a:extLst>
              <a:ext uri="{FF2B5EF4-FFF2-40B4-BE49-F238E27FC236}">
                <a16:creationId xmlns:a16="http://schemas.microsoft.com/office/drawing/2014/main" id="{8AF428D9-9C83-4CE1-92E2-B033598092FF}"/>
              </a:ext>
            </a:extLst>
          </p:cNvPr>
          <p:cNvSpPr/>
          <p:nvPr/>
        </p:nvSpPr>
        <p:spPr>
          <a:xfrm>
            <a:off x="9106331" y="5578608"/>
            <a:ext cx="424234" cy="257161"/>
          </a:xfrm>
          <a:prstGeom prst="cloud">
            <a:avLst/>
          </a:prstGeom>
          <a:solidFill>
            <a:srgbClr val="FFFF99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/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12288982" cy="443345"/>
          </a:xfrm>
          <a:prstGeom prst="rect">
            <a:avLst/>
          </a:prstGeom>
          <a:solidFill>
            <a:srgbClr val="FF770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535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21339E-3D51-49B3-8782-AFCA447C94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5" t="12341" r="8054" b="2088"/>
          <a:stretch/>
        </p:blipFill>
        <p:spPr>
          <a:xfrm>
            <a:off x="1142712" y="443345"/>
            <a:ext cx="10003557" cy="633804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2288982" cy="443345"/>
          </a:xfrm>
          <a:prstGeom prst="rect">
            <a:avLst/>
          </a:prstGeom>
          <a:solidFill>
            <a:srgbClr val="FF770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1555845" y="3370997"/>
            <a:ext cx="641445" cy="586854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5" name="Oval 4"/>
          <p:cNvSpPr/>
          <p:nvPr/>
        </p:nvSpPr>
        <p:spPr>
          <a:xfrm>
            <a:off x="1555845" y="4351257"/>
            <a:ext cx="641445" cy="586854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6" name="Oval 5"/>
          <p:cNvSpPr/>
          <p:nvPr/>
        </p:nvSpPr>
        <p:spPr>
          <a:xfrm>
            <a:off x="1542196" y="5331518"/>
            <a:ext cx="641445" cy="586854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FF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184255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35BA9E-094D-4D16-BAB6-76E4576A25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0" t="1078" r="12254" b="8502"/>
          <a:stretch/>
        </p:blipFill>
        <p:spPr>
          <a:xfrm>
            <a:off x="62346" y="634630"/>
            <a:ext cx="11877690" cy="546405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76FEC483-CA5E-4BE1-BD81-856426C01B48}"/>
              </a:ext>
            </a:extLst>
          </p:cNvPr>
          <p:cNvSpPr/>
          <p:nvPr/>
        </p:nvSpPr>
        <p:spPr>
          <a:xfrm>
            <a:off x="1576745" y="2931503"/>
            <a:ext cx="1043743" cy="91118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16DD7E4-17D1-4CF8-9649-15F335551983}"/>
              </a:ext>
            </a:extLst>
          </p:cNvPr>
          <p:cNvSpPr/>
          <p:nvPr/>
        </p:nvSpPr>
        <p:spPr>
          <a:xfrm>
            <a:off x="1701811" y="3951758"/>
            <a:ext cx="806146" cy="91118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288982" cy="443345"/>
          </a:xfrm>
          <a:prstGeom prst="rect">
            <a:avLst/>
          </a:prstGeom>
          <a:solidFill>
            <a:srgbClr val="FF770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044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368F5C-6701-4B30-9893-5730FB33C4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00337"/>
            <a:ext cx="11665527" cy="70860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B4CF43A-1CF0-41E0-A515-16DFB0E25B5A}"/>
              </a:ext>
            </a:extLst>
          </p:cNvPr>
          <p:cNvSpPr txBox="1"/>
          <p:nvPr/>
        </p:nvSpPr>
        <p:spPr>
          <a:xfrm>
            <a:off x="3785181" y="3869918"/>
            <a:ext cx="57779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KHỞI ĐỘNG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DD501CE-FCB7-401D-BB98-068CE848C0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66651">
            <a:off x="2188243" y="5328643"/>
            <a:ext cx="368565" cy="4914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34C8B48-3A5E-4862-A4B0-B68FCB7C8B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67183">
            <a:off x="8650934" y="2817831"/>
            <a:ext cx="993597" cy="9351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DE3AE6F-4734-499E-BBE0-2CF9933D5F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44611">
            <a:off x="1264165" y="1721198"/>
            <a:ext cx="943740" cy="88822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58E15D7-483B-476E-9BD9-7840658765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8054">
            <a:off x="2456546" y="5135754"/>
            <a:ext cx="326938" cy="78598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B262F3D-12CE-4FEF-994B-336E47EB77E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038" r="2271" b="9565"/>
          <a:stretch/>
        </p:blipFill>
        <p:spPr>
          <a:xfrm>
            <a:off x="9753791" y="29714"/>
            <a:ext cx="2383425" cy="1814372"/>
          </a:xfrm>
          <a:prstGeom prst="rect">
            <a:avLst/>
          </a:prstGeom>
        </p:spPr>
      </p:pic>
      <p:sp>
        <p:nvSpPr>
          <p:cNvPr id="20" name="Cloud 19">
            <a:extLst>
              <a:ext uri="{FF2B5EF4-FFF2-40B4-BE49-F238E27FC236}">
                <a16:creationId xmlns:a16="http://schemas.microsoft.com/office/drawing/2014/main" id="{A1BA109D-83FE-4B8A-854C-BE3E8B23FC1A}"/>
              </a:ext>
            </a:extLst>
          </p:cNvPr>
          <p:cNvSpPr/>
          <p:nvPr/>
        </p:nvSpPr>
        <p:spPr>
          <a:xfrm>
            <a:off x="3631688" y="186072"/>
            <a:ext cx="1944698" cy="701286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loud 20">
            <a:extLst>
              <a:ext uri="{FF2B5EF4-FFF2-40B4-BE49-F238E27FC236}">
                <a16:creationId xmlns:a16="http://schemas.microsoft.com/office/drawing/2014/main" id="{B047D718-3874-41EB-BDA9-5C96A5B51483}"/>
              </a:ext>
            </a:extLst>
          </p:cNvPr>
          <p:cNvSpPr/>
          <p:nvPr/>
        </p:nvSpPr>
        <p:spPr>
          <a:xfrm>
            <a:off x="5795749" y="89703"/>
            <a:ext cx="1219200" cy="696835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loud 21">
            <a:extLst>
              <a:ext uri="{FF2B5EF4-FFF2-40B4-BE49-F238E27FC236}">
                <a16:creationId xmlns:a16="http://schemas.microsoft.com/office/drawing/2014/main" id="{00A14E69-B8EF-49D9-A58E-8BC795450334}"/>
              </a:ext>
            </a:extLst>
          </p:cNvPr>
          <p:cNvSpPr/>
          <p:nvPr/>
        </p:nvSpPr>
        <p:spPr>
          <a:xfrm>
            <a:off x="8045934" y="16834"/>
            <a:ext cx="1633192" cy="765251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loud 22">
            <a:extLst>
              <a:ext uri="{FF2B5EF4-FFF2-40B4-BE49-F238E27FC236}">
                <a16:creationId xmlns:a16="http://schemas.microsoft.com/office/drawing/2014/main" id="{5EE8BA84-48B1-40F8-A282-0272A875DC82}"/>
              </a:ext>
            </a:extLst>
          </p:cNvPr>
          <p:cNvSpPr/>
          <p:nvPr/>
        </p:nvSpPr>
        <p:spPr>
          <a:xfrm>
            <a:off x="8590780" y="99342"/>
            <a:ext cx="1944698" cy="1041492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027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08333E-7 -1.85185E-6 L 2.08333E-7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CCCBD5-BF35-EE43-924A-D9ED4C1A19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348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4A8F834-A31A-4454-9F53-64A7CF12EA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167" y="2306860"/>
            <a:ext cx="3091728" cy="40630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10A7E2D-B300-4266-83E2-E30C2B5772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824" y="79043"/>
            <a:ext cx="7066466" cy="6328389"/>
          </a:xfrm>
          <a:prstGeom prst="rect">
            <a:avLst/>
          </a:prstGeom>
        </p:spPr>
      </p:pic>
      <p:sp>
        <p:nvSpPr>
          <p:cNvPr id="6" name="Shape 233">
            <a:extLst>
              <a:ext uri="{FF2B5EF4-FFF2-40B4-BE49-F238E27FC236}">
                <a16:creationId xmlns:a16="http://schemas.microsoft.com/office/drawing/2014/main" id="{30EE5953-9E03-4FC7-B085-3A7AB9ADC976}"/>
              </a:ext>
            </a:extLst>
          </p:cNvPr>
          <p:cNvSpPr/>
          <p:nvPr/>
        </p:nvSpPr>
        <p:spPr>
          <a:xfrm>
            <a:off x="5544524" y="2599863"/>
            <a:ext cx="4673534" cy="1658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ctr"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8000" b="1" i="1" kern="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DẶN DÒ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333" l="0" r="96889">
                        <a14:foregroundMark x1="32000" y1="68000" x2="32000" y2="68000"/>
                        <a14:foregroundMark x1="47111" y1="69778" x2="47111" y2="69778"/>
                        <a14:foregroundMark x1="34667" y1="60889" x2="28000" y2="72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57" y="-152401"/>
            <a:ext cx="1126951" cy="1126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37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288982" cy="443345"/>
          </a:xfrm>
          <a:prstGeom prst="rect">
            <a:avLst/>
          </a:prstGeom>
          <a:solidFill>
            <a:srgbClr val="FF770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3"/>
          <a:stretch/>
        </p:blipFill>
        <p:spPr>
          <a:xfrm>
            <a:off x="0" y="734290"/>
            <a:ext cx="12116181" cy="551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69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2DEA1CF-23D2-4A53-A858-8721B56B99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45396" y="294215"/>
            <a:ext cx="8246554" cy="6269569"/>
          </a:xfrm>
          <a:prstGeom prst="rect">
            <a:avLst/>
          </a:prstGeom>
        </p:spPr>
      </p:pic>
      <p:sp>
        <p:nvSpPr>
          <p:cNvPr id="5" name="Shape 233">
            <a:extLst>
              <a:ext uri="{FF2B5EF4-FFF2-40B4-BE49-F238E27FC236}">
                <a16:creationId xmlns:a16="http://schemas.microsoft.com/office/drawing/2014/main" id="{B29369FC-01E8-4FAB-A739-4D5C5A57C2D7}"/>
              </a:ext>
            </a:extLst>
          </p:cNvPr>
          <p:cNvSpPr/>
          <p:nvPr/>
        </p:nvSpPr>
        <p:spPr>
          <a:xfrm>
            <a:off x="5783777" y="2668137"/>
            <a:ext cx="4942606" cy="11359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5400" b="1" i="1" kern="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1. LÀM QUEN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9C20EE-7417-44AC-AC48-3ABB0946CF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9880" r="44990" b="13876"/>
          <a:stretch/>
        </p:blipFill>
        <p:spPr>
          <a:xfrm flipH="1">
            <a:off x="792117" y="2409418"/>
            <a:ext cx="3144805" cy="401156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12288982" cy="443345"/>
          </a:xfrm>
          <a:prstGeom prst="rect">
            <a:avLst/>
          </a:prstGeom>
          <a:solidFill>
            <a:srgbClr val="FF770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1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ACB8A21-2471-41CB-90F9-48CAE3BA2522}"/>
              </a:ext>
            </a:extLst>
          </p:cNvPr>
          <p:cNvSpPr txBox="1"/>
          <p:nvPr/>
        </p:nvSpPr>
        <p:spPr>
          <a:xfrm>
            <a:off x="6144491" y="1267893"/>
            <a:ext cx="51683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latin typeface="#9Slide03 Quicksand Bold" panose="00000800000000000000" pitchFamily="2" charset="0"/>
                <a:ea typeface="Cambria" panose="02040503050406030204" pitchFamily="18" charset="0"/>
                <a:cs typeface="Calibri" panose="020F0502020204030204" pitchFamily="34" charset="0"/>
              </a:rPr>
              <a:t>xà</a:t>
            </a:r>
            <a:r>
              <a:rPr lang="en-US" sz="8000" b="1" dirty="0">
                <a:latin typeface="#9Slide03 Quicksand Bold" panose="00000800000000000000" pitchFamily="2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8000" b="1" dirty="0" err="1">
                <a:latin typeface="#9Slide03 Quicksand Bold" panose="00000800000000000000" pitchFamily="2" charset="0"/>
                <a:ea typeface="Cambria" panose="02040503050406030204" pitchFamily="18" charset="0"/>
                <a:cs typeface="Calibri" panose="020F0502020204030204" pitchFamily="34" charset="0"/>
              </a:rPr>
              <a:t>b</a:t>
            </a:r>
            <a:r>
              <a:rPr lang="en-US" sz="8000" b="1" dirty="0" err="1">
                <a:solidFill>
                  <a:srgbClr val="FF0000"/>
                </a:solidFill>
                <a:latin typeface="#9Slide03 Quicksand Bold" panose="00000800000000000000" pitchFamily="2" charset="0"/>
                <a:ea typeface="Cambria" panose="02040503050406030204" pitchFamily="18" charset="0"/>
                <a:cs typeface="Calibri" panose="020F0502020204030204" pitchFamily="34" charset="0"/>
              </a:rPr>
              <a:t>eng</a:t>
            </a:r>
            <a:endParaRPr lang="en-US" sz="8000" b="1" dirty="0">
              <a:solidFill>
                <a:srgbClr val="FF0000"/>
              </a:solidFill>
              <a:latin typeface="#9Slide03 Quicksand Bold" panose="00000800000000000000" pitchFamily="2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17ED224-FB80-4E24-9860-EF325355F6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2" t="2202" r="17080" b="27018"/>
          <a:stretch/>
        </p:blipFill>
        <p:spPr>
          <a:xfrm>
            <a:off x="345650" y="1699580"/>
            <a:ext cx="4929809" cy="24582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0" y="0"/>
            <a:ext cx="12288982" cy="443345"/>
          </a:xfrm>
          <a:prstGeom prst="rect">
            <a:avLst/>
          </a:prstGeom>
          <a:solidFill>
            <a:srgbClr val="FF770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69422" y="390338"/>
            <a:ext cx="36445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.VnAvant" panose="020B7200000000000000" pitchFamily="34" charset="0"/>
              </a:rPr>
              <a:t>1. </a:t>
            </a:r>
            <a:r>
              <a:rPr lang="en-US" sz="3200" b="1" dirty="0" err="1">
                <a:solidFill>
                  <a:srgbClr val="0070C0"/>
                </a:solidFill>
                <a:latin typeface=".VnAvant" panose="020B7200000000000000" pitchFamily="34" charset="0"/>
              </a:rPr>
              <a:t>Lµm</a:t>
            </a:r>
            <a:r>
              <a:rPr lang="en-US" sz="3200" b="1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.VnAvant" panose="020B7200000000000000" pitchFamily="34" charset="0"/>
              </a:rPr>
              <a:t>quen</a:t>
            </a:r>
            <a:endParaRPr lang="en-US" sz="3200" b="1" dirty="0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ACB8A21-2471-41CB-90F9-48CAE3BA2522}"/>
              </a:ext>
            </a:extLst>
          </p:cNvPr>
          <p:cNvSpPr txBox="1"/>
          <p:nvPr/>
        </p:nvSpPr>
        <p:spPr>
          <a:xfrm>
            <a:off x="7494010" y="3172188"/>
            <a:ext cx="51683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latin typeface="#9Slide03 Quicksand Bold" panose="00000800000000000000" pitchFamily="2" charset="0"/>
                <a:ea typeface="Cambria" panose="02040503050406030204" pitchFamily="18" charset="0"/>
                <a:cs typeface="Calibri" panose="020F0502020204030204" pitchFamily="34" charset="0"/>
              </a:rPr>
              <a:t>b</a:t>
            </a:r>
            <a:r>
              <a:rPr lang="en-US" sz="8000" b="1" dirty="0" err="1">
                <a:solidFill>
                  <a:srgbClr val="FF0000"/>
                </a:solidFill>
                <a:latin typeface="#9Slide03 Quicksand Bold" panose="00000800000000000000" pitchFamily="2" charset="0"/>
                <a:ea typeface="Cambria" panose="02040503050406030204" pitchFamily="18" charset="0"/>
                <a:cs typeface="Calibri" panose="020F0502020204030204" pitchFamily="34" charset="0"/>
              </a:rPr>
              <a:t>eng</a:t>
            </a:r>
            <a:endParaRPr lang="en-US" sz="8000" b="1" dirty="0">
              <a:solidFill>
                <a:srgbClr val="FF0000"/>
              </a:solidFill>
              <a:latin typeface="#9Slide03 Quicksand Bold" panose="00000800000000000000" pitchFamily="2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ACB8A21-2471-41CB-90F9-48CAE3BA2522}"/>
              </a:ext>
            </a:extLst>
          </p:cNvPr>
          <p:cNvSpPr txBox="1"/>
          <p:nvPr/>
        </p:nvSpPr>
        <p:spPr>
          <a:xfrm>
            <a:off x="7494010" y="4953372"/>
            <a:ext cx="51683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latin typeface="#9Slide03 Quicksand Bold" panose="00000800000000000000" pitchFamily="2" charset="0"/>
                <a:ea typeface="Cambria" panose="02040503050406030204" pitchFamily="18" charset="0"/>
                <a:cs typeface="Calibri" panose="020F0502020204030204" pitchFamily="34" charset="0"/>
              </a:rPr>
              <a:t>  </a:t>
            </a:r>
            <a:r>
              <a:rPr lang="en-US" sz="8000" b="1" dirty="0" err="1">
                <a:solidFill>
                  <a:srgbClr val="FF0000"/>
                </a:solidFill>
                <a:latin typeface="#9Slide03 Quicksand Bold" panose="00000800000000000000" pitchFamily="2" charset="0"/>
                <a:ea typeface="Cambria" panose="02040503050406030204" pitchFamily="18" charset="0"/>
                <a:cs typeface="Calibri" panose="020F0502020204030204" pitchFamily="34" charset="0"/>
              </a:rPr>
              <a:t>eng</a:t>
            </a:r>
            <a:endParaRPr lang="en-US" sz="8000" b="1" dirty="0">
              <a:solidFill>
                <a:srgbClr val="FF0000"/>
              </a:solidFill>
              <a:latin typeface="#9Slide03 Quicksand Bold" panose="00000800000000000000" pitchFamily="2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3567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11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53DBB52-D639-46DC-8689-D66C537E44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45" t="6256" r="36462" b="22416"/>
          <a:stretch/>
        </p:blipFill>
        <p:spPr>
          <a:xfrm>
            <a:off x="936136" y="834011"/>
            <a:ext cx="3893039" cy="504279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0"/>
            <a:ext cx="12288982" cy="443345"/>
          </a:xfrm>
          <a:prstGeom prst="rect">
            <a:avLst/>
          </a:prstGeom>
          <a:solidFill>
            <a:srgbClr val="FF770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329363" y="1028700"/>
            <a:ext cx="43291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latin typeface=".VnAvant" panose="020B7200000000000000" pitchFamily="34" charset="0"/>
              </a:rPr>
              <a:t>bÐc</a:t>
            </a:r>
            <a:r>
              <a:rPr lang="en-US" sz="8000" b="1" dirty="0">
                <a:latin typeface=".VnAvant" panose="020B7200000000000000" pitchFamily="34" charset="0"/>
              </a:rPr>
              <a:t> </a:t>
            </a:r>
            <a:r>
              <a:rPr lang="en-US" sz="8000" b="1" dirty="0" err="1">
                <a:latin typeface=".VnAvant" panose="020B7200000000000000" pitchFamily="34" charset="0"/>
              </a:rPr>
              <a:t>gi</a:t>
            </a:r>
            <a:r>
              <a:rPr lang="en-US" sz="8000" b="1" dirty="0">
                <a:latin typeface=".VnAvant" panose="020B7200000000000000" pitchFamily="34" charset="0"/>
              </a:rPr>
              <a:t>ª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329363" y="2937494"/>
            <a:ext cx="43291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latin typeface=".VnAvant" panose="020B7200000000000000" pitchFamily="34" charset="0"/>
              </a:rPr>
              <a:t>bÐc</a:t>
            </a:r>
            <a:endParaRPr lang="en-US" sz="8000" b="1" dirty="0">
              <a:latin typeface=".VnAvant" panose="020B7200000000000000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10401" y="4846286"/>
            <a:ext cx="43291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ec</a:t>
            </a:r>
            <a:endParaRPr lang="en-US" sz="8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010401" y="1028700"/>
            <a:ext cx="43291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ec</a:t>
            </a:r>
            <a:endParaRPr lang="en-US" sz="8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10401" y="2937493"/>
            <a:ext cx="43291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ec</a:t>
            </a:r>
            <a:endParaRPr lang="en-US" sz="8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334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288982" cy="443345"/>
          </a:xfrm>
          <a:prstGeom prst="rect">
            <a:avLst/>
          </a:prstGeom>
          <a:solidFill>
            <a:srgbClr val="FF770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650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288982" cy="443345"/>
          </a:xfrm>
          <a:prstGeom prst="rect">
            <a:avLst/>
          </a:prstGeom>
          <a:solidFill>
            <a:srgbClr val="FF770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CB8A21-2471-41CB-90F9-48CAE3BA2522}"/>
              </a:ext>
            </a:extLst>
          </p:cNvPr>
          <p:cNvSpPr txBox="1"/>
          <p:nvPr/>
        </p:nvSpPr>
        <p:spPr>
          <a:xfrm>
            <a:off x="658091" y="1129348"/>
            <a:ext cx="51683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latin typeface="#9Slide03 Quicksand Bold" panose="00000800000000000000" pitchFamily="2" charset="0"/>
                <a:ea typeface="Cambria" panose="02040503050406030204" pitchFamily="18" charset="0"/>
                <a:cs typeface="Calibri" panose="020F0502020204030204" pitchFamily="34" charset="0"/>
              </a:rPr>
              <a:t>xà</a:t>
            </a:r>
            <a:r>
              <a:rPr lang="en-US" sz="8000" b="1" dirty="0">
                <a:latin typeface="#9Slide03 Quicksand Bold" panose="00000800000000000000" pitchFamily="2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8000" b="1" dirty="0" err="1">
                <a:latin typeface="#9Slide03 Quicksand Bold" panose="00000800000000000000" pitchFamily="2" charset="0"/>
                <a:ea typeface="Cambria" panose="02040503050406030204" pitchFamily="18" charset="0"/>
                <a:cs typeface="Calibri" panose="020F0502020204030204" pitchFamily="34" charset="0"/>
              </a:rPr>
              <a:t>b</a:t>
            </a:r>
            <a:r>
              <a:rPr lang="en-US" sz="8000" b="1" dirty="0" err="1">
                <a:solidFill>
                  <a:srgbClr val="FF0000"/>
                </a:solidFill>
                <a:latin typeface="#9Slide03 Quicksand Bold" panose="00000800000000000000" pitchFamily="2" charset="0"/>
                <a:ea typeface="Cambria" panose="02040503050406030204" pitchFamily="18" charset="0"/>
                <a:cs typeface="Calibri" panose="020F0502020204030204" pitchFamily="34" charset="0"/>
              </a:rPr>
              <a:t>eng</a:t>
            </a:r>
            <a:endParaRPr lang="en-US" sz="8000" b="1" dirty="0">
              <a:solidFill>
                <a:srgbClr val="FF0000"/>
              </a:solidFill>
              <a:latin typeface="#9Slide03 Quicksand Bold" panose="00000800000000000000" pitchFamily="2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CB8A21-2471-41CB-90F9-48CAE3BA2522}"/>
              </a:ext>
            </a:extLst>
          </p:cNvPr>
          <p:cNvSpPr txBox="1"/>
          <p:nvPr/>
        </p:nvSpPr>
        <p:spPr>
          <a:xfrm>
            <a:off x="2007610" y="3033643"/>
            <a:ext cx="51683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latin typeface="#9Slide03 Quicksand Bold" panose="00000800000000000000" pitchFamily="2" charset="0"/>
                <a:ea typeface="Cambria" panose="02040503050406030204" pitchFamily="18" charset="0"/>
                <a:cs typeface="Calibri" panose="020F0502020204030204" pitchFamily="34" charset="0"/>
              </a:rPr>
              <a:t>b</a:t>
            </a:r>
            <a:r>
              <a:rPr lang="en-US" sz="8000" b="1" dirty="0" err="1">
                <a:solidFill>
                  <a:srgbClr val="FF0000"/>
                </a:solidFill>
                <a:latin typeface="#9Slide03 Quicksand Bold" panose="00000800000000000000" pitchFamily="2" charset="0"/>
                <a:ea typeface="Cambria" panose="02040503050406030204" pitchFamily="18" charset="0"/>
                <a:cs typeface="Calibri" panose="020F0502020204030204" pitchFamily="34" charset="0"/>
              </a:rPr>
              <a:t>eng</a:t>
            </a:r>
            <a:endParaRPr lang="en-US" sz="8000" b="1" dirty="0">
              <a:solidFill>
                <a:srgbClr val="FF0000"/>
              </a:solidFill>
              <a:latin typeface="#9Slide03 Quicksand Bold" panose="00000800000000000000" pitchFamily="2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CB8A21-2471-41CB-90F9-48CAE3BA2522}"/>
              </a:ext>
            </a:extLst>
          </p:cNvPr>
          <p:cNvSpPr txBox="1"/>
          <p:nvPr/>
        </p:nvSpPr>
        <p:spPr>
          <a:xfrm>
            <a:off x="2007610" y="4814827"/>
            <a:ext cx="51683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latin typeface="#9Slide03 Quicksand Bold" panose="00000800000000000000" pitchFamily="2" charset="0"/>
                <a:ea typeface="Cambria" panose="02040503050406030204" pitchFamily="18" charset="0"/>
                <a:cs typeface="Calibri" panose="020F0502020204030204" pitchFamily="34" charset="0"/>
              </a:rPr>
              <a:t>  </a:t>
            </a:r>
            <a:r>
              <a:rPr lang="en-US" sz="8000" b="1" dirty="0" err="1">
                <a:solidFill>
                  <a:srgbClr val="FF0000"/>
                </a:solidFill>
                <a:latin typeface="#9Slide03 Quicksand Bold" panose="00000800000000000000" pitchFamily="2" charset="0"/>
                <a:ea typeface="Cambria" panose="02040503050406030204" pitchFamily="18" charset="0"/>
                <a:cs typeface="Calibri" panose="020F0502020204030204" pitchFamily="34" charset="0"/>
              </a:rPr>
              <a:t>eng</a:t>
            </a:r>
            <a:endParaRPr lang="en-US" sz="8000" b="1" dirty="0">
              <a:solidFill>
                <a:srgbClr val="FF0000"/>
              </a:solidFill>
              <a:latin typeface="#9Slide03 Quicksand Bold" panose="00000800000000000000" pitchFamily="2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78832" y="1252459"/>
            <a:ext cx="43291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latin typeface=".VnAvant" panose="020B7200000000000000" pitchFamily="34" charset="0"/>
              </a:rPr>
              <a:t>bÐc</a:t>
            </a:r>
            <a:r>
              <a:rPr lang="en-US" sz="8000" b="1" dirty="0">
                <a:latin typeface=".VnAvant" panose="020B7200000000000000" pitchFamily="34" charset="0"/>
              </a:rPr>
              <a:t> </a:t>
            </a:r>
            <a:r>
              <a:rPr lang="en-US" sz="8000" b="1" dirty="0" err="1">
                <a:latin typeface=".VnAvant" panose="020B7200000000000000" pitchFamily="34" charset="0"/>
              </a:rPr>
              <a:t>gi</a:t>
            </a:r>
            <a:r>
              <a:rPr lang="en-US" sz="8000" b="1" dirty="0">
                <a:latin typeface=".VnAvant" panose="020B7200000000000000" pitchFamily="34" charset="0"/>
              </a:rPr>
              <a:t>ª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278832" y="3161253"/>
            <a:ext cx="43291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latin typeface=".VnAvant" panose="020B7200000000000000" pitchFamily="34" charset="0"/>
              </a:rPr>
              <a:t>bÐc</a:t>
            </a:r>
            <a:endParaRPr lang="en-US" sz="8000" b="1" dirty="0">
              <a:latin typeface=".VnAvant" panose="020B72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59870" y="5070045"/>
            <a:ext cx="43291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ec</a:t>
            </a:r>
            <a:endParaRPr lang="en-US" sz="8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59870" y="1252459"/>
            <a:ext cx="43291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ec</a:t>
            </a:r>
            <a:endParaRPr lang="en-US" sz="8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59870" y="3161252"/>
            <a:ext cx="43291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ec</a:t>
            </a:r>
            <a:endParaRPr lang="en-US" sz="8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5265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3F939D-EC67-44C4-9921-708E7D4038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45396" y="294215"/>
            <a:ext cx="8246554" cy="6269569"/>
          </a:xfrm>
          <a:prstGeom prst="rect">
            <a:avLst/>
          </a:prstGeom>
        </p:spPr>
      </p:pic>
      <p:sp>
        <p:nvSpPr>
          <p:cNvPr id="5" name="Shape 233">
            <a:extLst>
              <a:ext uri="{FF2B5EF4-FFF2-40B4-BE49-F238E27FC236}">
                <a16:creationId xmlns:a16="http://schemas.microsoft.com/office/drawing/2014/main" id="{B29369FC-01E8-4FAB-A739-4D5C5A57C2D7}"/>
              </a:ext>
            </a:extLst>
          </p:cNvPr>
          <p:cNvSpPr/>
          <p:nvPr/>
        </p:nvSpPr>
        <p:spPr>
          <a:xfrm>
            <a:off x="5112184" y="2657448"/>
            <a:ext cx="5990378" cy="1256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ctr"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6000" b="1" i="1" kern="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2. LUYỆN TẬP</a:t>
            </a:r>
            <a:endParaRPr sz="6000" b="1" i="1" kern="0" dirty="0">
              <a:solidFill>
                <a:srgbClr val="FF000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6EC83B3-4F15-4A74-9175-28C69D1208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9880" r="44990" b="13876"/>
          <a:stretch/>
        </p:blipFill>
        <p:spPr>
          <a:xfrm flipH="1">
            <a:off x="792117" y="2409418"/>
            <a:ext cx="3144805" cy="40115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333" l="0" r="96889">
                        <a14:foregroundMark x1="32000" y1="68000" x2="32000" y2="68000"/>
                        <a14:foregroundMark x1="47111" y1="69778" x2="47111" y2="69778"/>
                        <a14:foregroundMark x1="34667" y1="60889" x2="28000" y2="72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57" y="-152401"/>
            <a:ext cx="1126951" cy="1126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571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3916</TotalTime>
  <Words>97</Words>
  <Application>Microsoft Office PowerPoint</Application>
  <PresentationFormat>Widescreen</PresentationFormat>
  <Paragraphs>46</Paragraphs>
  <Slides>21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Times New Roman</vt:lpstr>
      <vt:lpstr>Arial</vt:lpstr>
      <vt:lpstr>UTM Avo</vt:lpstr>
      <vt:lpstr>Cambria</vt:lpstr>
      <vt:lpstr>Calibri</vt:lpstr>
      <vt:lpstr>#9Slide03 Quicksand Bold</vt:lpstr>
      <vt:lpstr>Lato Regular</vt:lpstr>
      <vt:lpstr>.VnAvant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Windows User</cp:lastModifiedBy>
  <cp:revision>89</cp:revision>
  <dcterms:created xsi:type="dcterms:W3CDTF">2021-11-01T08:16:43Z</dcterms:created>
  <dcterms:modified xsi:type="dcterms:W3CDTF">2022-12-20T14:41:29Z</dcterms:modified>
</cp:coreProperties>
</file>