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361" r:id="rId2"/>
    <p:sldId id="349" r:id="rId3"/>
    <p:sldId id="300" r:id="rId4"/>
    <p:sldId id="304" r:id="rId5"/>
    <p:sldId id="302" r:id="rId6"/>
    <p:sldId id="351" r:id="rId7"/>
    <p:sldId id="362" r:id="rId8"/>
    <p:sldId id="363" r:id="rId9"/>
    <p:sldId id="364" r:id="rId10"/>
    <p:sldId id="352" r:id="rId11"/>
    <p:sldId id="353" r:id="rId12"/>
    <p:sldId id="366" r:id="rId13"/>
    <p:sldId id="368" r:id="rId14"/>
    <p:sldId id="367" r:id="rId15"/>
    <p:sldId id="369" r:id="rId16"/>
    <p:sldId id="357" r:id="rId17"/>
    <p:sldId id="370" r:id="rId18"/>
    <p:sldId id="371" r:id="rId19"/>
    <p:sldId id="372" r:id="rId20"/>
    <p:sldId id="373" r:id="rId21"/>
    <p:sldId id="374" r:id="rId22"/>
    <p:sldId id="343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B23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72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F6EF1F-B905-47E1-A4AE-9C8B9DB0B77C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C809AA-6B1A-4FDA-8D26-B40F860BD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491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F4E6E-8298-4DEC-8FAF-4BBDF159D73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19442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F4E6E-8298-4DEC-8FAF-4BBDF159D73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59953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F4E6E-8298-4DEC-8FAF-4BBDF159D73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97978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F4E6E-8298-4DEC-8FAF-4BBDF159D73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47069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F4E6E-8298-4DEC-8FAF-4BBDF159D73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7719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562FE-0913-26EC-4CE6-1F9789303C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E86E4E-A666-03A9-6D38-1CFBB189F6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92F76E-9550-9B3D-1451-57B4F733CB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85D3B1-6411-4485-BA13-29F06FD8530F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F4956A-DE50-838C-37F2-14011F228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0C1084-531E-484E-8322-EBE6AC3BC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D9833A-D80D-44E5-B523-0065CE583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382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306B9-76AD-D838-DBEF-E290DB7B2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BAC525-F15E-3B9A-9188-59DB13AA01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2B4866-7B1F-2EBE-58B3-7E3BD378AC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85D3B1-6411-4485-BA13-29F06FD8530F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435D8F-D64B-6374-37CD-E2F4BBF63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D70964-5680-8815-B4E3-6D8B5A1D6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D9833A-D80D-44E5-B523-0065CE583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984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BC67E1A-C498-8639-8D6B-4AD34A55E1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157B21-3DE2-50A6-DB6B-9D59636CD9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43EE9-B9F1-557A-B91C-F9C8944598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85D3B1-6411-4485-BA13-29F06FD8530F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6A737F-969E-A58B-012A-75E5141CE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0A75B0-4939-2B86-3505-88158D7F2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D9833A-D80D-44E5-B523-0065CE583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53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5ACA8-4012-7D03-1A34-2C2972FCE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EAB755-C583-C803-9831-BDF286F199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63BDB2-E5C8-73D7-083B-74FDCA6AEA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85D3B1-6411-4485-BA13-29F06FD8530F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2A1E0D-C251-C3FF-DFFE-376DBA5C0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E387BC-6CFF-3ECE-62E6-050D9FF4A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D9833A-D80D-44E5-B523-0065CE583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283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F90A6-A397-BDBB-6D34-A49AB2AD3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4C3B58-ED07-E025-0375-51F8FA78A9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2B65B4-DDC8-12C6-1FC0-31ECC5DF4D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85D3B1-6411-4485-BA13-29F06FD8530F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8515B1-731C-9432-41D8-48E27EFCC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3DB798-F943-1C4B-130B-A66BD2D36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D9833A-D80D-44E5-B523-0065CE583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797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F3F7B-23E8-9341-2A31-72F8A3ABD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9F930-C669-903D-28CB-0F863FCAE0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855EBC-53DD-6A1F-8DFB-F6292FD55D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E54E1A-BA94-AB37-C202-CDA98943BD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85D3B1-6411-4485-BA13-29F06FD8530F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BA89B0-837B-F1A0-3539-94085BF91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B334D7-86DC-DC35-0650-C6AB0CC38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D9833A-D80D-44E5-B523-0065CE583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941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1E8DE-5979-6156-FA25-77B51151E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DC028D-40E7-F413-DB74-491CDE201F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41158E-42F6-A33E-8398-64215936E0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E47BA1-64CE-1F26-2A9D-C9948383B1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97CAB0-B5DB-C478-E0C7-A11D98214A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AE2E40-5D04-8E3C-8FD3-4B968CFFB9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85D3B1-6411-4485-BA13-29F06FD8530F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54970A-47B2-0324-C69B-544DE1D2B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97BBB4E-A823-B8DB-D5DD-D795346D9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D9833A-D80D-44E5-B523-0065CE583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679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EADD83-B030-E963-0B8C-E3A47F025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CCFE27-2856-B514-CC1B-94D29D8311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85D3B1-6411-4485-BA13-29F06FD8530F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A0A268-398D-30F7-4A38-858A7FB85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E0FE1D-2C8A-5816-67C3-EF2153AA8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D9833A-D80D-44E5-B523-0065CE583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143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AE5FED-3361-5909-8C45-89689D177D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85D3B1-6411-4485-BA13-29F06FD8530F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2435DD-965D-4259-BDC1-052AAEADE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B5E01A-DAEB-0638-40F5-949B5562A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D9833A-D80D-44E5-B523-0065CE583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731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73C86-211B-0B7A-6113-3CCB13E41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D79593-2BCB-5498-FBE4-C51474B07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03BAE8-770B-FCE9-80C7-6C23000124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AEF8FB-EFD0-ED5C-4166-829FDB2776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85D3B1-6411-4485-BA13-29F06FD8530F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A0DB4F-F759-2DBA-4454-590AA5B49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5986FB-BEF2-C30C-654F-1EA1CA753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D9833A-D80D-44E5-B523-0065CE583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700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0B881-DE68-1270-3B9E-77352CD06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842BFE-1C42-802D-5155-B7DBFD8CDF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CA3388-FE44-AF22-B34D-8395B605D1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71F386-7D97-5D06-24EA-AF9D9D2771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85D3B1-6411-4485-BA13-29F06FD8530F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35D03F-F0FE-DF06-14E3-358959FAF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CBC480-77CC-F0B6-F761-CA6C26B0B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D9833A-D80D-44E5-B523-0065CE583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913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0217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9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9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9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5.jp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9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9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3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3.png"/><Relationship Id="rId7" Type="http://schemas.microsoft.com/office/2007/relationships/hdphoto" Target="../media/hdphoto1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5.png"/><Relationship Id="rId10" Type="http://schemas.openxmlformats.org/officeDocument/2006/relationships/image" Target="../media/image15.jpg"/><Relationship Id="rId4" Type="http://schemas.openxmlformats.org/officeDocument/2006/relationships/image" Target="../media/image34.png"/><Relationship Id="rId9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8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5.jp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7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6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0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21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22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24.png"/><Relationship Id="rId5" Type="http://schemas.openxmlformats.org/officeDocument/2006/relationships/image" Target="../media/image6.png"/><Relationship Id="rId10" Type="http://schemas.openxmlformats.org/officeDocument/2006/relationships/image" Target="../media/image23.png"/><Relationship Id="rId4" Type="http://schemas.openxmlformats.org/officeDocument/2006/relationships/image" Target="../media/image3.png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25.png"/><Relationship Id="rId5" Type="http://schemas.openxmlformats.org/officeDocument/2006/relationships/image" Target="../media/image6.png"/><Relationship Id="rId10" Type="http://schemas.openxmlformats.org/officeDocument/2006/relationships/image" Target="../media/image23.png"/><Relationship Id="rId4" Type="http://schemas.openxmlformats.org/officeDocument/2006/relationships/image" Target="../media/image3.png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26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4274D250-4676-0A96-53AB-C2FAEE79E05A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" name="TextBox 2">
              <a:extLst>
                <a:ext uri="{FF2B5EF4-FFF2-40B4-BE49-F238E27FC236}">
                  <a16:creationId xmlns:a16="http://schemas.microsoft.com/office/drawing/2014/main" id="{4D9CD571-DA9D-D14F-17DE-84AB74D56724}"/>
                </a:ext>
              </a:extLst>
            </p:cNvPr>
            <p:cNvSpPr txBox="1"/>
            <p:nvPr/>
          </p:nvSpPr>
          <p:spPr>
            <a:xfrm>
              <a:off x="4802544" y="3244334"/>
              <a:ext cx="258691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Nguyễn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Thị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Ái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Quyên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" name="Picture 2" descr="Shape, rectangle&#10;&#10;Description automatically generated">
              <a:extLst>
                <a:ext uri="{FF2B5EF4-FFF2-40B4-BE49-F238E27FC236}">
                  <a16:creationId xmlns:a16="http://schemas.microsoft.com/office/drawing/2014/main" id="{D622B318-1E66-E94C-4D3B-4D371A5626E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64DE5DEA-5E55-40B2-D547-7070AD5A2F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51952" cy="125233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7C53BA2-840D-DE0F-9941-FD193269BD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29" y="1231305"/>
            <a:ext cx="12243010" cy="46548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E2F35D-73CB-D68A-D154-074FA5941B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1287"/>
            <a:ext cx="12192000" cy="4226700"/>
          </a:xfrm>
          <a:prstGeom prst="rect">
            <a:avLst/>
          </a:prstGeom>
        </p:spPr>
      </p:pic>
      <p:pic>
        <p:nvPicPr>
          <p:cNvPr id="9" name="Picture 8" descr="A close up of a leaf&#10;&#10;Description automatically generated with medium confidence">
            <a:extLst>
              <a:ext uri="{FF2B5EF4-FFF2-40B4-BE49-F238E27FC236}">
                <a16:creationId xmlns:a16="http://schemas.microsoft.com/office/drawing/2014/main" id="{8D49D92F-C4E8-F733-A7DF-FC830140B4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74435"/>
            <a:ext cx="12846047" cy="2803572"/>
          </a:xfrm>
          <a:prstGeom prst="rect">
            <a:avLst/>
          </a:prstGeom>
        </p:spPr>
      </p:pic>
      <p:pic>
        <p:nvPicPr>
          <p:cNvPr id="11" name="Picture 10" descr="Icon&#10;&#10;Description automatically generated with medium confidence">
            <a:extLst>
              <a:ext uri="{FF2B5EF4-FFF2-40B4-BE49-F238E27FC236}">
                <a16:creationId xmlns:a16="http://schemas.microsoft.com/office/drawing/2014/main" id="{71D8F3C6-E979-CA1D-915C-1BCBCFA2B4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99" y="4927528"/>
            <a:ext cx="1018496" cy="1666634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7DD8DF14-A677-DB26-A363-C88EC8F28A8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294" y="4253948"/>
            <a:ext cx="934477" cy="1516615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3E64E670-0F45-8718-D32B-BF782896FF5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188" y="5319628"/>
            <a:ext cx="910295" cy="1418365"/>
          </a:xfrm>
          <a:prstGeom prst="rect">
            <a:avLst/>
          </a:prstGeom>
        </p:spPr>
      </p:pic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B1BE652A-F1ED-8634-F43D-2C5BACB5E14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997" y="4539412"/>
            <a:ext cx="634779" cy="1036809"/>
          </a:xfrm>
          <a:prstGeom prst="rect">
            <a:avLst/>
          </a:prstGeom>
        </p:spPr>
      </p:pic>
      <p:pic>
        <p:nvPicPr>
          <p:cNvPr id="21" name="Picture 20" descr="A picture containing icon&#10;&#10;Description automatically generated">
            <a:extLst>
              <a:ext uri="{FF2B5EF4-FFF2-40B4-BE49-F238E27FC236}">
                <a16:creationId xmlns:a16="http://schemas.microsoft.com/office/drawing/2014/main" id="{D6C9F704-D860-0FE4-0711-75449FBDD25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305" y="5133628"/>
            <a:ext cx="725970" cy="1273870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404566CF-6E78-43D4-51E2-1F081B879D8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3696" y="3839877"/>
            <a:ext cx="665416" cy="1036810"/>
          </a:xfrm>
          <a:prstGeom prst="rect">
            <a:avLst/>
          </a:prstGeom>
        </p:spPr>
      </p:pic>
      <p:pic>
        <p:nvPicPr>
          <p:cNvPr id="25" name="Picture 24" descr="A picture containing text&#10;&#10;Description automatically generated">
            <a:extLst>
              <a:ext uri="{FF2B5EF4-FFF2-40B4-BE49-F238E27FC236}">
                <a16:creationId xmlns:a16="http://schemas.microsoft.com/office/drawing/2014/main" id="{C142360B-66AC-4A57-E412-A152D36A8BC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822" y="5228932"/>
            <a:ext cx="634779" cy="1036809"/>
          </a:xfrm>
          <a:prstGeom prst="rect">
            <a:avLst/>
          </a:prstGeom>
        </p:spPr>
      </p:pic>
      <p:pic>
        <p:nvPicPr>
          <p:cNvPr id="22" name="Picture 21" descr="A picture containing text, doll, vector graphics&#10;&#10;Description automatically generated">
            <a:extLst>
              <a:ext uri="{FF2B5EF4-FFF2-40B4-BE49-F238E27FC236}">
                <a16:creationId xmlns:a16="http://schemas.microsoft.com/office/drawing/2014/main" id="{B0286C4D-1D7A-B5C2-E939-2B3291CF4EF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6632" y="2722773"/>
            <a:ext cx="2473034" cy="4310634"/>
          </a:xfrm>
          <a:prstGeom prst="rect">
            <a:avLst/>
          </a:prstGeom>
        </p:spPr>
      </p:pic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08368E7A-F1AB-0252-8FE5-90F27629D71C}"/>
              </a:ext>
            </a:extLst>
          </p:cNvPr>
          <p:cNvSpPr/>
          <p:nvPr/>
        </p:nvSpPr>
        <p:spPr>
          <a:xfrm>
            <a:off x="2521861" y="156834"/>
            <a:ext cx="7128576" cy="771412"/>
          </a:xfrm>
          <a:custGeom>
            <a:avLst/>
            <a:gdLst>
              <a:gd name="connsiteX0" fmla="*/ 0 w 7128576"/>
              <a:gd name="connsiteY0" fmla="*/ 77218 h 771412"/>
              <a:gd name="connsiteX1" fmla="*/ 108946 w 7128576"/>
              <a:gd name="connsiteY1" fmla="*/ 0 h 771412"/>
              <a:gd name="connsiteX2" fmla="*/ 7019629 w 7128576"/>
              <a:gd name="connsiteY2" fmla="*/ 0 h 771412"/>
              <a:gd name="connsiteX3" fmla="*/ 7128576 w 7128576"/>
              <a:gd name="connsiteY3" fmla="*/ 77218 h 771412"/>
              <a:gd name="connsiteX4" fmla="*/ 7128576 w 7128576"/>
              <a:gd name="connsiteY4" fmla="*/ 694193 h 771412"/>
              <a:gd name="connsiteX5" fmla="*/ 7019629 w 7128576"/>
              <a:gd name="connsiteY5" fmla="*/ 771412 h 771412"/>
              <a:gd name="connsiteX6" fmla="*/ 108946 w 7128576"/>
              <a:gd name="connsiteY6" fmla="*/ 771412 h 771412"/>
              <a:gd name="connsiteX7" fmla="*/ 0 w 7128576"/>
              <a:gd name="connsiteY7" fmla="*/ 694193 h 771412"/>
              <a:gd name="connsiteX8" fmla="*/ 0 w 7128576"/>
              <a:gd name="connsiteY8" fmla="*/ 77218 h 771412"/>
              <a:gd name="connsiteX0" fmla="*/ 0 w 7128576"/>
              <a:gd name="connsiteY0" fmla="*/ 77218 h 771412"/>
              <a:gd name="connsiteX1" fmla="*/ 108946 w 7128576"/>
              <a:gd name="connsiteY1" fmla="*/ 0 h 771412"/>
              <a:gd name="connsiteX2" fmla="*/ 7019629 w 7128576"/>
              <a:gd name="connsiteY2" fmla="*/ 0 h 771412"/>
              <a:gd name="connsiteX3" fmla="*/ 7128576 w 7128576"/>
              <a:gd name="connsiteY3" fmla="*/ 77218 h 771412"/>
              <a:gd name="connsiteX4" fmla="*/ 7128576 w 7128576"/>
              <a:gd name="connsiteY4" fmla="*/ 694193 h 771412"/>
              <a:gd name="connsiteX5" fmla="*/ 7019629 w 7128576"/>
              <a:gd name="connsiteY5" fmla="*/ 771412 h 771412"/>
              <a:gd name="connsiteX6" fmla="*/ 108946 w 7128576"/>
              <a:gd name="connsiteY6" fmla="*/ 771412 h 771412"/>
              <a:gd name="connsiteX7" fmla="*/ 0 w 7128576"/>
              <a:gd name="connsiteY7" fmla="*/ 694193 h 771412"/>
              <a:gd name="connsiteX8" fmla="*/ 0 w 7128576"/>
              <a:gd name="connsiteY8" fmla="*/ 77218 h 771412"/>
              <a:gd name="connsiteX0" fmla="*/ 0 w 7128576"/>
              <a:gd name="connsiteY0" fmla="*/ 77218 h 771412"/>
              <a:gd name="connsiteX1" fmla="*/ 108946 w 7128576"/>
              <a:gd name="connsiteY1" fmla="*/ 0 h 771412"/>
              <a:gd name="connsiteX2" fmla="*/ 7019629 w 7128576"/>
              <a:gd name="connsiteY2" fmla="*/ 0 h 771412"/>
              <a:gd name="connsiteX3" fmla="*/ 7128576 w 7128576"/>
              <a:gd name="connsiteY3" fmla="*/ 77218 h 771412"/>
              <a:gd name="connsiteX4" fmla="*/ 7128576 w 7128576"/>
              <a:gd name="connsiteY4" fmla="*/ 694193 h 771412"/>
              <a:gd name="connsiteX5" fmla="*/ 7019629 w 7128576"/>
              <a:gd name="connsiteY5" fmla="*/ 771412 h 771412"/>
              <a:gd name="connsiteX6" fmla="*/ 108946 w 7128576"/>
              <a:gd name="connsiteY6" fmla="*/ 771412 h 771412"/>
              <a:gd name="connsiteX7" fmla="*/ 0 w 7128576"/>
              <a:gd name="connsiteY7" fmla="*/ 694193 h 771412"/>
              <a:gd name="connsiteX8" fmla="*/ 0 w 7128576"/>
              <a:gd name="connsiteY8" fmla="*/ 77218 h 771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28576" h="771412" fill="none" extrusionOk="0">
                <a:moveTo>
                  <a:pt x="0" y="77218"/>
                </a:moveTo>
                <a:cubicBezTo>
                  <a:pt x="2398" y="55296"/>
                  <a:pt x="65755" y="-10502"/>
                  <a:pt x="108946" y="0"/>
                </a:cubicBezTo>
                <a:cubicBezTo>
                  <a:pt x="3779918" y="122837"/>
                  <a:pt x="5496576" y="-282120"/>
                  <a:pt x="7019629" y="0"/>
                </a:cubicBezTo>
                <a:cubicBezTo>
                  <a:pt x="7061227" y="-2890"/>
                  <a:pt x="7143039" y="23931"/>
                  <a:pt x="7128576" y="77218"/>
                </a:cubicBezTo>
                <a:cubicBezTo>
                  <a:pt x="7175528" y="136655"/>
                  <a:pt x="7086448" y="577469"/>
                  <a:pt x="7128576" y="694193"/>
                </a:cubicBezTo>
                <a:cubicBezTo>
                  <a:pt x="7116276" y="748340"/>
                  <a:pt x="7095391" y="770972"/>
                  <a:pt x="7019629" y="771412"/>
                </a:cubicBezTo>
                <a:cubicBezTo>
                  <a:pt x="4558988" y="686767"/>
                  <a:pt x="2921847" y="705202"/>
                  <a:pt x="108946" y="771412"/>
                </a:cubicBezTo>
                <a:cubicBezTo>
                  <a:pt x="47641" y="765144"/>
                  <a:pt x="514" y="757924"/>
                  <a:pt x="0" y="694193"/>
                </a:cubicBezTo>
                <a:cubicBezTo>
                  <a:pt x="-79191" y="568237"/>
                  <a:pt x="84133" y="147007"/>
                  <a:pt x="0" y="77218"/>
                </a:cubicBezTo>
                <a:close/>
              </a:path>
              <a:path w="7128576" h="771412" stroke="0" extrusionOk="0">
                <a:moveTo>
                  <a:pt x="0" y="77218"/>
                </a:moveTo>
                <a:cubicBezTo>
                  <a:pt x="-13468" y="37598"/>
                  <a:pt x="57178" y="-9942"/>
                  <a:pt x="108946" y="0"/>
                </a:cubicBezTo>
                <a:cubicBezTo>
                  <a:pt x="2584037" y="-406501"/>
                  <a:pt x="5436529" y="239530"/>
                  <a:pt x="7019629" y="0"/>
                </a:cubicBezTo>
                <a:cubicBezTo>
                  <a:pt x="7065382" y="-523"/>
                  <a:pt x="7128252" y="48413"/>
                  <a:pt x="7128576" y="77218"/>
                </a:cubicBezTo>
                <a:cubicBezTo>
                  <a:pt x="7138749" y="381335"/>
                  <a:pt x="7095003" y="623741"/>
                  <a:pt x="7128576" y="694193"/>
                </a:cubicBezTo>
                <a:cubicBezTo>
                  <a:pt x="7131849" y="743727"/>
                  <a:pt x="7056411" y="764018"/>
                  <a:pt x="7019629" y="771412"/>
                </a:cubicBezTo>
                <a:cubicBezTo>
                  <a:pt x="5902985" y="735018"/>
                  <a:pt x="1056932" y="832167"/>
                  <a:pt x="108946" y="771412"/>
                </a:cubicBezTo>
                <a:cubicBezTo>
                  <a:pt x="44554" y="762702"/>
                  <a:pt x="-159" y="726488"/>
                  <a:pt x="0" y="694193"/>
                </a:cubicBezTo>
                <a:cubicBezTo>
                  <a:pt x="40069" y="588147"/>
                  <a:pt x="26685" y="333911"/>
                  <a:pt x="0" y="77218"/>
                </a:cubicBezTo>
                <a:close/>
              </a:path>
              <a:path w="7128576" h="771412" fill="none" stroke="0" extrusionOk="0">
                <a:moveTo>
                  <a:pt x="0" y="77218"/>
                </a:moveTo>
                <a:cubicBezTo>
                  <a:pt x="-1508" y="31875"/>
                  <a:pt x="54746" y="-781"/>
                  <a:pt x="108946" y="0"/>
                </a:cubicBezTo>
                <a:cubicBezTo>
                  <a:pt x="3476621" y="115573"/>
                  <a:pt x="5446213" y="69962"/>
                  <a:pt x="7019629" y="0"/>
                </a:cubicBezTo>
                <a:cubicBezTo>
                  <a:pt x="7076745" y="863"/>
                  <a:pt x="7138924" y="31071"/>
                  <a:pt x="7128576" y="77218"/>
                </a:cubicBezTo>
                <a:cubicBezTo>
                  <a:pt x="7160930" y="170864"/>
                  <a:pt x="7092247" y="567388"/>
                  <a:pt x="7128576" y="694193"/>
                </a:cubicBezTo>
                <a:cubicBezTo>
                  <a:pt x="7120478" y="747679"/>
                  <a:pt x="7090963" y="762810"/>
                  <a:pt x="7019629" y="771412"/>
                </a:cubicBezTo>
                <a:cubicBezTo>
                  <a:pt x="4365080" y="681228"/>
                  <a:pt x="3377606" y="707827"/>
                  <a:pt x="108946" y="771412"/>
                </a:cubicBezTo>
                <a:cubicBezTo>
                  <a:pt x="48384" y="769222"/>
                  <a:pt x="10162" y="747492"/>
                  <a:pt x="0" y="694193"/>
                </a:cubicBezTo>
                <a:cubicBezTo>
                  <a:pt x="-69177" y="584721"/>
                  <a:pt x="55328" y="166284"/>
                  <a:pt x="0" y="77218"/>
                </a:cubicBezTo>
                <a:close/>
              </a:path>
              <a:path w="7128576" h="771412" fill="none" stroke="0" extrusionOk="0">
                <a:moveTo>
                  <a:pt x="0" y="77218"/>
                </a:moveTo>
                <a:cubicBezTo>
                  <a:pt x="1536" y="46499"/>
                  <a:pt x="64280" y="-6176"/>
                  <a:pt x="108946" y="0"/>
                </a:cubicBezTo>
                <a:cubicBezTo>
                  <a:pt x="3576351" y="161670"/>
                  <a:pt x="5547670" y="-165368"/>
                  <a:pt x="7019629" y="0"/>
                </a:cubicBezTo>
                <a:cubicBezTo>
                  <a:pt x="7068052" y="-1092"/>
                  <a:pt x="7141234" y="30167"/>
                  <a:pt x="7128576" y="77218"/>
                </a:cubicBezTo>
                <a:cubicBezTo>
                  <a:pt x="7170751" y="144219"/>
                  <a:pt x="7088051" y="575277"/>
                  <a:pt x="7128576" y="694193"/>
                </a:cubicBezTo>
                <a:cubicBezTo>
                  <a:pt x="7120522" y="744038"/>
                  <a:pt x="7088471" y="767190"/>
                  <a:pt x="7019629" y="771412"/>
                </a:cubicBezTo>
                <a:cubicBezTo>
                  <a:pt x="4518620" y="518834"/>
                  <a:pt x="3203602" y="496485"/>
                  <a:pt x="108946" y="771412"/>
                </a:cubicBezTo>
                <a:cubicBezTo>
                  <a:pt x="43776" y="757672"/>
                  <a:pt x="9975" y="749804"/>
                  <a:pt x="0" y="694193"/>
                </a:cubicBezTo>
                <a:cubicBezTo>
                  <a:pt x="-90219" y="577106"/>
                  <a:pt x="82897" y="150759"/>
                  <a:pt x="0" y="77218"/>
                </a:cubicBezTo>
                <a:close/>
              </a:path>
            </a:pathLst>
          </a:custGeom>
          <a:solidFill>
            <a:schemeClr val="bg1">
              <a:alpha val="67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3694780287">
                  <a:custGeom>
                    <a:avLst/>
                    <a:gdLst>
                      <a:gd name="connsiteX0" fmla="*/ 0 w 7128576"/>
                      <a:gd name="connsiteY0" fmla="*/ 77218 h 771412"/>
                      <a:gd name="connsiteX1" fmla="*/ 108946 w 7128576"/>
                      <a:gd name="connsiteY1" fmla="*/ 0 h 771412"/>
                      <a:gd name="connsiteX2" fmla="*/ 7019629 w 7128576"/>
                      <a:gd name="connsiteY2" fmla="*/ 0 h 771412"/>
                      <a:gd name="connsiteX3" fmla="*/ 7128576 w 7128576"/>
                      <a:gd name="connsiteY3" fmla="*/ 77218 h 771412"/>
                      <a:gd name="connsiteX4" fmla="*/ 7128576 w 7128576"/>
                      <a:gd name="connsiteY4" fmla="*/ 694193 h 771412"/>
                      <a:gd name="connsiteX5" fmla="*/ 7019629 w 7128576"/>
                      <a:gd name="connsiteY5" fmla="*/ 771412 h 771412"/>
                      <a:gd name="connsiteX6" fmla="*/ 108946 w 7128576"/>
                      <a:gd name="connsiteY6" fmla="*/ 771412 h 771412"/>
                      <a:gd name="connsiteX7" fmla="*/ 0 w 7128576"/>
                      <a:gd name="connsiteY7" fmla="*/ 694193 h 771412"/>
                      <a:gd name="connsiteX8" fmla="*/ 0 w 7128576"/>
                      <a:gd name="connsiteY8" fmla="*/ 77218 h 771412"/>
                      <a:gd name="connsiteX0" fmla="*/ 0 w 7128576"/>
                      <a:gd name="connsiteY0" fmla="*/ 77218 h 771412"/>
                      <a:gd name="connsiteX1" fmla="*/ 108946 w 7128576"/>
                      <a:gd name="connsiteY1" fmla="*/ 0 h 771412"/>
                      <a:gd name="connsiteX2" fmla="*/ 7019629 w 7128576"/>
                      <a:gd name="connsiteY2" fmla="*/ 0 h 771412"/>
                      <a:gd name="connsiteX3" fmla="*/ 7128576 w 7128576"/>
                      <a:gd name="connsiteY3" fmla="*/ 77218 h 771412"/>
                      <a:gd name="connsiteX4" fmla="*/ 7128576 w 7128576"/>
                      <a:gd name="connsiteY4" fmla="*/ 694193 h 771412"/>
                      <a:gd name="connsiteX5" fmla="*/ 7019629 w 7128576"/>
                      <a:gd name="connsiteY5" fmla="*/ 771412 h 771412"/>
                      <a:gd name="connsiteX6" fmla="*/ 108946 w 7128576"/>
                      <a:gd name="connsiteY6" fmla="*/ 771412 h 771412"/>
                      <a:gd name="connsiteX7" fmla="*/ 0 w 7128576"/>
                      <a:gd name="connsiteY7" fmla="*/ 694193 h 771412"/>
                      <a:gd name="connsiteX8" fmla="*/ 0 w 7128576"/>
                      <a:gd name="connsiteY8" fmla="*/ 77218 h 7714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7128576" h="771412" fill="none" extrusionOk="0">
                        <a:moveTo>
                          <a:pt x="0" y="77218"/>
                        </a:moveTo>
                        <a:cubicBezTo>
                          <a:pt x="1857" y="49888"/>
                          <a:pt x="62211" y="-7893"/>
                          <a:pt x="108946" y="0"/>
                        </a:cubicBezTo>
                        <a:cubicBezTo>
                          <a:pt x="3594738" y="119944"/>
                          <a:pt x="5331242" y="-33480"/>
                          <a:pt x="7019629" y="0"/>
                        </a:cubicBezTo>
                        <a:cubicBezTo>
                          <a:pt x="7070992" y="-1261"/>
                          <a:pt x="7139053" y="27177"/>
                          <a:pt x="7128576" y="77218"/>
                        </a:cubicBezTo>
                        <a:cubicBezTo>
                          <a:pt x="7171520" y="138570"/>
                          <a:pt x="7081013" y="571199"/>
                          <a:pt x="7128576" y="694193"/>
                        </a:cubicBezTo>
                        <a:cubicBezTo>
                          <a:pt x="7120859" y="743472"/>
                          <a:pt x="7092119" y="771090"/>
                          <a:pt x="7019629" y="771412"/>
                        </a:cubicBezTo>
                        <a:cubicBezTo>
                          <a:pt x="4527127" y="684317"/>
                          <a:pt x="3149224" y="728014"/>
                          <a:pt x="108946" y="771412"/>
                        </a:cubicBezTo>
                        <a:cubicBezTo>
                          <a:pt x="47845" y="766449"/>
                          <a:pt x="326" y="749005"/>
                          <a:pt x="0" y="694193"/>
                        </a:cubicBezTo>
                        <a:cubicBezTo>
                          <a:pt x="-78545" y="569616"/>
                          <a:pt x="76237" y="150563"/>
                          <a:pt x="0" y="77218"/>
                        </a:cubicBezTo>
                        <a:close/>
                      </a:path>
                      <a:path w="7128576" h="771412" stroke="0" extrusionOk="0">
                        <a:moveTo>
                          <a:pt x="0" y="77218"/>
                        </a:moveTo>
                        <a:cubicBezTo>
                          <a:pt x="-5231" y="30838"/>
                          <a:pt x="56005" y="-7149"/>
                          <a:pt x="108946" y="0"/>
                        </a:cubicBezTo>
                        <a:cubicBezTo>
                          <a:pt x="2572879" y="-318880"/>
                          <a:pt x="5527633" y="107917"/>
                          <a:pt x="7019629" y="0"/>
                        </a:cubicBezTo>
                        <a:cubicBezTo>
                          <a:pt x="7066883" y="-226"/>
                          <a:pt x="7129568" y="42008"/>
                          <a:pt x="7128576" y="77218"/>
                        </a:cubicBezTo>
                        <a:cubicBezTo>
                          <a:pt x="7127414" y="377975"/>
                          <a:pt x="7091066" y="616748"/>
                          <a:pt x="7128576" y="694193"/>
                        </a:cubicBezTo>
                        <a:cubicBezTo>
                          <a:pt x="7125825" y="741826"/>
                          <a:pt x="7065276" y="765821"/>
                          <a:pt x="7019629" y="771412"/>
                        </a:cubicBezTo>
                        <a:cubicBezTo>
                          <a:pt x="5963967" y="729207"/>
                          <a:pt x="1055847" y="804916"/>
                          <a:pt x="108946" y="771412"/>
                        </a:cubicBezTo>
                        <a:cubicBezTo>
                          <a:pt x="44215" y="763231"/>
                          <a:pt x="1867" y="730987"/>
                          <a:pt x="0" y="694193"/>
                        </a:cubicBezTo>
                        <a:cubicBezTo>
                          <a:pt x="43822" y="583261"/>
                          <a:pt x="59832" y="339986"/>
                          <a:pt x="0" y="77218"/>
                        </a:cubicBezTo>
                        <a:close/>
                      </a:path>
                      <a:path w="7128576" h="771412" fill="none" stroke="0" extrusionOk="0">
                        <a:moveTo>
                          <a:pt x="0" y="77218"/>
                        </a:moveTo>
                        <a:cubicBezTo>
                          <a:pt x="292" y="33777"/>
                          <a:pt x="63201" y="-618"/>
                          <a:pt x="108946" y="0"/>
                        </a:cubicBezTo>
                        <a:cubicBezTo>
                          <a:pt x="3311065" y="187084"/>
                          <a:pt x="5572330" y="-153444"/>
                          <a:pt x="7019629" y="0"/>
                        </a:cubicBezTo>
                        <a:cubicBezTo>
                          <a:pt x="7074262" y="-437"/>
                          <a:pt x="7134022" y="32697"/>
                          <a:pt x="7128576" y="77218"/>
                        </a:cubicBezTo>
                        <a:cubicBezTo>
                          <a:pt x="7144353" y="155945"/>
                          <a:pt x="7083849" y="562087"/>
                          <a:pt x="7128576" y="694193"/>
                        </a:cubicBezTo>
                        <a:cubicBezTo>
                          <a:pt x="7119870" y="746772"/>
                          <a:pt x="7087745" y="767169"/>
                          <a:pt x="7019629" y="771412"/>
                        </a:cubicBezTo>
                        <a:cubicBezTo>
                          <a:pt x="4448509" y="621787"/>
                          <a:pt x="3390666" y="639392"/>
                          <a:pt x="108946" y="771412"/>
                        </a:cubicBezTo>
                        <a:cubicBezTo>
                          <a:pt x="47743" y="767913"/>
                          <a:pt x="6356" y="745642"/>
                          <a:pt x="0" y="694193"/>
                        </a:cubicBezTo>
                        <a:cubicBezTo>
                          <a:pt x="-81564" y="577061"/>
                          <a:pt x="67652" y="155759"/>
                          <a:pt x="0" y="77218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AB7DF89-BF83-2883-3D2E-FE0E554B1E02}"/>
              </a:ext>
            </a:extLst>
          </p:cNvPr>
          <p:cNvSpPr txBox="1"/>
          <p:nvPr/>
        </p:nvSpPr>
        <p:spPr>
          <a:xfrm>
            <a:off x="2541563" y="241243"/>
            <a:ext cx="71088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noProof="0" dirty="0" err="1">
                <a:solidFill>
                  <a:srgbClr val="002060"/>
                </a:solidFill>
              </a:rPr>
              <a:t>Thứ</a:t>
            </a:r>
            <a:r>
              <a:rPr lang="en-US" sz="3600" noProof="0" dirty="0">
                <a:solidFill>
                  <a:srgbClr val="002060"/>
                </a:solidFill>
              </a:rPr>
              <a:t>….</a:t>
            </a:r>
            <a:r>
              <a:rPr lang="en-US" sz="3600" noProof="0" dirty="0" err="1">
                <a:solidFill>
                  <a:srgbClr val="002060"/>
                </a:solidFill>
              </a:rPr>
              <a:t>ngày</a:t>
            </a:r>
            <a:r>
              <a:rPr lang="en-US" sz="3600" noProof="0" dirty="0">
                <a:solidFill>
                  <a:srgbClr val="002060"/>
                </a:solidFill>
              </a:rPr>
              <a:t>….</a:t>
            </a:r>
            <a:r>
              <a:rPr lang="en-US" sz="3600" noProof="0" dirty="0" err="1">
                <a:solidFill>
                  <a:srgbClr val="002060"/>
                </a:solidFill>
              </a:rPr>
              <a:t>tháng</a:t>
            </a:r>
            <a:r>
              <a:rPr lang="en-US" sz="3600" noProof="0" dirty="0">
                <a:solidFill>
                  <a:srgbClr val="002060"/>
                </a:solidFill>
              </a:rPr>
              <a:t>….</a:t>
            </a:r>
            <a:r>
              <a:rPr lang="en-US" sz="3600" noProof="0" dirty="0" err="1">
                <a:solidFill>
                  <a:srgbClr val="002060"/>
                </a:solidFill>
              </a:rPr>
              <a:t>năm</a:t>
            </a:r>
            <a:r>
              <a:rPr lang="en-US" sz="3600" noProof="0" dirty="0">
                <a:solidFill>
                  <a:srgbClr val="002060"/>
                </a:solidFill>
              </a:rPr>
              <a:t>…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pic>
        <p:nvPicPr>
          <p:cNvPr id="37" name="Picture 36" descr="A picture containing clipart&#10;&#10;Description automatically generated">
            <a:extLst>
              <a:ext uri="{FF2B5EF4-FFF2-40B4-BE49-F238E27FC236}">
                <a16:creationId xmlns:a16="http://schemas.microsoft.com/office/drawing/2014/main" id="{FD87C41E-1BDB-71EC-951B-6A15B6BDD5B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861" y="-1948171"/>
            <a:ext cx="1387819" cy="1838504"/>
          </a:xfrm>
          <a:prstGeom prst="rect">
            <a:avLst/>
          </a:prstGeom>
        </p:spPr>
      </p:pic>
      <p:sp>
        <p:nvSpPr>
          <p:cNvPr id="10" name="Rectangle: Rounded Corners 33">
            <a:extLst>
              <a:ext uri="{FF2B5EF4-FFF2-40B4-BE49-F238E27FC236}">
                <a16:creationId xmlns:a16="http://schemas.microsoft.com/office/drawing/2014/main" id="{0E683B71-1C3E-C305-E389-928BB007A9B7}"/>
              </a:ext>
            </a:extLst>
          </p:cNvPr>
          <p:cNvSpPr/>
          <p:nvPr/>
        </p:nvSpPr>
        <p:spPr>
          <a:xfrm>
            <a:off x="1176636" y="2508633"/>
            <a:ext cx="9510414" cy="2539617"/>
          </a:xfrm>
          <a:custGeom>
            <a:avLst/>
            <a:gdLst>
              <a:gd name="connsiteX0" fmla="*/ 0 w 9510414"/>
              <a:gd name="connsiteY0" fmla="*/ 254214 h 2539617"/>
              <a:gd name="connsiteX1" fmla="*/ 145347 w 9510414"/>
              <a:gd name="connsiteY1" fmla="*/ 0 h 2539617"/>
              <a:gd name="connsiteX2" fmla="*/ 9365064 w 9510414"/>
              <a:gd name="connsiteY2" fmla="*/ 0 h 2539617"/>
              <a:gd name="connsiteX3" fmla="*/ 9510414 w 9510414"/>
              <a:gd name="connsiteY3" fmla="*/ 254214 h 2539617"/>
              <a:gd name="connsiteX4" fmla="*/ 9510414 w 9510414"/>
              <a:gd name="connsiteY4" fmla="*/ 2285400 h 2539617"/>
              <a:gd name="connsiteX5" fmla="*/ 9365064 w 9510414"/>
              <a:gd name="connsiteY5" fmla="*/ 2539617 h 2539617"/>
              <a:gd name="connsiteX6" fmla="*/ 145347 w 9510414"/>
              <a:gd name="connsiteY6" fmla="*/ 2539617 h 2539617"/>
              <a:gd name="connsiteX7" fmla="*/ 0 w 9510414"/>
              <a:gd name="connsiteY7" fmla="*/ 2285400 h 2539617"/>
              <a:gd name="connsiteX8" fmla="*/ 0 w 9510414"/>
              <a:gd name="connsiteY8" fmla="*/ 254214 h 2539617"/>
              <a:gd name="connsiteX0" fmla="*/ 0 w 9510414"/>
              <a:gd name="connsiteY0" fmla="*/ 254214 h 2539617"/>
              <a:gd name="connsiteX1" fmla="*/ 145347 w 9510414"/>
              <a:gd name="connsiteY1" fmla="*/ 0 h 2539617"/>
              <a:gd name="connsiteX2" fmla="*/ 9365064 w 9510414"/>
              <a:gd name="connsiteY2" fmla="*/ 0 h 2539617"/>
              <a:gd name="connsiteX3" fmla="*/ 9510414 w 9510414"/>
              <a:gd name="connsiteY3" fmla="*/ 254214 h 2539617"/>
              <a:gd name="connsiteX4" fmla="*/ 9510414 w 9510414"/>
              <a:gd name="connsiteY4" fmla="*/ 2285400 h 2539617"/>
              <a:gd name="connsiteX5" fmla="*/ 9365064 w 9510414"/>
              <a:gd name="connsiteY5" fmla="*/ 2539617 h 2539617"/>
              <a:gd name="connsiteX6" fmla="*/ 145347 w 9510414"/>
              <a:gd name="connsiteY6" fmla="*/ 2539617 h 2539617"/>
              <a:gd name="connsiteX7" fmla="*/ 0 w 9510414"/>
              <a:gd name="connsiteY7" fmla="*/ 2285400 h 2539617"/>
              <a:gd name="connsiteX8" fmla="*/ 0 w 9510414"/>
              <a:gd name="connsiteY8" fmla="*/ 254214 h 2539617"/>
              <a:gd name="connsiteX0" fmla="*/ 0 w 9510414"/>
              <a:gd name="connsiteY0" fmla="*/ 254214 h 2539617"/>
              <a:gd name="connsiteX1" fmla="*/ 145347 w 9510414"/>
              <a:gd name="connsiteY1" fmla="*/ 0 h 2539617"/>
              <a:gd name="connsiteX2" fmla="*/ 9365064 w 9510414"/>
              <a:gd name="connsiteY2" fmla="*/ 0 h 2539617"/>
              <a:gd name="connsiteX3" fmla="*/ 9510414 w 9510414"/>
              <a:gd name="connsiteY3" fmla="*/ 254214 h 2539617"/>
              <a:gd name="connsiteX4" fmla="*/ 9510414 w 9510414"/>
              <a:gd name="connsiteY4" fmla="*/ 2285400 h 2539617"/>
              <a:gd name="connsiteX5" fmla="*/ 9365064 w 9510414"/>
              <a:gd name="connsiteY5" fmla="*/ 2539617 h 2539617"/>
              <a:gd name="connsiteX6" fmla="*/ 145347 w 9510414"/>
              <a:gd name="connsiteY6" fmla="*/ 2539617 h 2539617"/>
              <a:gd name="connsiteX7" fmla="*/ 0 w 9510414"/>
              <a:gd name="connsiteY7" fmla="*/ 2285400 h 2539617"/>
              <a:gd name="connsiteX8" fmla="*/ 0 w 9510414"/>
              <a:gd name="connsiteY8" fmla="*/ 254214 h 2539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510414" h="2539617" fill="none" extrusionOk="0">
                <a:moveTo>
                  <a:pt x="0" y="254214"/>
                </a:moveTo>
                <a:cubicBezTo>
                  <a:pt x="2399" y="153474"/>
                  <a:pt x="90717" y="-28094"/>
                  <a:pt x="145347" y="0"/>
                </a:cubicBezTo>
                <a:cubicBezTo>
                  <a:pt x="4673992" y="387560"/>
                  <a:pt x="7341247" y="-398785"/>
                  <a:pt x="9365064" y="0"/>
                </a:cubicBezTo>
                <a:cubicBezTo>
                  <a:pt x="9422994" y="-4883"/>
                  <a:pt x="9530870" y="92462"/>
                  <a:pt x="9510414" y="254214"/>
                </a:cubicBezTo>
                <a:cubicBezTo>
                  <a:pt x="9571412" y="475307"/>
                  <a:pt x="9485800" y="1914836"/>
                  <a:pt x="9510414" y="2285400"/>
                </a:cubicBezTo>
                <a:cubicBezTo>
                  <a:pt x="9492623" y="2453692"/>
                  <a:pt x="9471119" y="2538014"/>
                  <a:pt x="9365064" y="2539617"/>
                </a:cubicBezTo>
                <a:cubicBezTo>
                  <a:pt x="6276511" y="2264051"/>
                  <a:pt x="4067095" y="2412396"/>
                  <a:pt x="145347" y="2539617"/>
                </a:cubicBezTo>
                <a:cubicBezTo>
                  <a:pt x="61484" y="2506215"/>
                  <a:pt x="674" y="2486849"/>
                  <a:pt x="0" y="2285400"/>
                </a:cubicBezTo>
                <a:cubicBezTo>
                  <a:pt x="-121985" y="1830063"/>
                  <a:pt x="124839" y="483888"/>
                  <a:pt x="0" y="254214"/>
                </a:cubicBezTo>
                <a:close/>
              </a:path>
              <a:path w="9510414" h="2539617" stroke="0" extrusionOk="0">
                <a:moveTo>
                  <a:pt x="0" y="254214"/>
                </a:moveTo>
                <a:cubicBezTo>
                  <a:pt x="-6504" y="96844"/>
                  <a:pt x="79287" y="-31283"/>
                  <a:pt x="145347" y="0"/>
                </a:cubicBezTo>
                <a:cubicBezTo>
                  <a:pt x="3461683" y="-1031315"/>
                  <a:pt x="7259644" y="600440"/>
                  <a:pt x="9365064" y="0"/>
                </a:cubicBezTo>
                <a:cubicBezTo>
                  <a:pt x="9409557" y="-4172"/>
                  <a:pt x="9511635" y="134638"/>
                  <a:pt x="9510414" y="254214"/>
                </a:cubicBezTo>
                <a:cubicBezTo>
                  <a:pt x="9519086" y="1247685"/>
                  <a:pt x="9481000" y="2044174"/>
                  <a:pt x="9510414" y="2285400"/>
                </a:cubicBezTo>
                <a:cubicBezTo>
                  <a:pt x="9526677" y="2451962"/>
                  <a:pt x="9416143" y="2519666"/>
                  <a:pt x="9365064" y="2539617"/>
                </a:cubicBezTo>
                <a:cubicBezTo>
                  <a:pt x="7630243" y="2437457"/>
                  <a:pt x="1411841" y="2722996"/>
                  <a:pt x="145347" y="2539617"/>
                </a:cubicBezTo>
                <a:cubicBezTo>
                  <a:pt x="69589" y="2496081"/>
                  <a:pt x="-7331" y="2384460"/>
                  <a:pt x="0" y="2285400"/>
                </a:cubicBezTo>
                <a:cubicBezTo>
                  <a:pt x="-32690" y="2027696"/>
                  <a:pt x="-97722" y="1074663"/>
                  <a:pt x="0" y="254214"/>
                </a:cubicBezTo>
                <a:close/>
              </a:path>
              <a:path w="9510414" h="2539617" fill="none" stroke="0" extrusionOk="0">
                <a:moveTo>
                  <a:pt x="0" y="254214"/>
                </a:moveTo>
                <a:cubicBezTo>
                  <a:pt x="-6570" y="128779"/>
                  <a:pt x="82960" y="1997"/>
                  <a:pt x="145347" y="0"/>
                </a:cubicBezTo>
                <a:cubicBezTo>
                  <a:pt x="4458772" y="615673"/>
                  <a:pt x="7193430" y="-78178"/>
                  <a:pt x="9365064" y="0"/>
                </a:cubicBezTo>
                <a:cubicBezTo>
                  <a:pt x="9450891" y="12540"/>
                  <a:pt x="9541935" y="108669"/>
                  <a:pt x="9510414" y="254214"/>
                </a:cubicBezTo>
                <a:cubicBezTo>
                  <a:pt x="9551487" y="536998"/>
                  <a:pt x="9477083" y="1867267"/>
                  <a:pt x="9510414" y="2285400"/>
                </a:cubicBezTo>
                <a:cubicBezTo>
                  <a:pt x="9510557" y="2464701"/>
                  <a:pt x="9466029" y="2529668"/>
                  <a:pt x="9365064" y="2539617"/>
                </a:cubicBezTo>
                <a:cubicBezTo>
                  <a:pt x="5688721" y="1922271"/>
                  <a:pt x="4505758" y="2274487"/>
                  <a:pt x="145347" y="2539617"/>
                </a:cubicBezTo>
                <a:cubicBezTo>
                  <a:pt x="64269" y="2527260"/>
                  <a:pt x="22021" y="2460049"/>
                  <a:pt x="0" y="2285400"/>
                </a:cubicBezTo>
                <a:cubicBezTo>
                  <a:pt x="-75610" y="1940797"/>
                  <a:pt x="75559" y="543252"/>
                  <a:pt x="0" y="254214"/>
                </a:cubicBezTo>
                <a:close/>
              </a:path>
              <a:path w="9510414" h="2539617" fill="none" stroke="0" extrusionOk="0">
                <a:moveTo>
                  <a:pt x="0" y="254214"/>
                </a:moveTo>
                <a:cubicBezTo>
                  <a:pt x="1250" y="141639"/>
                  <a:pt x="89630" y="-12479"/>
                  <a:pt x="145347" y="0"/>
                </a:cubicBezTo>
                <a:cubicBezTo>
                  <a:pt x="4526210" y="512540"/>
                  <a:pt x="7247479" y="-117606"/>
                  <a:pt x="9365064" y="0"/>
                </a:cubicBezTo>
                <a:cubicBezTo>
                  <a:pt x="9426280" y="-1832"/>
                  <a:pt x="9520710" y="107492"/>
                  <a:pt x="9510414" y="254214"/>
                </a:cubicBezTo>
                <a:cubicBezTo>
                  <a:pt x="9532249" y="541481"/>
                  <a:pt x="9514569" y="1908038"/>
                  <a:pt x="9510414" y="2285400"/>
                </a:cubicBezTo>
                <a:cubicBezTo>
                  <a:pt x="9498697" y="2448554"/>
                  <a:pt x="9457049" y="2527737"/>
                  <a:pt x="9365064" y="2539617"/>
                </a:cubicBezTo>
                <a:cubicBezTo>
                  <a:pt x="5982168" y="2169348"/>
                  <a:pt x="4421455" y="2265408"/>
                  <a:pt x="145347" y="2539617"/>
                </a:cubicBezTo>
                <a:cubicBezTo>
                  <a:pt x="59348" y="2509917"/>
                  <a:pt x="2018" y="2484859"/>
                  <a:pt x="0" y="2285400"/>
                </a:cubicBezTo>
                <a:cubicBezTo>
                  <a:pt x="-122530" y="1867413"/>
                  <a:pt x="117280" y="491951"/>
                  <a:pt x="0" y="254214"/>
                </a:cubicBezTo>
                <a:close/>
              </a:path>
            </a:pathLst>
          </a:custGeom>
          <a:solidFill>
            <a:schemeClr val="bg1">
              <a:alpha val="67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3694780287">
                  <a:custGeom>
                    <a:avLst/>
                    <a:gdLst>
                      <a:gd name="connsiteX0" fmla="*/ 0 w 8962228"/>
                      <a:gd name="connsiteY0" fmla="*/ 108741 h 1086329"/>
                      <a:gd name="connsiteX1" fmla="*/ 136970 w 8962228"/>
                      <a:gd name="connsiteY1" fmla="*/ 0 h 1086329"/>
                      <a:gd name="connsiteX2" fmla="*/ 8825257 w 8962228"/>
                      <a:gd name="connsiteY2" fmla="*/ 0 h 1086329"/>
                      <a:gd name="connsiteX3" fmla="*/ 8962228 w 8962228"/>
                      <a:gd name="connsiteY3" fmla="*/ 108741 h 1086329"/>
                      <a:gd name="connsiteX4" fmla="*/ 8962228 w 8962228"/>
                      <a:gd name="connsiteY4" fmla="*/ 977587 h 1086329"/>
                      <a:gd name="connsiteX5" fmla="*/ 8825257 w 8962228"/>
                      <a:gd name="connsiteY5" fmla="*/ 1086329 h 1086329"/>
                      <a:gd name="connsiteX6" fmla="*/ 136970 w 8962228"/>
                      <a:gd name="connsiteY6" fmla="*/ 1086329 h 1086329"/>
                      <a:gd name="connsiteX7" fmla="*/ 0 w 8962228"/>
                      <a:gd name="connsiteY7" fmla="*/ 977587 h 1086329"/>
                      <a:gd name="connsiteX8" fmla="*/ 0 w 8962228"/>
                      <a:gd name="connsiteY8" fmla="*/ 108741 h 1086329"/>
                      <a:gd name="connsiteX0" fmla="*/ 0 w 8962228"/>
                      <a:gd name="connsiteY0" fmla="*/ 108741 h 1086329"/>
                      <a:gd name="connsiteX1" fmla="*/ 136970 w 8962228"/>
                      <a:gd name="connsiteY1" fmla="*/ 0 h 1086329"/>
                      <a:gd name="connsiteX2" fmla="*/ 8825257 w 8962228"/>
                      <a:gd name="connsiteY2" fmla="*/ 0 h 1086329"/>
                      <a:gd name="connsiteX3" fmla="*/ 8962228 w 8962228"/>
                      <a:gd name="connsiteY3" fmla="*/ 108741 h 1086329"/>
                      <a:gd name="connsiteX4" fmla="*/ 8962228 w 8962228"/>
                      <a:gd name="connsiteY4" fmla="*/ 977587 h 1086329"/>
                      <a:gd name="connsiteX5" fmla="*/ 8825257 w 8962228"/>
                      <a:gd name="connsiteY5" fmla="*/ 1086329 h 1086329"/>
                      <a:gd name="connsiteX6" fmla="*/ 136970 w 8962228"/>
                      <a:gd name="connsiteY6" fmla="*/ 1086329 h 1086329"/>
                      <a:gd name="connsiteX7" fmla="*/ 0 w 8962228"/>
                      <a:gd name="connsiteY7" fmla="*/ 977587 h 1086329"/>
                      <a:gd name="connsiteX8" fmla="*/ 0 w 8962228"/>
                      <a:gd name="connsiteY8" fmla="*/ 108741 h 10863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962228" h="1086329" fill="none" extrusionOk="0">
                        <a:moveTo>
                          <a:pt x="0" y="108741"/>
                        </a:moveTo>
                        <a:cubicBezTo>
                          <a:pt x="1758" y="63366"/>
                          <a:pt x="75551" y="-8697"/>
                          <a:pt x="136970" y="0"/>
                        </a:cubicBezTo>
                        <a:cubicBezTo>
                          <a:pt x="4317814" y="165165"/>
                          <a:pt x="6682062" y="-9459"/>
                          <a:pt x="8825257" y="0"/>
                        </a:cubicBezTo>
                        <a:cubicBezTo>
                          <a:pt x="8893454" y="-1058"/>
                          <a:pt x="8969018" y="44167"/>
                          <a:pt x="8962228" y="108741"/>
                        </a:cubicBezTo>
                        <a:cubicBezTo>
                          <a:pt x="8989318" y="209906"/>
                          <a:pt x="8900515" y="798909"/>
                          <a:pt x="8962228" y="977587"/>
                        </a:cubicBezTo>
                        <a:cubicBezTo>
                          <a:pt x="8953192" y="1045848"/>
                          <a:pt x="8921134" y="1085710"/>
                          <a:pt x="8825257" y="1086329"/>
                        </a:cubicBezTo>
                        <a:cubicBezTo>
                          <a:pt x="5640858" y="958897"/>
                          <a:pt x="4127129" y="1045320"/>
                          <a:pt x="136970" y="1086329"/>
                        </a:cubicBezTo>
                        <a:cubicBezTo>
                          <a:pt x="59789" y="1077405"/>
                          <a:pt x="594" y="1062857"/>
                          <a:pt x="0" y="977587"/>
                        </a:cubicBezTo>
                        <a:cubicBezTo>
                          <a:pt x="-102402" y="794987"/>
                          <a:pt x="101371" y="210312"/>
                          <a:pt x="0" y="108741"/>
                        </a:cubicBezTo>
                        <a:close/>
                      </a:path>
                      <a:path w="8962228" h="1086329" stroke="0" extrusionOk="0">
                        <a:moveTo>
                          <a:pt x="0" y="108741"/>
                        </a:moveTo>
                        <a:cubicBezTo>
                          <a:pt x="-3660" y="40506"/>
                          <a:pt x="70444" y="-8764"/>
                          <a:pt x="136970" y="0"/>
                        </a:cubicBezTo>
                        <a:cubicBezTo>
                          <a:pt x="3217632" y="-282456"/>
                          <a:pt x="6890906" y="224242"/>
                          <a:pt x="8825257" y="0"/>
                        </a:cubicBezTo>
                        <a:cubicBezTo>
                          <a:pt x="8884775" y="-202"/>
                          <a:pt x="8963839" y="56577"/>
                          <a:pt x="8962228" y="108741"/>
                        </a:cubicBezTo>
                        <a:cubicBezTo>
                          <a:pt x="8962875" y="532689"/>
                          <a:pt x="8907211" y="852388"/>
                          <a:pt x="8962228" y="977587"/>
                        </a:cubicBezTo>
                        <a:cubicBezTo>
                          <a:pt x="8967664" y="1047418"/>
                          <a:pt x="8881685" y="1078561"/>
                          <a:pt x="8825257" y="1086329"/>
                        </a:cubicBezTo>
                        <a:cubicBezTo>
                          <a:pt x="7421430" y="1032639"/>
                          <a:pt x="1328830" y="1146154"/>
                          <a:pt x="136970" y="1086329"/>
                        </a:cubicBezTo>
                        <a:cubicBezTo>
                          <a:pt x="55733" y="1074673"/>
                          <a:pt x="1493" y="1028428"/>
                          <a:pt x="0" y="977587"/>
                        </a:cubicBezTo>
                        <a:cubicBezTo>
                          <a:pt x="58558" y="814539"/>
                          <a:pt x="22357" y="469211"/>
                          <a:pt x="0" y="108741"/>
                        </a:cubicBezTo>
                        <a:close/>
                      </a:path>
                      <a:path w="8962228" h="1086329" fill="none" stroke="0" extrusionOk="0">
                        <a:moveTo>
                          <a:pt x="0" y="108741"/>
                        </a:moveTo>
                        <a:cubicBezTo>
                          <a:pt x="1295" y="58677"/>
                          <a:pt x="82350" y="891"/>
                          <a:pt x="136970" y="0"/>
                        </a:cubicBezTo>
                        <a:cubicBezTo>
                          <a:pt x="4153938" y="272734"/>
                          <a:pt x="6878589" y="-113681"/>
                          <a:pt x="8825257" y="0"/>
                        </a:cubicBezTo>
                        <a:cubicBezTo>
                          <a:pt x="8883464" y="-23"/>
                          <a:pt x="8971714" y="49528"/>
                          <a:pt x="8962228" y="108741"/>
                        </a:cubicBezTo>
                        <a:cubicBezTo>
                          <a:pt x="8981665" y="221831"/>
                          <a:pt x="8912665" y="793528"/>
                          <a:pt x="8962228" y="977587"/>
                        </a:cubicBezTo>
                        <a:cubicBezTo>
                          <a:pt x="8952950" y="1047906"/>
                          <a:pt x="8915033" y="1085374"/>
                          <a:pt x="8825257" y="1086329"/>
                        </a:cubicBezTo>
                        <a:cubicBezTo>
                          <a:pt x="5585854" y="749480"/>
                          <a:pt x="4254360" y="953138"/>
                          <a:pt x="136970" y="1086329"/>
                        </a:cubicBezTo>
                        <a:cubicBezTo>
                          <a:pt x="59193" y="1079771"/>
                          <a:pt x="11502" y="1050253"/>
                          <a:pt x="0" y="977587"/>
                        </a:cubicBezTo>
                        <a:cubicBezTo>
                          <a:pt x="-112568" y="818584"/>
                          <a:pt x="103458" y="219874"/>
                          <a:pt x="0" y="108741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AC67BB0-4FE0-4490-83E7-5A207FEBEEF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610728" y="620593"/>
            <a:ext cx="3084843" cy="129246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45368AA-4983-4936-9913-362665CA7F8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328515" y="2624232"/>
            <a:ext cx="9534970" cy="2219136"/>
          </a:xfrm>
          <a:prstGeom prst="rect">
            <a:avLst/>
          </a:prstGeom>
        </p:spPr>
      </p:pic>
      <p:pic>
        <p:nvPicPr>
          <p:cNvPr id="19" name="Picture 18" descr="A picture containing shape&#10;&#10;Description automatically generated">
            <a:extLst>
              <a:ext uri="{FF2B5EF4-FFF2-40B4-BE49-F238E27FC236}">
                <a16:creationId xmlns:a16="http://schemas.microsoft.com/office/drawing/2014/main" id="{12AB365B-9C7C-4EF0-9538-2EA32FD67BF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43050" y="304800"/>
            <a:ext cx="1409700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438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 0.39028 C -0.00208 0.39583 -0.00208 0.40139 -0.00169 0.40741 L 0.03906 0.4375 L 0.47175 0.42662 C 0.50625 0.47755 0.57878 0.5287 0.61302 0.58009 C 0.63047 0.64259 0.62396 0.7169 0.64193 0.77824 C 0.63047 0.86204 0.65183 1.15972 0.53685 1.0125 C 0.31992 1.03958 -0.00703 1.07431 -0.20052 1.01991 C -0.21653 0.94167 -0.1862 0.70787 -0.20221 0.62963 C -0.19596 0.57662 -0.05273 0.57847 -0.04622 0.525 C -0.02252 0.50718 -0.03932 0.42986 -0.01549 0.41204 " pathEditMode="relative" rAng="0" ptsTypes="AAAAAAAAAAA">
                                      <p:cBhvr>
                                        <p:cTn id="6" dur="7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83" y="3312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26" grpId="0"/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rectangle&#10;&#10;Description automatically generated">
            <a:extLst>
              <a:ext uri="{FF2B5EF4-FFF2-40B4-BE49-F238E27FC236}">
                <a16:creationId xmlns:a16="http://schemas.microsoft.com/office/drawing/2014/main" id="{D622B318-1E66-E94C-4D3B-4D371A5626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DE5DEA-5E55-40B2-D547-7070AD5A2F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25233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7C53BA2-840D-DE0F-9941-FD193269BD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29" y="1231305"/>
            <a:ext cx="12243010" cy="46548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E2F35D-73CB-D68A-D154-074FA5941B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1287"/>
            <a:ext cx="12192000" cy="4226700"/>
          </a:xfrm>
          <a:prstGeom prst="rect">
            <a:avLst/>
          </a:prstGeom>
        </p:spPr>
      </p:pic>
      <p:pic>
        <p:nvPicPr>
          <p:cNvPr id="9" name="Picture 8" descr="A close up of a leaf&#10;&#10;Description automatically generated with medium confidence">
            <a:extLst>
              <a:ext uri="{FF2B5EF4-FFF2-40B4-BE49-F238E27FC236}">
                <a16:creationId xmlns:a16="http://schemas.microsoft.com/office/drawing/2014/main" id="{8D49D92F-C4E8-F733-A7DF-FC830140B4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74435"/>
            <a:ext cx="12846047" cy="2803572"/>
          </a:xfrm>
          <a:prstGeom prst="rect">
            <a:avLst/>
          </a:prstGeom>
        </p:spPr>
      </p:pic>
      <p:pic>
        <p:nvPicPr>
          <p:cNvPr id="11" name="Picture 10" descr="Icon&#10;&#10;Description automatically generated with medium confidence">
            <a:extLst>
              <a:ext uri="{FF2B5EF4-FFF2-40B4-BE49-F238E27FC236}">
                <a16:creationId xmlns:a16="http://schemas.microsoft.com/office/drawing/2014/main" id="{71D8F3C6-E979-CA1D-915C-1BCBCFA2B4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99" y="4927528"/>
            <a:ext cx="1018496" cy="1666634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7DD8DF14-A677-DB26-A363-C88EC8F28A8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294" y="4253948"/>
            <a:ext cx="934477" cy="1516615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3E64E670-0F45-8718-D32B-BF782896FF5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188" y="5319628"/>
            <a:ext cx="910295" cy="1418365"/>
          </a:xfrm>
          <a:prstGeom prst="rect">
            <a:avLst/>
          </a:prstGeom>
        </p:spPr>
      </p:pic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B1BE652A-F1ED-8634-F43D-2C5BACB5E14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997" y="4539412"/>
            <a:ext cx="634779" cy="1036809"/>
          </a:xfrm>
          <a:prstGeom prst="rect">
            <a:avLst/>
          </a:prstGeom>
        </p:spPr>
      </p:pic>
      <p:pic>
        <p:nvPicPr>
          <p:cNvPr id="21" name="Picture 20" descr="A picture containing icon&#10;&#10;Description automatically generated">
            <a:extLst>
              <a:ext uri="{FF2B5EF4-FFF2-40B4-BE49-F238E27FC236}">
                <a16:creationId xmlns:a16="http://schemas.microsoft.com/office/drawing/2014/main" id="{D6C9F704-D860-0FE4-0711-75449FBDD25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305" y="5133628"/>
            <a:ext cx="725970" cy="1273870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404566CF-6E78-43D4-51E2-1F081B879D8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3696" y="3839877"/>
            <a:ext cx="665416" cy="1036810"/>
          </a:xfrm>
          <a:prstGeom prst="rect">
            <a:avLst/>
          </a:prstGeom>
        </p:spPr>
      </p:pic>
      <p:pic>
        <p:nvPicPr>
          <p:cNvPr id="25" name="Picture 24" descr="A picture containing text&#10;&#10;Description automatically generated">
            <a:extLst>
              <a:ext uri="{FF2B5EF4-FFF2-40B4-BE49-F238E27FC236}">
                <a16:creationId xmlns:a16="http://schemas.microsoft.com/office/drawing/2014/main" id="{C142360B-66AC-4A57-E412-A152D36A8BC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822" y="5228932"/>
            <a:ext cx="634779" cy="1036809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A21FB71E-AB87-50A8-4E0B-B7FC4D9034A9}"/>
              </a:ext>
            </a:extLst>
          </p:cNvPr>
          <p:cNvGrpSpPr/>
          <p:nvPr/>
        </p:nvGrpSpPr>
        <p:grpSpPr>
          <a:xfrm>
            <a:off x="685962" y="0"/>
            <a:ext cx="1342863" cy="1242531"/>
            <a:chOff x="881975" y="943846"/>
            <a:chExt cx="1511262" cy="1549617"/>
          </a:xfrm>
        </p:grpSpPr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355828AE-9C26-305D-E079-794A878CAA3B}"/>
                </a:ext>
              </a:extLst>
            </p:cNvPr>
            <p:cNvSpPr/>
            <p:nvPr/>
          </p:nvSpPr>
          <p:spPr>
            <a:xfrm>
              <a:off x="960142" y="943846"/>
              <a:ext cx="1391694" cy="1486628"/>
            </a:xfrm>
            <a:prstGeom prst="triangl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A0B65DD-0325-143D-CA8C-4F3DB34DAEDE}"/>
                </a:ext>
              </a:extLst>
            </p:cNvPr>
            <p:cNvSpPr txBox="1"/>
            <p:nvPr/>
          </p:nvSpPr>
          <p:spPr>
            <a:xfrm>
              <a:off x="881975" y="1367135"/>
              <a:ext cx="1511262" cy="1126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1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E3400166-15CC-D47C-8D9C-4479DEC58CD3}"/>
              </a:ext>
            </a:extLst>
          </p:cNvPr>
          <p:cNvSpPr txBox="1"/>
          <p:nvPr/>
        </p:nvSpPr>
        <p:spPr>
          <a:xfrm>
            <a:off x="1771640" y="341445"/>
            <a:ext cx="10010785" cy="1200329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 w="1905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glow rad="762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NTH-LuoLuoNotangYuanTi 1" pitchFamily="2" charset="-128"/>
              </a:rPr>
              <a:t>Nêu tên hình và các đỉnh, cạnh, góc có trong mỗi hình dưới đây</a:t>
            </a:r>
            <a:endParaRPr kumimoji="0" lang="en-US" sz="3600" b="0" i="0" u="none" strike="noStrike" kern="1200" cap="none" spc="0" normalizeH="0" baseline="0" noProof="0" dirty="0">
              <a:ln w="19050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>
                <a:glow rad="76200">
                  <a:prstClr val="white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LNTH-LuoLuoNotangYuanTi 1" pitchFamily="2" charset="-128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DA39F5C-0F56-42C2-92D5-CB36559A93B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19100" y="2208003"/>
            <a:ext cx="12192000" cy="350879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59859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rectangle&#10;&#10;Description automatically generated">
            <a:extLst>
              <a:ext uri="{FF2B5EF4-FFF2-40B4-BE49-F238E27FC236}">
                <a16:creationId xmlns:a16="http://schemas.microsoft.com/office/drawing/2014/main" id="{D622B318-1E66-E94C-4D3B-4D371A5626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7C53BA2-840D-DE0F-9941-FD193269BD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29" y="1231305"/>
            <a:ext cx="12243010" cy="46548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E2F35D-73CB-D68A-D154-074FA5941B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1287"/>
            <a:ext cx="12192000" cy="4226700"/>
          </a:xfrm>
          <a:prstGeom prst="rect">
            <a:avLst/>
          </a:prstGeom>
        </p:spPr>
      </p:pic>
      <p:pic>
        <p:nvPicPr>
          <p:cNvPr id="9" name="Picture 8" descr="A close up of a leaf&#10;&#10;Description automatically generated with medium confidence">
            <a:extLst>
              <a:ext uri="{FF2B5EF4-FFF2-40B4-BE49-F238E27FC236}">
                <a16:creationId xmlns:a16="http://schemas.microsoft.com/office/drawing/2014/main" id="{8D49D92F-C4E8-F733-A7DF-FC830140B4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74435"/>
            <a:ext cx="12846047" cy="2803572"/>
          </a:xfrm>
          <a:prstGeom prst="rect">
            <a:avLst/>
          </a:prstGeom>
        </p:spPr>
      </p:pic>
      <p:pic>
        <p:nvPicPr>
          <p:cNvPr id="11" name="Picture 10" descr="Icon&#10;&#10;Description automatically generated with medium confidence">
            <a:extLst>
              <a:ext uri="{FF2B5EF4-FFF2-40B4-BE49-F238E27FC236}">
                <a16:creationId xmlns:a16="http://schemas.microsoft.com/office/drawing/2014/main" id="{71D8F3C6-E979-CA1D-915C-1BCBCFA2B48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99" y="4927528"/>
            <a:ext cx="1018496" cy="1666634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7DD8DF14-A677-DB26-A363-C88EC8F28A8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294" y="4253948"/>
            <a:ext cx="934477" cy="1516615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3E64E670-0F45-8718-D32B-BF782896FF5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188" y="5319628"/>
            <a:ext cx="910295" cy="1418365"/>
          </a:xfrm>
          <a:prstGeom prst="rect">
            <a:avLst/>
          </a:prstGeom>
        </p:spPr>
      </p:pic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B1BE652A-F1ED-8634-F43D-2C5BACB5E14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997" y="4539412"/>
            <a:ext cx="634779" cy="1036809"/>
          </a:xfrm>
          <a:prstGeom prst="rect">
            <a:avLst/>
          </a:prstGeom>
        </p:spPr>
      </p:pic>
      <p:pic>
        <p:nvPicPr>
          <p:cNvPr id="21" name="Picture 20" descr="A picture containing icon&#10;&#10;Description automatically generated">
            <a:extLst>
              <a:ext uri="{FF2B5EF4-FFF2-40B4-BE49-F238E27FC236}">
                <a16:creationId xmlns:a16="http://schemas.microsoft.com/office/drawing/2014/main" id="{D6C9F704-D860-0FE4-0711-75449FBDD25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305" y="5133628"/>
            <a:ext cx="725970" cy="1273870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404566CF-6E78-43D4-51E2-1F081B879D8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3696" y="3839877"/>
            <a:ext cx="665416" cy="1036810"/>
          </a:xfrm>
          <a:prstGeom prst="rect">
            <a:avLst/>
          </a:prstGeom>
        </p:spPr>
      </p:pic>
      <p:pic>
        <p:nvPicPr>
          <p:cNvPr id="25" name="Picture 24" descr="A picture containing text&#10;&#10;Description automatically generated">
            <a:extLst>
              <a:ext uri="{FF2B5EF4-FFF2-40B4-BE49-F238E27FC236}">
                <a16:creationId xmlns:a16="http://schemas.microsoft.com/office/drawing/2014/main" id="{C142360B-66AC-4A57-E412-A152D36A8BC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822" y="5228932"/>
            <a:ext cx="634779" cy="1036809"/>
          </a:xfrm>
          <a:prstGeom prst="rect">
            <a:avLst/>
          </a:prstGeom>
        </p:spPr>
      </p:pic>
      <p:pic>
        <p:nvPicPr>
          <p:cNvPr id="6" name="Picture 5" descr="A picture containing text, mirror, seat&#10;&#10;Description automatically generated">
            <a:extLst>
              <a:ext uri="{FF2B5EF4-FFF2-40B4-BE49-F238E27FC236}">
                <a16:creationId xmlns:a16="http://schemas.microsoft.com/office/drawing/2014/main" id="{8343C94C-DB9B-0119-391E-4360DDEB8E4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42" y="438151"/>
            <a:ext cx="7427807" cy="60205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C0A6230-7887-97A4-34EB-A9DD77AD07C4}"/>
              </a:ext>
            </a:extLst>
          </p:cNvPr>
          <p:cNvSpPr txBox="1"/>
          <p:nvPr/>
        </p:nvSpPr>
        <p:spPr>
          <a:xfrm>
            <a:off x="1620646" y="1044240"/>
            <a:ext cx="624700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tứ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ABCD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457200" lvl="0" indent="-457200">
              <a:buFont typeface="Wingdings" panose="05000000000000000000" pitchFamily="2" charset="2"/>
              <a:buChar char="v"/>
            </a:pP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đỉnh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A, B, C, D.</a:t>
            </a:r>
          </a:p>
          <a:p>
            <a:pPr marL="457200" lvl="0" indent="-457200">
              <a:buFont typeface="Wingdings" panose="05000000000000000000" pitchFamily="2" charset="2"/>
              <a:buChar char="v"/>
            </a:pP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AB, BC, CD, DA.</a:t>
            </a:r>
          </a:p>
          <a:p>
            <a:pPr marL="457200" lvl="0" indent="-457200">
              <a:buFont typeface="Wingdings" panose="05000000000000000000" pitchFamily="2" charset="2"/>
              <a:buChar char="v"/>
            </a:pP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</a:p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đỉnh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A,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AB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AD;</a:t>
            </a:r>
          </a:p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đỉnh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B,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BA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BC;</a:t>
            </a:r>
          </a:p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đỉnh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C,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CD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CB;</a:t>
            </a:r>
          </a:p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đỉnh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D,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DA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DC.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8D9F2B1-03FD-4177-8A53-06724D6CB0A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372475" y="2105025"/>
            <a:ext cx="3819525" cy="36195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84575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rectangle&#10;&#10;Description automatically generated">
            <a:extLst>
              <a:ext uri="{FF2B5EF4-FFF2-40B4-BE49-F238E27FC236}">
                <a16:creationId xmlns:a16="http://schemas.microsoft.com/office/drawing/2014/main" id="{D622B318-1E66-E94C-4D3B-4D371A5626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7C53BA2-840D-DE0F-9941-FD193269BD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29" y="1231305"/>
            <a:ext cx="12243010" cy="46548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E2F35D-73CB-D68A-D154-074FA5941B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1287"/>
            <a:ext cx="12192000" cy="4226700"/>
          </a:xfrm>
          <a:prstGeom prst="rect">
            <a:avLst/>
          </a:prstGeom>
        </p:spPr>
      </p:pic>
      <p:pic>
        <p:nvPicPr>
          <p:cNvPr id="9" name="Picture 8" descr="A close up of a leaf&#10;&#10;Description automatically generated with medium confidence">
            <a:extLst>
              <a:ext uri="{FF2B5EF4-FFF2-40B4-BE49-F238E27FC236}">
                <a16:creationId xmlns:a16="http://schemas.microsoft.com/office/drawing/2014/main" id="{8D49D92F-C4E8-F733-A7DF-FC830140B4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74435"/>
            <a:ext cx="12846047" cy="2803572"/>
          </a:xfrm>
          <a:prstGeom prst="rect">
            <a:avLst/>
          </a:prstGeom>
        </p:spPr>
      </p:pic>
      <p:pic>
        <p:nvPicPr>
          <p:cNvPr id="11" name="Picture 10" descr="Icon&#10;&#10;Description automatically generated with medium confidence">
            <a:extLst>
              <a:ext uri="{FF2B5EF4-FFF2-40B4-BE49-F238E27FC236}">
                <a16:creationId xmlns:a16="http://schemas.microsoft.com/office/drawing/2014/main" id="{71D8F3C6-E979-CA1D-915C-1BCBCFA2B48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99" y="4927528"/>
            <a:ext cx="1018496" cy="1666634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7DD8DF14-A677-DB26-A363-C88EC8F28A8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294" y="4253948"/>
            <a:ext cx="934477" cy="1516615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3E64E670-0F45-8718-D32B-BF782896FF5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188" y="5319628"/>
            <a:ext cx="910295" cy="1418365"/>
          </a:xfrm>
          <a:prstGeom prst="rect">
            <a:avLst/>
          </a:prstGeom>
        </p:spPr>
      </p:pic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B1BE652A-F1ED-8634-F43D-2C5BACB5E14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997" y="4539412"/>
            <a:ext cx="634779" cy="1036809"/>
          </a:xfrm>
          <a:prstGeom prst="rect">
            <a:avLst/>
          </a:prstGeom>
        </p:spPr>
      </p:pic>
      <p:pic>
        <p:nvPicPr>
          <p:cNvPr id="21" name="Picture 20" descr="A picture containing icon&#10;&#10;Description automatically generated">
            <a:extLst>
              <a:ext uri="{FF2B5EF4-FFF2-40B4-BE49-F238E27FC236}">
                <a16:creationId xmlns:a16="http://schemas.microsoft.com/office/drawing/2014/main" id="{D6C9F704-D860-0FE4-0711-75449FBDD25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305" y="5133628"/>
            <a:ext cx="725970" cy="1273870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404566CF-6E78-43D4-51E2-1F081B879D8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3696" y="3839877"/>
            <a:ext cx="665416" cy="1036810"/>
          </a:xfrm>
          <a:prstGeom prst="rect">
            <a:avLst/>
          </a:prstGeom>
        </p:spPr>
      </p:pic>
      <p:pic>
        <p:nvPicPr>
          <p:cNvPr id="25" name="Picture 24" descr="A picture containing text&#10;&#10;Description automatically generated">
            <a:extLst>
              <a:ext uri="{FF2B5EF4-FFF2-40B4-BE49-F238E27FC236}">
                <a16:creationId xmlns:a16="http://schemas.microsoft.com/office/drawing/2014/main" id="{C142360B-66AC-4A57-E412-A152D36A8BC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822" y="5228932"/>
            <a:ext cx="634779" cy="1036809"/>
          </a:xfrm>
          <a:prstGeom prst="rect">
            <a:avLst/>
          </a:prstGeom>
        </p:spPr>
      </p:pic>
      <p:pic>
        <p:nvPicPr>
          <p:cNvPr id="6" name="Picture 5" descr="A picture containing text, mirror, seat&#10;&#10;Description automatically generated">
            <a:extLst>
              <a:ext uri="{FF2B5EF4-FFF2-40B4-BE49-F238E27FC236}">
                <a16:creationId xmlns:a16="http://schemas.microsoft.com/office/drawing/2014/main" id="{8343C94C-DB9B-0119-391E-4360DDEB8E4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42" y="438151"/>
            <a:ext cx="7427807" cy="60205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C0A6230-7887-97A4-34EB-A9DD77AD07C4}"/>
              </a:ext>
            </a:extLst>
          </p:cNvPr>
          <p:cNvSpPr txBox="1"/>
          <p:nvPr/>
        </p:nvSpPr>
        <p:spPr>
          <a:xfrm>
            <a:off x="1620646" y="1044240"/>
            <a:ext cx="624700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+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Hình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tứ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giác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ABCD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có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4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đỉnh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A, B, C, D.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4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cạnh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AB, BC, CD, DA.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4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góc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Góc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đỉnh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A,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cạnh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AB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AD;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Góc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đỉnh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B,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cạnh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BA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BC;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Góc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đỉnh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C,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cạnh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CD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CB;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Góc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đỉnh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D,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cạnh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DA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DC.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8D9F2B1-03FD-4177-8A53-06724D6CB0A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372475" y="2105025"/>
            <a:ext cx="3819525" cy="36195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02958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rectangle&#10;&#10;Description automatically generated">
            <a:extLst>
              <a:ext uri="{FF2B5EF4-FFF2-40B4-BE49-F238E27FC236}">
                <a16:creationId xmlns:a16="http://schemas.microsoft.com/office/drawing/2014/main" id="{D622B318-1E66-E94C-4D3B-4D371A5626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7C53BA2-840D-DE0F-9941-FD193269BD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29" y="1231305"/>
            <a:ext cx="12243010" cy="46548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E2F35D-73CB-D68A-D154-074FA5941B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1287"/>
            <a:ext cx="12192000" cy="4226700"/>
          </a:xfrm>
          <a:prstGeom prst="rect">
            <a:avLst/>
          </a:prstGeom>
        </p:spPr>
      </p:pic>
      <p:pic>
        <p:nvPicPr>
          <p:cNvPr id="9" name="Picture 8" descr="A close up of a leaf&#10;&#10;Description automatically generated with medium confidence">
            <a:extLst>
              <a:ext uri="{FF2B5EF4-FFF2-40B4-BE49-F238E27FC236}">
                <a16:creationId xmlns:a16="http://schemas.microsoft.com/office/drawing/2014/main" id="{8D49D92F-C4E8-F733-A7DF-FC830140B4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74435"/>
            <a:ext cx="12846047" cy="2803572"/>
          </a:xfrm>
          <a:prstGeom prst="rect">
            <a:avLst/>
          </a:prstGeom>
        </p:spPr>
      </p:pic>
      <p:pic>
        <p:nvPicPr>
          <p:cNvPr id="11" name="Picture 10" descr="Icon&#10;&#10;Description automatically generated with medium confidence">
            <a:extLst>
              <a:ext uri="{FF2B5EF4-FFF2-40B4-BE49-F238E27FC236}">
                <a16:creationId xmlns:a16="http://schemas.microsoft.com/office/drawing/2014/main" id="{71D8F3C6-E979-CA1D-915C-1BCBCFA2B48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99" y="4927528"/>
            <a:ext cx="1018496" cy="1666634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7DD8DF14-A677-DB26-A363-C88EC8F28A8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294" y="4253948"/>
            <a:ext cx="934477" cy="1516615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3E64E670-0F45-8718-D32B-BF782896FF5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188" y="5319628"/>
            <a:ext cx="910295" cy="1418365"/>
          </a:xfrm>
          <a:prstGeom prst="rect">
            <a:avLst/>
          </a:prstGeom>
        </p:spPr>
      </p:pic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B1BE652A-F1ED-8634-F43D-2C5BACB5E14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997" y="4539412"/>
            <a:ext cx="634779" cy="1036809"/>
          </a:xfrm>
          <a:prstGeom prst="rect">
            <a:avLst/>
          </a:prstGeom>
        </p:spPr>
      </p:pic>
      <p:pic>
        <p:nvPicPr>
          <p:cNvPr id="21" name="Picture 20" descr="A picture containing icon&#10;&#10;Description automatically generated">
            <a:extLst>
              <a:ext uri="{FF2B5EF4-FFF2-40B4-BE49-F238E27FC236}">
                <a16:creationId xmlns:a16="http://schemas.microsoft.com/office/drawing/2014/main" id="{D6C9F704-D860-0FE4-0711-75449FBDD25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305" y="5133628"/>
            <a:ext cx="725970" cy="1273870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404566CF-6E78-43D4-51E2-1F081B879D8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3696" y="3839877"/>
            <a:ext cx="665416" cy="1036810"/>
          </a:xfrm>
          <a:prstGeom prst="rect">
            <a:avLst/>
          </a:prstGeom>
        </p:spPr>
      </p:pic>
      <p:pic>
        <p:nvPicPr>
          <p:cNvPr id="25" name="Picture 24" descr="A picture containing text&#10;&#10;Description automatically generated">
            <a:extLst>
              <a:ext uri="{FF2B5EF4-FFF2-40B4-BE49-F238E27FC236}">
                <a16:creationId xmlns:a16="http://schemas.microsoft.com/office/drawing/2014/main" id="{C142360B-66AC-4A57-E412-A152D36A8BC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822" y="5228932"/>
            <a:ext cx="634779" cy="1036809"/>
          </a:xfrm>
          <a:prstGeom prst="rect">
            <a:avLst/>
          </a:prstGeom>
        </p:spPr>
      </p:pic>
      <p:pic>
        <p:nvPicPr>
          <p:cNvPr id="6" name="Picture 5" descr="A picture containing text, mirror, seat&#10;&#10;Description automatically generated">
            <a:extLst>
              <a:ext uri="{FF2B5EF4-FFF2-40B4-BE49-F238E27FC236}">
                <a16:creationId xmlns:a16="http://schemas.microsoft.com/office/drawing/2014/main" id="{8343C94C-DB9B-0119-391E-4360DDEB8E4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43" y="438151"/>
            <a:ext cx="7237308" cy="60205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C0A6230-7887-97A4-34EB-A9DD77AD07C4}"/>
              </a:ext>
            </a:extLst>
          </p:cNvPr>
          <p:cNvSpPr txBox="1"/>
          <p:nvPr/>
        </p:nvSpPr>
        <p:spPr>
          <a:xfrm>
            <a:off x="1476376" y="1044240"/>
            <a:ext cx="639127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tam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EGH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457200" lvl="0" indent="-457200">
              <a:buFont typeface="Wingdings" panose="05000000000000000000" pitchFamily="2" charset="2"/>
              <a:buChar char="q"/>
            </a:pP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đỉnh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E, G, H.</a:t>
            </a:r>
          </a:p>
          <a:p>
            <a:pPr marL="457200" lvl="0" indent="-457200">
              <a:buFont typeface="Wingdings" panose="05000000000000000000" pitchFamily="2" charset="2"/>
              <a:buChar char="q"/>
            </a:pP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EG, GH, HE.</a:t>
            </a:r>
          </a:p>
          <a:p>
            <a:pPr marL="457200" lvl="0" indent="-457200">
              <a:buFont typeface="Wingdings" panose="05000000000000000000" pitchFamily="2" charset="2"/>
              <a:buChar char="q"/>
            </a:pP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</a:p>
          <a:p>
            <a:pPr marL="457200" lvl="0" indent="-457200" algn="just">
              <a:buFont typeface="Wingdings" panose="05000000000000000000" pitchFamily="2" charset="2"/>
              <a:buChar char="ü"/>
            </a:pP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đỉnh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E,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EG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EH;</a:t>
            </a:r>
          </a:p>
          <a:p>
            <a:pPr marL="457200" lvl="0" indent="-457200" algn="just">
              <a:buFont typeface="Wingdings" panose="05000000000000000000" pitchFamily="2" charset="2"/>
              <a:buChar char="ü"/>
            </a:pP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đỉnh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G,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GE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GH;</a:t>
            </a:r>
          </a:p>
          <a:p>
            <a:pPr marL="457200" lvl="0" indent="-457200" algn="just">
              <a:buFont typeface="Wingdings" panose="05000000000000000000" pitchFamily="2" charset="2"/>
              <a:buChar char="ü"/>
            </a:pP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đỉnh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H,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HE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HG.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6C3A07E-C20F-43BB-BD2E-6F8F572483D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714671" y="2574712"/>
            <a:ext cx="4554107" cy="19752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20626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rectangle&#10;&#10;Description automatically generated">
            <a:extLst>
              <a:ext uri="{FF2B5EF4-FFF2-40B4-BE49-F238E27FC236}">
                <a16:creationId xmlns:a16="http://schemas.microsoft.com/office/drawing/2014/main" id="{D622B318-1E66-E94C-4D3B-4D371A5626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7C53BA2-840D-DE0F-9941-FD193269BD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29" y="1231305"/>
            <a:ext cx="12243010" cy="46548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E2F35D-73CB-D68A-D154-074FA5941B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1287"/>
            <a:ext cx="12192000" cy="4226700"/>
          </a:xfrm>
          <a:prstGeom prst="rect">
            <a:avLst/>
          </a:prstGeom>
        </p:spPr>
      </p:pic>
      <p:pic>
        <p:nvPicPr>
          <p:cNvPr id="9" name="Picture 8" descr="A close up of a leaf&#10;&#10;Description automatically generated with medium confidence">
            <a:extLst>
              <a:ext uri="{FF2B5EF4-FFF2-40B4-BE49-F238E27FC236}">
                <a16:creationId xmlns:a16="http://schemas.microsoft.com/office/drawing/2014/main" id="{8D49D92F-C4E8-F733-A7DF-FC830140B4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74435"/>
            <a:ext cx="12846047" cy="2803572"/>
          </a:xfrm>
          <a:prstGeom prst="rect">
            <a:avLst/>
          </a:prstGeom>
        </p:spPr>
      </p:pic>
      <p:pic>
        <p:nvPicPr>
          <p:cNvPr id="11" name="Picture 10" descr="Icon&#10;&#10;Description automatically generated with medium confidence">
            <a:extLst>
              <a:ext uri="{FF2B5EF4-FFF2-40B4-BE49-F238E27FC236}">
                <a16:creationId xmlns:a16="http://schemas.microsoft.com/office/drawing/2014/main" id="{71D8F3C6-E979-CA1D-915C-1BCBCFA2B48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99" y="4927528"/>
            <a:ext cx="1018496" cy="1666634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7DD8DF14-A677-DB26-A363-C88EC8F28A8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294" y="4253948"/>
            <a:ext cx="934477" cy="1516615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3E64E670-0F45-8718-D32B-BF782896FF5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188" y="5319628"/>
            <a:ext cx="910295" cy="1418365"/>
          </a:xfrm>
          <a:prstGeom prst="rect">
            <a:avLst/>
          </a:prstGeom>
        </p:spPr>
      </p:pic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B1BE652A-F1ED-8634-F43D-2C5BACB5E14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997" y="4539412"/>
            <a:ext cx="634779" cy="1036809"/>
          </a:xfrm>
          <a:prstGeom prst="rect">
            <a:avLst/>
          </a:prstGeom>
        </p:spPr>
      </p:pic>
      <p:pic>
        <p:nvPicPr>
          <p:cNvPr id="21" name="Picture 20" descr="A picture containing icon&#10;&#10;Description automatically generated">
            <a:extLst>
              <a:ext uri="{FF2B5EF4-FFF2-40B4-BE49-F238E27FC236}">
                <a16:creationId xmlns:a16="http://schemas.microsoft.com/office/drawing/2014/main" id="{D6C9F704-D860-0FE4-0711-75449FBDD25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305" y="5133628"/>
            <a:ext cx="725970" cy="1273870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404566CF-6E78-43D4-51E2-1F081B879D8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3696" y="3839877"/>
            <a:ext cx="665416" cy="1036810"/>
          </a:xfrm>
          <a:prstGeom prst="rect">
            <a:avLst/>
          </a:prstGeom>
        </p:spPr>
      </p:pic>
      <p:pic>
        <p:nvPicPr>
          <p:cNvPr id="25" name="Picture 24" descr="A picture containing text&#10;&#10;Description automatically generated">
            <a:extLst>
              <a:ext uri="{FF2B5EF4-FFF2-40B4-BE49-F238E27FC236}">
                <a16:creationId xmlns:a16="http://schemas.microsoft.com/office/drawing/2014/main" id="{C142360B-66AC-4A57-E412-A152D36A8BC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822" y="5228932"/>
            <a:ext cx="634779" cy="1036809"/>
          </a:xfrm>
          <a:prstGeom prst="rect">
            <a:avLst/>
          </a:prstGeom>
        </p:spPr>
      </p:pic>
      <p:pic>
        <p:nvPicPr>
          <p:cNvPr id="6" name="Picture 5" descr="A picture containing text, mirror, seat&#10;&#10;Description automatically generated">
            <a:extLst>
              <a:ext uri="{FF2B5EF4-FFF2-40B4-BE49-F238E27FC236}">
                <a16:creationId xmlns:a16="http://schemas.microsoft.com/office/drawing/2014/main" id="{8343C94C-DB9B-0119-391E-4360DDEB8E4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42" y="438151"/>
            <a:ext cx="7427807" cy="60205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C0A6230-7887-97A4-34EB-A9DD77AD07C4}"/>
              </a:ext>
            </a:extLst>
          </p:cNvPr>
          <p:cNvSpPr txBox="1"/>
          <p:nvPr/>
        </p:nvSpPr>
        <p:spPr>
          <a:xfrm>
            <a:off x="1401571" y="1158540"/>
            <a:ext cx="624700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tam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KIL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457200" lvl="0" indent="-457200">
              <a:buFont typeface="Wingdings" panose="05000000000000000000" pitchFamily="2" charset="2"/>
              <a:buChar char="q"/>
            </a:pP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đỉnh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K, I, L.</a:t>
            </a:r>
          </a:p>
          <a:p>
            <a:pPr marL="457200" lvl="0" indent="-457200">
              <a:buFont typeface="Wingdings" panose="05000000000000000000" pitchFamily="2" charset="2"/>
              <a:buChar char="q"/>
            </a:pP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KI, IL, LK.</a:t>
            </a:r>
          </a:p>
          <a:p>
            <a:pPr marL="457200" lvl="0" indent="-457200">
              <a:buFont typeface="Wingdings" panose="05000000000000000000" pitchFamily="2" charset="2"/>
              <a:buChar char="q"/>
            </a:pP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</a:p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đỉnh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K,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KI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KL;</a:t>
            </a:r>
          </a:p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đỉnh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I,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IK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IL;</a:t>
            </a:r>
          </a:p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đỉnh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L,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LI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LK.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4286BA6-331F-44AD-B107-4F1B8327F01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036653" y="2733969"/>
            <a:ext cx="3700593" cy="199966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" name="Picture 21" descr="A picture containing shape&#10;&#10;Description automatically generated">
            <a:extLst>
              <a:ext uri="{FF2B5EF4-FFF2-40B4-BE49-F238E27FC236}">
                <a16:creationId xmlns:a16="http://schemas.microsoft.com/office/drawing/2014/main" id="{EFB6194E-7001-45FD-89AC-C235D1F5965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43050" y="304800"/>
            <a:ext cx="1409700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140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rectangle&#10;&#10;Description automatically generated">
            <a:extLst>
              <a:ext uri="{FF2B5EF4-FFF2-40B4-BE49-F238E27FC236}">
                <a16:creationId xmlns:a16="http://schemas.microsoft.com/office/drawing/2014/main" id="{D622B318-1E66-E94C-4D3B-4D371A5626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7C53BA2-840D-DE0F-9941-FD193269BD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29" y="1231305"/>
            <a:ext cx="12243010" cy="46548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E2F35D-73CB-D68A-D154-074FA5941B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1287"/>
            <a:ext cx="12192000" cy="4226700"/>
          </a:xfrm>
          <a:prstGeom prst="rect">
            <a:avLst/>
          </a:prstGeom>
        </p:spPr>
      </p:pic>
      <p:pic>
        <p:nvPicPr>
          <p:cNvPr id="9" name="Picture 8" descr="A close up of a leaf&#10;&#10;Description automatically generated with medium confidence">
            <a:extLst>
              <a:ext uri="{FF2B5EF4-FFF2-40B4-BE49-F238E27FC236}">
                <a16:creationId xmlns:a16="http://schemas.microsoft.com/office/drawing/2014/main" id="{8D49D92F-C4E8-F733-A7DF-FC830140B4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74435"/>
            <a:ext cx="12846047" cy="2803572"/>
          </a:xfrm>
          <a:prstGeom prst="rect">
            <a:avLst/>
          </a:prstGeom>
        </p:spPr>
      </p:pic>
      <p:pic>
        <p:nvPicPr>
          <p:cNvPr id="11" name="Picture 10" descr="Icon&#10;&#10;Description automatically generated with medium confidence">
            <a:extLst>
              <a:ext uri="{FF2B5EF4-FFF2-40B4-BE49-F238E27FC236}">
                <a16:creationId xmlns:a16="http://schemas.microsoft.com/office/drawing/2014/main" id="{71D8F3C6-E979-CA1D-915C-1BCBCFA2B48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99" y="4927528"/>
            <a:ext cx="1018496" cy="1666634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7DD8DF14-A677-DB26-A363-C88EC8F28A8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294" y="4253948"/>
            <a:ext cx="934477" cy="1516615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3E64E670-0F45-8718-D32B-BF782896FF5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188" y="5319628"/>
            <a:ext cx="910295" cy="1418365"/>
          </a:xfrm>
          <a:prstGeom prst="rect">
            <a:avLst/>
          </a:prstGeom>
        </p:spPr>
      </p:pic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B1BE652A-F1ED-8634-F43D-2C5BACB5E14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997" y="4539412"/>
            <a:ext cx="634779" cy="1036809"/>
          </a:xfrm>
          <a:prstGeom prst="rect">
            <a:avLst/>
          </a:prstGeom>
        </p:spPr>
      </p:pic>
      <p:pic>
        <p:nvPicPr>
          <p:cNvPr id="21" name="Picture 20" descr="A picture containing icon&#10;&#10;Description automatically generated">
            <a:extLst>
              <a:ext uri="{FF2B5EF4-FFF2-40B4-BE49-F238E27FC236}">
                <a16:creationId xmlns:a16="http://schemas.microsoft.com/office/drawing/2014/main" id="{D6C9F704-D860-0FE4-0711-75449FBDD25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305" y="5133628"/>
            <a:ext cx="725970" cy="1273870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404566CF-6E78-43D4-51E2-1F081B879D8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3696" y="3839877"/>
            <a:ext cx="665416" cy="1036810"/>
          </a:xfrm>
          <a:prstGeom prst="rect">
            <a:avLst/>
          </a:prstGeom>
        </p:spPr>
      </p:pic>
      <p:pic>
        <p:nvPicPr>
          <p:cNvPr id="25" name="Picture 24" descr="A picture containing text&#10;&#10;Description automatically generated">
            <a:extLst>
              <a:ext uri="{FF2B5EF4-FFF2-40B4-BE49-F238E27FC236}">
                <a16:creationId xmlns:a16="http://schemas.microsoft.com/office/drawing/2014/main" id="{C142360B-66AC-4A57-E412-A152D36A8BC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822" y="5228932"/>
            <a:ext cx="634779" cy="1036809"/>
          </a:xfrm>
          <a:prstGeom prst="rect">
            <a:avLst/>
          </a:prstGeom>
        </p:spPr>
      </p:pic>
      <p:pic>
        <p:nvPicPr>
          <p:cNvPr id="6" name="Picture 5" descr="A picture containing text, mirror, seat&#10;&#10;Description automatically generated">
            <a:extLst>
              <a:ext uri="{FF2B5EF4-FFF2-40B4-BE49-F238E27FC236}">
                <a16:creationId xmlns:a16="http://schemas.microsoft.com/office/drawing/2014/main" id="{8343C94C-DB9B-0119-391E-4360DDEB8E4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43" y="438151"/>
            <a:ext cx="7237308" cy="60205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C0A6230-7887-97A4-34EB-A9DD77AD07C4}"/>
              </a:ext>
            </a:extLst>
          </p:cNvPr>
          <p:cNvSpPr txBox="1"/>
          <p:nvPr/>
        </p:nvSpPr>
        <p:spPr>
          <a:xfrm>
            <a:off x="1304925" y="1044240"/>
            <a:ext cx="656272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tứ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MNPQ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514350" lvl="0" indent="-514350">
              <a:buFont typeface="Wingdings" panose="05000000000000000000" pitchFamily="2" charset="2"/>
              <a:buChar char="q"/>
            </a:pP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đỉnh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M, N, P, Q.</a:t>
            </a:r>
          </a:p>
          <a:p>
            <a:pPr marL="514350" lvl="0" indent="-514350">
              <a:buFont typeface="Wingdings" panose="05000000000000000000" pitchFamily="2" charset="2"/>
              <a:buChar char="q"/>
            </a:pP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MN, NP, PQ, QM.</a:t>
            </a:r>
          </a:p>
          <a:p>
            <a:pPr marL="514350" lvl="0" indent="-514350">
              <a:buFont typeface="Wingdings" panose="05000000000000000000" pitchFamily="2" charset="2"/>
              <a:buChar char="q"/>
            </a:pP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</a:p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đỉnh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M,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MN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MQ;</a:t>
            </a:r>
          </a:p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đỉnh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N,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NM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NP;</a:t>
            </a:r>
          </a:p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đỉnh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P,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PN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PQ;</a:t>
            </a:r>
          </a:p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đỉnh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Q,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QM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QP.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170275-B511-49A6-91F1-907CCAF7857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210550" y="1819275"/>
            <a:ext cx="3464666" cy="35194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79724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B20594A3-733A-21E4-2FD0-58C82A76F19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4E852FB-62EA-EA4E-709E-4FA8A50594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63018" y="-147377"/>
            <a:ext cx="6445920" cy="7152754"/>
          </a:xfrm>
          <a:prstGeom prst="rect">
            <a:avLst/>
          </a:prstGeom>
        </p:spPr>
      </p:pic>
      <p:pic>
        <p:nvPicPr>
          <p:cNvPr id="50" name="Picture 49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CBF5A97B-8DF6-226D-3C1D-B81AE8CAA1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7289" y="4054489"/>
            <a:ext cx="3531929" cy="1989762"/>
          </a:xfrm>
          <a:prstGeom prst="rect">
            <a:avLst/>
          </a:prstGeom>
        </p:spPr>
      </p:pic>
      <p:pic>
        <p:nvPicPr>
          <p:cNvPr id="9" name="Picture 8" descr="A field of pink and white flowers&#10;&#10;Description automatically generated with medium confidence">
            <a:extLst>
              <a:ext uri="{FF2B5EF4-FFF2-40B4-BE49-F238E27FC236}">
                <a16:creationId xmlns:a16="http://schemas.microsoft.com/office/drawing/2014/main" id="{3B78DDDD-3B9F-A837-5B3C-B537C96434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098" y="5505747"/>
            <a:ext cx="9550400" cy="1406270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A4AABAC-27B3-CC35-A9BA-29C51A468EC5}"/>
              </a:ext>
            </a:extLst>
          </p:cNvPr>
          <p:cNvSpPr>
            <a:spLocks/>
          </p:cNvSpPr>
          <p:nvPr/>
        </p:nvSpPr>
        <p:spPr>
          <a:xfrm>
            <a:off x="336230" y="337406"/>
            <a:ext cx="11519540" cy="6463155"/>
          </a:xfrm>
          <a:custGeom>
            <a:avLst/>
            <a:gdLst>
              <a:gd name="connsiteX0" fmla="*/ 0 w 11519540"/>
              <a:gd name="connsiteY0" fmla="*/ 646962 h 6463155"/>
              <a:gd name="connsiteX1" fmla="*/ 646962 w 11519540"/>
              <a:gd name="connsiteY1" fmla="*/ 0 h 6463155"/>
              <a:gd name="connsiteX2" fmla="*/ 10872578 w 11519540"/>
              <a:gd name="connsiteY2" fmla="*/ 0 h 6463155"/>
              <a:gd name="connsiteX3" fmla="*/ 11519540 w 11519540"/>
              <a:gd name="connsiteY3" fmla="*/ 646962 h 6463155"/>
              <a:gd name="connsiteX4" fmla="*/ 11519540 w 11519540"/>
              <a:gd name="connsiteY4" fmla="*/ 5816193 h 6463155"/>
              <a:gd name="connsiteX5" fmla="*/ 10872578 w 11519540"/>
              <a:gd name="connsiteY5" fmla="*/ 6463155 h 6463155"/>
              <a:gd name="connsiteX6" fmla="*/ 646962 w 11519540"/>
              <a:gd name="connsiteY6" fmla="*/ 6463155 h 6463155"/>
              <a:gd name="connsiteX7" fmla="*/ 0 w 11519540"/>
              <a:gd name="connsiteY7" fmla="*/ 5816193 h 6463155"/>
              <a:gd name="connsiteX8" fmla="*/ 0 w 11519540"/>
              <a:gd name="connsiteY8" fmla="*/ 646962 h 6463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19540" h="6463155" fill="none" extrusionOk="0">
                <a:moveTo>
                  <a:pt x="0" y="646962"/>
                </a:moveTo>
                <a:cubicBezTo>
                  <a:pt x="4523" y="334840"/>
                  <a:pt x="318546" y="-21267"/>
                  <a:pt x="646962" y="0"/>
                </a:cubicBezTo>
                <a:cubicBezTo>
                  <a:pt x="5012597" y="139772"/>
                  <a:pt x="7086659" y="14259"/>
                  <a:pt x="10872578" y="0"/>
                </a:cubicBezTo>
                <a:cubicBezTo>
                  <a:pt x="11176948" y="-8830"/>
                  <a:pt x="11563430" y="253913"/>
                  <a:pt x="11519540" y="646962"/>
                </a:cubicBezTo>
                <a:cubicBezTo>
                  <a:pt x="11479088" y="3106764"/>
                  <a:pt x="11626613" y="4679113"/>
                  <a:pt x="11519540" y="5816193"/>
                </a:cubicBezTo>
                <a:cubicBezTo>
                  <a:pt x="11500057" y="6194195"/>
                  <a:pt x="11246850" y="6462545"/>
                  <a:pt x="10872578" y="6463155"/>
                </a:cubicBezTo>
                <a:cubicBezTo>
                  <a:pt x="8595408" y="6351201"/>
                  <a:pt x="1909842" y="6436922"/>
                  <a:pt x="646962" y="6463155"/>
                </a:cubicBezTo>
                <a:cubicBezTo>
                  <a:pt x="278818" y="6393892"/>
                  <a:pt x="745" y="6208886"/>
                  <a:pt x="0" y="5816193"/>
                </a:cubicBezTo>
                <a:cubicBezTo>
                  <a:pt x="-155877" y="3828538"/>
                  <a:pt x="-40573" y="3004624"/>
                  <a:pt x="0" y="646962"/>
                </a:cubicBezTo>
                <a:close/>
              </a:path>
              <a:path w="11519540" h="6463155" stroke="0" extrusionOk="0">
                <a:moveTo>
                  <a:pt x="0" y="646962"/>
                </a:moveTo>
                <a:cubicBezTo>
                  <a:pt x="-4598" y="241069"/>
                  <a:pt x="308215" y="15409"/>
                  <a:pt x="646962" y="0"/>
                </a:cubicBezTo>
                <a:cubicBezTo>
                  <a:pt x="4721978" y="-123725"/>
                  <a:pt x="6105749" y="31472"/>
                  <a:pt x="10872578" y="0"/>
                </a:cubicBezTo>
                <a:cubicBezTo>
                  <a:pt x="11193363" y="2101"/>
                  <a:pt x="11540527" y="318429"/>
                  <a:pt x="11519540" y="646962"/>
                </a:cubicBezTo>
                <a:cubicBezTo>
                  <a:pt x="11437174" y="2663769"/>
                  <a:pt x="11685713" y="3751979"/>
                  <a:pt x="11519540" y="5816193"/>
                </a:cubicBezTo>
                <a:cubicBezTo>
                  <a:pt x="11485115" y="6231311"/>
                  <a:pt x="11207931" y="6439684"/>
                  <a:pt x="10872578" y="6463155"/>
                </a:cubicBezTo>
                <a:cubicBezTo>
                  <a:pt x="9299341" y="6399886"/>
                  <a:pt x="5662350" y="6325329"/>
                  <a:pt x="646962" y="6463155"/>
                </a:cubicBezTo>
                <a:cubicBezTo>
                  <a:pt x="265769" y="6411639"/>
                  <a:pt x="17923" y="6174983"/>
                  <a:pt x="0" y="5816193"/>
                </a:cubicBezTo>
                <a:cubicBezTo>
                  <a:pt x="-143197" y="4837886"/>
                  <a:pt x="-97552" y="1796102"/>
                  <a:pt x="0" y="646962"/>
                </a:cubicBezTo>
                <a:close/>
              </a:path>
            </a:pathLst>
          </a:custGeom>
          <a:solidFill>
            <a:schemeClr val="bg1">
              <a:alpha val="67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3694780287">
                  <a:prstGeom prst="roundRect">
                    <a:avLst>
                      <a:gd name="adj" fmla="val 1001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2A01BA1-E2CC-5B99-98E2-B30382CD672A}"/>
              </a:ext>
            </a:extLst>
          </p:cNvPr>
          <p:cNvGrpSpPr/>
          <p:nvPr/>
        </p:nvGrpSpPr>
        <p:grpSpPr>
          <a:xfrm>
            <a:off x="95859" y="427383"/>
            <a:ext cx="1625267" cy="1119133"/>
            <a:chOff x="591159" y="530853"/>
            <a:chExt cx="1362777" cy="1015663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8E83783F-83A7-EC7F-9803-6E879769A5CD}"/>
                </a:ext>
              </a:extLst>
            </p:cNvPr>
            <p:cNvSpPr/>
            <p:nvPr/>
          </p:nvSpPr>
          <p:spPr>
            <a:xfrm>
              <a:off x="894499" y="672022"/>
              <a:ext cx="783152" cy="78315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F4EB314-CD4E-DC52-B8A4-25DD1BDACAC7}"/>
                </a:ext>
              </a:extLst>
            </p:cNvPr>
            <p:cNvSpPr txBox="1"/>
            <p:nvPr/>
          </p:nvSpPr>
          <p:spPr>
            <a:xfrm>
              <a:off x="591159" y="530853"/>
              <a:ext cx="136277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2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D8AFEC85-43A5-4557-A53A-ED071902E3DA}"/>
              </a:ext>
            </a:extLst>
          </p:cNvPr>
          <p:cNvSpPr txBox="1"/>
          <p:nvPr/>
        </p:nvSpPr>
        <p:spPr>
          <a:xfrm>
            <a:off x="1438275" y="533400"/>
            <a:ext cx="10191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Quan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sát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288C76D-F80E-45E2-BC51-4289752975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3000" y="1481821"/>
            <a:ext cx="10148887" cy="30473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A66B2B3-274F-43D6-BAC7-66AC4D98BB47}"/>
              </a:ext>
            </a:extLst>
          </p:cNvPr>
          <p:cNvSpPr txBox="1"/>
          <p:nvPr/>
        </p:nvSpPr>
        <p:spPr>
          <a:xfrm>
            <a:off x="1343025" y="4819650"/>
            <a:ext cx="9544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tên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tam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tứ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C688625-A13D-4B42-8457-2105AFC474B3}"/>
              </a:ext>
            </a:extLst>
          </p:cNvPr>
          <p:cNvSpPr txBox="1"/>
          <p:nvPr/>
        </p:nvSpPr>
        <p:spPr>
          <a:xfrm>
            <a:off x="2066925" y="5362575"/>
            <a:ext cx="72485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tam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ABC.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tứ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EGHI, KNML.</a:t>
            </a:r>
          </a:p>
        </p:txBody>
      </p:sp>
    </p:spTree>
    <p:extLst>
      <p:ext uri="{BB962C8B-B14F-4D97-AF65-F5344CB8AC3E}">
        <p14:creationId xmlns:p14="http://schemas.microsoft.com/office/powerpoint/2010/main" val="1561956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B20594A3-733A-21E4-2FD0-58C82A76F19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4E852FB-62EA-EA4E-709E-4FA8A50594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67793" y="-247129"/>
            <a:ext cx="6445920" cy="7152754"/>
          </a:xfrm>
          <a:prstGeom prst="rect">
            <a:avLst/>
          </a:prstGeom>
        </p:spPr>
      </p:pic>
      <p:pic>
        <p:nvPicPr>
          <p:cNvPr id="50" name="Picture 49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CBF5A97B-8DF6-226D-3C1D-B81AE8CAA1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7289" y="4054489"/>
            <a:ext cx="3531929" cy="1989762"/>
          </a:xfrm>
          <a:prstGeom prst="rect">
            <a:avLst/>
          </a:prstGeom>
        </p:spPr>
      </p:pic>
      <p:pic>
        <p:nvPicPr>
          <p:cNvPr id="9" name="Picture 8" descr="A field of pink and white flowers&#10;&#10;Description automatically generated with medium confidence">
            <a:extLst>
              <a:ext uri="{FF2B5EF4-FFF2-40B4-BE49-F238E27FC236}">
                <a16:creationId xmlns:a16="http://schemas.microsoft.com/office/drawing/2014/main" id="{3B78DDDD-3B9F-A837-5B3C-B537C96434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098" y="5505747"/>
            <a:ext cx="9550400" cy="1406270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A4AABAC-27B3-CC35-A9BA-29C51A468EC5}"/>
              </a:ext>
            </a:extLst>
          </p:cNvPr>
          <p:cNvSpPr>
            <a:spLocks/>
          </p:cNvSpPr>
          <p:nvPr/>
        </p:nvSpPr>
        <p:spPr>
          <a:xfrm>
            <a:off x="326705" y="308831"/>
            <a:ext cx="11519540" cy="6463155"/>
          </a:xfrm>
          <a:custGeom>
            <a:avLst/>
            <a:gdLst>
              <a:gd name="connsiteX0" fmla="*/ 0 w 11519540"/>
              <a:gd name="connsiteY0" fmla="*/ 646962 h 6463155"/>
              <a:gd name="connsiteX1" fmla="*/ 646962 w 11519540"/>
              <a:gd name="connsiteY1" fmla="*/ 0 h 6463155"/>
              <a:gd name="connsiteX2" fmla="*/ 10872578 w 11519540"/>
              <a:gd name="connsiteY2" fmla="*/ 0 h 6463155"/>
              <a:gd name="connsiteX3" fmla="*/ 11519540 w 11519540"/>
              <a:gd name="connsiteY3" fmla="*/ 646962 h 6463155"/>
              <a:gd name="connsiteX4" fmla="*/ 11519540 w 11519540"/>
              <a:gd name="connsiteY4" fmla="*/ 5816193 h 6463155"/>
              <a:gd name="connsiteX5" fmla="*/ 10872578 w 11519540"/>
              <a:gd name="connsiteY5" fmla="*/ 6463155 h 6463155"/>
              <a:gd name="connsiteX6" fmla="*/ 646962 w 11519540"/>
              <a:gd name="connsiteY6" fmla="*/ 6463155 h 6463155"/>
              <a:gd name="connsiteX7" fmla="*/ 0 w 11519540"/>
              <a:gd name="connsiteY7" fmla="*/ 5816193 h 6463155"/>
              <a:gd name="connsiteX8" fmla="*/ 0 w 11519540"/>
              <a:gd name="connsiteY8" fmla="*/ 646962 h 6463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19540" h="6463155" fill="none" extrusionOk="0">
                <a:moveTo>
                  <a:pt x="0" y="646962"/>
                </a:moveTo>
                <a:cubicBezTo>
                  <a:pt x="4523" y="334840"/>
                  <a:pt x="318546" y="-21267"/>
                  <a:pt x="646962" y="0"/>
                </a:cubicBezTo>
                <a:cubicBezTo>
                  <a:pt x="5012597" y="139772"/>
                  <a:pt x="7086659" y="14259"/>
                  <a:pt x="10872578" y="0"/>
                </a:cubicBezTo>
                <a:cubicBezTo>
                  <a:pt x="11176948" y="-8830"/>
                  <a:pt x="11563430" y="253913"/>
                  <a:pt x="11519540" y="646962"/>
                </a:cubicBezTo>
                <a:cubicBezTo>
                  <a:pt x="11479088" y="3106764"/>
                  <a:pt x="11626613" y="4679113"/>
                  <a:pt x="11519540" y="5816193"/>
                </a:cubicBezTo>
                <a:cubicBezTo>
                  <a:pt x="11500057" y="6194195"/>
                  <a:pt x="11246850" y="6462545"/>
                  <a:pt x="10872578" y="6463155"/>
                </a:cubicBezTo>
                <a:cubicBezTo>
                  <a:pt x="8595408" y="6351201"/>
                  <a:pt x="1909842" y="6436922"/>
                  <a:pt x="646962" y="6463155"/>
                </a:cubicBezTo>
                <a:cubicBezTo>
                  <a:pt x="278818" y="6393892"/>
                  <a:pt x="745" y="6208886"/>
                  <a:pt x="0" y="5816193"/>
                </a:cubicBezTo>
                <a:cubicBezTo>
                  <a:pt x="-155877" y="3828538"/>
                  <a:pt x="-40573" y="3004624"/>
                  <a:pt x="0" y="646962"/>
                </a:cubicBezTo>
                <a:close/>
              </a:path>
              <a:path w="11519540" h="6463155" stroke="0" extrusionOk="0">
                <a:moveTo>
                  <a:pt x="0" y="646962"/>
                </a:moveTo>
                <a:cubicBezTo>
                  <a:pt x="-4598" y="241069"/>
                  <a:pt x="308215" y="15409"/>
                  <a:pt x="646962" y="0"/>
                </a:cubicBezTo>
                <a:cubicBezTo>
                  <a:pt x="4721978" y="-123725"/>
                  <a:pt x="6105749" y="31472"/>
                  <a:pt x="10872578" y="0"/>
                </a:cubicBezTo>
                <a:cubicBezTo>
                  <a:pt x="11193363" y="2101"/>
                  <a:pt x="11540527" y="318429"/>
                  <a:pt x="11519540" y="646962"/>
                </a:cubicBezTo>
                <a:cubicBezTo>
                  <a:pt x="11437174" y="2663769"/>
                  <a:pt x="11685713" y="3751979"/>
                  <a:pt x="11519540" y="5816193"/>
                </a:cubicBezTo>
                <a:cubicBezTo>
                  <a:pt x="11485115" y="6231311"/>
                  <a:pt x="11207931" y="6439684"/>
                  <a:pt x="10872578" y="6463155"/>
                </a:cubicBezTo>
                <a:cubicBezTo>
                  <a:pt x="9299341" y="6399886"/>
                  <a:pt x="5662350" y="6325329"/>
                  <a:pt x="646962" y="6463155"/>
                </a:cubicBezTo>
                <a:cubicBezTo>
                  <a:pt x="265769" y="6411639"/>
                  <a:pt x="17923" y="6174983"/>
                  <a:pt x="0" y="5816193"/>
                </a:cubicBezTo>
                <a:cubicBezTo>
                  <a:pt x="-143197" y="4837886"/>
                  <a:pt x="-97552" y="1796102"/>
                  <a:pt x="0" y="646962"/>
                </a:cubicBezTo>
                <a:close/>
              </a:path>
            </a:pathLst>
          </a:custGeom>
          <a:solidFill>
            <a:schemeClr val="bg1">
              <a:alpha val="67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3694780287">
                  <a:prstGeom prst="roundRect">
                    <a:avLst>
                      <a:gd name="adj" fmla="val 1001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2A01BA1-E2CC-5B99-98E2-B30382CD672A}"/>
              </a:ext>
            </a:extLst>
          </p:cNvPr>
          <p:cNvGrpSpPr/>
          <p:nvPr/>
        </p:nvGrpSpPr>
        <p:grpSpPr>
          <a:xfrm>
            <a:off x="153009" y="246408"/>
            <a:ext cx="1625267" cy="1119133"/>
            <a:chOff x="591159" y="530853"/>
            <a:chExt cx="1362777" cy="1015663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8E83783F-83A7-EC7F-9803-6E879769A5CD}"/>
                </a:ext>
              </a:extLst>
            </p:cNvPr>
            <p:cNvSpPr/>
            <p:nvPr/>
          </p:nvSpPr>
          <p:spPr>
            <a:xfrm>
              <a:off x="894499" y="672022"/>
              <a:ext cx="783152" cy="78315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F4EB314-CD4E-DC52-B8A4-25DD1BDACAC7}"/>
                </a:ext>
              </a:extLst>
            </p:cNvPr>
            <p:cNvSpPr txBox="1"/>
            <p:nvPr/>
          </p:nvSpPr>
          <p:spPr>
            <a:xfrm>
              <a:off x="591159" y="530853"/>
              <a:ext cx="136277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2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D8AFEC85-43A5-4557-A53A-ED071902E3DA}"/>
              </a:ext>
            </a:extLst>
          </p:cNvPr>
          <p:cNvSpPr txBox="1"/>
          <p:nvPr/>
        </p:nvSpPr>
        <p:spPr>
          <a:xfrm>
            <a:off x="1438275" y="438150"/>
            <a:ext cx="10191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Quan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sát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hình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vẽ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thực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hiện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các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hoạt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động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sau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288C76D-F80E-45E2-BC51-4289752975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5850" y="1310371"/>
            <a:ext cx="10148887" cy="30473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A66B2B3-274F-43D6-BAC7-66AC4D98BB47}"/>
              </a:ext>
            </a:extLst>
          </p:cNvPr>
          <p:cNvSpPr txBox="1"/>
          <p:nvPr/>
        </p:nvSpPr>
        <p:spPr>
          <a:xfrm>
            <a:off x="895350" y="4495800"/>
            <a:ext cx="105632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b.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Dùng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ê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ke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kiểm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tên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1D578F3-D0F6-4BD6-8101-338C089D62B2}"/>
              </a:ext>
            </a:extLst>
          </p:cNvPr>
          <p:cNvSpPr txBox="1"/>
          <p:nvPr/>
        </p:nvSpPr>
        <p:spPr>
          <a:xfrm>
            <a:off x="1743075" y="5638800"/>
            <a:ext cx="84105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E, H, K.</a:t>
            </a:r>
          </a:p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A, B, C, G, I, L, M, N.</a:t>
            </a:r>
          </a:p>
        </p:txBody>
      </p:sp>
    </p:spTree>
    <p:extLst>
      <p:ext uri="{BB962C8B-B14F-4D97-AF65-F5344CB8AC3E}">
        <p14:creationId xmlns:p14="http://schemas.microsoft.com/office/powerpoint/2010/main" val="343703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rectangle&#10;&#10;Description automatically generated">
            <a:extLst>
              <a:ext uri="{FF2B5EF4-FFF2-40B4-BE49-F238E27FC236}">
                <a16:creationId xmlns:a16="http://schemas.microsoft.com/office/drawing/2014/main" id="{D622B318-1E66-E94C-4D3B-4D371A5626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DE5DEA-5E55-40B2-D547-7070AD5A2F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25233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7C53BA2-840D-DE0F-9941-FD193269BD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29" y="1231305"/>
            <a:ext cx="12243010" cy="46548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E2F35D-73CB-D68A-D154-074FA5941B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1287"/>
            <a:ext cx="12192000" cy="4226700"/>
          </a:xfrm>
          <a:prstGeom prst="rect">
            <a:avLst/>
          </a:prstGeom>
        </p:spPr>
      </p:pic>
      <p:pic>
        <p:nvPicPr>
          <p:cNvPr id="9" name="Picture 8" descr="A close up of a leaf&#10;&#10;Description automatically generated with medium confidence">
            <a:extLst>
              <a:ext uri="{FF2B5EF4-FFF2-40B4-BE49-F238E27FC236}">
                <a16:creationId xmlns:a16="http://schemas.microsoft.com/office/drawing/2014/main" id="{8D49D92F-C4E8-F733-A7DF-FC830140B4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74435"/>
            <a:ext cx="12846047" cy="2803572"/>
          </a:xfrm>
          <a:prstGeom prst="rect">
            <a:avLst/>
          </a:prstGeom>
        </p:spPr>
      </p:pic>
      <p:pic>
        <p:nvPicPr>
          <p:cNvPr id="11" name="Picture 10" descr="Icon&#10;&#10;Description automatically generated with medium confidence">
            <a:extLst>
              <a:ext uri="{FF2B5EF4-FFF2-40B4-BE49-F238E27FC236}">
                <a16:creationId xmlns:a16="http://schemas.microsoft.com/office/drawing/2014/main" id="{71D8F3C6-E979-CA1D-915C-1BCBCFA2B4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99" y="4927528"/>
            <a:ext cx="1018496" cy="1666634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7DD8DF14-A677-DB26-A363-C88EC8F28A8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294" y="4253948"/>
            <a:ext cx="934477" cy="1516615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3E64E670-0F45-8718-D32B-BF782896FF5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188" y="5319628"/>
            <a:ext cx="910295" cy="1418365"/>
          </a:xfrm>
          <a:prstGeom prst="rect">
            <a:avLst/>
          </a:prstGeom>
        </p:spPr>
      </p:pic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B1BE652A-F1ED-8634-F43D-2C5BACB5E14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997" y="4539412"/>
            <a:ext cx="634779" cy="1036809"/>
          </a:xfrm>
          <a:prstGeom prst="rect">
            <a:avLst/>
          </a:prstGeom>
        </p:spPr>
      </p:pic>
      <p:pic>
        <p:nvPicPr>
          <p:cNvPr id="21" name="Picture 20" descr="A picture containing icon&#10;&#10;Description automatically generated">
            <a:extLst>
              <a:ext uri="{FF2B5EF4-FFF2-40B4-BE49-F238E27FC236}">
                <a16:creationId xmlns:a16="http://schemas.microsoft.com/office/drawing/2014/main" id="{D6C9F704-D860-0FE4-0711-75449FBDD25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305" y="5133628"/>
            <a:ext cx="725970" cy="1273870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404566CF-6E78-43D4-51E2-1F081B879D8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3696" y="3839877"/>
            <a:ext cx="665416" cy="1036810"/>
          </a:xfrm>
          <a:prstGeom prst="rect">
            <a:avLst/>
          </a:prstGeom>
        </p:spPr>
      </p:pic>
      <p:pic>
        <p:nvPicPr>
          <p:cNvPr id="25" name="Picture 24" descr="A picture containing text&#10;&#10;Description automatically generated">
            <a:extLst>
              <a:ext uri="{FF2B5EF4-FFF2-40B4-BE49-F238E27FC236}">
                <a16:creationId xmlns:a16="http://schemas.microsoft.com/office/drawing/2014/main" id="{C142360B-66AC-4A57-E412-A152D36A8BC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822" y="5228932"/>
            <a:ext cx="634779" cy="1036809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A21FB71E-AB87-50A8-4E0B-B7FC4D9034A9}"/>
              </a:ext>
            </a:extLst>
          </p:cNvPr>
          <p:cNvGrpSpPr/>
          <p:nvPr/>
        </p:nvGrpSpPr>
        <p:grpSpPr>
          <a:xfrm>
            <a:off x="685962" y="0"/>
            <a:ext cx="1342863" cy="1355070"/>
            <a:chOff x="881975" y="943846"/>
            <a:chExt cx="1511262" cy="1689969"/>
          </a:xfrm>
        </p:grpSpPr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355828AE-9C26-305D-E079-794A878CAA3B}"/>
                </a:ext>
              </a:extLst>
            </p:cNvPr>
            <p:cNvSpPr/>
            <p:nvPr/>
          </p:nvSpPr>
          <p:spPr>
            <a:xfrm>
              <a:off x="960142" y="943846"/>
              <a:ext cx="1391694" cy="1486628"/>
            </a:xfrm>
            <a:prstGeom prst="triangl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A0B65DD-0325-143D-CA8C-4F3DB34DAEDE}"/>
                </a:ext>
              </a:extLst>
            </p:cNvPr>
            <p:cNvSpPr txBox="1"/>
            <p:nvPr/>
          </p:nvSpPr>
          <p:spPr>
            <a:xfrm>
              <a:off x="881975" y="1367135"/>
              <a:ext cx="1511262" cy="12666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3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E3400166-15CC-D47C-8D9C-4479DEC58CD3}"/>
              </a:ext>
            </a:extLst>
          </p:cNvPr>
          <p:cNvSpPr txBox="1"/>
          <p:nvPr/>
        </p:nvSpPr>
        <p:spPr>
          <a:xfrm>
            <a:off x="1771640" y="341445"/>
            <a:ext cx="10010785" cy="1200329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>
                <a:ln w="1905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glow rad="762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NTH-LuoLuoNotangYuanTi 1" pitchFamily="2" charset="-128"/>
              </a:rPr>
              <a:t>Đo độ dài mỗi cạnh của hình tam giác, hình tứ giác sau rồi viết số đo (theo mẫu): </a:t>
            </a:r>
            <a:endParaRPr kumimoji="0" lang="en-US" sz="3600" b="0" i="0" u="none" strike="noStrike" kern="1200" cap="none" spc="0" normalizeH="0" baseline="0" noProof="0" dirty="0">
              <a:ln w="19050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>
                <a:glow rad="76200">
                  <a:prstClr val="white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LNTH-LuoLuoNotangYuanTi 1" pitchFamily="2" charset="-12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23B767-9AA2-4EA1-897A-549B687F80F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52475" y="1800977"/>
            <a:ext cx="10715625" cy="405052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10BDEE7-305D-4EC4-AFA5-D55780D71D50}"/>
              </a:ext>
            </a:extLst>
          </p:cNvPr>
          <p:cNvSpPr/>
          <p:nvPr/>
        </p:nvSpPr>
        <p:spPr>
          <a:xfrm>
            <a:off x="981075" y="3200400"/>
            <a:ext cx="590550" cy="6096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9B23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E4F28C3D-8400-436D-8148-A1FEEEBC5445}"/>
              </a:ext>
            </a:extLst>
          </p:cNvPr>
          <p:cNvSpPr/>
          <p:nvPr/>
        </p:nvSpPr>
        <p:spPr>
          <a:xfrm>
            <a:off x="2705100" y="5067300"/>
            <a:ext cx="590550" cy="6096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9B23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F7427EA1-12BC-4B30-830B-36CE5711722D}"/>
              </a:ext>
            </a:extLst>
          </p:cNvPr>
          <p:cNvSpPr/>
          <p:nvPr/>
        </p:nvSpPr>
        <p:spPr>
          <a:xfrm>
            <a:off x="3467100" y="3076575"/>
            <a:ext cx="590550" cy="6096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9B23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52723B8-5373-424C-AD53-2169607A19F0}"/>
              </a:ext>
            </a:extLst>
          </p:cNvPr>
          <p:cNvSpPr/>
          <p:nvPr/>
        </p:nvSpPr>
        <p:spPr>
          <a:xfrm>
            <a:off x="8629650" y="2324100"/>
            <a:ext cx="695325" cy="6096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9B23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2,5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F4DA1D02-F0C2-4614-AA3D-CD93ACDF3A0A}"/>
              </a:ext>
            </a:extLst>
          </p:cNvPr>
          <p:cNvSpPr/>
          <p:nvPr/>
        </p:nvSpPr>
        <p:spPr>
          <a:xfrm>
            <a:off x="10086976" y="3571875"/>
            <a:ext cx="647700" cy="6096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9B23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7DA8FF0D-5361-4C3A-861F-63011A3E4407}"/>
              </a:ext>
            </a:extLst>
          </p:cNvPr>
          <p:cNvSpPr/>
          <p:nvPr/>
        </p:nvSpPr>
        <p:spPr>
          <a:xfrm>
            <a:off x="8277226" y="4772025"/>
            <a:ext cx="647700" cy="6096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9B23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B369BCFF-A90E-4D8C-8DCB-E848CBFE4409}"/>
              </a:ext>
            </a:extLst>
          </p:cNvPr>
          <p:cNvSpPr/>
          <p:nvPr/>
        </p:nvSpPr>
        <p:spPr>
          <a:xfrm>
            <a:off x="6715126" y="3438525"/>
            <a:ext cx="647700" cy="6096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9B23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81212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6" grpId="0" animBg="1"/>
      <p:bldP spid="27" grpId="0" animBg="1"/>
      <p:bldP spid="28" grpId="0" animBg="1"/>
      <p:bldP spid="30" grpId="0" animBg="1"/>
      <p:bldP spid="31" grpId="0" animBg="1"/>
      <p:bldP spid="3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B20594A3-733A-21E4-2FD0-58C82A76F19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4E852FB-62EA-EA4E-709E-4FA8A50594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63018" y="-147377"/>
            <a:ext cx="6445920" cy="7152754"/>
          </a:xfrm>
          <a:prstGeom prst="rect">
            <a:avLst/>
          </a:prstGeom>
        </p:spPr>
      </p:pic>
      <p:pic>
        <p:nvPicPr>
          <p:cNvPr id="50" name="Picture 49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CBF5A97B-8DF6-226D-3C1D-B81AE8CAA1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7289" y="4054489"/>
            <a:ext cx="3531929" cy="1989762"/>
          </a:xfrm>
          <a:prstGeom prst="rect">
            <a:avLst/>
          </a:prstGeom>
        </p:spPr>
      </p:pic>
      <p:pic>
        <p:nvPicPr>
          <p:cNvPr id="9" name="Picture 8" descr="A field of pink and white flowers&#10;&#10;Description automatically generated with medium confidence">
            <a:extLst>
              <a:ext uri="{FF2B5EF4-FFF2-40B4-BE49-F238E27FC236}">
                <a16:creationId xmlns:a16="http://schemas.microsoft.com/office/drawing/2014/main" id="{3B78DDDD-3B9F-A837-5B3C-B537C96434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098" y="5505747"/>
            <a:ext cx="9550400" cy="1406270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A4AABAC-27B3-CC35-A9BA-29C51A468EC5}"/>
              </a:ext>
            </a:extLst>
          </p:cNvPr>
          <p:cNvSpPr>
            <a:spLocks/>
          </p:cNvSpPr>
          <p:nvPr/>
        </p:nvSpPr>
        <p:spPr>
          <a:xfrm>
            <a:off x="336230" y="337406"/>
            <a:ext cx="11519540" cy="6463155"/>
          </a:xfrm>
          <a:custGeom>
            <a:avLst/>
            <a:gdLst>
              <a:gd name="connsiteX0" fmla="*/ 0 w 11519540"/>
              <a:gd name="connsiteY0" fmla="*/ 646962 h 6463155"/>
              <a:gd name="connsiteX1" fmla="*/ 646962 w 11519540"/>
              <a:gd name="connsiteY1" fmla="*/ 0 h 6463155"/>
              <a:gd name="connsiteX2" fmla="*/ 10872578 w 11519540"/>
              <a:gd name="connsiteY2" fmla="*/ 0 h 6463155"/>
              <a:gd name="connsiteX3" fmla="*/ 11519540 w 11519540"/>
              <a:gd name="connsiteY3" fmla="*/ 646962 h 6463155"/>
              <a:gd name="connsiteX4" fmla="*/ 11519540 w 11519540"/>
              <a:gd name="connsiteY4" fmla="*/ 5816193 h 6463155"/>
              <a:gd name="connsiteX5" fmla="*/ 10872578 w 11519540"/>
              <a:gd name="connsiteY5" fmla="*/ 6463155 h 6463155"/>
              <a:gd name="connsiteX6" fmla="*/ 646962 w 11519540"/>
              <a:gd name="connsiteY6" fmla="*/ 6463155 h 6463155"/>
              <a:gd name="connsiteX7" fmla="*/ 0 w 11519540"/>
              <a:gd name="connsiteY7" fmla="*/ 5816193 h 6463155"/>
              <a:gd name="connsiteX8" fmla="*/ 0 w 11519540"/>
              <a:gd name="connsiteY8" fmla="*/ 646962 h 6463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19540" h="6463155" fill="none" extrusionOk="0">
                <a:moveTo>
                  <a:pt x="0" y="646962"/>
                </a:moveTo>
                <a:cubicBezTo>
                  <a:pt x="4523" y="334840"/>
                  <a:pt x="318546" y="-21267"/>
                  <a:pt x="646962" y="0"/>
                </a:cubicBezTo>
                <a:cubicBezTo>
                  <a:pt x="5012597" y="139772"/>
                  <a:pt x="7086659" y="14259"/>
                  <a:pt x="10872578" y="0"/>
                </a:cubicBezTo>
                <a:cubicBezTo>
                  <a:pt x="11176948" y="-8830"/>
                  <a:pt x="11563430" y="253913"/>
                  <a:pt x="11519540" y="646962"/>
                </a:cubicBezTo>
                <a:cubicBezTo>
                  <a:pt x="11479088" y="3106764"/>
                  <a:pt x="11626613" y="4679113"/>
                  <a:pt x="11519540" y="5816193"/>
                </a:cubicBezTo>
                <a:cubicBezTo>
                  <a:pt x="11500057" y="6194195"/>
                  <a:pt x="11246850" y="6462545"/>
                  <a:pt x="10872578" y="6463155"/>
                </a:cubicBezTo>
                <a:cubicBezTo>
                  <a:pt x="8595408" y="6351201"/>
                  <a:pt x="1909842" y="6436922"/>
                  <a:pt x="646962" y="6463155"/>
                </a:cubicBezTo>
                <a:cubicBezTo>
                  <a:pt x="278818" y="6393892"/>
                  <a:pt x="745" y="6208886"/>
                  <a:pt x="0" y="5816193"/>
                </a:cubicBezTo>
                <a:cubicBezTo>
                  <a:pt x="-155877" y="3828538"/>
                  <a:pt x="-40573" y="3004624"/>
                  <a:pt x="0" y="646962"/>
                </a:cubicBezTo>
                <a:close/>
              </a:path>
              <a:path w="11519540" h="6463155" stroke="0" extrusionOk="0">
                <a:moveTo>
                  <a:pt x="0" y="646962"/>
                </a:moveTo>
                <a:cubicBezTo>
                  <a:pt x="-4598" y="241069"/>
                  <a:pt x="308215" y="15409"/>
                  <a:pt x="646962" y="0"/>
                </a:cubicBezTo>
                <a:cubicBezTo>
                  <a:pt x="4721978" y="-123725"/>
                  <a:pt x="6105749" y="31472"/>
                  <a:pt x="10872578" y="0"/>
                </a:cubicBezTo>
                <a:cubicBezTo>
                  <a:pt x="11193363" y="2101"/>
                  <a:pt x="11540527" y="318429"/>
                  <a:pt x="11519540" y="646962"/>
                </a:cubicBezTo>
                <a:cubicBezTo>
                  <a:pt x="11437174" y="2663769"/>
                  <a:pt x="11685713" y="3751979"/>
                  <a:pt x="11519540" y="5816193"/>
                </a:cubicBezTo>
                <a:cubicBezTo>
                  <a:pt x="11485115" y="6231311"/>
                  <a:pt x="11207931" y="6439684"/>
                  <a:pt x="10872578" y="6463155"/>
                </a:cubicBezTo>
                <a:cubicBezTo>
                  <a:pt x="9299341" y="6399886"/>
                  <a:pt x="5662350" y="6325329"/>
                  <a:pt x="646962" y="6463155"/>
                </a:cubicBezTo>
                <a:cubicBezTo>
                  <a:pt x="265769" y="6411639"/>
                  <a:pt x="17923" y="6174983"/>
                  <a:pt x="0" y="5816193"/>
                </a:cubicBezTo>
                <a:cubicBezTo>
                  <a:pt x="-143197" y="4837886"/>
                  <a:pt x="-97552" y="1796102"/>
                  <a:pt x="0" y="646962"/>
                </a:cubicBezTo>
                <a:close/>
              </a:path>
            </a:pathLst>
          </a:custGeom>
          <a:solidFill>
            <a:schemeClr val="bg1">
              <a:alpha val="67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3694780287">
                  <a:prstGeom prst="roundRect">
                    <a:avLst>
                      <a:gd name="adj" fmla="val 1001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2A01BA1-E2CC-5B99-98E2-B30382CD672A}"/>
              </a:ext>
            </a:extLst>
          </p:cNvPr>
          <p:cNvGrpSpPr/>
          <p:nvPr/>
        </p:nvGrpSpPr>
        <p:grpSpPr>
          <a:xfrm>
            <a:off x="95859" y="427383"/>
            <a:ext cx="1625267" cy="1119133"/>
            <a:chOff x="591159" y="530853"/>
            <a:chExt cx="1362777" cy="1015663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8E83783F-83A7-EC7F-9803-6E879769A5CD}"/>
                </a:ext>
              </a:extLst>
            </p:cNvPr>
            <p:cNvSpPr/>
            <p:nvPr/>
          </p:nvSpPr>
          <p:spPr>
            <a:xfrm>
              <a:off x="894499" y="672022"/>
              <a:ext cx="783152" cy="78315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F4EB314-CD4E-DC52-B8A4-25DD1BDACAC7}"/>
                </a:ext>
              </a:extLst>
            </p:cNvPr>
            <p:cNvSpPr txBox="1"/>
            <p:nvPr/>
          </p:nvSpPr>
          <p:spPr>
            <a:xfrm>
              <a:off x="591159" y="530853"/>
              <a:ext cx="136277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2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D8AFEC85-43A5-4557-A53A-ED071902E3DA}"/>
              </a:ext>
            </a:extLst>
          </p:cNvPr>
          <p:cNvSpPr txBox="1"/>
          <p:nvPr/>
        </p:nvSpPr>
        <p:spPr>
          <a:xfrm>
            <a:off x="1371600" y="390525"/>
            <a:ext cx="101917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 em, hình tiếp theo được ghép bởi bao nhiêu que tính?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F69205-6889-4D01-9549-909D70DB3D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71600" y="1859827"/>
            <a:ext cx="9453562" cy="395994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30C339D-48CF-46D8-A621-2286D019FA2D}"/>
              </a:ext>
            </a:extLst>
          </p:cNvPr>
          <p:cNvSpPr/>
          <p:nvPr/>
        </p:nvSpPr>
        <p:spPr>
          <a:xfrm>
            <a:off x="1762125" y="5791200"/>
            <a:ext cx="1352550" cy="485775"/>
          </a:xfrm>
          <a:prstGeom prst="roundRect">
            <a:avLst/>
          </a:prstGeom>
          <a:solidFill>
            <a:srgbClr val="9B2387"/>
          </a:solidFill>
          <a:ln>
            <a:solidFill>
              <a:srgbClr val="9B2387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3 que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46412F69-F151-4E7B-91CD-9E3CD73B9196}"/>
              </a:ext>
            </a:extLst>
          </p:cNvPr>
          <p:cNvSpPr/>
          <p:nvPr/>
        </p:nvSpPr>
        <p:spPr>
          <a:xfrm>
            <a:off x="3524250" y="5791200"/>
            <a:ext cx="1352550" cy="485775"/>
          </a:xfrm>
          <a:prstGeom prst="roundRect">
            <a:avLst/>
          </a:prstGeom>
          <a:solidFill>
            <a:srgbClr val="9B2387"/>
          </a:solidFill>
          <a:ln>
            <a:solidFill>
              <a:srgbClr val="9B2387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6 que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958543C2-19F1-4211-8892-04BC4F32D2F9}"/>
              </a:ext>
            </a:extLst>
          </p:cNvPr>
          <p:cNvSpPr/>
          <p:nvPr/>
        </p:nvSpPr>
        <p:spPr>
          <a:xfrm>
            <a:off x="5629275" y="5734050"/>
            <a:ext cx="1352550" cy="485775"/>
          </a:xfrm>
          <a:prstGeom prst="roundRect">
            <a:avLst/>
          </a:prstGeom>
          <a:solidFill>
            <a:srgbClr val="9B2387"/>
          </a:solidFill>
          <a:ln>
            <a:solidFill>
              <a:srgbClr val="9B2387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9 que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370256AC-7BC3-4DCA-AFDB-1AC05E28407D}"/>
              </a:ext>
            </a:extLst>
          </p:cNvPr>
          <p:cNvSpPr/>
          <p:nvPr/>
        </p:nvSpPr>
        <p:spPr>
          <a:xfrm>
            <a:off x="8181975" y="5734050"/>
            <a:ext cx="1352550" cy="485775"/>
          </a:xfrm>
          <a:prstGeom prst="roundRect">
            <a:avLst/>
          </a:prstGeom>
          <a:solidFill>
            <a:srgbClr val="9B2387"/>
          </a:solidFill>
          <a:ln>
            <a:solidFill>
              <a:srgbClr val="9B2387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12 que</a:t>
            </a:r>
          </a:p>
        </p:txBody>
      </p:sp>
    </p:spTree>
    <p:extLst>
      <p:ext uri="{BB962C8B-B14F-4D97-AF65-F5344CB8AC3E}">
        <p14:creationId xmlns:p14="http://schemas.microsoft.com/office/powerpoint/2010/main" val="3681748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0" grpId="0"/>
      <p:bldP spid="4" grpId="0" animBg="1"/>
      <p:bldP spid="21" grpId="0" animBg="1"/>
      <p:bldP spid="22" grpId="0" animBg="1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rectangle&#10;&#10;Description automatically generated">
            <a:extLst>
              <a:ext uri="{FF2B5EF4-FFF2-40B4-BE49-F238E27FC236}">
                <a16:creationId xmlns:a16="http://schemas.microsoft.com/office/drawing/2014/main" id="{D622B318-1E66-E94C-4D3B-4D371A5626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DE5DEA-5E55-40B2-D547-7070AD5A2F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25233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7C53BA2-840D-DE0F-9941-FD193269BD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29" y="1231305"/>
            <a:ext cx="12243010" cy="46548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E2F35D-73CB-D68A-D154-074FA5941B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1287"/>
            <a:ext cx="12192000" cy="4226700"/>
          </a:xfrm>
          <a:prstGeom prst="rect">
            <a:avLst/>
          </a:prstGeom>
        </p:spPr>
      </p:pic>
      <p:pic>
        <p:nvPicPr>
          <p:cNvPr id="9" name="Picture 8" descr="A close up of a leaf&#10;&#10;Description automatically generated with medium confidence">
            <a:extLst>
              <a:ext uri="{FF2B5EF4-FFF2-40B4-BE49-F238E27FC236}">
                <a16:creationId xmlns:a16="http://schemas.microsoft.com/office/drawing/2014/main" id="{8D49D92F-C4E8-F733-A7DF-FC830140B4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74435"/>
            <a:ext cx="12846047" cy="2803572"/>
          </a:xfrm>
          <a:prstGeom prst="rect">
            <a:avLst/>
          </a:prstGeom>
        </p:spPr>
      </p:pic>
      <p:pic>
        <p:nvPicPr>
          <p:cNvPr id="11" name="Picture 10" descr="Icon&#10;&#10;Description automatically generated with medium confidence">
            <a:extLst>
              <a:ext uri="{FF2B5EF4-FFF2-40B4-BE49-F238E27FC236}">
                <a16:creationId xmlns:a16="http://schemas.microsoft.com/office/drawing/2014/main" id="{71D8F3C6-E979-CA1D-915C-1BCBCFA2B48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99" y="4927528"/>
            <a:ext cx="1018496" cy="1666634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7DD8DF14-A677-DB26-A363-C88EC8F28A8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294" y="4253948"/>
            <a:ext cx="934477" cy="1516615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3E64E670-0F45-8718-D32B-BF782896FF5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188" y="5319628"/>
            <a:ext cx="910295" cy="1418365"/>
          </a:xfrm>
          <a:prstGeom prst="rect">
            <a:avLst/>
          </a:prstGeom>
        </p:spPr>
      </p:pic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B1BE652A-F1ED-8634-F43D-2C5BACB5E14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997" y="4539412"/>
            <a:ext cx="634779" cy="1036809"/>
          </a:xfrm>
          <a:prstGeom prst="rect">
            <a:avLst/>
          </a:prstGeom>
        </p:spPr>
      </p:pic>
      <p:pic>
        <p:nvPicPr>
          <p:cNvPr id="21" name="Picture 20" descr="A picture containing icon&#10;&#10;Description automatically generated">
            <a:extLst>
              <a:ext uri="{FF2B5EF4-FFF2-40B4-BE49-F238E27FC236}">
                <a16:creationId xmlns:a16="http://schemas.microsoft.com/office/drawing/2014/main" id="{D6C9F704-D860-0FE4-0711-75449FBDD25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305" y="5133628"/>
            <a:ext cx="725970" cy="1273870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404566CF-6E78-43D4-51E2-1F081B879D8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3696" y="3839877"/>
            <a:ext cx="665416" cy="1036810"/>
          </a:xfrm>
          <a:prstGeom prst="rect">
            <a:avLst/>
          </a:prstGeom>
        </p:spPr>
      </p:pic>
      <p:pic>
        <p:nvPicPr>
          <p:cNvPr id="25" name="Picture 24" descr="A picture containing text&#10;&#10;Description automatically generated">
            <a:extLst>
              <a:ext uri="{FF2B5EF4-FFF2-40B4-BE49-F238E27FC236}">
                <a16:creationId xmlns:a16="http://schemas.microsoft.com/office/drawing/2014/main" id="{C142360B-66AC-4A57-E412-A152D36A8BC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822" y="5228932"/>
            <a:ext cx="634779" cy="1036809"/>
          </a:xfrm>
          <a:prstGeom prst="rect">
            <a:avLst/>
          </a:prstGeom>
        </p:spPr>
      </p:pic>
      <p:pic>
        <p:nvPicPr>
          <p:cNvPr id="36" name="Picture 35" descr="Icon&#10;&#10;Description automatically generated">
            <a:extLst>
              <a:ext uri="{FF2B5EF4-FFF2-40B4-BE49-F238E27FC236}">
                <a16:creationId xmlns:a16="http://schemas.microsoft.com/office/drawing/2014/main" id="{ABF45056-B447-3D2D-69B6-F42B9F3C099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918" y="334849"/>
            <a:ext cx="9976209" cy="6447756"/>
          </a:xfrm>
          <a:prstGeom prst="rect">
            <a:avLst/>
          </a:prstGeom>
        </p:spPr>
      </p:pic>
      <p:pic>
        <p:nvPicPr>
          <p:cNvPr id="6" name="Picture 5" descr="A picture containing text, doll, vector graphics&#10;&#10;Description automatically generated">
            <a:extLst>
              <a:ext uri="{FF2B5EF4-FFF2-40B4-BE49-F238E27FC236}">
                <a16:creationId xmlns:a16="http://schemas.microsoft.com/office/drawing/2014/main" id="{096D7E42-A0AC-AFD0-6679-DB382C11943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81" y="2604052"/>
            <a:ext cx="2473034" cy="431063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E586EC1-9CC4-8386-92E1-7E36D72B1C5B}"/>
              </a:ext>
            </a:extLst>
          </p:cNvPr>
          <p:cNvSpPr txBox="1"/>
          <p:nvPr/>
        </p:nvSpPr>
        <p:spPr>
          <a:xfrm>
            <a:off x="3084737" y="2903221"/>
            <a:ext cx="6568503" cy="1631216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0" b="0" i="0" u="none" strike="noStrike" kern="1200" cap="none" spc="0" normalizeH="0" baseline="0" noProof="0" dirty="0">
                <a:ln w="1905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glow rad="762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VN-Hole Hearted" panose="020B0A06020104020203" pitchFamily="34" charset="0"/>
                <a:ea typeface="LNTH-LuoLuoNotangYuanTi 1" pitchFamily="2" charset="-128"/>
                <a:cs typeface="LNTH-LuoLuoNotangYuanTi 1" pitchFamily="2" charset="-128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2327442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6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1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16667E-6 3.7037E-7 L 4.16667E-6 -0.07222 " pathEditMode="relative" rAng="0" ptsTypes="AA">
                                      <p:cBhvr>
                                        <p:cTn id="1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B20594A3-733A-21E4-2FD0-58C82A76F19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4E852FB-62EA-EA4E-709E-4FA8A50594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67793" y="-247129"/>
            <a:ext cx="6445920" cy="7152754"/>
          </a:xfrm>
          <a:prstGeom prst="rect">
            <a:avLst/>
          </a:prstGeom>
        </p:spPr>
      </p:pic>
      <p:pic>
        <p:nvPicPr>
          <p:cNvPr id="50" name="Picture 49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CBF5A97B-8DF6-226D-3C1D-B81AE8CAA1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7289" y="4054489"/>
            <a:ext cx="3531929" cy="1989762"/>
          </a:xfrm>
          <a:prstGeom prst="rect">
            <a:avLst/>
          </a:prstGeom>
        </p:spPr>
      </p:pic>
      <p:pic>
        <p:nvPicPr>
          <p:cNvPr id="9" name="Picture 8" descr="A field of pink and white flowers&#10;&#10;Description automatically generated with medium confidence">
            <a:extLst>
              <a:ext uri="{FF2B5EF4-FFF2-40B4-BE49-F238E27FC236}">
                <a16:creationId xmlns:a16="http://schemas.microsoft.com/office/drawing/2014/main" id="{3B78DDDD-3B9F-A837-5B3C-B537C96434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098" y="5505747"/>
            <a:ext cx="9550400" cy="1406270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A4AABAC-27B3-CC35-A9BA-29C51A468EC5}"/>
              </a:ext>
            </a:extLst>
          </p:cNvPr>
          <p:cNvSpPr>
            <a:spLocks/>
          </p:cNvSpPr>
          <p:nvPr/>
        </p:nvSpPr>
        <p:spPr>
          <a:xfrm>
            <a:off x="326705" y="308831"/>
            <a:ext cx="11519540" cy="6463155"/>
          </a:xfrm>
          <a:custGeom>
            <a:avLst/>
            <a:gdLst>
              <a:gd name="connsiteX0" fmla="*/ 0 w 11519540"/>
              <a:gd name="connsiteY0" fmla="*/ 646962 h 6463155"/>
              <a:gd name="connsiteX1" fmla="*/ 646962 w 11519540"/>
              <a:gd name="connsiteY1" fmla="*/ 0 h 6463155"/>
              <a:gd name="connsiteX2" fmla="*/ 10872578 w 11519540"/>
              <a:gd name="connsiteY2" fmla="*/ 0 h 6463155"/>
              <a:gd name="connsiteX3" fmla="*/ 11519540 w 11519540"/>
              <a:gd name="connsiteY3" fmla="*/ 646962 h 6463155"/>
              <a:gd name="connsiteX4" fmla="*/ 11519540 w 11519540"/>
              <a:gd name="connsiteY4" fmla="*/ 5816193 h 6463155"/>
              <a:gd name="connsiteX5" fmla="*/ 10872578 w 11519540"/>
              <a:gd name="connsiteY5" fmla="*/ 6463155 h 6463155"/>
              <a:gd name="connsiteX6" fmla="*/ 646962 w 11519540"/>
              <a:gd name="connsiteY6" fmla="*/ 6463155 h 6463155"/>
              <a:gd name="connsiteX7" fmla="*/ 0 w 11519540"/>
              <a:gd name="connsiteY7" fmla="*/ 5816193 h 6463155"/>
              <a:gd name="connsiteX8" fmla="*/ 0 w 11519540"/>
              <a:gd name="connsiteY8" fmla="*/ 646962 h 6463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19540" h="6463155" fill="none" extrusionOk="0">
                <a:moveTo>
                  <a:pt x="0" y="646962"/>
                </a:moveTo>
                <a:cubicBezTo>
                  <a:pt x="4523" y="334840"/>
                  <a:pt x="318546" y="-21267"/>
                  <a:pt x="646962" y="0"/>
                </a:cubicBezTo>
                <a:cubicBezTo>
                  <a:pt x="5012597" y="139772"/>
                  <a:pt x="7086659" y="14259"/>
                  <a:pt x="10872578" y="0"/>
                </a:cubicBezTo>
                <a:cubicBezTo>
                  <a:pt x="11176948" y="-8830"/>
                  <a:pt x="11563430" y="253913"/>
                  <a:pt x="11519540" y="646962"/>
                </a:cubicBezTo>
                <a:cubicBezTo>
                  <a:pt x="11479088" y="3106764"/>
                  <a:pt x="11626613" y="4679113"/>
                  <a:pt x="11519540" y="5816193"/>
                </a:cubicBezTo>
                <a:cubicBezTo>
                  <a:pt x="11500057" y="6194195"/>
                  <a:pt x="11246850" y="6462545"/>
                  <a:pt x="10872578" y="6463155"/>
                </a:cubicBezTo>
                <a:cubicBezTo>
                  <a:pt x="8595408" y="6351201"/>
                  <a:pt x="1909842" y="6436922"/>
                  <a:pt x="646962" y="6463155"/>
                </a:cubicBezTo>
                <a:cubicBezTo>
                  <a:pt x="278818" y="6393892"/>
                  <a:pt x="745" y="6208886"/>
                  <a:pt x="0" y="5816193"/>
                </a:cubicBezTo>
                <a:cubicBezTo>
                  <a:pt x="-155877" y="3828538"/>
                  <a:pt x="-40573" y="3004624"/>
                  <a:pt x="0" y="646962"/>
                </a:cubicBezTo>
                <a:close/>
              </a:path>
              <a:path w="11519540" h="6463155" stroke="0" extrusionOk="0">
                <a:moveTo>
                  <a:pt x="0" y="646962"/>
                </a:moveTo>
                <a:cubicBezTo>
                  <a:pt x="-4598" y="241069"/>
                  <a:pt x="308215" y="15409"/>
                  <a:pt x="646962" y="0"/>
                </a:cubicBezTo>
                <a:cubicBezTo>
                  <a:pt x="4721978" y="-123725"/>
                  <a:pt x="6105749" y="31472"/>
                  <a:pt x="10872578" y="0"/>
                </a:cubicBezTo>
                <a:cubicBezTo>
                  <a:pt x="11193363" y="2101"/>
                  <a:pt x="11540527" y="318429"/>
                  <a:pt x="11519540" y="646962"/>
                </a:cubicBezTo>
                <a:cubicBezTo>
                  <a:pt x="11437174" y="2663769"/>
                  <a:pt x="11685713" y="3751979"/>
                  <a:pt x="11519540" y="5816193"/>
                </a:cubicBezTo>
                <a:cubicBezTo>
                  <a:pt x="11485115" y="6231311"/>
                  <a:pt x="11207931" y="6439684"/>
                  <a:pt x="10872578" y="6463155"/>
                </a:cubicBezTo>
                <a:cubicBezTo>
                  <a:pt x="9299341" y="6399886"/>
                  <a:pt x="5662350" y="6325329"/>
                  <a:pt x="646962" y="6463155"/>
                </a:cubicBezTo>
                <a:cubicBezTo>
                  <a:pt x="265769" y="6411639"/>
                  <a:pt x="17923" y="6174983"/>
                  <a:pt x="0" y="5816193"/>
                </a:cubicBezTo>
                <a:cubicBezTo>
                  <a:pt x="-143197" y="4837886"/>
                  <a:pt x="-97552" y="1796102"/>
                  <a:pt x="0" y="646962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3694780287">
                  <a:prstGeom prst="roundRect">
                    <a:avLst>
                      <a:gd name="adj" fmla="val 1001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Picture 2" descr="Cute cartoon thai student namaste greeting in the school uniform. Free Vector">
            <a:extLst>
              <a:ext uri="{FF2B5EF4-FFF2-40B4-BE49-F238E27FC236}">
                <a16:creationId xmlns:a16="http://schemas.microsoft.com/office/drawing/2014/main" id="{5ACD7FF5-1B5F-4FFC-A552-E7FAE41A94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809" b="90431" l="3994" r="41853">
                        <a14:foregroundMark x1="39776" y1="39234" x2="39776" y2="39234"/>
                        <a14:foregroundMark x1="32907" y1="43541" x2="32907" y2="43541"/>
                        <a14:foregroundMark x1="41374" y1="41627" x2="41374" y2="41627"/>
                        <a14:foregroundMark x1="27476" y1="90431" x2="27476" y2="90431"/>
                        <a14:foregroundMark x1="31470" y1="68660" x2="31470" y2="68660"/>
                        <a14:foregroundMark x1="31310" y1="66746" x2="31310" y2="66746"/>
                        <a14:foregroundMark x1="32109" y1="65072" x2="32109" y2="65072"/>
                        <a14:foregroundMark x1="32428" y1="66746" x2="32428" y2="66746"/>
                        <a14:foregroundMark x1="33067" y1="67464" x2="33067" y2="67464"/>
                        <a14:foregroundMark x1="33387" y1="72010" x2="33387" y2="72010"/>
                        <a14:foregroundMark x1="41853" y1="54785" x2="41853" y2="54785"/>
                        <a14:backgroundMark x1="22684" y1="65072" x2="22684" y2="65072"/>
                        <a14:backgroundMark x1="22684" y1="64354" x2="22684" y2="64354"/>
                        <a14:backgroundMark x1="23482" y1="65550" x2="23482" y2="65550"/>
                        <a14:backgroundMark x1="23323" y1="64593" x2="23323" y2="64593"/>
                        <a14:backgroundMark x1="32907" y1="64593" x2="32907" y2="64593"/>
                        <a14:backgroundMark x1="32428" y1="64354" x2="32428" y2="64354"/>
                        <a14:backgroundMark x1="32588" y1="65550" x2="32588" y2="65550"/>
                        <a14:backgroundMark x1="32907" y1="66986" x2="32907" y2="66986"/>
                        <a14:backgroundMark x1="33387" y1="68182" x2="33387" y2="68182"/>
                        <a14:backgroundMark x1="33387" y1="68900" x2="33387" y2="68900"/>
                        <a14:backgroundMark x1="33546" y1="69617" x2="33546" y2="69617"/>
                        <a14:backgroundMark x1="35463" y1="70574" x2="36102" y2="70335"/>
                        <a14:backgroundMark x1="32109" y1="72249" x2="33387" y2="71053"/>
                        <a14:backgroundMark x1="33387" y1="72488" x2="33387" y2="72488"/>
                        <a14:backgroundMark x1="33546" y1="72488" x2="33546" y2="72488"/>
                        <a14:backgroundMark x1="33067" y1="67703" x2="33067" y2="67703"/>
                        <a14:backgroundMark x1="33546" y1="72010" x2="33546" y2="72010"/>
                        <a14:backgroundMark x1="33227" y1="66986" x2="33227" y2="66986"/>
                        <a14:backgroundMark x1="22843" y1="66507" x2="22843" y2="66507"/>
                        <a14:backgroundMark x1="23003" y1="66746" x2="23003" y2="667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6390"/>
          <a:stretch/>
        </p:blipFill>
        <p:spPr bwMode="auto">
          <a:xfrm>
            <a:off x="-427028" y="1379658"/>
            <a:ext cx="3053479" cy="4675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Cute cartoon thai student namaste greeting in the school uniform. Free Vector">
            <a:extLst>
              <a:ext uri="{FF2B5EF4-FFF2-40B4-BE49-F238E27FC236}">
                <a16:creationId xmlns:a16="http://schemas.microsoft.com/office/drawing/2014/main" id="{15439A88-A5E8-4BC0-9409-6216ADDDEC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809" b="91627" l="61502" r="95687">
                        <a14:foregroundMark x1="74281" y1="86603" x2="74281" y2="86603"/>
                        <a14:foregroundMark x1="78594" y1="87321" x2="78594" y2="87321"/>
                        <a14:foregroundMark x1="78594" y1="89952" x2="78594" y2="89952"/>
                        <a14:foregroundMark x1="74281" y1="90909" x2="74281" y2="90909"/>
                        <a14:foregroundMark x1="74920" y1="88517" x2="74920" y2="88517"/>
                        <a14:foregroundMark x1="74920" y1="89474" x2="74920" y2="89474"/>
                        <a14:foregroundMark x1="78435" y1="91627" x2="78435" y2="916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399"/>
          <a:stretch/>
        </p:blipFill>
        <p:spPr bwMode="auto">
          <a:xfrm>
            <a:off x="9298768" y="1217733"/>
            <a:ext cx="2985874" cy="4680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356620DF-EFF4-458B-B4D8-4F4FFCC9086C}"/>
              </a:ext>
            </a:extLst>
          </p:cNvPr>
          <p:cNvSpPr/>
          <p:nvPr/>
        </p:nvSpPr>
        <p:spPr>
          <a:xfrm>
            <a:off x="2705100" y="2828925"/>
            <a:ext cx="6829425" cy="344805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Cách chơi: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vi-VN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Lớp chia thành các nhóm 4.</a:t>
            </a:r>
            <a:endParaRPr lang="en-US" sz="28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</a:t>
            </a:r>
            <a:r>
              <a:rPr lang="vi-VN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uan sát nhanh hình dạng các hình, đếm số cạnh có trong mỗi hình và tìm ra quy luật cho hình tiếp theo cần bao nhiêu que tính.</a:t>
            </a:r>
            <a:endParaRPr lang="en-US" sz="28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vi-VN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Nhóm nào trả lời đúng thời gian và kết quả sẽ được khen, thưởng. </a:t>
            </a:r>
            <a:endParaRPr lang="en-US" sz="28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905180-A99B-46DF-9485-C8F24CE431A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97585" y="398436"/>
            <a:ext cx="6358679" cy="2060627"/>
          </a:xfrm>
          <a:prstGeom prst="rect">
            <a:avLst/>
          </a:prstGeom>
        </p:spPr>
      </p:pic>
      <p:pic>
        <p:nvPicPr>
          <p:cNvPr id="24" name="Picture 23" descr="A picture containing shape&#10;&#10;Description automatically generated">
            <a:extLst>
              <a:ext uri="{FF2B5EF4-FFF2-40B4-BE49-F238E27FC236}">
                <a16:creationId xmlns:a16="http://schemas.microsoft.com/office/drawing/2014/main" id="{2A1EB5FC-FA5D-4203-9E09-CFF857C4238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14625" y="447675"/>
            <a:ext cx="1409700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58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charRg st="38" end="16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3">
                                            <p:txEl>
                                              <p:charRg st="38" end="16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charRg st="165" end="2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3">
                                            <p:txEl>
                                              <p:charRg st="165" end="23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B20594A3-733A-21E4-2FD0-58C82A76F19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4E852FB-62EA-EA4E-709E-4FA8A50594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63018" y="-147377"/>
            <a:ext cx="6445920" cy="7152754"/>
          </a:xfrm>
          <a:prstGeom prst="rect">
            <a:avLst/>
          </a:prstGeom>
        </p:spPr>
      </p:pic>
      <p:pic>
        <p:nvPicPr>
          <p:cNvPr id="50" name="Picture 49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CBF5A97B-8DF6-226D-3C1D-B81AE8CAA1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7289" y="4054489"/>
            <a:ext cx="3531929" cy="1989762"/>
          </a:xfrm>
          <a:prstGeom prst="rect">
            <a:avLst/>
          </a:prstGeom>
        </p:spPr>
      </p:pic>
      <p:pic>
        <p:nvPicPr>
          <p:cNvPr id="9" name="Picture 8" descr="A field of pink and white flowers&#10;&#10;Description automatically generated with medium confidence">
            <a:extLst>
              <a:ext uri="{FF2B5EF4-FFF2-40B4-BE49-F238E27FC236}">
                <a16:creationId xmlns:a16="http://schemas.microsoft.com/office/drawing/2014/main" id="{3B78DDDD-3B9F-A837-5B3C-B537C96434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098" y="5505747"/>
            <a:ext cx="9550400" cy="1406270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A4AABAC-27B3-CC35-A9BA-29C51A468EC5}"/>
              </a:ext>
            </a:extLst>
          </p:cNvPr>
          <p:cNvSpPr>
            <a:spLocks/>
          </p:cNvSpPr>
          <p:nvPr/>
        </p:nvSpPr>
        <p:spPr>
          <a:xfrm>
            <a:off x="336230" y="337406"/>
            <a:ext cx="11519540" cy="6463155"/>
          </a:xfrm>
          <a:custGeom>
            <a:avLst/>
            <a:gdLst>
              <a:gd name="connsiteX0" fmla="*/ 0 w 11519540"/>
              <a:gd name="connsiteY0" fmla="*/ 646962 h 6463155"/>
              <a:gd name="connsiteX1" fmla="*/ 646962 w 11519540"/>
              <a:gd name="connsiteY1" fmla="*/ 0 h 6463155"/>
              <a:gd name="connsiteX2" fmla="*/ 10872578 w 11519540"/>
              <a:gd name="connsiteY2" fmla="*/ 0 h 6463155"/>
              <a:gd name="connsiteX3" fmla="*/ 11519540 w 11519540"/>
              <a:gd name="connsiteY3" fmla="*/ 646962 h 6463155"/>
              <a:gd name="connsiteX4" fmla="*/ 11519540 w 11519540"/>
              <a:gd name="connsiteY4" fmla="*/ 5816193 h 6463155"/>
              <a:gd name="connsiteX5" fmla="*/ 10872578 w 11519540"/>
              <a:gd name="connsiteY5" fmla="*/ 6463155 h 6463155"/>
              <a:gd name="connsiteX6" fmla="*/ 646962 w 11519540"/>
              <a:gd name="connsiteY6" fmla="*/ 6463155 h 6463155"/>
              <a:gd name="connsiteX7" fmla="*/ 0 w 11519540"/>
              <a:gd name="connsiteY7" fmla="*/ 5816193 h 6463155"/>
              <a:gd name="connsiteX8" fmla="*/ 0 w 11519540"/>
              <a:gd name="connsiteY8" fmla="*/ 646962 h 6463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19540" h="6463155" fill="none" extrusionOk="0">
                <a:moveTo>
                  <a:pt x="0" y="646962"/>
                </a:moveTo>
                <a:cubicBezTo>
                  <a:pt x="4523" y="334840"/>
                  <a:pt x="318546" y="-21267"/>
                  <a:pt x="646962" y="0"/>
                </a:cubicBezTo>
                <a:cubicBezTo>
                  <a:pt x="5012597" y="139772"/>
                  <a:pt x="7086659" y="14259"/>
                  <a:pt x="10872578" y="0"/>
                </a:cubicBezTo>
                <a:cubicBezTo>
                  <a:pt x="11176948" y="-8830"/>
                  <a:pt x="11563430" y="253913"/>
                  <a:pt x="11519540" y="646962"/>
                </a:cubicBezTo>
                <a:cubicBezTo>
                  <a:pt x="11479088" y="3106764"/>
                  <a:pt x="11626613" y="4679113"/>
                  <a:pt x="11519540" y="5816193"/>
                </a:cubicBezTo>
                <a:cubicBezTo>
                  <a:pt x="11500057" y="6194195"/>
                  <a:pt x="11246850" y="6462545"/>
                  <a:pt x="10872578" y="6463155"/>
                </a:cubicBezTo>
                <a:cubicBezTo>
                  <a:pt x="8595408" y="6351201"/>
                  <a:pt x="1909842" y="6436922"/>
                  <a:pt x="646962" y="6463155"/>
                </a:cubicBezTo>
                <a:cubicBezTo>
                  <a:pt x="278818" y="6393892"/>
                  <a:pt x="745" y="6208886"/>
                  <a:pt x="0" y="5816193"/>
                </a:cubicBezTo>
                <a:cubicBezTo>
                  <a:pt x="-155877" y="3828538"/>
                  <a:pt x="-40573" y="3004624"/>
                  <a:pt x="0" y="646962"/>
                </a:cubicBezTo>
                <a:close/>
              </a:path>
              <a:path w="11519540" h="6463155" stroke="0" extrusionOk="0">
                <a:moveTo>
                  <a:pt x="0" y="646962"/>
                </a:moveTo>
                <a:cubicBezTo>
                  <a:pt x="-4598" y="241069"/>
                  <a:pt x="308215" y="15409"/>
                  <a:pt x="646962" y="0"/>
                </a:cubicBezTo>
                <a:cubicBezTo>
                  <a:pt x="4721978" y="-123725"/>
                  <a:pt x="6105749" y="31472"/>
                  <a:pt x="10872578" y="0"/>
                </a:cubicBezTo>
                <a:cubicBezTo>
                  <a:pt x="11193363" y="2101"/>
                  <a:pt x="11540527" y="318429"/>
                  <a:pt x="11519540" y="646962"/>
                </a:cubicBezTo>
                <a:cubicBezTo>
                  <a:pt x="11437174" y="2663769"/>
                  <a:pt x="11685713" y="3751979"/>
                  <a:pt x="11519540" y="5816193"/>
                </a:cubicBezTo>
                <a:cubicBezTo>
                  <a:pt x="11485115" y="6231311"/>
                  <a:pt x="11207931" y="6439684"/>
                  <a:pt x="10872578" y="6463155"/>
                </a:cubicBezTo>
                <a:cubicBezTo>
                  <a:pt x="9299341" y="6399886"/>
                  <a:pt x="5662350" y="6325329"/>
                  <a:pt x="646962" y="6463155"/>
                </a:cubicBezTo>
                <a:cubicBezTo>
                  <a:pt x="265769" y="6411639"/>
                  <a:pt x="17923" y="6174983"/>
                  <a:pt x="0" y="5816193"/>
                </a:cubicBezTo>
                <a:cubicBezTo>
                  <a:pt x="-143197" y="4837886"/>
                  <a:pt x="-97552" y="1796102"/>
                  <a:pt x="0" y="646962"/>
                </a:cubicBezTo>
                <a:close/>
              </a:path>
            </a:pathLst>
          </a:custGeom>
          <a:solidFill>
            <a:schemeClr val="bg1">
              <a:alpha val="67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3694780287">
                  <a:prstGeom prst="roundRect">
                    <a:avLst>
                      <a:gd name="adj" fmla="val 1001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F69205-6889-4D01-9549-909D70DB3D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24024" y="863921"/>
            <a:ext cx="8624887" cy="36128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63152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rectangle&#10;&#10;Description automatically generated">
            <a:extLst>
              <a:ext uri="{FF2B5EF4-FFF2-40B4-BE49-F238E27FC236}">
                <a16:creationId xmlns:a16="http://schemas.microsoft.com/office/drawing/2014/main" id="{D622B318-1E66-E94C-4D3B-4D371A5626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DE5DEA-5E55-40B2-D547-7070AD5A2F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25233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7C53BA2-840D-DE0F-9941-FD193269BD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29" y="1231305"/>
            <a:ext cx="12243010" cy="46548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E2F35D-73CB-D68A-D154-074FA5941B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1287"/>
            <a:ext cx="12192000" cy="4226700"/>
          </a:xfrm>
          <a:prstGeom prst="rect">
            <a:avLst/>
          </a:prstGeom>
        </p:spPr>
      </p:pic>
      <p:pic>
        <p:nvPicPr>
          <p:cNvPr id="9" name="Picture 8" descr="A close up of a leaf&#10;&#10;Description automatically generated with medium confidence">
            <a:extLst>
              <a:ext uri="{FF2B5EF4-FFF2-40B4-BE49-F238E27FC236}">
                <a16:creationId xmlns:a16="http://schemas.microsoft.com/office/drawing/2014/main" id="{8D49D92F-C4E8-F733-A7DF-FC830140B4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74435"/>
            <a:ext cx="12846047" cy="2803572"/>
          </a:xfrm>
          <a:prstGeom prst="rect">
            <a:avLst/>
          </a:prstGeom>
        </p:spPr>
      </p:pic>
      <p:pic>
        <p:nvPicPr>
          <p:cNvPr id="11" name="Picture 10" descr="Icon&#10;&#10;Description automatically generated with medium confidence">
            <a:extLst>
              <a:ext uri="{FF2B5EF4-FFF2-40B4-BE49-F238E27FC236}">
                <a16:creationId xmlns:a16="http://schemas.microsoft.com/office/drawing/2014/main" id="{71D8F3C6-E979-CA1D-915C-1BCBCFA2B48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99" y="4927528"/>
            <a:ext cx="1018496" cy="1666634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7DD8DF14-A677-DB26-A363-C88EC8F28A8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294" y="4253948"/>
            <a:ext cx="934477" cy="1516615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3E64E670-0F45-8718-D32B-BF782896FF5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188" y="5319628"/>
            <a:ext cx="910295" cy="1418365"/>
          </a:xfrm>
          <a:prstGeom prst="rect">
            <a:avLst/>
          </a:prstGeom>
        </p:spPr>
      </p:pic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B1BE652A-F1ED-8634-F43D-2C5BACB5E14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997" y="4539412"/>
            <a:ext cx="634779" cy="1036809"/>
          </a:xfrm>
          <a:prstGeom prst="rect">
            <a:avLst/>
          </a:prstGeom>
        </p:spPr>
      </p:pic>
      <p:pic>
        <p:nvPicPr>
          <p:cNvPr id="21" name="Picture 20" descr="A picture containing icon&#10;&#10;Description automatically generated">
            <a:extLst>
              <a:ext uri="{FF2B5EF4-FFF2-40B4-BE49-F238E27FC236}">
                <a16:creationId xmlns:a16="http://schemas.microsoft.com/office/drawing/2014/main" id="{D6C9F704-D860-0FE4-0711-75449FBDD25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305" y="5133628"/>
            <a:ext cx="725970" cy="1273870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404566CF-6E78-43D4-51E2-1F081B879D8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3696" y="3839877"/>
            <a:ext cx="665416" cy="1036810"/>
          </a:xfrm>
          <a:prstGeom prst="rect">
            <a:avLst/>
          </a:prstGeom>
        </p:spPr>
      </p:pic>
      <p:pic>
        <p:nvPicPr>
          <p:cNvPr id="25" name="Picture 24" descr="A picture containing text&#10;&#10;Description automatically generated">
            <a:extLst>
              <a:ext uri="{FF2B5EF4-FFF2-40B4-BE49-F238E27FC236}">
                <a16:creationId xmlns:a16="http://schemas.microsoft.com/office/drawing/2014/main" id="{C142360B-66AC-4A57-E412-A152D36A8BC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822" y="5228932"/>
            <a:ext cx="634779" cy="1036809"/>
          </a:xfrm>
          <a:prstGeom prst="rect">
            <a:avLst/>
          </a:prstGeom>
        </p:spPr>
      </p:pic>
      <p:pic>
        <p:nvPicPr>
          <p:cNvPr id="30" name="Picture 29" descr="A picture containing text&#10;&#10;Description automatically generated">
            <a:extLst>
              <a:ext uri="{FF2B5EF4-FFF2-40B4-BE49-F238E27FC236}">
                <a16:creationId xmlns:a16="http://schemas.microsoft.com/office/drawing/2014/main" id="{9D50FC14-C9D2-482A-7857-292532CDE06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2222" y="1463141"/>
            <a:ext cx="3974612" cy="5748865"/>
          </a:xfrm>
          <a:prstGeom prst="rect">
            <a:avLst/>
          </a:prstGeom>
        </p:spPr>
      </p:pic>
      <p:pic>
        <p:nvPicPr>
          <p:cNvPr id="22" name="Picture 21" descr="Text&#10;&#10;Description automatically generated">
            <a:extLst>
              <a:ext uri="{FF2B5EF4-FFF2-40B4-BE49-F238E27FC236}">
                <a16:creationId xmlns:a16="http://schemas.microsoft.com/office/drawing/2014/main" id="{6BCF2A4A-88E9-9CAC-7AF9-FE203DC6CAB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970" y="1082573"/>
            <a:ext cx="7011813" cy="3422752"/>
          </a:xfrm>
          <a:prstGeom prst="rect">
            <a:avLst/>
          </a:prstGeom>
        </p:spPr>
      </p:pic>
      <p:pic>
        <p:nvPicPr>
          <p:cNvPr id="18" name="Picture 17" descr="A picture containing shape&#10;&#10;Description automatically generated">
            <a:extLst>
              <a:ext uri="{FF2B5EF4-FFF2-40B4-BE49-F238E27FC236}">
                <a16:creationId xmlns:a16="http://schemas.microsoft.com/office/drawing/2014/main" id="{2B25E95B-AC2C-4475-8FFE-BEE272EB0E6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43050" y="304800"/>
            <a:ext cx="1409700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6517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rectangle&#10;&#10;Description automatically generated">
            <a:extLst>
              <a:ext uri="{FF2B5EF4-FFF2-40B4-BE49-F238E27FC236}">
                <a16:creationId xmlns:a16="http://schemas.microsoft.com/office/drawing/2014/main" id="{D622B318-1E66-E94C-4D3B-4D371A5626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DE5DEA-5E55-40B2-D547-7070AD5A2F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25233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7C53BA2-840D-DE0F-9941-FD193269BD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29" y="1231305"/>
            <a:ext cx="12243010" cy="46548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E2F35D-73CB-D68A-D154-074FA5941B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1287"/>
            <a:ext cx="12192000" cy="4226700"/>
          </a:xfrm>
          <a:prstGeom prst="rect">
            <a:avLst/>
          </a:prstGeom>
        </p:spPr>
      </p:pic>
      <p:pic>
        <p:nvPicPr>
          <p:cNvPr id="9" name="Picture 8" descr="A close up of a leaf&#10;&#10;Description automatically generated with medium confidence">
            <a:extLst>
              <a:ext uri="{FF2B5EF4-FFF2-40B4-BE49-F238E27FC236}">
                <a16:creationId xmlns:a16="http://schemas.microsoft.com/office/drawing/2014/main" id="{8D49D92F-C4E8-F733-A7DF-FC830140B4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74435"/>
            <a:ext cx="12846047" cy="2803572"/>
          </a:xfrm>
          <a:prstGeom prst="rect">
            <a:avLst/>
          </a:prstGeom>
        </p:spPr>
      </p:pic>
      <p:pic>
        <p:nvPicPr>
          <p:cNvPr id="11" name="Picture 10" descr="Icon&#10;&#10;Description automatically generated with medium confidence">
            <a:extLst>
              <a:ext uri="{FF2B5EF4-FFF2-40B4-BE49-F238E27FC236}">
                <a16:creationId xmlns:a16="http://schemas.microsoft.com/office/drawing/2014/main" id="{71D8F3C6-E979-CA1D-915C-1BCBCFA2B48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99" y="4927528"/>
            <a:ext cx="1018496" cy="1666634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7DD8DF14-A677-DB26-A363-C88EC8F28A8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294" y="4253948"/>
            <a:ext cx="934477" cy="1516615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3E64E670-0F45-8718-D32B-BF782896FF5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188" y="5319628"/>
            <a:ext cx="910295" cy="1418365"/>
          </a:xfrm>
          <a:prstGeom prst="rect">
            <a:avLst/>
          </a:prstGeom>
        </p:spPr>
      </p:pic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B1BE652A-F1ED-8634-F43D-2C5BACB5E14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997" y="4539412"/>
            <a:ext cx="634779" cy="1036809"/>
          </a:xfrm>
          <a:prstGeom prst="rect">
            <a:avLst/>
          </a:prstGeom>
        </p:spPr>
      </p:pic>
      <p:pic>
        <p:nvPicPr>
          <p:cNvPr id="21" name="Picture 20" descr="A picture containing icon&#10;&#10;Description automatically generated">
            <a:extLst>
              <a:ext uri="{FF2B5EF4-FFF2-40B4-BE49-F238E27FC236}">
                <a16:creationId xmlns:a16="http://schemas.microsoft.com/office/drawing/2014/main" id="{D6C9F704-D860-0FE4-0711-75449FBDD25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305" y="5133628"/>
            <a:ext cx="725970" cy="1273870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404566CF-6E78-43D4-51E2-1F081B879D8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3696" y="3839877"/>
            <a:ext cx="665416" cy="1036810"/>
          </a:xfrm>
          <a:prstGeom prst="rect">
            <a:avLst/>
          </a:prstGeom>
        </p:spPr>
      </p:pic>
      <p:pic>
        <p:nvPicPr>
          <p:cNvPr id="25" name="Picture 24" descr="A picture containing text&#10;&#10;Description automatically generated">
            <a:extLst>
              <a:ext uri="{FF2B5EF4-FFF2-40B4-BE49-F238E27FC236}">
                <a16:creationId xmlns:a16="http://schemas.microsoft.com/office/drawing/2014/main" id="{C142360B-66AC-4A57-E412-A152D36A8BC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822" y="5228932"/>
            <a:ext cx="634779" cy="1036809"/>
          </a:xfrm>
          <a:prstGeom prst="rect">
            <a:avLst/>
          </a:prstGeom>
        </p:spPr>
      </p:pic>
      <p:pic>
        <p:nvPicPr>
          <p:cNvPr id="24" name="Picture 23" descr="Shape, rectangle&#10;&#10;Description automatically generated">
            <a:extLst>
              <a:ext uri="{FF2B5EF4-FFF2-40B4-BE49-F238E27FC236}">
                <a16:creationId xmlns:a16="http://schemas.microsoft.com/office/drawing/2014/main" id="{637C7D44-A592-B102-4FF7-919D804AA83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821" y="334877"/>
            <a:ext cx="4237947" cy="1472019"/>
          </a:xfrm>
          <a:prstGeom prst="rect">
            <a:avLst/>
          </a:prstGeom>
        </p:spPr>
      </p:pic>
      <p:pic>
        <p:nvPicPr>
          <p:cNvPr id="30" name="Picture 29" descr="A picture containing text&#10;&#10;Description automatically generated">
            <a:extLst>
              <a:ext uri="{FF2B5EF4-FFF2-40B4-BE49-F238E27FC236}">
                <a16:creationId xmlns:a16="http://schemas.microsoft.com/office/drawing/2014/main" id="{9D50FC14-C9D2-482A-7857-292532CDE06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016" y="-121645"/>
            <a:ext cx="5089022" cy="7360744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F4398C45-9F4E-B50F-A4BF-F35B9DF33142}"/>
              </a:ext>
            </a:extLst>
          </p:cNvPr>
          <p:cNvSpPr txBox="1"/>
          <p:nvPr/>
        </p:nvSpPr>
        <p:spPr>
          <a:xfrm>
            <a:off x="1244001" y="649385"/>
            <a:ext cx="44709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+mn-cs"/>
              </a:rPr>
              <a:t>Hi, 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+mn-cs"/>
              </a:rPr>
              <a:t>mình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+mn-cs"/>
              </a:rPr>
              <a:t>là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+mn-cs"/>
              </a:rPr>
              <a:t>Mirei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+mn-cs"/>
              </a:rPr>
              <a:t>!</a:t>
            </a:r>
          </a:p>
        </p:txBody>
      </p:sp>
      <p:pic>
        <p:nvPicPr>
          <p:cNvPr id="36" name="Picture 35" descr="Icon&#10;&#10;Description automatically generated">
            <a:extLst>
              <a:ext uri="{FF2B5EF4-FFF2-40B4-BE49-F238E27FC236}">
                <a16:creationId xmlns:a16="http://schemas.microsoft.com/office/drawing/2014/main" id="{ABF45056-B447-3D2D-69B6-F42B9F3C099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732" y="2183443"/>
            <a:ext cx="5784958" cy="4248635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59F4F3F0-2718-1D92-7CF1-1A1F3E0E949C}"/>
              </a:ext>
            </a:extLst>
          </p:cNvPr>
          <p:cNvSpPr txBox="1"/>
          <p:nvPr/>
        </p:nvSpPr>
        <p:spPr>
          <a:xfrm>
            <a:off x="1649895" y="3340138"/>
            <a:ext cx="400432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+mn-cs"/>
              </a:rPr>
              <a:t>Các</a:t>
            </a: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35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+mn-cs"/>
              </a:rPr>
              <a:t>bạn</a:t>
            </a: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35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+mn-cs"/>
              </a:rPr>
              <a:t>hãy</a:t>
            </a: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35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+mn-cs"/>
              </a:rPr>
              <a:t>theo</a:t>
            </a: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35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+mn-cs"/>
              </a:rPr>
              <a:t>chân</a:t>
            </a: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35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+mn-cs"/>
              </a:rPr>
              <a:t>mình</a:t>
            </a: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35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+mn-cs"/>
              </a:rPr>
              <a:t>để</a:t>
            </a: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35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+mn-cs"/>
              </a:rPr>
              <a:t>cùng</a:t>
            </a: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35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+mn-cs"/>
              </a:rPr>
              <a:t>thực</a:t>
            </a: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35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+mn-cs"/>
              </a:rPr>
              <a:t>hiện</a:t>
            </a: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35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+mn-cs"/>
              </a:rPr>
              <a:t>thử</a:t>
            </a: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35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+mn-cs"/>
              </a:rPr>
              <a:t>thách</a:t>
            </a: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35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+mn-cs"/>
              </a:rPr>
              <a:t>ngày</a:t>
            </a: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35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+mn-cs"/>
              </a:rPr>
              <a:t>hôm</a:t>
            </a: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+mn-cs"/>
              </a:rPr>
              <a:t> nay </a:t>
            </a:r>
            <a:r>
              <a:rPr kumimoji="0" lang="en-US" sz="35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+mn-cs"/>
              </a:rPr>
              <a:t>nhé</a:t>
            </a: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+mn-c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453006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rectangle&#10;&#10;Description automatically generated">
            <a:extLst>
              <a:ext uri="{FF2B5EF4-FFF2-40B4-BE49-F238E27FC236}">
                <a16:creationId xmlns:a16="http://schemas.microsoft.com/office/drawing/2014/main" id="{D622B318-1E66-E94C-4D3B-4D371A5626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DE5DEA-5E55-40B2-D547-7070AD5A2F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2" y="0"/>
            <a:ext cx="12192000" cy="125233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7C53BA2-840D-DE0F-9941-FD193269BD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29" y="1231305"/>
            <a:ext cx="12243010" cy="46548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E2F35D-73CB-D68A-D154-074FA5941B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1287"/>
            <a:ext cx="12192000" cy="4226700"/>
          </a:xfrm>
          <a:prstGeom prst="rect">
            <a:avLst/>
          </a:prstGeom>
        </p:spPr>
      </p:pic>
      <p:pic>
        <p:nvPicPr>
          <p:cNvPr id="9" name="Picture 8" descr="A close up of a leaf&#10;&#10;Description automatically generated with medium confidence">
            <a:extLst>
              <a:ext uri="{FF2B5EF4-FFF2-40B4-BE49-F238E27FC236}">
                <a16:creationId xmlns:a16="http://schemas.microsoft.com/office/drawing/2014/main" id="{8D49D92F-C4E8-F733-A7DF-FC830140B4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74435"/>
            <a:ext cx="12846047" cy="2803572"/>
          </a:xfrm>
          <a:prstGeom prst="rect">
            <a:avLst/>
          </a:prstGeom>
        </p:spPr>
      </p:pic>
      <p:pic>
        <p:nvPicPr>
          <p:cNvPr id="11" name="Picture 10" descr="Icon&#10;&#10;Description automatically generated with medium confidence">
            <a:extLst>
              <a:ext uri="{FF2B5EF4-FFF2-40B4-BE49-F238E27FC236}">
                <a16:creationId xmlns:a16="http://schemas.microsoft.com/office/drawing/2014/main" id="{71D8F3C6-E979-CA1D-915C-1BCBCFA2B4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99" y="4927528"/>
            <a:ext cx="1018496" cy="1666634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7DD8DF14-A677-DB26-A363-C88EC8F28A8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294" y="4253948"/>
            <a:ext cx="934477" cy="1516615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3E64E670-0F45-8718-D32B-BF782896FF5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188" y="5319628"/>
            <a:ext cx="910295" cy="1418365"/>
          </a:xfrm>
          <a:prstGeom prst="rect">
            <a:avLst/>
          </a:prstGeom>
        </p:spPr>
      </p:pic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B1BE652A-F1ED-8634-F43D-2C5BACB5E14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997" y="4539412"/>
            <a:ext cx="634779" cy="1036809"/>
          </a:xfrm>
          <a:prstGeom prst="rect">
            <a:avLst/>
          </a:prstGeom>
        </p:spPr>
      </p:pic>
      <p:pic>
        <p:nvPicPr>
          <p:cNvPr id="21" name="Picture 20" descr="A picture containing icon&#10;&#10;Description automatically generated">
            <a:extLst>
              <a:ext uri="{FF2B5EF4-FFF2-40B4-BE49-F238E27FC236}">
                <a16:creationId xmlns:a16="http://schemas.microsoft.com/office/drawing/2014/main" id="{D6C9F704-D860-0FE4-0711-75449FBDD25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305" y="5133628"/>
            <a:ext cx="725970" cy="1273870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404566CF-6E78-43D4-51E2-1F081B879D8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3696" y="3839877"/>
            <a:ext cx="665416" cy="1036810"/>
          </a:xfrm>
          <a:prstGeom prst="rect">
            <a:avLst/>
          </a:prstGeom>
        </p:spPr>
      </p:pic>
      <p:pic>
        <p:nvPicPr>
          <p:cNvPr id="25" name="Picture 24" descr="A picture containing text&#10;&#10;Description automatically generated">
            <a:extLst>
              <a:ext uri="{FF2B5EF4-FFF2-40B4-BE49-F238E27FC236}">
                <a16:creationId xmlns:a16="http://schemas.microsoft.com/office/drawing/2014/main" id="{C142360B-66AC-4A57-E412-A152D36A8BC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822" y="5228932"/>
            <a:ext cx="634779" cy="1036809"/>
          </a:xfrm>
          <a:prstGeom prst="rect">
            <a:avLst/>
          </a:prstGeom>
        </p:spPr>
      </p:pic>
      <p:pic>
        <p:nvPicPr>
          <p:cNvPr id="14" name="Picture 13" descr="A picture containing text, mirror, seat&#10;&#10;Description automatically generated">
            <a:extLst>
              <a:ext uri="{FF2B5EF4-FFF2-40B4-BE49-F238E27FC236}">
                <a16:creationId xmlns:a16="http://schemas.microsoft.com/office/drawing/2014/main" id="{C6B0C872-EE75-B789-D198-BF24A07DF86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982" y="2074369"/>
            <a:ext cx="4753507" cy="3531015"/>
          </a:xfrm>
          <a:prstGeom prst="rect">
            <a:avLst/>
          </a:prstGeom>
        </p:spPr>
      </p:pic>
      <p:pic>
        <p:nvPicPr>
          <p:cNvPr id="24" name="Picture 23" descr="Shape, rectangle&#10;&#10;Description automatically generated">
            <a:extLst>
              <a:ext uri="{FF2B5EF4-FFF2-40B4-BE49-F238E27FC236}">
                <a16:creationId xmlns:a16="http://schemas.microsoft.com/office/drawing/2014/main" id="{637C7D44-A592-B102-4FF7-919D804AA83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596" y="5502384"/>
            <a:ext cx="4237947" cy="1472019"/>
          </a:xfrm>
          <a:prstGeom prst="rect">
            <a:avLst/>
          </a:prstGeom>
        </p:spPr>
      </p:pic>
      <p:pic>
        <p:nvPicPr>
          <p:cNvPr id="30" name="Picture 29" descr="A picture containing text&#10;&#10;Description automatically generated">
            <a:extLst>
              <a:ext uri="{FF2B5EF4-FFF2-40B4-BE49-F238E27FC236}">
                <a16:creationId xmlns:a16="http://schemas.microsoft.com/office/drawing/2014/main" id="{9D50FC14-C9D2-482A-7857-292532CDE06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595" y="2346227"/>
            <a:ext cx="2441250" cy="3531016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36B35481-C19A-5030-073A-410CE1F57C77}"/>
              </a:ext>
            </a:extLst>
          </p:cNvPr>
          <p:cNvSpPr txBox="1"/>
          <p:nvPr/>
        </p:nvSpPr>
        <p:spPr>
          <a:xfrm>
            <a:off x="1670152" y="2512478"/>
            <a:ext cx="447090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+mn-cs"/>
              </a:rPr>
              <a:t>Trò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+mn-cs"/>
              </a:rPr>
              <a:t>chơi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Duepuntozero" panose="020406030505060202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+mn-cs"/>
              </a:rPr>
              <a:t>xếp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+mn-cs"/>
              </a:rPr>
              <a:t>hình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Duepuntozero" panose="02040603050506020204" pitchFamily="18" charset="0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4398C45-9F4E-B50F-A4BF-F35B9DF33142}"/>
              </a:ext>
            </a:extLst>
          </p:cNvPr>
          <p:cNvSpPr txBox="1"/>
          <p:nvPr/>
        </p:nvSpPr>
        <p:spPr>
          <a:xfrm>
            <a:off x="8883980" y="5942729"/>
            <a:ext cx="18540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+mn-cs"/>
              </a:rPr>
              <a:t>Mirei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+mn-cs"/>
              </a:rPr>
              <a:t>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701472-7E6A-A91E-ECCA-CC73B7207653}"/>
              </a:ext>
            </a:extLst>
          </p:cNvPr>
          <p:cNvSpPr txBox="1"/>
          <p:nvPr/>
        </p:nvSpPr>
        <p:spPr>
          <a:xfrm>
            <a:off x="3626431" y="277541"/>
            <a:ext cx="4470909" cy="1107996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 w="1905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glow rad="762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VN-Hole Hearted" panose="020B0A06020104020203" pitchFamily="34" charset="0"/>
                <a:ea typeface="LNTH-LuoLuoNotangYuanTi 1" pitchFamily="2" charset="-128"/>
                <a:cs typeface="LNTH-LuoLuoNotangYuanTi 1" pitchFamily="2" charset="-128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671068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8" grpId="0"/>
      <p:bldP spid="8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rectangle&#10;&#10;Description automatically generated">
            <a:extLst>
              <a:ext uri="{FF2B5EF4-FFF2-40B4-BE49-F238E27FC236}">
                <a16:creationId xmlns:a16="http://schemas.microsoft.com/office/drawing/2014/main" id="{D622B318-1E66-E94C-4D3B-4D371A5626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DE5DEA-5E55-40B2-D547-7070AD5A2F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25233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7C53BA2-840D-DE0F-9941-FD193269BD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29" y="1231305"/>
            <a:ext cx="12243010" cy="46548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E2F35D-73CB-D68A-D154-074FA5941B4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31" b="9203"/>
          <a:stretch/>
        </p:blipFill>
        <p:spPr>
          <a:xfrm>
            <a:off x="2200558" y="3020278"/>
            <a:ext cx="10042452" cy="3837722"/>
          </a:xfrm>
          <a:prstGeom prst="rect">
            <a:avLst/>
          </a:prstGeom>
        </p:spPr>
      </p:pic>
      <p:pic>
        <p:nvPicPr>
          <p:cNvPr id="26" name="Picture 25" descr="A close up of a leaf&#10;&#10;Description automatically generated with medium confidence">
            <a:extLst>
              <a:ext uri="{FF2B5EF4-FFF2-40B4-BE49-F238E27FC236}">
                <a16:creationId xmlns:a16="http://schemas.microsoft.com/office/drawing/2014/main" id="{F6B7DC93-D545-E3F3-3ED5-3A0D67A345E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951"/>
          <a:stretch/>
        </p:blipFill>
        <p:spPr>
          <a:xfrm>
            <a:off x="0" y="3004457"/>
            <a:ext cx="12192000" cy="3853543"/>
          </a:xfrm>
          <a:prstGeom prst="rect">
            <a:avLst/>
          </a:prstGeom>
        </p:spPr>
      </p:pic>
      <p:pic>
        <p:nvPicPr>
          <p:cNvPr id="11" name="Picture 10" descr="Icon&#10;&#10;Description automatically generated with medium confidence">
            <a:extLst>
              <a:ext uri="{FF2B5EF4-FFF2-40B4-BE49-F238E27FC236}">
                <a16:creationId xmlns:a16="http://schemas.microsoft.com/office/drawing/2014/main" id="{71D8F3C6-E979-CA1D-915C-1BCBCFA2B4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99" y="4927528"/>
            <a:ext cx="1018496" cy="1666634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7DD8DF14-A677-DB26-A363-C88EC8F28A8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294" y="4253948"/>
            <a:ext cx="934477" cy="1516615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3E64E670-0F45-8718-D32B-BF782896FF5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188" y="5319628"/>
            <a:ext cx="910295" cy="1418365"/>
          </a:xfrm>
          <a:prstGeom prst="rect">
            <a:avLst/>
          </a:prstGeom>
        </p:spPr>
      </p:pic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B1BE652A-F1ED-8634-F43D-2C5BACB5E14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997" y="4539412"/>
            <a:ext cx="634779" cy="1036809"/>
          </a:xfrm>
          <a:prstGeom prst="rect">
            <a:avLst/>
          </a:prstGeom>
        </p:spPr>
      </p:pic>
      <p:pic>
        <p:nvPicPr>
          <p:cNvPr id="21" name="Picture 20" descr="A picture containing icon&#10;&#10;Description automatically generated">
            <a:extLst>
              <a:ext uri="{FF2B5EF4-FFF2-40B4-BE49-F238E27FC236}">
                <a16:creationId xmlns:a16="http://schemas.microsoft.com/office/drawing/2014/main" id="{D6C9F704-D860-0FE4-0711-75449FBDD25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305" y="5133628"/>
            <a:ext cx="725970" cy="1273870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404566CF-6E78-43D4-51E2-1F081B879D8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3696" y="3839877"/>
            <a:ext cx="665416" cy="1036810"/>
          </a:xfrm>
          <a:prstGeom prst="rect">
            <a:avLst/>
          </a:prstGeom>
        </p:spPr>
      </p:pic>
      <p:pic>
        <p:nvPicPr>
          <p:cNvPr id="25" name="Picture 24" descr="A picture containing text&#10;&#10;Description automatically generated">
            <a:extLst>
              <a:ext uri="{FF2B5EF4-FFF2-40B4-BE49-F238E27FC236}">
                <a16:creationId xmlns:a16="http://schemas.microsoft.com/office/drawing/2014/main" id="{C142360B-66AC-4A57-E412-A152D36A8BC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822" y="5228932"/>
            <a:ext cx="634779" cy="1036809"/>
          </a:xfrm>
          <a:prstGeom prst="rect">
            <a:avLst/>
          </a:prstGeom>
        </p:spPr>
      </p:pic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9DCA7C65-B3DE-6C71-68E5-D6F48995C18C}"/>
              </a:ext>
            </a:extLst>
          </p:cNvPr>
          <p:cNvSpPr/>
          <p:nvPr/>
        </p:nvSpPr>
        <p:spPr>
          <a:xfrm>
            <a:off x="1962853" y="2087729"/>
            <a:ext cx="9478114" cy="3055604"/>
          </a:xfrm>
          <a:custGeom>
            <a:avLst/>
            <a:gdLst>
              <a:gd name="connsiteX0" fmla="*/ 0 w 9478114"/>
              <a:gd name="connsiteY0" fmla="*/ 305866 h 3055604"/>
              <a:gd name="connsiteX1" fmla="*/ 305866 w 9478114"/>
              <a:gd name="connsiteY1" fmla="*/ 0 h 3055604"/>
              <a:gd name="connsiteX2" fmla="*/ 9172248 w 9478114"/>
              <a:gd name="connsiteY2" fmla="*/ 0 h 3055604"/>
              <a:gd name="connsiteX3" fmla="*/ 9478114 w 9478114"/>
              <a:gd name="connsiteY3" fmla="*/ 305866 h 3055604"/>
              <a:gd name="connsiteX4" fmla="*/ 9478114 w 9478114"/>
              <a:gd name="connsiteY4" fmla="*/ 2749738 h 3055604"/>
              <a:gd name="connsiteX5" fmla="*/ 9172248 w 9478114"/>
              <a:gd name="connsiteY5" fmla="*/ 3055604 h 3055604"/>
              <a:gd name="connsiteX6" fmla="*/ 305866 w 9478114"/>
              <a:gd name="connsiteY6" fmla="*/ 3055604 h 3055604"/>
              <a:gd name="connsiteX7" fmla="*/ 0 w 9478114"/>
              <a:gd name="connsiteY7" fmla="*/ 2749738 h 3055604"/>
              <a:gd name="connsiteX8" fmla="*/ 0 w 9478114"/>
              <a:gd name="connsiteY8" fmla="*/ 305866 h 3055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78114" h="3055604" fill="none" extrusionOk="0">
                <a:moveTo>
                  <a:pt x="0" y="305866"/>
                </a:moveTo>
                <a:cubicBezTo>
                  <a:pt x="1924" y="156162"/>
                  <a:pt x="148102" y="-8215"/>
                  <a:pt x="305866" y="0"/>
                </a:cubicBezTo>
                <a:cubicBezTo>
                  <a:pt x="3088526" y="139772"/>
                  <a:pt x="5605918" y="14259"/>
                  <a:pt x="9172248" y="0"/>
                </a:cubicBezTo>
                <a:cubicBezTo>
                  <a:pt x="9331792" y="-1565"/>
                  <a:pt x="9483276" y="132737"/>
                  <a:pt x="9478114" y="305866"/>
                </a:cubicBezTo>
                <a:cubicBezTo>
                  <a:pt x="9437662" y="977307"/>
                  <a:pt x="9585187" y="1874545"/>
                  <a:pt x="9478114" y="2749738"/>
                </a:cubicBezTo>
                <a:cubicBezTo>
                  <a:pt x="9463479" y="2934209"/>
                  <a:pt x="9362684" y="3054831"/>
                  <a:pt x="9172248" y="3055604"/>
                </a:cubicBezTo>
                <a:cubicBezTo>
                  <a:pt x="6110767" y="2943650"/>
                  <a:pt x="3055510" y="3029371"/>
                  <a:pt x="305866" y="3055604"/>
                </a:cubicBezTo>
                <a:cubicBezTo>
                  <a:pt x="135783" y="3048201"/>
                  <a:pt x="277" y="2931847"/>
                  <a:pt x="0" y="2749738"/>
                </a:cubicBezTo>
                <a:cubicBezTo>
                  <a:pt x="-155877" y="2449631"/>
                  <a:pt x="-40573" y="1393507"/>
                  <a:pt x="0" y="305866"/>
                </a:cubicBezTo>
                <a:close/>
              </a:path>
              <a:path w="9478114" h="3055604" stroke="0" extrusionOk="0">
                <a:moveTo>
                  <a:pt x="0" y="305866"/>
                </a:moveTo>
                <a:cubicBezTo>
                  <a:pt x="-409" y="132617"/>
                  <a:pt x="138863" y="1596"/>
                  <a:pt x="305866" y="0"/>
                </a:cubicBezTo>
                <a:cubicBezTo>
                  <a:pt x="2597270" y="-123725"/>
                  <a:pt x="8029411" y="31472"/>
                  <a:pt x="9172248" y="0"/>
                </a:cubicBezTo>
                <a:cubicBezTo>
                  <a:pt x="9321052" y="1158"/>
                  <a:pt x="9497212" y="163125"/>
                  <a:pt x="9478114" y="305866"/>
                </a:cubicBezTo>
                <a:cubicBezTo>
                  <a:pt x="9395748" y="604541"/>
                  <a:pt x="9644287" y="1585368"/>
                  <a:pt x="9478114" y="2749738"/>
                </a:cubicBezTo>
                <a:cubicBezTo>
                  <a:pt x="9473613" y="2926221"/>
                  <a:pt x="9322209" y="3035330"/>
                  <a:pt x="9172248" y="3055604"/>
                </a:cubicBezTo>
                <a:cubicBezTo>
                  <a:pt x="7692968" y="2992335"/>
                  <a:pt x="3186191" y="2917778"/>
                  <a:pt x="305866" y="3055604"/>
                </a:cubicBezTo>
                <a:cubicBezTo>
                  <a:pt x="129456" y="3039460"/>
                  <a:pt x="28407" y="2921014"/>
                  <a:pt x="0" y="2749738"/>
                </a:cubicBezTo>
                <a:cubicBezTo>
                  <a:pt x="-143197" y="1539674"/>
                  <a:pt x="-97552" y="794623"/>
                  <a:pt x="0" y="305866"/>
                </a:cubicBezTo>
                <a:close/>
              </a:path>
            </a:pathLst>
          </a:custGeom>
          <a:solidFill>
            <a:schemeClr val="bg1">
              <a:alpha val="67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3694780287">
                  <a:prstGeom prst="roundRect">
                    <a:avLst>
                      <a:gd name="adj" fmla="val 1001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A4EBCF2-D5AB-7998-6139-C64E538C6ACE}"/>
              </a:ext>
            </a:extLst>
          </p:cNvPr>
          <p:cNvSpPr txBox="1"/>
          <p:nvPr/>
        </p:nvSpPr>
        <p:spPr>
          <a:xfrm>
            <a:off x="2931512" y="2342957"/>
            <a:ext cx="516032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Dùng</a:t>
            </a: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que </a:t>
            </a:r>
            <a:r>
              <a:rPr kumimoji="0" lang="en-US" sz="5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tính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xếp</a:t>
            </a: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hình</a:t>
            </a: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tam </a:t>
            </a:r>
            <a:r>
              <a:rPr kumimoji="0" lang="en-US" sz="5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giác</a:t>
            </a: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và</a:t>
            </a: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hình</a:t>
            </a: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tứ</a:t>
            </a: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giác</a:t>
            </a: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pic>
        <p:nvPicPr>
          <p:cNvPr id="30" name="Picture 29" descr="A picture containing text&#10;&#10;Description automatically generated">
            <a:extLst>
              <a:ext uri="{FF2B5EF4-FFF2-40B4-BE49-F238E27FC236}">
                <a16:creationId xmlns:a16="http://schemas.microsoft.com/office/drawing/2014/main" id="{9D50FC14-C9D2-482A-7857-292532CDE06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1983" y="1817976"/>
            <a:ext cx="2441250" cy="3531016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5C283E22-1CCB-DA10-2A03-09126F04438E}"/>
              </a:ext>
            </a:extLst>
          </p:cNvPr>
          <p:cNvGrpSpPr/>
          <p:nvPr/>
        </p:nvGrpSpPr>
        <p:grpSpPr>
          <a:xfrm>
            <a:off x="7639302" y="2859453"/>
            <a:ext cx="3734713" cy="1742339"/>
            <a:chOff x="-3583058" y="8043878"/>
            <a:chExt cx="5263362" cy="2455493"/>
          </a:xfrm>
        </p:grpSpPr>
        <p:sp>
          <p:nvSpPr>
            <p:cNvPr id="36" name="TextBox 20">
              <a:extLst>
                <a:ext uri="{FF2B5EF4-FFF2-40B4-BE49-F238E27FC236}">
                  <a16:creationId xmlns:a16="http://schemas.microsoft.com/office/drawing/2014/main" id="{8EE253A2-7A30-AB45-DB8A-6C9536D27C48}"/>
                </a:ext>
              </a:extLst>
            </p:cNvPr>
            <p:cNvSpPr txBox="1"/>
            <p:nvPr/>
          </p:nvSpPr>
          <p:spPr>
            <a:xfrm>
              <a:off x="-3583058" y="9848743"/>
              <a:ext cx="5263362" cy="65062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Duepuntozero" panose="02040603050506020204" pitchFamily="18" charset="0"/>
                  <a:ea typeface="+mn-ea"/>
                  <a:cs typeface="+mn-cs"/>
                </a:rPr>
                <a:t>Thảo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Duepuntozer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Duepuntozero" panose="02040603050506020204" pitchFamily="18" charset="0"/>
                  <a:ea typeface="+mn-ea"/>
                  <a:cs typeface="+mn-cs"/>
                </a:rPr>
                <a:t>luận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Duepuntozer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Duepuntozero" panose="02040603050506020204" pitchFamily="18" charset="0"/>
                  <a:ea typeface="+mn-ea"/>
                  <a:cs typeface="+mn-cs"/>
                </a:rPr>
                <a:t>nhóm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Duepuntozero" panose="02040603050506020204" pitchFamily="18" charset="0"/>
                  <a:ea typeface="+mn-ea"/>
                  <a:cs typeface="+mn-cs"/>
                </a:rPr>
                <a:t> 2</a:t>
              </a:r>
            </a:p>
          </p:txBody>
        </p:sp>
        <p:pic>
          <p:nvPicPr>
            <p:cNvPr id="37" name="Picture 3">
              <a:extLst>
                <a:ext uri="{FF2B5EF4-FFF2-40B4-BE49-F238E27FC236}">
                  <a16:creationId xmlns:a16="http://schemas.microsoft.com/office/drawing/2014/main" id="{B32A9F87-538A-319F-DB1A-7DC87A098F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>
              <a:off x="-1815786" y="8043878"/>
              <a:ext cx="1707167" cy="1746462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D41748B-3752-D692-B599-61A02F64C7DF}"/>
              </a:ext>
            </a:extLst>
          </p:cNvPr>
          <p:cNvSpPr txBox="1"/>
          <p:nvPr/>
        </p:nvSpPr>
        <p:spPr>
          <a:xfrm>
            <a:off x="3931188" y="553349"/>
            <a:ext cx="4470909" cy="1107996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 w="1905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glow rad="762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VN-Hole Hearted" panose="020B0A06020104020203" pitchFamily="34" charset="0"/>
                <a:ea typeface="LNTH-LuoLuoNotangYuanTi 1" pitchFamily="2" charset="-128"/>
                <a:cs typeface="LNTH-LuoLuoNotangYuanTi 1" pitchFamily="2" charset="-128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2113939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7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/>
      <p:bldP spid="6" grpId="0"/>
      <p:bldP spid="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rectangle&#10;&#10;Description automatically generated">
            <a:extLst>
              <a:ext uri="{FF2B5EF4-FFF2-40B4-BE49-F238E27FC236}">
                <a16:creationId xmlns:a16="http://schemas.microsoft.com/office/drawing/2014/main" id="{D622B318-1E66-E94C-4D3B-4D371A5626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DE5DEA-5E55-40B2-D547-7070AD5A2F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25233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7C53BA2-840D-DE0F-9941-FD193269BD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29" y="1231305"/>
            <a:ext cx="12243010" cy="46548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E2F35D-73CB-D68A-D154-074FA5941B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1287"/>
            <a:ext cx="12192000" cy="4226700"/>
          </a:xfrm>
          <a:prstGeom prst="rect">
            <a:avLst/>
          </a:prstGeom>
        </p:spPr>
      </p:pic>
      <p:pic>
        <p:nvPicPr>
          <p:cNvPr id="9" name="Picture 8" descr="A close up of a leaf&#10;&#10;Description automatically generated with medium confidence">
            <a:extLst>
              <a:ext uri="{FF2B5EF4-FFF2-40B4-BE49-F238E27FC236}">
                <a16:creationId xmlns:a16="http://schemas.microsoft.com/office/drawing/2014/main" id="{8D49D92F-C4E8-F733-A7DF-FC830140B4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74435"/>
            <a:ext cx="12846047" cy="2803572"/>
          </a:xfrm>
          <a:prstGeom prst="rect">
            <a:avLst/>
          </a:prstGeom>
        </p:spPr>
      </p:pic>
      <p:pic>
        <p:nvPicPr>
          <p:cNvPr id="11" name="Picture 10" descr="Icon&#10;&#10;Description automatically generated with medium confidence">
            <a:extLst>
              <a:ext uri="{FF2B5EF4-FFF2-40B4-BE49-F238E27FC236}">
                <a16:creationId xmlns:a16="http://schemas.microsoft.com/office/drawing/2014/main" id="{71D8F3C6-E979-CA1D-915C-1BCBCFA2B48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99" y="4927528"/>
            <a:ext cx="1018496" cy="1666634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7DD8DF14-A677-DB26-A363-C88EC8F28A8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294" y="4253948"/>
            <a:ext cx="934477" cy="1516615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3E64E670-0F45-8718-D32B-BF782896FF5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188" y="5319628"/>
            <a:ext cx="910295" cy="1418365"/>
          </a:xfrm>
          <a:prstGeom prst="rect">
            <a:avLst/>
          </a:prstGeom>
        </p:spPr>
      </p:pic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B1BE652A-F1ED-8634-F43D-2C5BACB5E14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997" y="4539412"/>
            <a:ext cx="634779" cy="1036809"/>
          </a:xfrm>
          <a:prstGeom prst="rect">
            <a:avLst/>
          </a:prstGeom>
        </p:spPr>
      </p:pic>
      <p:pic>
        <p:nvPicPr>
          <p:cNvPr id="21" name="Picture 20" descr="A picture containing icon&#10;&#10;Description automatically generated">
            <a:extLst>
              <a:ext uri="{FF2B5EF4-FFF2-40B4-BE49-F238E27FC236}">
                <a16:creationId xmlns:a16="http://schemas.microsoft.com/office/drawing/2014/main" id="{D6C9F704-D860-0FE4-0711-75449FBDD25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305" y="5133628"/>
            <a:ext cx="725970" cy="1273870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404566CF-6E78-43D4-51E2-1F081B879D8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3696" y="3839877"/>
            <a:ext cx="665416" cy="1036810"/>
          </a:xfrm>
          <a:prstGeom prst="rect">
            <a:avLst/>
          </a:prstGeom>
        </p:spPr>
      </p:pic>
      <p:pic>
        <p:nvPicPr>
          <p:cNvPr id="25" name="Picture 24" descr="A picture containing text&#10;&#10;Description automatically generated">
            <a:extLst>
              <a:ext uri="{FF2B5EF4-FFF2-40B4-BE49-F238E27FC236}">
                <a16:creationId xmlns:a16="http://schemas.microsoft.com/office/drawing/2014/main" id="{C142360B-66AC-4A57-E412-A152D36A8BC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822" y="5228932"/>
            <a:ext cx="634779" cy="1036809"/>
          </a:xfrm>
          <a:prstGeom prst="rect">
            <a:avLst/>
          </a:prstGeom>
        </p:spPr>
      </p:pic>
      <p:pic>
        <p:nvPicPr>
          <p:cNvPr id="36" name="Picture 35" descr="Icon&#10;&#10;Description automatically generated">
            <a:extLst>
              <a:ext uri="{FF2B5EF4-FFF2-40B4-BE49-F238E27FC236}">
                <a16:creationId xmlns:a16="http://schemas.microsoft.com/office/drawing/2014/main" id="{ABF45056-B447-3D2D-69B6-F42B9F3C099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918" y="58983"/>
            <a:ext cx="9976209" cy="6447756"/>
          </a:xfrm>
          <a:prstGeom prst="rect">
            <a:avLst/>
          </a:prstGeom>
        </p:spPr>
      </p:pic>
      <p:pic>
        <p:nvPicPr>
          <p:cNvPr id="6" name="Picture 5" descr="A picture containing text, doll, vector graphics&#10;&#10;Description automatically generated">
            <a:extLst>
              <a:ext uri="{FF2B5EF4-FFF2-40B4-BE49-F238E27FC236}">
                <a16:creationId xmlns:a16="http://schemas.microsoft.com/office/drawing/2014/main" id="{096D7E42-A0AC-AFD0-6679-DB382C11943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21" y="2737162"/>
            <a:ext cx="2473034" cy="431063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A3EF645-F74D-4B05-9E28-D1063CC6280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134004" y="2145320"/>
            <a:ext cx="8266892" cy="2091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450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6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rectangle&#10;&#10;Description automatically generated">
            <a:extLst>
              <a:ext uri="{FF2B5EF4-FFF2-40B4-BE49-F238E27FC236}">
                <a16:creationId xmlns:a16="http://schemas.microsoft.com/office/drawing/2014/main" id="{D622B318-1E66-E94C-4D3B-4D371A5626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DE5DEA-5E55-40B2-D547-7070AD5A2F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25233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7C53BA2-840D-DE0F-9941-FD193269BD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29" y="1231305"/>
            <a:ext cx="12243010" cy="4654844"/>
          </a:xfrm>
          <a:prstGeom prst="rect">
            <a:avLst/>
          </a:prstGeom>
        </p:spPr>
      </p:pic>
      <p:pic>
        <p:nvPicPr>
          <p:cNvPr id="11" name="Picture 10" descr="Icon&#10;&#10;Description automatically generated with medium confidence">
            <a:extLst>
              <a:ext uri="{FF2B5EF4-FFF2-40B4-BE49-F238E27FC236}">
                <a16:creationId xmlns:a16="http://schemas.microsoft.com/office/drawing/2014/main" id="{71D8F3C6-E979-CA1D-915C-1BCBCFA2B4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99" y="4927528"/>
            <a:ext cx="1018496" cy="1666634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7DD8DF14-A677-DB26-A363-C88EC8F28A8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294" y="4253948"/>
            <a:ext cx="934477" cy="1516615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3E64E670-0F45-8718-D32B-BF782896FF5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188" y="5319628"/>
            <a:ext cx="910295" cy="1418365"/>
          </a:xfrm>
          <a:prstGeom prst="rect">
            <a:avLst/>
          </a:prstGeom>
        </p:spPr>
      </p:pic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B1BE652A-F1ED-8634-F43D-2C5BACB5E14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997" y="4539412"/>
            <a:ext cx="634779" cy="1036809"/>
          </a:xfrm>
          <a:prstGeom prst="rect">
            <a:avLst/>
          </a:prstGeom>
        </p:spPr>
      </p:pic>
      <p:pic>
        <p:nvPicPr>
          <p:cNvPr id="21" name="Picture 20" descr="A picture containing icon&#10;&#10;Description automatically generated">
            <a:extLst>
              <a:ext uri="{FF2B5EF4-FFF2-40B4-BE49-F238E27FC236}">
                <a16:creationId xmlns:a16="http://schemas.microsoft.com/office/drawing/2014/main" id="{D6C9F704-D860-0FE4-0711-75449FBDD25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305" y="5133628"/>
            <a:ext cx="725970" cy="1273870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404566CF-6E78-43D4-51E2-1F081B879D8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3696" y="3839877"/>
            <a:ext cx="665416" cy="1036810"/>
          </a:xfrm>
          <a:prstGeom prst="rect">
            <a:avLst/>
          </a:prstGeom>
        </p:spPr>
      </p:pic>
      <p:pic>
        <p:nvPicPr>
          <p:cNvPr id="25" name="Picture 24" descr="A picture containing text&#10;&#10;Description automatically generated">
            <a:extLst>
              <a:ext uri="{FF2B5EF4-FFF2-40B4-BE49-F238E27FC236}">
                <a16:creationId xmlns:a16="http://schemas.microsoft.com/office/drawing/2014/main" id="{C142360B-66AC-4A57-E412-A152D36A8BC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822" y="5228932"/>
            <a:ext cx="634779" cy="1036809"/>
          </a:xfrm>
          <a:prstGeom prst="rect">
            <a:avLst/>
          </a:prstGeom>
        </p:spPr>
      </p:pic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316C1234-4480-4C0F-7BC2-4A6572281684}"/>
              </a:ext>
            </a:extLst>
          </p:cNvPr>
          <p:cNvSpPr/>
          <p:nvPr/>
        </p:nvSpPr>
        <p:spPr>
          <a:xfrm>
            <a:off x="400050" y="205823"/>
            <a:ext cx="11454942" cy="6412678"/>
          </a:xfrm>
          <a:custGeom>
            <a:avLst/>
            <a:gdLst>
              <a:gd name="connsiteX0" fmla="*/ 0 w 11454942"/>
              <a:gd name="connsiteY0" fmla="*/ 641909 h 6412678"/>
              <a:gd name="connsiteX1" fmla="*/ 641909 w 11454942"/>
              <a:gd name="connsiteY1" fmla="*/ 0 h 6412678"/>
              <a:gd name="connsiteX2" fmla="*/ 10813033 w 11454942"/>
              <a:gd name="connsiteY2" fmla="*/ 0 h 6412678"/>
              <a:gd name="connsiteX3" fmla="*/ 11454942 w 11454942"/>
              <a:gd name="connsiteY3" fmla="*/ 641909 h 6412678"/>
              <a:gd name="connsiteX4" fmla="*/ 11454942 w 11454942"/>
              <a:gd name="connsiteY4" fmla="*/ 5770769 h 6412678"/>
              <a:gd name="connsiteX5" fmla="*/ 10813033 w 11454942"/>
              <a:gd name="connsiteY5" fmla="*/ 6412678 h 6412678"/>
              <a:gd name="connsiteX6" fmla="*/ 641909 w 11454942"/>
              <a:gd name="connsiteY6" fmla="*/ 6412678 h 6412678"/>
              <a:gd name="connsiteX7" fmla="*/ 0 w 11454942"/>
              <a:gd name="connsiteY7" fmla="*/ 5770769 h 6412678"/>
              <a:gd name="connsiteX8" fmla="*/ 0 w 11454942"/>
              <a:gd name="connsiteY8" fmla="*/ 641909 h 6412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54942" h="6412678" fill="none" extrusionOk="0">
                <a:moveTo>
                  <a:pt x="0" y="641909"/>
                </a:moveTo>
                <a:cubicBezTo>
                  <a:pt x="6697" y="354301"/>
                  <a:pt x="337051" y="-36554"/>
                  <a:pt x="641909" y="0"/>
                </a:cubicBezTo>
                <a:cubicBezTo>
                  <a:pt x="1870907" y="139772"/>
                  <a:pt x="9168650" y="14259"/>
                  <a:pt x="10813033" y="0"/>
                </a:cubicBezTo>
                <a:cubicBezTo>
                  <a:pt x="11133127" y="-5742"/>
                  <a:pt x="11488933" y="259712"/>
                  <a:pt x="11454942" y="641909"/>
                </a:cubicBezTo>
                <a:cubicBezTo>
                  <a:pt x="11414490" y="2983239"/>
                  <a:pt x="11562015" y="5113800"/>
                  <a:pt x="11454942" y="5770769"/>
                </a:cubicBezTo>
                <a:cubicBezTo>
                  <a:pt x="11407589" y="6175584"/>
                  <a:pt x="11207158" y="6411254"/>
                  <a:pt x="10813033" y="6412678"/>
                </a:cubicBezTo>
                <a:cubicBezTo>
                  <a:pt x="6491557" y="6300724"/>
                  <a:pt x="3047019" y="6386445"/>
                  <a:pt x="641909" y="6412678"/>
                </a:cubicBezTo>
                <a:cubicBezTo>
                  <a:pt x="283217" y="6385996"/>
                  <a:pt x="527" y="6150316"/>
                  <a:pt x="0" y="5770769"/>
                </a:cubicBezTo>
                <a:cubicBezTo>
                  <a:pt x="-155877" y="5083212"/>
                  <a:pt x="-40573" y="1954266"/>
                  <a:pt x="0" y="641909"/>
                </a:cubicBezTo>
                <a:close/>
              </a:path>
              <a:path w="11454942" h="6412678" stroke="0" extrusionOk="0">
                <a:moveTo>
                  <a:pt x="0" y="641909"/>
                </a:moveTo>
                <a:cubicBezTo>
                  <a:pt x="-4626" y="238507"/>
                  <a:pt x="306312" y="15707"/>
                  <a:pt x="641909" y="0"/>
                </a:cubicBezTo>
                <a:cubicBezTo>
                  <a:pt x="4952097" y="-123725"/>
                  <a:pt x="8805601" y="31472"/>
                  <a:pt x="10813033" y="0"/>
                </a:cubicBezTo>
                <a:cubicBezTo>
                  <a:pt x="11112549" y="3164"/>
                  <a:pt x="11461356" y="296186"/>
                  <a:pt x="11454942" y="641909"/>
                </a:cubicBezTo>
                <a:cubicBezTo>
                  <a:pt x="11372576" y="2844969"/>
                  <a:pt x="11621115" y="3497172"/>
                  <a:pt x="11454942" y="5770769"/>
                </a:cubicBezTo>
                <a:cubicBezTo>
                  <a:pt x="11449580" y="6134291"/>
                  <a:pt x="11152123" y="6396185"/>
                  <a:pt x="10813033" y="6412678"/>
                </a:cubicBezTo>
                <a:cubicBezTo>
                  <a:pt x="6519789" y="6349409"/>
                  <a:pt x="3581151" y="6274852"/>
                  <a:pt x="641909" y="6412678"/>
                </a:cubicBezTo>
                <a:cubicBezTo>
                  <a:pt x="279168" y="6394942"/>
                  <a:pt x="31142" y="6127864"/>
                  <a:pt x="0" y="5770769"/>
                </a:cubicBezTo>
                <a:cubicBezTo>
                  <a:pt x="-143197" y="4186351"/>
                  <a:pt x="-97552" y="2838753"/>
                  <a:pt x="0" y="641909"/>
                </a:cubicBezTo>
                <a:close/>
              </a:path>
            </a:pathLst>
          </a:custGeom>
          <a:solidFill>
            <a:schemeClr val="bg1">
              <a:alpha val="67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3694780287">
                  <a:prstGeom prst="roundRect">
                    <a:avLst>
                      <a:gd name="adj" fmla="val 1001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82DF9CD-5B97-4AA6-A76D-C264B6B50163}"/>
              </a:ext>
            </a:extLst>
          </p:cNvPr>
          <p:cNvGrpSpPr/>
          <p:nvPr/>
        </p:nvGrpSpPr>
        <p:grpSpPr>
          <a:xfrm>
            <a:off x="2325735" y="-182987"/>
            <a:ext cx="6723548" cy="1907212"/>
            <a:chOff x="3007183" y="1397151"/>
            <a:chExt cx="6723548" cy="1907212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B0ABEC71-D7CF-452E-9F6C-AA5D1957A2EA}"/>
                </a:ext>
              </a:extLst>
            </p:cNvPr>
            <p:cNvGrpSpPr/>
            <p:nvPr/>
          </p:nvGrpSpPr>
          <p:grpSpPr>
            <a:xfrm>
              <a:off x="3013281" y="1397151"/>
              <a:ext cx="6717450" cy="1907212"/>
              <a:chOff x="3013281" y="1397151"/>
              <a:chExt cx="6717450" cy="1907212"/>
            </a:xfrm>
          </p:grpSpPr>
          <p:pic>
            <p:nvPicPr>
              <p:cNvPr id="19" name="Picture 18" descr="Rectangle&#10;&#10;Description automatically generated">
                <a:extLst>
                  <a:ext uri="{FF2B5EF4-FFF2-40B4-BE49-F238E27FC236}">
                    <a16:creationId xmlns:a16="http://schemas.microsoft.com/office/drawing/2014/main" id="{DE94198D-28A3-4371-A785-8FBE0ECA5F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13281" y="1397151"/>
                <a:ext cx="6607502" cy="1907212"/>
              </a:xfrm>
              <a:prstGeom prst="rect">
                <a:avLst/>
              </a:prstGeom>
            </p:spPr>
          </p:pic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A93DE73-5608-4AF7-A001-4C6905453A77}"/>
                  </a:ext>
                </a:extLst>
              </p:cNvPr>
              <p:cNvSpPr txBox="1"/>
              <p:nvPr/>
            </p:nvSpPr>
            <p:spPr>
              <a:xfrm>
                <a:off x="4569418" y="1806769"/>
                <a:ext cx="5161313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Hình</a:t>
                </a:r>
                <a:r>
                  <a:rPr kumimoji="0" lang="en-US" sz="6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 </a:t>
                </a:r>
                <a:r>
                  <a:rPr lang="en-US" sz="6000" b="1" dirty="0">
                    <a:solidFill>
                      <a:srgbClr val="002060"/>
                    </a:solidFill>
                  </a:rPr>
                  <a:t>tam </a:t>
                </a:r>
                <a:r>
                  <a:rPr lang="en-US" sz="6000" b="1" dirty="0" err="1">
                    <a:solidFill>
                      <a:srgbClr val="002060"/>
                    </a:solidFill>
                  </a:rPr>
                  <a:t>giác</a:t>
                </a:r>
                <a:endPara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AF4B029-EEA5-439D-A1BC-7E0F92706A94}"/>
                </a:ext>
              </a:extLst>
            </p:cNvPr>
            <p:cNvSpPr txBox="1"/>
            <p:nvPr/>
          </p:nvSpPr>
          <p:spPr>
            <a:xfrm>
              <a:off x="3007183" y="1525955"/>
              <a:ext cx="177949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1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CD8AE0D2-F439-4A3F-A68C-34A34AA6F53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5787" y="2066924"/>
            <a:ext cx="3367774" cy="23907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33F8E13-E17E-41F9-9AE0-863C3CE0589A}"/>
              </a:ext>
            </a:extLst>
          </p:cNvPr>
          <p:cNvSpPr txBox="1"/>
          <p:nvPr/>
        </p:nvSpPr>
        <p:spPr>
          <a:xfrm>
            <a:off x="4505325" y="2047875"/>
            <a:ext cx="706755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tam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ABC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3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đỉnh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, 3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3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3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đỉnh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A, B, 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3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AB, BC, CA.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3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đỉnh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A,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AB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AC;</a:t>
            </a:r>
          </a:p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               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đỉnh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B,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BA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BC;</a:t>
            </a:r>
          </a:p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               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đỉnh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C,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CA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CB.</a:t>
            </a:r>
          </a:p>
        </p:txBody>
      </p:sp>
    </p:spTree>
    <p:extLst>
      <p:ext uri="{BB962C8B-B14F-4D97-AF65-F5344CB8AC3E}">
        <p14:creationId xmlns:p14="http://schemas.microsoft.com/office/powerpoint/2010/main" val="4187084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rectangle&#10;&#10;Description automatically generated">
            <a:extLst>
              <a:ext uri="{FF2B5EF4-FFF2-40B4-BE49-F238E27FC236}">
                <a16:creationId xmlns:a16="http://schemas.microsoft.com/office/drawing/2014/main" id="{D622B318-1E66-E94C-4D3B-4D371A5626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DE5DEA-5E55-40B2-D547-7070AD5A2F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25233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7C53BA2-840D-DE0F-9941-FD193269BD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29" y="1231305"/>
            <a:ext cx="12243010" cy="4654844"/>
          </a:xfrm>
          <a:prstGeom prst="rect">
            <a:avLst/>
          </a:prstGeom>
        </p:spPr>
      </p:pic>
      <p:pic>
        <p:nvPicPr>
          <p:cNvPr id="11" name="Picture 10" descr="Icon&#10;&#10;Description automatically generated with medium confidence">
            <a:extLst>
              <a:ext uri="{FF2B5EF4-FFF2-40B4-BE49-F238E27FC236}">
                <a16:creationId xmlns:a16="http://schemas.microsoft.com/office/drawing/2014/main" id="{71D8F3C6-E979-CA1D-915C-1BCBCFA2B4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99" y="4927528"/>
            <a:ext cx="1018496" cy="1666634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7DD8DF14-A677-DB26-A363-C88EC8F28A8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294" y="4253948"/>
            <a:ext cx="934477" cy="1516615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3E64E670-0F45-8718-D32B-BF782896FF5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188" y="5319628"/>
            <a:ext cx="910295" cy="1418365"/>
          </a:xfrm>
          <a:prstGeom prst="rect">
            <a:avLst/>
          </a:prstGeom>
        </p:spPr>
      </p:pic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B1BE652A-F1ED-8634-F43D-2C5BACB5E14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997" y="4539412"/>
            <a:ext cx="634779" cy="1036809"/>
          </a:xfrm>
          <a:prstGeom prst="rect">
            <a:avLst/>
          </a:prstGeom>
        </p:spPr>
      </p:pic>
      <p:pic>
        <p:nvPicPr>
          <p:cNvPr id="21" name="Picture 20" descr="A picture containing icon&#10;&#10;Description automatically generated">
            <a:extLst>
              <a:ext uri="{FF2B5EF4-FFF2-40B4-BE49-F238E27FC236}">
                <a16:creationId xmlns:a16="http://schemas.microsoft.com/office/drawing/2014/main" id="{D6C9F704-D860-0FE4-0711-75449FBDD25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305" y="5133628"/>
            <a:ext cx="725970" cy="1273870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404566CF-6E78-43D4-51E2-1F081B879D8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3696" y="3839877"/>
            <a:ext cx="665416" cy="1036810"/>
          </a:xfrm>
          <a:prstGeom prst="rect">
            <a:avLst/>
          </a:prstGeom>
        </p:spPr>
      </p:pic>
      <p:pic>
        <p:nvPicPr>
          <p:cNvPr id="25" name="Picture 24" descr="A picture containing text&#10;&#10;Description automatically generated">
            <a:extLst>
              <a:ext uri="{FF2B5EF4-FFF2-40B4-BE49-F238E27FC236}">
                <a16:creationId xmlns:a16="http://schemas.microsoft.com/office/drawing/2014/main" id="{C142360B-66AC-4A57-E412-A152D36A8BC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822" y="5228932"/>
            <a:ext cx="634779" cy="1036809"/>
          </a:xfrm>
          <a:prstGeom prst="rect">
            <a:avLst/>
          </a:prstGeom>
        </p:spPr>
      </p:pic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316C1234-4480-4C0F-7BC2-4A6572281684}"/>
              </a:ext>
            </a:extLst>
          </p:cNvPr>
          <p:cNvSpPr/>
          <p:nvPr/>
        </p:nvSpPr>
        <p:spPr>
          <a:xfrm>
            <a:off x="400050" y="205823"/>
            <a:ext cx="11454942" cy="6412678"/>
          </a:xfrm>
          <a:custGeom>
            <a:avLst/>
            <a:gdLst>
              <a:gd name="connsiteX0" fmla="*/ 0 w 11454942"/>
              <a:gd name="connsiteY0" fmla="*/ 641909 h 6412678"/>
              <a:gd name="connsiteX1" fmla="*/ 641909 w 11454942"/>
              <a:gd name="connsiteY1" fmla="*/ 0 h 6412678"/>
              <a:gd name="connsiteX2" fmla="*/ 10813033 w 11454942"/>
              <a:gd name="connsiteY2" fmla="*/ 0 h 6412678"/>
              <a:gd name="connsiteX3" fmla="*/ 11454942 w 11454942"/>
              <a:gd name="connsiteY3" fmla="*/ 641909 h 6412678"/>
              <a:gd name="connsiteX4" fmla="*/ 11454942 w 11454942"/>
              <a:gd name="connsiteY4" fmla="*/ 5770769 h 6412678"/>
              <a:gd name="connsiteX5" fmla="*/ 10813033 w 11454942"/>
              <a:gd name="connsiteY5" fmla="*/ 6412678 h 6412678"/>
              <a:gd name="connsiteX6" fmla="*/ 641909 w 11454942"/>
              <a:gd name="connsiteY6" fmla="*/ 6412678 h 6412678"/>
              <a:gd name="connsiteX7" fmla="*/ 0 w 11454942"/>
              <a:gd name="connsiteY7" fmla="*/ 5770769 h 6412678"/>
              <a:gd name="connsiteX8" fmla="*/ 0 w 11454942"/>
              <a:gd name="connsiteY8" fmla="*/ 641909 h 6412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54942" h="6412678" fill="none" extrusionOk="0">
                <a:moveTo>
                  <a:pt x="0" y="641909"/>
                </a:moveTo>
                <a:cubicBezTo>
                  <a:pt x="6697" y="354301"/>
                  <a:pt x="337051" y="-36554"/>
                  <a:pt x="641909" y="0"/>
                </a:cubicBezTo>
                <a:cubicBezTo>
                  <a:pt x="1870907" y="139772"/>
                  <a:pt x="9168650" y="14259"/>
                  <a:pt x="10813033" y="0"/>
                </a:cubicBezTo>
                <a:cubicBezTo>
                  <a:pt x="11133127" y="-5742"/>
                  <a:pt x="11488933" y="259712"/>
                  <a:pt x="11454942" y="641909"/>
                </a:cubicBezTo>
                <a:cubicBezTo>
                  <a:pt x="11414490" y="2983239"/>
                  <a:pt x="11562015" y="5113800"/>
                  <a:pt x="11454942" y="5770769"/>
                </a:cubicBezTo>
                <a:cubicBezTo>
                  <a:pt x="11407589" y="6175584"/>
                  <a:pt x="11207158" y="6411254"/>
                  <a:pt x="10813033" y="6412678"/>
                </a:cubicBezTo>
                <a:cubicBezTo>
                  <a:pt x="6491557" y="6300724"/>
                  <a:pt x="3047019" y="6386445"/>
                  <a:pt x="641909" y="6412678"/>
                </a:cubicBezTo>
                <a:cubicBezTo>
                  <a:pt x="283217" y="6385996"/>
                  <a:pt x="527" y="6150316"/>
                  <a:pt x="0" y="5770769"/>
                </a:cubicBezTo>
                <a:cubicBezTo>
                  <a:pt x="-155877" y="5083212"/>
                  <a:pt x="-40573" y="1954266"/>
                  <a:pt x="0" y="641909"/>
                </a:cubicBezTo>
                <a:close/>
              </a:path>
              <a:path w="11454942" h="6412678" stroke="0" extrusionOk="0">
                <a:moveTo>
                  <a:pt x="0" y="641909"/>
                </a:moveTo>
                <a:cubicBezTo>
                  <a:pt x="-4626" y="238507"/>
                  <a:pt x="306312" y="15707"/>
                  <a:pt x="641909" y="0"/>
                </a:cubicBezTo>
                <a:cubicBezTo>
                  <a:pt x="4952097" y="-123725"/>
                  <a:pt x="8805601" y="31472"/>
                  <a:pt x="10813033" y="0"/>
                </a:cubicBezTo>
                <a:cubicBezTo>
                  <a:pt x="11112549" y="3164"/>
                  <a:pt x="11461356" y="296186"/>
                  <a:pt x="11454942" y="641909"/>
                </a:cubicBezTo>
                <a:cubicBezTo>
                  <a:pt x="11372576" y="2844969"/>
                  <a:pt x="11621115" y="3497172"/>
                  <a:pt x="11454942" y="5770769"/>
                </a:cubicBezTo>
                <a:cubicBezTo>
                  <a:pt x="11449580" y="6134291"/>
                  <a:pt x="11152123" y="6396185"/>
                  <a:pt x="10813033" y="6412678"/>
                </a:cubicBezTo>
                <a:cubicBezTo>
                  <a:pt x="6519789" y="6349409"/>
                  <a:pt x="3581151" y="6274852"/>
                  <a:pt x="641909" y="6412678"/>
                </a:cubicBezTo>
                <a:cubicBezTo>
                  <a:pt x="279168" y="6394942"/>
                  <a:pt x="31142" y="6127864"/>
                  <a:pt x="0" y="5770769"/>
                </a:cubicBezTo>
                <a:cubicBezTo>
                  <a:pt x="-143197" y="4186351"/>
                  <a:pt x="-97552" y="2838753"/>
                  <a:pt x="0" y="641909"/>
                </a:cubicBezTo>
                <a:close/>
              </a:path>
            </a:pathLst>
          </a:custGeom>
          <a:solidFill>
            <a:schemeClr val="bg1">
              <a:alpha val="67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3694780287">
                  <a:prstGeom prst="roundRect">
                    <a:avLst>
                      <a:gd name="adj" fmla="val 1001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82DF9CD-5B97-4AA6-A76D-C264B6B50163}"/>
              </a:ext>
            </a:extLst>
          </p:cNvPr>
          <p:cNvGrpSpPr/>
          <p:nvPr/>
        </p:nvGrpSpPr>
        <p:grpSpPr>
          <a:xfrm>
            <a:off x="2325735" y="-182987"/>
            <a:ext cx="6723548" cy="1907212"/>
            <a:chOff x="3007183" y="1397151"/>
            <a:chExt cx="6723548" cy="1907212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B0ABEC71-D7CF-452E-9F6C-AA5D1957A2EA}"/>
                </a:ext>
              </a:extLst>
            </p:cNvPr>
            <p:cNvGrpSpPr/>
            <p:nvPr/>
          </p:nvGrpSpPr>
          <p:grpSpPr>
            <a:xfrm>
              <a:off x="3013281" y="1397151"/>
              <a:ext cx="6717450" cy="1907212"/>
              <a:chOff x="3013281" y="1397151"/>
              <a:chExt cx="6717450" cy="1907212"/>
            </a:xfrm>
          </p:grpSpPr>
          <p:pic>
            <p:nvPicPr>
              <p:cNvPr id="19" name="Picture 18" descr="Rectangle&#10;&#10;Description automatically generated">
                <a:extLst>
                  <a:ext uri="{FF2B5EF4-FFF2-40B4-BE49-F238E27FC236}">
                    <a16:creationId xmlns:a16="http://schemas.microsoft.com/office/drawing/2014/main" id="{DE94198D-28A3-4371-A785-8FBE0ECA5F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13281" y="1397151"/>
                <a:ext cx="6607502" cy="1907212"/>
              </a:xfrm>
              <a:prstGeom prst="rect">
                <a:avLst/>
              </a:prstGeom>
            </p:spPr>
          </p:pic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A93DE73-5608-4AF7-A001-4C6905453A77}"/>
                  </a:ext>
                </a:extLst>
              </p:cNvPr>
              <p:cNvSpPr txBox="1"/>
              <p:nvPr/>
            </p:nvSpPr>
            <p:spPr>
              <a:xfrm>
                <a:off x="4569418" y="1806769"/>
                <a:ext cx="5161313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Hình</a:t>
                </a:r>
                <a:r>
                  <a:rPr kumimoji="0" lang="en-US" sz="6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6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tứ</a:t>
                </a:r>
                <a:r>
                  <a:rPr kumimoji="0" lang="en-US" sz="6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6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giác</a:t>
                </a:r>
                <a:endPara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AF4B029-EEA5-439D-A1BC-7E0F92706A94}"/>
                </a:ext>
              </a:extLst>
            </p:cNvPr>
            <p:cNvSpPr txBox="1"/>
            <p:nvPr/>
          </p:nvSpPr>
          <p:spPr>
            <a:xfrm>
              <a:off x="3007183" y="1525955"/>
              <a:ext cx="177949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2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A33F8E13-E17E-41F9-9AE0-863C3CE0589A}"/>
              </a:ext>
            </a:extLst>
          </p:cNvPr>
          <p:cNvSpPr txBox="1"/>
          <p:nvPr/>
        </p:nvSpPr>
        <p:spPr>
          <a:xfrm>
            <a:off x="4562475" y="1800225"/>
            <a:ext cx="73152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*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tứ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DEGH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đỉnh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4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457200" lvl="0" indent="-457200"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đỉnh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D, E, G, H.</a:t>
            </a:r>
          </a:p>
          <a:p>
            <a:pPr marL="457200" lvl="0" indent="-457200"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DE, EG, GH, HD.</a:t>
            </a:r>
          </a:p>
          <a:p>
            <a:pPr marL="457200" lvl="0" indent="-457200"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đỉnh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D,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DE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DH;</a:t>
            </a:r>
          </a:p>
          <a:p>
            <a:pPr lvl="0"/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đỉnh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E,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ED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EG;</a:t>
            </a:r>
          </a:p>
          <a:p>
            <a:pPr lvl="0"/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đỉnh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G,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GE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GH;</a:t>
            </a:r>
          </a:p>
          <a:p>
            <a:pPr lvl="0"/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đỉnh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H,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HG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HD.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8887020-10B9-46A8-ADF0-01617473F48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9125" y="2428874"/>
            <a:ext cx="3486436" cy="23717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34660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rectangle&#10;&#10;Description automatically generated">
            <a:extLst>
              <a:ext uri="{FF2B5EF4-FFF2-40B4-BE49-F238E27FC236}">
                <a16:creationId xmlns:a16="http://schemas.microsoft.com/office/drawing/2014/main" id="{D622B318-1E66-E94C-4D3B-4D371A5626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DE5DEA-5E55-40B2-D547-7070AD5A2F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25233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7C53BA2-840D-DE0F-9941-FD193269BD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29" y="1231305"/>
            <a:ext cx="12243010" cy="46548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E2F35D-73CB-D68A-D154-074FA5941B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1287"/>
            <a:ext cx="12192000" cy="4226700"/>
          </a:xfrm>
          <a:prstGeom prst="rect">
            <a:avLst/>
          </a:prstGeom>
        </p:spPr>
      </p:pic>
      <p:pic>
        <p:nvPicPr>
          <p:cNvPr id="9" name="Picture 8" descr="A close up of a leaf&#10;&#10;Description automatically generated with medium confidence">
            <a:extLst>
              <a:ext uri="{FF2B5EF4-FFF2-40B4-BE49-F238E27FC236}">
                <a16:creationId xmlns:a16="http://schemas.microsoft.com/office/drawing/2014/main" id="{8D49D92F-C4E8-F733-A7DF-FC830140B4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74435"/>
            <a:ext cx="12846047" cy="2803572"/>
          </a:xfrm>
          <a:prstGeom prst="rect">
            <a:avLst/>
          </a:prstGeom>
        </p:spPr>
      </p:pic>
      <p:pic>
        <p:nvPicPr>
          <p:cNvPr id="11" name="Picture 10" descr="Icon&#10;&#10;Description automatically generated with medium confidence">
            <a:extLst>
              <a:ext uri="{FF2B5EF4-FFF2-40B4-BE49-F238E27FC236}">
                <a16:creationId xmlns:a16="http://schemas.microsoft.com/office/drawing/2014/main" id="{71D8F3C6-E979-CA1D-915C-1BCBCFA2B48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99" y="4927528"/>
            <a:ext cx="1018496" cy="1666634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7DD8DF14-A677-DB26-A363-C88EC8F28A8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294" y="4253948"/>
            <a:ext cx="934477" cy="1516615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3E64E670-0F45-8718-D32B-BF782896FF5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188" y="5319628"/>
            <a:ext cx="910295" cy="1418365"/>
          </a:xfrm>
          <a:prstGeom prst="rect">
            <a:avLst/>
          </a:prstGeom>
        </p:spPr>
      </p:pic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B1BE652A-F1ED-8634-F43D-2C5BACB5E14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997" y="4539412"/>
            <a:ext cx="634779" cy="1036809"/>
          </a:xfrm>
          <a:prstGeom prst="rect">
            <a:avLst/>
          </a:prstGeom>
        </p:spPr>
      </p:pic>
      <p:pic>
        <p:nvPicPr>
          <p:cNvPr id="21" name="Picture 20" descr="A picture containing icon&#10;&#10;Description automatically generated">
            <a:extLst>
              <a:ext uri="{FF2B5EF4-FFF2-40B4-BE49-F238E27FC236}">
                <a16:creationId xmlns:a16="http://schemas.microsoft.com/office/drawing/2014/main" id="{D6C9F704-D860-0FE4-0711-75449FBDD25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305" y="5133628"/>
            <a:ext cx="725970" cy="1273870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404566CF-6E78-43D4-51E2-1F081B879D8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3696" y="3839877"/>
            <a:ext cx="665416" cy="1036810"/>
          </a:xfrm>
          <a:prstGeom prst="rect">
            <a:avLst/>
          </a:prstGeom>
        </p:spPr>
      </p:pic>
      <p:pic>
        <p:nvPicPr>
          <p:cNvPr id="25" name="Picture 24" descr="A picture containing text&#10;&#10;Description automatically generated">
            <a:extLst>
              <a:ext uri="{FF2B5EF4-FFF2-40B4-BE49-F238E27FC236}">
                <a16:creationId xmlns:a16="http://schemas.microsoft.com/office/drawing/2014/main" id="{C142360B-66AC-4A57-E412-A152D36A8BC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822" y="5228932"/>
            <a:ext cx="634779" cy="1036809"/>
          </a:xfrm>
          <a:prstGeom prst="rect">
            <a:avLst/>
          </a:prstGeom>
        </p:spPr>
      </p:pic>
      <p:pic>
        <p:nvPicPr>
          <p:cNvPr id="36" name="Picture 35" descr="Icon&#10;&#10;Description automatically generated">
            <a:extLst>
              <a:ext uri="{FF2B5EF4-FFF2-40B4-BE49-F238E27FC236}">
                <a16:creationId xmlns:a16="http://schemas.microsoft.com/office/drawing/2014/main" id="{ABF45056-B447-3D2D-69B6-F42B9F3C099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918" y="58983"/>
            <a:ext cx="9976209" cy="6447756"/>
          </a:xfrm>
          <a:prstGeom prst="rect">
            <a:avLst/>
          </a:prstGeom>
        </p:spPr>
      </p:pic>
      <p:pic>
        <p:nvPicPr>
          <p:cNvPr id="6" name="Picture 5" descr="A picture containing text, doll, vector graphics&#10;&#10;Description automatically generated">
            <a:extLst>
              <a:ext uri="{FF2B5EF4-FFF2-40B4-BE49-F238E27FC236}">
                <a16:creationId xmlns:a16="http://schemas.microsoft.com/office/drawing/2014/main" id="{096D7E42-A0AC-AFD0-6679-DB382C11943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21" y="2737162"/>
            <a:ext cx="2473034" cy="431063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80CCED4-B972-4424-B368-4973C03D669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067867" y="2157120"/>
            <a:ext cx="7523116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404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6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773</Words>
  <Application>Microsoft Office PowerPoint</Application>
  <PresentationFormat>Widescreen</PresentationFormat>
  <Paragraphs>104</Paragraphs>
  <Slides>22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UTM Duepuntozero</vt:lpstr>
      <vt:lpstr>Arial</vt:lpstr>
      <vt:lpstr>Calibri</vt:lpstr>
      <vt:lpstr>Calibri Light</vt:lpstr>
      <vt:lpstr>Cambria</vt:lpstr>
      <vt:lpstr>SVN-Hole Hearted</vt:lpstr>
      <vt:lpstr>Wingdings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Thao Tran</cp:lastModifiedBy>
  <cp:revision>20</cp:revision>
  <dcterms:created xsi:type="dcterms:W3CDTF">2022-12-03T11:16:19Z</dcterms:created>
  <dcterms:modified xsi:type="dcterms:W3CDTF">2022-12-03T11:56:11Z</dcterms:modified>
</cp:coreProperties>
</file>