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29" r:id="rId7"/>
    <p:sldMasterId id="2147483941" r:id="rId8"/>
  </p:sldMasterIdLst>
  <p:notesMasterIdLst>
    <p:notesMasterId r:id="rId22"/>
  </p:notesMasterIdLst>
  <p:sldIdLst>
    <p:sldId id="2007577111" r:id="rId9"/>
    <p:sldId id="2007577114" r:id="rId10"/>
    <p:sldId id="267" r:id="rId11"/>
    <p:sldId id="2007577115" r:id="rId12"/>
    <p:sldId id="2007577116" r:id="rId13"/>
    <p:sldId id="2007577117" r:id="rId14"/>
    <p:sldId id="2007577113" r:id="rId15"/>
    <p:sldId id="2007577118" r:id="rId16"/>
    <p:sldId id="2007577119" r:id="rId17"/>
    <p:sldId id="501" r:id="rId18"/>
    <p:sldId id="261" r:id="rId19"/>
    <p:sldId id="291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>
        <p:scale>
          <a:sx n="77" d="100"/>
          <a:sy n="77" d="100"/>
        </p:scale>
        <p:origin x="-33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14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xmlns="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25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381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71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95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1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02604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205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700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019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73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230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47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5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3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35808" y="2433115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10: MUA, BÁN HÀNG HÓA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CỘNG ĐỒNG ĐỊA PHƯƠNG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94723F-BB4B-4614-9E16-F62D0C3983A3}"/>
              </a:ext>
            </a:extLst>
          </p:cNvPr>
          <p:cNvSpPr txBox="1"/>
          <p:nvPr/>
        </p:nvSpPr>
        <p:spPr>
          <a:xfrm>
            <a:off x="3532015" y="3920152"/>
            <a:ext cx="658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smtClean="0"/>
              <a:t>GV: </a:t>
            </a:r>
            <a:r>
              <a:rPr lang="en-US" sz="2800" i="1" dirty="0" err="1" smtClean="0"/>
              <a:t>Nguyễn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Phượng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Uyển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Linh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67B90448-E597-4B4F-A33E-2DEEEAAF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2" y="2066963"/>
            <a:ext cx="11206716" cy="307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Picture 8" descr="A group of children standing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BF2DEA66-C47C-4020-A166-E0177EF5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51" y="1220489"/>
            <a:ext cx="7486895" cy="5049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07EE9A2-DE20-4A73-8A59-BC1A4C939C58}"/>
              </a:ext>
            </a:extLst>
          </p:cNvPr>
          <p:cNvSpPr txBox="1"/>
          <p:nvPr/>
        </p:nvSpPr>
        <p:spPr>
          <a:xfrm>
            <a:off x="2955851" y="309797"/>
            <a:ext cx="748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Thực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hành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mua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bán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hàng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hóa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Freeform 53"/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60" name="Group 4"/>
          <p:cNvGrpSpPr>
            <a:grpSpLocks noChangeAspect="1"/>
          </p:cNvGrpSpPr>
          <p:nvPr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2" name="Group 205"/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9" name="Freeform 5"/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6"/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7"/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8"/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9"/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0"/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1"/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2"/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Freeform 13"/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Freeform 14"/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5"/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6"/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7"/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8"/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9"/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20"/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Freeform 21"/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22"/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23"/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24"/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26"/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27"/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28"/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29"/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30"/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31"/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32"/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33"/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34"/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35"/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36"/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Freeform 37"/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38"/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39"/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40"/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41"/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42"/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Freeform 43"/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44"/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Freeform 45"/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46"/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47"/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Freeform 48"/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49"/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50"/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51"/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52"/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53"/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54"/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55"/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0" name="Freeform 56"/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57"/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58"/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59"/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60"/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61"/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62"/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63"/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Freeform 64"/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65"/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66"/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Rectangle 67"/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68"/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69"/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70"/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71"/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72"/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73"/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74"/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75"/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Freeform 76"/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77"/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78"/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79"/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80"/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81"/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82"/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83"/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84"/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85"/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86"/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87"/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Freeform 88"/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Rectangle 89"/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90"/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91"/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92"/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93"/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Freeform 94"/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95"/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96"/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97"/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98"/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Freeform 99"/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0"/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1"/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2"/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3"/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4"/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"/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"/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7"/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8"/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9"/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Freeform 110"/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Rectangle 111"/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12"/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Rectangle 113"/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14"/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15"/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Freeform 116"/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17"/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18"/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19"/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20"/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21"/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Freeform 122"/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23"/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24"/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25"/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26"/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Rectangle 127"/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28"/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29"/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30"/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31"/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32"/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33"/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Freeform 134"/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35"/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36"/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Freeform 137"/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38"/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39"/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Freeform 140"/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41"/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Freeform 142"/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43"/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44"/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Freeform 145"/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46"/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47"/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48"/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Freeform 149"/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50"/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51"/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52"/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53"/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54"/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55"/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Freeform 156"/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57"/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58"/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Rectangle 159"/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60"/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61"/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62"/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63"/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Freeform 164"/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65"/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66"/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67"/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68"/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69"/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70"/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71"/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72"/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Rectangle 173"/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74"/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75"/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76"/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77"/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78"/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79"/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Freeform 180"/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81"/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82"/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Freeform 183"/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84"/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85"/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86"/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87"/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90"/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91"/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92"/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93"/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94"/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95"/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96"/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97"/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98"/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99"/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200"/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201"/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Freeform 202"/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203"/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204"/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3" name="Group 406"/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9" name="Rectangle 206"/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207"/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208"/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209"/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210"/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211"/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212"/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213"/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214"/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215"/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216"/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217"/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218"/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219"/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Rectangle 220"/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221"/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Freeform 222"/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223"/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224"/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225"/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226"/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227"/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228"/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229"/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Freeform 230"/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231"/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Rectangle 232"/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233"/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234"/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235"/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236"/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Freeform 237"/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238"/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239"/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240"/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241"/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242"/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243"/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Freeform 244"/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245"/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246"/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247"/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248"/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249"/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250"/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251"/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252"/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253"/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254"/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255"/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256"/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0" name="Freeform 257"/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258"/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259"/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260"/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261"/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262"/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263"/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264"/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265"/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Rectangle 266"/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267"/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268"/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269"/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270"/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271"/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Rectangle 272"/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273"/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274"/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275"/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276"/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277"/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Rectangle 278"/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279"/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280"/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281"/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282"/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283"/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284"/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285"/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286"/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287"/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288"/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289"/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290"/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291"/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292"/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293"/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294"/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295"/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296"/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297"/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Rectangle 298"/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299"/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Freeform 300"/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301"/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302"/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303"/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304"/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305"/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306"/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307"/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Freeform 308"/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309"/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310"/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Freeform 311"/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312"/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313"/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314"/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Freeform 315"/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316"/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317"/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318"/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319"/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320"/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321"/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Freeform 322"/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323"/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324"/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325"/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326"/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327"/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328"/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329"/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Freeform 330"/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331"/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332"/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333"/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Freeform 334"/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335"/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336"/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337"/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338"/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339"/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340"/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341"/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342"/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343"/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Rectangle 344"/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345"/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Freeform 346"/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347"/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348"/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349"/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350"/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351"/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352"/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353"/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Freeform 354"/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355"/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356"/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Freeform 357"/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Rectangle 358"/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359"/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360"/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361"/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362"/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363"/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364"/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365"/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Rectangle 366"/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367"/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Freeform 368"/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Freeform 369"/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Rectangle 370"/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371"/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372"/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373"/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374"/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375"/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Freeform 376"/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377"/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378"/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379"/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Freeform 380"/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381"/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382"/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383"/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384"/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385"/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386"/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387"/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388"/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389"/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Rectangle 390"/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391"/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Freeform 392"/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393"/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394"/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395"/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396"/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397"/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398"/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399"/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Freeform 400"/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401"/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402"/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Freeform 403"/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Rectangle 404"/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405"/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Rectangle 411"/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423"/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Freeform 424"/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425"/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427"/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429"/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430"/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432"/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433"/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434"/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435"/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436"/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Rectangle 437"/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438"/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439"/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Freeform 440"/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441"/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442"/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443"/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444"/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445"/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446"/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447"/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448"/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449"/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450"/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Rectangle 451"/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452"/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0" name="Freeform 453"/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1" name="Freeform 454"/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2" name="Freeform 455"/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3" name="Freeform 456"/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4" name="Freeform 457"/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5" name="Freeform 458"/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6" name="Freeform 459"/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7" name="Freeform 460"/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8" name="Freeform 461"/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9" name="Freeform 462"/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0" name="Freeform 463"/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1" name="Freeform 464"/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2" name="Freeform 465"/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3" name="Freeform 466"/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4" name="Freeform 467"/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5" name="Freeform 468"/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6" name="Freeform 469"/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7" name="Freeform 470"/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8" name="Freeform 471"/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9" name="Freeform 472"/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0" name="Freeform 473"/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1" name="Freeform 474"/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2" name="Freeform 475"/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3" name="Freeform 476"/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4" name="Freeform 477"/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5" name="Freeform 478"/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6" name="Freeform 479"/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7" name="Freeform 480"/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8" name="Freeform 481"/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9" name="Freeform 482"/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0" name="Rectangle 483"/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1" name="Freeform 484"/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2" name="Freeform 485"/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3" name="Freeform 486"/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4" name="Freeform 487"/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5" name="Freeform 488"/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6" name="Freeform 489"/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7" name="Freeform 490"/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8" name="Freeform 491"/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9" name="Freeform 492"/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0" name="Freeform 493"/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1" name="Freeform 494"/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2" name="Freeform 495"/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3" name="Freeform 496"/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4" name="Rectangle 497"/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5" name="Freeform 498"/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6" name="Freeform 499"/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7" name="Freeform 500"/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8" name="Freeform 501"/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9" name="Freeform 502"/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0" name="Freeform 503"/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1" name="Freeform 504"/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2" name="Freeform 505"/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3" name="Freeform 506"/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4" name="Freeform 507"/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5" name="Freeform 508"/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6" name="Freeform 509"/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7" name="Freeform 510"/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8" name="Freeform 511"/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9" name="Freeform 512"/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0" name="Freeform 513"/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1" name="Freeform 514"/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" name="Freeform 515"/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" name="Freeform 516"/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" name="Freeform 517"/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" name="Freeform 518"/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" name="Freeform 519"/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" name="Freeform 520"/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" name="Freeform 521"/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" name="Freeform 522"/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" name="Freeform 523"/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" name="Freeform 524"/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" name="Freeform 525"/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" name="Freeform 526"/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" name="Freeform 527"/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" name="Freeform 528"/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" name="Rectangle 529"/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" name="Freeform 530"/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" name="Freeform 531"/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" name="Freeform 532"/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" name="Freeform 533"/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1" name="Freeform 534"/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2" name="Freeform 535"/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3" name="Freeform 536"/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4" name="Freeform 537"/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5" name="Freeform 538"/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6" name="Freeform 539"/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7" name="Freeform 540"/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8" name="Freeform 541"/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9" name="Freeform 542"/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0" name="Rectangle 543"/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1" name="Freeform 544"/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2" name="Freeform 545"/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3" name="Freeform 546"/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4" name="Freeform 547"/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5" name="Freeform 548"/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6" name="Freeform 549"/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7" name="Freeform 550"/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8" name="Freeform 551"/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9" name="Freeform 552"/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0" name="Freeform 553"/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1" name="Freeform 554"/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2" name="Freeform 555"/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3" name="Freeform 556"/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4" name="Freeform 557"/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5" name="Freeform 558"/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6" name="Freeform 559"/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7" name="Freeform 560"/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8" name="Freeform 561"/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9" name="Freeform 562"/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0" name="Freeform 563"/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1" name="Freeform 564"/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2" name="Freeform 565"/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3" name="Freeform 566"/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4" name="Freeform 567"/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5" name="Freeform 568"/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6" name="Freeform 569"/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7" name="Freeform 570"/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8" name="Freeform 571"/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9" name="Freeform 572"/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0" name="Freeform 573"/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1" name="Freeform 574"/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2" name="Rectangle 575"/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3" name="Freeform 576"/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4" name="Freeform 577"/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5" name="Freeform 578"/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6" name="Freeform 579"/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7" name="Freeform 580"/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8" name="Freeform 581"/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9" name="Freeform 582"/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0" name="Freeform 583"/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1" name="Freeform 584"/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2" name="Freeform 585"/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3" name="Freeform 586"/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4" name="Freeform 587"/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5" name="Freeform 588"/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6" name="Rectangle 589"/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7" name="Freeform 590"/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8" name="Freeform 591"/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9" name="Freeform 592"/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0" name="Freeform 593"/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1" name="Freeform 594"/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2" name="Freeform 595"/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3" name="Freeform 596"/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4" name="Rectangle 597"/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5" name="Freeform 598"/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6" name="Freeform 599"/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7" name="Freeform 600"/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8" name="Freeform 601"/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659" name="Group 604"/>
          <p:cNvGrpSpPr>
            <a:grpSpLocks noChangeAspect="1"/>
          </p:cNvGrpSpPr>
          <p:nvPr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61" name="Group 805"/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8" name="Freeform 605"/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606"/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607"/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608"/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609"/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610"/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611"/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612"/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613"/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614"/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615"/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616"/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617"/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618"/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619"/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620"/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621"/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622"/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623"/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624"/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625"/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626"/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Rectangle 627"/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628"/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629"/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Freeform 630"/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631"/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632"/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633"/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634"/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635"/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636"/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637"/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638"/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639"/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640"/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Rectangle 641"/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642"/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643"/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644"/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645"/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646"/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647"/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648"/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649"/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650"/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651"/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52"/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53"/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54"/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55"/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56"/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7"/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58"/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59"/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60"/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Freeform 661"/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662"/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Freeform 663"/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664"/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665"/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666"/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667"/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668"/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669"/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Freeform 670"/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671"/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672"/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673"/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674"/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675"/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676"/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Freeform 677"/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678"/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679"/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680"/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681"/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682"/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683"/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684"/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Freeform 685"/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686"/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Rectangle 687"/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688"/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Freeform 689"/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690"/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691"/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692"/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693"/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694"/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695"/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696"/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697"/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698"/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699"/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700"/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701"/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702"/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703"/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704"/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705"/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706"/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Freeform 707"/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708"/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Freeform 709"/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710"/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711"/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Freeform 712"/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713"/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714"/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715"/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Freeform 716"/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717"/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718"/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Rectangle 719"/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720"/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721"/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722"/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Freeform 723"/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724"/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725"/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726"/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727"/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728"/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729"/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730"/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731"/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732"/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Rectangle 733"/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734"/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Freeform 735"/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736"/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737"/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738"/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739"/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740"/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741"/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742"/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743"/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744"/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745"/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746"/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747"/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748"/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749"/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750"/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751"/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752"/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753"/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754"/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Freeform 755"/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756"/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757"/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Freeform 758"/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759"/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760"/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761"/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Freeform 762"/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763"/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764"/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765"/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766"/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767"/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Rectangle 768"/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Freeform 769"/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770"/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771"/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772"/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773"/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774"/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775"/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776"/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777"/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778"/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Rectangle 779"/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780"/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Freeform 781"/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782"/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783"/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784"/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785"/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786"/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787"/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788"/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789"/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790"/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791"/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792"/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793"/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794"/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795"/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796"/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0" name="Freeform 797"/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1" name="Freeform 798"/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2" name="Freeform 799"/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3" name="Freeform 800"/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4" name="Freeform 801"/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5" name="Freeform 802"/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6" name="Freeform 803"/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7" name="Freeform 804"/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2" name="Group 1006"/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8" name="Freeform 806"/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807"/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808"/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Freeform 809"/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810"/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811"/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812"/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813"/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814"/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815"/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Freeform 816"/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Freeform 817"/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818"/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819"/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820"/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821"/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Freeform 822"/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823"/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824"/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825"/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Rectangle 826"/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827"/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828"/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829"/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830"/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831"/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832"/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833"/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834"/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835"/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836"/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837"/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838"/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839"/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840"/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841"/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842"/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843"/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844"/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845"/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Freeform 846"/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847"/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848"/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849"/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850"/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Freeform 851"/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852"/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853"/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854"/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855"/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856"/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857"/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858"/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859"/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860"/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861"/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Freeform 862"/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Freeform 863"/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864"/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865"/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866"/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867"/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Freeform 868"/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869"/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Freeform 870"/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871"/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Rectangle 872"/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873"/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Freeform 874"/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875"/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876"/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877"/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878"/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879"/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880"/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881"/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882"/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883"/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884"/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885"/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886"/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887"/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888"/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889"/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890"/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891"/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892"/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893"/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Freeform 894"/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895"/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896"/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897"/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898"/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899"/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900"/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Freeform 901"/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902"/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903"/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904"/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905"/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906"/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907"/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Freeform 908"/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909"/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910"/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911"/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912"/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913"/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Freeform 914"/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915"/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Freeform 916"/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917"/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Rectangle 918"/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919"/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Freeform 920"/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921"/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922"/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923"/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924"/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925"/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926"/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927"/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928"/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929"/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930"/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931"/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932"/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933"/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934"/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935"/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936"/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937"/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938"/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939"/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940"/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Freeform 941"/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942"/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943"/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Freeform 944"/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945"/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946"/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947"/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948"/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949"/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950"/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951"/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952"/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953"/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954"/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Freeform 955"/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Freeform 956"/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957"/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958"/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959"/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960"/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961"/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962"/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963"/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Rectangle 964"/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965"/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966"/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Freeform 967"/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968"/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969"/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970"/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971"/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Rectangle 972"/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973"/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974"/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975"/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976"/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977"/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978"/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979"/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980"/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981"/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982"/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983"/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984"/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Freeform 985"/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986"/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Freeform 987"/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988"/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989"/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Freeform 990"/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991"/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992"/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993"/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Freeform 994"/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995"/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996"/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997"/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0" name="Freeform 998"/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999"/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1000"/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1001"/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1002"/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03"/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004"/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005"/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3" name="Group 1207"/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8" name="Freeform 1007"/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1008"/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1009"/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1010"/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Rectangle 1011"/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1012"/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1013"/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Freeform 1014"/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1015"/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1016"/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1017"/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1018"/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1019"/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1020"/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1021"/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1022"/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1023"/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1024"/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1025"/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1026"/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1027"/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1028"/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1029"/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1030"/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1031"/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1032"/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1033"/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1034"/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Freeform 1035"/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1036"/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1037"/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1038"/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1039"/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1040"/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1041"/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1042"/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1043"/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1044"/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1045"/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1046"/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1047"/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1048"/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Freeform 1049"/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1050"/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1051"/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1052"/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1053"/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1054"/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1055"/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1056"/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1057"/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1058"/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1059"/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1060"/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1061"/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1062"/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1063"/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1064"/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1065"/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1066"/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1067"/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1068"/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1069"/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1070"/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1071"/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1072"/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1073"/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1074"/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1075"/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1076"/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1077"/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1078"/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1079"/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1080"/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1081"/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1082"/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1083"/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1084"/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1085"/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Freeform 1086"/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Freeform 1087"/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1088"/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1089"/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1090"/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1091"/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1092"/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1093"/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1094"/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1095"/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1096"/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1097"/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1098"/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1099"/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1100"/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1101"/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1102"/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Rectangle 1103"/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1104"/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1105"/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1106"/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1107"/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1108"/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1109"/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1110"/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1111"/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1112"/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1113"/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1114"/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1115"/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1116"/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1117"/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1118"/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Freeform 1119"/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1120"/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1121"/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1122"/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1123"/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1124"/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1125"/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1126"/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1127"/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1128"/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Freeform 1129"/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1130"/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Freeform 1131"/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1132"/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Rectangle 1133"/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Freeform 1134"/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1135"/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1136"/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1137"/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1138"/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1139"/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1140"/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1141"/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1142"/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1143"/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1144"/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Freeform 1145"/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1146"/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1147"/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1148"/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Rectangle 1149"/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1150"/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1151"/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1152"/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Freeform 1153"/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1154"/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1155"/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1156"/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Freeform 1157"/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1158"/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1159"/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1160"/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1161"/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1162"/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1163"/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1164"/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Freeform 1165"/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1166"/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1167"/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1168"/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1169"/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1170"/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1171"/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1172"/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1173"/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1174"/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Freeform 1175"/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1176"/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Freeform 1177"/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1178"/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1179"/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Freeform 1180"/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Rectangle 1181"/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1182"/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1183"/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1184"/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1185"/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1186"/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1187"/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1188"/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1189"/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1190"/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Freeform 1191"/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Freeform 1192"/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1193"/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1194"/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Rectangle 1195"/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1196"/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1197"/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1198"/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0" name="Freeform 1199"/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1200"/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1201"/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1202"/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Freeform 1203"/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1204"/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1205"/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1206"/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4" name="Group 1408"/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8" name="Freeform 1208"/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1209"/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1210"/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1211"/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1212"/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1213"/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1214"/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1215"/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1216"/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1217"/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1218"/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1219"/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1220"/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1221"/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1222"/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1223"/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Freeform 1224"/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1225"/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1226"/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1227"/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1228"/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1229"/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1230"/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1231"/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1232"/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1233"/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1234"/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1235"/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1236"/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1237"/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Freeform 1238"/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1239"/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1240"/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1241"/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1242"/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1243"/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1244"/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1245"/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1246"/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1247"/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1248"/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1249"/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Freeform 1250"/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1251"/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1252"/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1253"/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1254"/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1255"/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1256"/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1257"/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1258"/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1259"/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1260"/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1261"/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1262"/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1263"/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1264"/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1265"/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1266"/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1267"/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Freeform 1268"/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1269"/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Freeform 1270"/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1271"/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1272"/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Freeform 1273"/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1274"/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1275"/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1276"/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1277"/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1278"/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1279"/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1280"/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1281"/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1282"/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1283"/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Freeform 1284"/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1285"/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1286"/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1287"/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1288"/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1289"/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1290"/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1291"/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Freeform 1292"/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1293"/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1294"/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1295"/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Freeform 1296"/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1297"/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1298"/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1299"/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1300"/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1301"/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1302"/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1303"/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1304"/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1305"/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1306"/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1307"/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1308"/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1309"/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1310"/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1311"/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1312"/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1313"/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1314"/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1315"/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Freeform 1316"/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1317"/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1318"/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Freeform 1319"/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Rectangle 1320"/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1321"/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1322"/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Freeform 1323"/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1324"/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1325"/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1326"/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1327"/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1328"/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1329"/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Freeform 1330"/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Freeform 1331"/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1332"/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1333"/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Rectangle 1334"/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1335"/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1336"/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1337"/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Freeform 1338"/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1339"/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1340"/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1341"/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Freeform 1342"/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1343"/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1344"/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1345"/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1346"/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1347"/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1348"/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1349"/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1350"/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1351"/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1352"/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1353"/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1354"/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1355"/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1356"/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1357"/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1358"/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1359"/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Freeform 1360"/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1361"/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Freeform 1362"/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1363"/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1364"/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1365"/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1366"/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1367"/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1368"/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1369"/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1370"/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1371"/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1372"/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1373"/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1374"/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1375"/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Freeform 1376"/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1377"/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1378"/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1379"/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Rectangle 1380"/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1381"/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1382"/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1383"/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Freeform 1384"/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1385"/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1386"/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1387"/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Freeform 1388"/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1389"/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1390"/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1391"/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1392"/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1393"/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1394"/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1395"/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Freeform 1396"/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1397"/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1398"/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1399"/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0" name="Freeform 1400"/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1401"/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1402"/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Freeform 1403"/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Freeform 1404"/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1405"/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1406"/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1407"/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5" name="Group 1609"/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8" name="Freeform 1409"/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1410"/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1411"/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Freeform 1412"/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1413"/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1414"/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1415"/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Freeform 1416"/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1417"/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1418"/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1419"/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1420"/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1421"/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1422"/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Freeform 1423"/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1424"/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1425"/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1426"/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Rectangle 1427"/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1428"/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1429"/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1430"/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1431"/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1432"/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1433"/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1434"/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1435"/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1436"/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1437"/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1438"/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1439"/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1440"/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1441"/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1442"/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1443"/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1444"/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1445"/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1446"/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1447"/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1448"/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Freeform 1449"/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1450"/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1451"/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Freeform 1452"/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1453"/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1454"/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Freeform 1455"/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1456"/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Freeform 1457"/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1458"/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1459"/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Freeform 1460"/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1461"/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1462"/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1463"/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Freeform 1464"/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1465"/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1466"/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1467"/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1468"/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1469"/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1470"/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Freeform 1471"/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1472"/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Rectangle 1473"/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1474"/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1475"/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1476"/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Freeform 1477"/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1478"/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Freeform 1479"/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1480"/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1481"/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1482"/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Freeform 1483"/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1484"/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1485"/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1486"/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1487"/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1488"/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1489"/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1490"/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1491"/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1492"/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1493"/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1494"/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Freeform 1495"/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1496"/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1497"/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Freeform 1498"/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1499"/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1500"/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Freeform 1501"/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1502"/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Freeform 1503"/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1504"/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1505"/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Freeform 1506"/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1507"/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1508"/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1509"/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1510"/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1511"/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1512"/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1513"/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1514"/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1515"/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1516"/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Freeform 1517"/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Freeform 1518"/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Rectangle 1519"/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1520"/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1521"/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1522"/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1523"/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1524"/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1525"/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1526"/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1527"/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1528"/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1529"/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1530"/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1531"/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1532"/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1533"/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1534"/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1535"/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1536"/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1537"/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1538"/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1539"/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1540"/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Freeform 1541"/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1542"/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1543"/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Freeform 1544"/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1545"/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1546"/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1547"/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1548"/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Freeform 1549"/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1550"/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1551"/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Freeform 1552"/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1553"/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1554"/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1555"/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Freeform 1556"/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1557"/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1558"/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1559"/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1560"/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1561"/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1562"/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Freeform 1563"/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1564"/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Rectangle 1565"/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1566"/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1567"/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1568"/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Freeform 1569"/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1570"/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Freeform 1571"/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1572"/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1573"/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1574"/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1575"/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1576"/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1577"/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1578"/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1579"/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1580"/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1581"/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1582"/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Freeform 1583"/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1584"/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1585"/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1586"/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Freeform 1587"/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1588"/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1589"/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Freeform 1590"/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1591"/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592"/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Freeform 1593"/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594"/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Freeform 1595"/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596"/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597"/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598"/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599"/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600"/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0" name="Freeform 1601"/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1602"/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1603"/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1604"/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Freeform 1605"/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1606"/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1607"/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1608"/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666" name="Freeform 1610"/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7" name="Freeform 1611"/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8" name="Freeform 1612"/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9" name="Freeform 1613"/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0" name="Freeform 1614"/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1" name="Freeform 1615"/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2" name="Freeform 1616"/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3" name="Freeform 1617"/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4" name="Freeform 1618"/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5" name="Freeform 1619"/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6" name="Freeform 1620"/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7" name="Freeform 1621"/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8" name="Freeform 1622"/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9" name="Freeform 1623"/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0" name="Freeform 1624"/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1" name="Freeform 1625"/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2" name="Freeform 1626"/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3" name="Freeform 1627"/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4" name="Freeform 1628"/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5" name="Freeform 1629"/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6" name="Freeform 1630"/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7" name="Freeform 1631"/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8" name="Freeform 1632"/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9" name="Freeform 1633"/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0" name="Rectangle 1634"/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1" name="Freeform 1635"/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2" name="Freeform 1636"/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3" name="Freeform 1637"/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4" name="Freeform 1638"/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5" name="Freeform 1639"/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6" name="Freeform 1640"/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7" name="Freeform 1641"/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8" name="Freeform 1642"/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9" name="Freeform 1643"/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0" name="Freeform 1644"/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1" name="Freeform 1645"/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2" name="Freeform 1646"/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3" name="Freeform 1647"/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4" name="Rectangle 1648"/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5" name="Freeform 1649"/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6" name="Freeform 1650"/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7" name="Freeform 1651"/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8" name="Freeform 1652"/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9" name="Freeform 1653"/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0" name="Freeform 1654"/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1" name="Freeform 1655"/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2" name="Freeform 1656"/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3" name="Freeform 1657"/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4" name="Freeform 1658"/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5" name="Freeform 1659"/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6" name="Freeform 1660"/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7" name="Freeform 1661"/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1718" name="Group 1664"/>
          <p:cNvGrpSpPr>
            <a:grpSpLocks noChangeAspect="1"/>
          </p:cNvGrpSpPr>
          <p:nvPr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20" name="Group 1865"/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6" name="Freeform 1665"/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7" name="Freeform 1666"/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8" name="Freeform 1667"/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9" name="Freeform 1668"/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0" name="Freeform 1669"/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1" name="Freeform 1670"/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2" name="Freeform 1671"/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3" name="Freeform 1672"/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4" name="Freeform 1673"/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5" name="Freeform 1674"/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6" name="Freeform 1675"/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7" name="Freeform 1676"/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8" name="Freeform 1677"/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9" name="Freeform 1678"/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0" name="Freeform 1679"/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1" name="Freeform 1680"/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2" name="Freeform 1681"/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3" name="Freeform 1682"/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4" name="Freeform 1683"/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5" name="Freeform 1684"/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6" name="Freeform 1685"/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7" name="Freeform 1686"/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8" name="Freeform 1687"/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9" name="Freeform 1688"/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0" name="Freeform 1689"/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1" name="Freeform 1690"/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2" name="Freeform 1691"/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3" name="Freeform 1692"/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4" name="Freeform 1693"/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5" name="Freeform 1694"/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6" name="Freeform 1695"/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7" name="Freeform 1696"/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8" name="Freeform 1697"/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9" name="Freeform 1698"/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0" name="Rectangle 1699"/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1" name="Freeform 1700"/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2" name="Freeform 1701"/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3" name="Freeform 1702"/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4" name="Freeform 1703"/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5" name="Freeform 1704"/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6" name="Freeform 1705"/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7" name="Freeform 1706"/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8" name="Freeform 1707"/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9" name="Freeform 1708"/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0" name="Freeform 1709"/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1" name="Freeform 1710"/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2" name="Freeform 1711"/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3" name="Freeform 1712"/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4" name="Freeform 1713"/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5" name="Freeform 1714"/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6" name="Freeform 1715"/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7" name="Freeform 1716"/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8" name="Freeform 1717"/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9" name="Freeform 1718"/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0" name="Freeform 1719"/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1" name="Freeform 1720"/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2" name="Freeform 1721"/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3" name="Freeform 1722"/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4" name="Freeform 1723"/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5" name="Freeform 1724"/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6" name="Freeform 1725"/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7" name="Freeform 1726"/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8" name="Freeform 1727"/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9" name="Freeform 1728"/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0" name="Rectangle 1729"/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1" name="Freeform 1730"/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2" name="Rectangle 1731"/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3" name="Freeform 1732"/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4" name="Freeform 1733"/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5" name="Freeform 1734"/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6" name="Freeform 1735"/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7" name="Freeform 1736"/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8" name="Freeform 1737"/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9" name="Freeform 1738"/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0" name="Freeform 1739"/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1" name="Freeform 1740"/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2" name="Freeform 1741"/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3" name="Freeform 1742"/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4" name="Freeform 1743"/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5" name="Freeform 1744"/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6" name="Freeform 1745"/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7" name="Freeform 1746"/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8" name="Freeform 1747"/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9" name="Freeform 1748"/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0" name="Freeform 1749"/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1" name="Freeform 1750"/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2" name="Freeform 1751"/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3" name="Freeform 1752"/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4" name="Freeform 1753"/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5" name="Freeform 1754"/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6" name="Freeform 1755"/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7" name="Freeform 1756"/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8" name="Rectangle 1757"/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9" name="Freeform 1758"/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0" name="Freeform 1759"/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1" name="Freeform 1760"/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2" name="Freeform 1761"/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3" name="Freeform 1762"/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4" name="Freeform 1763"/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5" name="Freeform 1764"/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6" name="Freeform 1765"/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7" name="Freeform 1766"/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8" name="Freeform 1767"/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9" name="Freeform 1768"/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0" name="Freeform 1769"/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1" name="Freeform 1770"/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2" name="Freeform 1771"/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3" name="Freeform 1772"/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4" name="Freeform 1773"/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5" name="Freeform 1774"/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6" name="Rectangle 1775"/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7" name="Freeform 1776"/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8" name="Rectangle 1777"/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9" name="Freeform 1778"/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0" name="Freeform 1779"/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1" name="Rectangle 1780"/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2" name="Freeform 1781"/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3" name="Freeform 1782"/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4" name="Freeform 1783"/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5" name="Freeform 1784"/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6" name="Freeform 1785"/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7" name="Freeform 1786"/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8" name="Freeform 1787"/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9" name="Freeform 1788"/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0" name="Freeform 1789"/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1" name="Freeform 1790"/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2" name="Rectangle 1791"/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3" name="Freeform 1792"/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4" name="Freeform 1793"/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5" name="Freeform 1794"/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6" name="Freeform 1795"/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7" name="Freeform 1796"/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8" name="Freeform 1797"/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9" name="Freeform 1798"/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0" name="Freeform 1799"/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1" name="Freeform 1800"/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2" name="Freeform 1801"/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3" name="Freeform 1802"/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4" name="Rectangle 1803"/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5" name="Freeform 1804"/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6" name="Freeform 1805"/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7" name="Freeform 1806"/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8" name="Freeform 1807"/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9" name="Freeform 1808"/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0" name="Freeform 1809"/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1" name="Freeform 1810"/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2" name="Freeform 1811"/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3" name="Freeform 1812"/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4" name="Freeform 1813"/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5" name="Freeform 1814"/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6" name="Freeform 1815"/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7" name="Freeform 1816"/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8" name="Freeform 1817"/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9" name="Freeform 1818"/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0" name="Freeform 1819"/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1" name="Freeform 1820"/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2" name="Freeform 1821"/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3" name="Freeform 1822"/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4" name="Rectangle 1823"/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5" name="Freeform 1824"/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6" name="Freeform 1825"/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7" name="Freeform 1826"/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8" name="Freeform 1827"/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9" name="Freeform 1828"/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0" name="Freeform 1829"/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1" name="Freeform 1830"/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2" name="Freeform 1831"/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3" name="Freeform 1832"/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4" name="Freeform 1833"/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5" name="Freeform 1834"/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6" name="Freeform 1835"/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7" name="Freeform 1836"/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8" name="Rectangle 1837"/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9" name="Freeform 1838"/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0" name="Freeform 1839"/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1" name="Freeform 1840"/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2" name="Freeform 1841"/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3" name="Freeform 1842"/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4" name="Freeform 1843"/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5" name="Freeform 1844"/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6" name="Freeform 1845"/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7" name="Freeform 1846"/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8" name="Freeform 1847"/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9" name="Freeform 1848"/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0" name="Rectangle 1849"/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1" name="Freeform 1850"/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2" name="Freeform 1851"/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3" name="Freeform 1852"/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4" name="Freeform 1853"/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5" name="Freeform 1854"/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6" name="Freeform 1855"/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7" name="Freeform 1856"/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8" name="Freeform 1857"/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9" name="Freeform 1858"/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0" name="Freeform 1859"/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1" name="Freeform 1860"/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2" name="Freeform 1861"/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3" name="Freeform 1862"/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4" name="Freeform 1863"/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5" name="Freeform 1864"/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21" name="Group 2066"/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6" name="Freeform 1866"/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7" name="Freeform 1867"/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8" name="Freeform 1868"/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9" name="Freeform 1869"/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0" name="Freeform 1870"/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1" name="Freeform 1871"/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2" name="Freeform 1872"/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3" name="Freeform 1873"/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4" name="Freeform 1874"/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5" name="Freeform 1875"/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6" name="Freeform 1876"/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7" name="Freeform 1877"/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8" name="Freeform 1878"/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9" name="Freeform 1879"/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0" name="Freeform 1880"/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1" name="Freeform 1881"/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2" name="Freeform 1882"/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3" name="Freeform 1883"/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4" name="Rectangle 1884"/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5" name="Freeform 1885"/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6" name="Freeform 1886"/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7" name="Freeform 1887"/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8" name="Freeform 1888"/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9" name="Freeform 1889"/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0" name="Freeform 1890"/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1" name="Freeform 1891"/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2" name="Rectangle 1892"/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3" name="Freeform 1893"/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4" name="Freeform 1894"/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5" name="Freeform 1895"/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6" name="Freeform 1896"/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7" name="Freeform 1897"/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8" name="Freeform 1898"/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9" name="Freeform 1899"/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0" name="Freeform 1900"/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1" name="Freeform 1901"/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2" name="Freeform 1902"/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3" name="Freeform 1903"/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4" name="Freeform 1904"/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5" name="Freeform 1905"/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6" name="Freeform 1906"/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7" name="Freeform 1907"/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8" name="Freeform 1908"/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9" name="Freeform 1909"/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0" name="Freeform 1910"/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1" name="Freeform 1911"/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2" name="Freeform 1912"/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3" name="Freeform 1913"/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4" name="Freeform 1914"/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5" name="Freeform 1915"/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6" name="Freeform 1916"/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7" name="Freeform 1917"/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8" name="Freeform 1918"/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9" name="Freeform 1919"/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0" name="Freeform 1920"/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1" name="Freeform 1921"/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2" name="Freeform 1922"/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3" name="Freeform 1923"/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4" name="Freeform 1924"/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5" name="Freeform 1925"/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6" name="Freeform 1926"/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7" name="Freeform 1927"/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8" name="Freeform 1928"/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9" name="Freeform 1929"/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0" name="Rectangle 1930"/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1" name="Freeform 1931"/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2" name="Freeform 1932"/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3" name="Freeform 1933"/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4" name="Freeform 1934"/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5" name="Freeform 1935"/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6" name="Freeform 1936"/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7" name="Freeform 1937"/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8" name="Rectangle 1938"/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9" name="Freeform 1939"/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0" name="Freeform 1940"/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1" name="Freeform 1941"/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2" name="Freeform 1942"/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3" name="Freeform 1943"/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4" name="Freeform 1944"/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5" name="Freeform 1945"/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6" name="Freeform 1946"/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7" name="Freeform 1947"/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8" name="Freeform 1948"/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9" name="Freeform 1949"/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0" name="Freeform 1950"/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1" name="Freeform 1951"/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2" name="Freeform 1952"/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3" name="Freeform 1953"/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4" name="Freeform 1954"/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5" name="Freeform 1955"/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6" name="Freeform 1956"/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7" name="Freeform 1957"/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8" name="Freeform 1958"/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9" name="Freeform 1959"/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0" name="Freeform 1960"/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1" name="Freeform 1961"/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2" name="Freeform 1962"/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3" name="Freeform 1963"/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4" name="Freeform 1964"/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5" name="Freeform 1965"/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6" name="Freeform 1966"/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7" name="Freeform 1967"/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8" name="Freeform 1968"/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9" name="Freeform 1969"/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0" name="Freeform 1970"/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1" name="Freeform 1971"/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2" name="Freeform 1972"/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3" name="Freeform 1973"/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4" name="Freeform 1974"/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5" name="Freeform 1975"/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6" name="Rectangle 1976"/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7" name="Freeform 1977"/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8" name="Freeform 1978"/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9" name="Freeform 1979"/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0" name="Freeform 1980"/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1" name="Freeform 1981"/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2" name="Freeform 1982"/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3" name="Freeform 1983"/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4" name="Rectangle 1984"/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5" name="Freeform 1985"/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6" name="Freeform 1986"/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7" name="Freeform 1987"/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8" name="Freeform 1988"/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9" name="Freeform 1989"/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0" name="Freeform 1990"/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1" name="Freeform 1991"/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2" name="Freeform 1992"/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3" name="Freeform 1993"/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4" name="Freeform 1994"/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5" name="Freeform 1995"/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6" name="Freeform 1996"/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7" name="Freeform 1997"/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8" name="Freeform 1998"/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9" name="Freeform 1999"/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0" name="Freeform 2000"/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1" name="Freeform 2001"/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2" name="Freeform 2002"/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3" name="Freeform 2003"/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4" name="Freeform 2004"/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5" name="Freeform 2005"/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6" name="Freeform 2006"/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7" name="Freeform 2007"/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8" name="Rectangle 2008"/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9" name="Freeform 2009"/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0" name="Freeform 2010"/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1" name="Freeform 2011"/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2" name="Freeform 2012"/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3" name="Freeform 2013"/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4" name="Freeform 2014"/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5" name="Freeform 2015"/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6" name="Freeform 2016"/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7" name="Freeform 2017"/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8" name="Freeform 2018"/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9" name="Freeform 2019"/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0" name="Freeform 2020"/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1" name="Freeform 2021"/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2" name="Rectangle 2022"/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3" name="Freeform 2023"/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4" name="Freeform 2024"/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5" name="Freeform 2025"/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6" name="Freeform 2026"/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7" name="Freeform 2027"/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8" name="Freeform 2028"/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9" name="Freeform 2029"/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0" name="Freeform 2030"/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1" name="Freeform 2031"/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2" name="Freeform 2032"/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3" name="Freeform 2033"/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4" name="Rectangle 2034"/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5" name="Freeform 2035"/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6" name="Freeform 2036"/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7" name="Freeform 2037"/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8" name="Freeform 2038"/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9" name="Freeform 2039"/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0" name="Freeform 2040"/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1" name="Freeform 2041"/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2" name="Freeform 2042"/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3" name="Freeform 2043"/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4" name="Freeform 2044"/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5" name="Freeform 2045"/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6" name="Freeform 2046"/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7" name="Freeform 2047"/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8" name="Freeform 2048"/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9" name="Freeform 2049"/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0" name="Freeform 2050"/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1" name="Freeform 2051"/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2" name="Freeform 2052"/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3" name="Freeform 2053"/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4" name="Rectangle 2054"/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5" name="Freeform 2055"/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6" name="Freeform 2056"/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7" name="Freeform 2057"/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8" name="Freeform 2058"/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9" name="Freeform 2059"/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0" name="Freeform 2060"/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1" name="Freeform 2061"/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2" name="Freeform 2062"/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3" name="Freeform 2063"/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4" name="Freeform 2064"/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5" name="Freeform 2065"/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22" name="Group 2267"/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6" name="Freeform 2067"/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7" name="Freeform 2068"/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8" name="Rectangle 2069"/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9" name="Freeform 2070"/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0" name="Freeform 2071"/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1" name="Freeform 2072"/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2" name="Freeform 2073"/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3" name="Freeform 2074"/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4" name="Freeform 2075"/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5" name="Freeform 2076"/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6" name="Freeform 2077"/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7" name="Freeform 2078"/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8" name="Freeform 2079"/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9" name="Freeform 2080"/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0" name="Rectangle 2081"/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1" name="Freeform 2082"/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2" name="Freeform 2083"/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3" name="Freeform 2084"/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4" name="Freeform 2085"/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5" name="Freeform 2086"/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6" name="Freeform 2087"/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7" name="Freeform 2088"/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8" name="Freeform 2089"/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9" name="Freeform 2090"/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0" name="Freeform 2091"/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1" name="Freeform 2092"/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2" name="Freeform 2093"/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3" name="Freeform 2094"/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4" name="Freeform 2095"/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5" name="Freeform 2096"/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6" name="Freeform 2097"/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7" name="Freeform 2098"/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8" name="Freeform 2099"/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9" name="Freeform 2100"/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0" name="Rectangle 2101"/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1" name="Freeform 2102"/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2" name="Freeform 2103"/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3" name="Freeform 2104"/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4" name="Freeform 2105"/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5" name="Freeform 2106"/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6" name="Freeform 2107"/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7" name="Freeform 2108"/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8" name="Freeform 2109"/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9" name="Freeform 2110"/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0" name="Freeform 2111"/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1" name="Freeform 2112"/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2" name="Freeform 2113"/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3" name="Freeform 2114"/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4" name="Rectangle 2115"/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5" name="Freeform 2116"/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6" name="Freeform 2117"/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7" name="Freeform 2118"/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8" name="Freeform 2119"/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9" name="Freeform 2120"/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0" name="Freeform 2121"/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1" name="Freeform 2122"/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2" name="Rectangle 2123"/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3" name="Freeform 2124"/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4" name="Freeform 2125"/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5" name="Freeform 2126"/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6" name="Rectangle 2127"/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7" name="Freeform 2128"/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8" name="Freeform 2129"/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9" name="Freeform 2130"/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0" name="Freeform 2131"/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1" name="Freeform 2132"/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2" name="Freeform 2133"/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3" name="Freeform 2134"/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4" name="Freeform 2135"/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5" name="Freeform 2136"/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6" name="Freeform 2137"/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7" name="Freeform 2138"/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8" name="Freeform 2139"/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9" name="Freeform 2140"/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0" name="Freeform 2141"/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1" name="Freeform 2142"/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2" name="Freeform 2143"/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3" name="Freeform 2144"/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4" name="Freeform 2145"/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5" name="Freeform 2146"/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6" name="Rectangle 2147"/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7" name="Freeform 2148"/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8" name="Freeform 2149"/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9" name="Freeform 2150"/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0" name="Freeform 2151"/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1" name="Freeform 2152"/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2" name="Freeform 2153"/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3" name="Freeform 2154"/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4" name="Freeform 2155"/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5" name="Freeform 2156"/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6" name="Freeform 2157"/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7" name="Freeform 2158"/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8" name="Freeform 2159"/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9" name="Freeform 2160"/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0" name="Rectangle 2161"/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1" name="Freeform 2162"/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2" name="Freeform 2163"/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3" name="Freeform 2164"/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4" name="Freeform 2165"/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5" name="Freeform 2166"/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6" name="Freeform 2167"/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7" name="Freeform 2168"/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8" name="Rectangle 2169"/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9" name="Freeform 2170"/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0" name="Freeform 2171"/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1" name="Freeform 2172"/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2" name="Rectangle 2173"/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3" name="Freeform 2174"/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4" name="Freeform 2175"/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5" name="Freeform 2176"/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6" name="Freeform 2177"/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7" name="Freeform 2178"/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8" name="Freeform 2179"/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9" name="Freeform 2180"/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0" name="Freeform 2181"/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1" name="Freeform 2182"/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2" name="Freeform 2183"/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3" name="Freeform 2184"/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4" name="Freeform 2185"/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5" name="Freeform 2186"/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6" name="Freeform 2187"/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7" name="Freeform 2188"/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8" name="Freeform 2189"/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9" name="Freeform 2190"/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0" name="Freeform 2191"/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1" name="Freeform 2192"/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2" name="Freeform 2193"/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3" name="Freeform 2194"/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4" name="Freeform 2195"/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5" name="Freeform 2196"/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6" name="Freeform 2197"/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7" name="Freeform 2198"/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8" name="Freeform 2199"/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9" name="Freeform 2200"/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0" name="Freeform 2201"/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1" name="Freeform 2202"/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2" name="Freeform 2203"/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3" name="Freeform 2204"/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4" name="Freeform 2205"/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5" name="Freeform 2206"/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6" name="Rectangle 2207"/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7" name="Freeform 2208"/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8" name="Freeform 2209"/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9" name="Freeform 2210"/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0" name="Freeform 2211"/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1" name="Freeform 2212"/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2" name="Freeform 2213"/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3" name="Freeform 2214"/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4" name="Freeform 2215"/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5" name="Freeform 2216"/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6" name="Freeform 2217"/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7" name="Freeform 2218"/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8" name="Freeform 2219"/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9" name="Freeform 2220"/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0" name="Freeform 2221"/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1" name="Freeform 2222"/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2" name="Freeform 2223"/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3" name="Freeform 2224"/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4" name="Freeform 2225"/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5" name="Freeform 2226"/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6" name="Freeform 2227"/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7" name="Freeform 2228"/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8" name="Freeform 2229"/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9" name="Freeform 2230"/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0" name="Freeform 2231"/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1" name="Freeform 2232"/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2" name="Freeform 2233"/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3" name="Freeform 2234"/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4" name="Freeform 2235"/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5" name="Freeform 2236"/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6" name="Freeform 2237"/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7" name="Freeform 2238"/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8" name="Rectangle 2239"/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9" name="Freeform 2240"/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0" name="Freeform 2241"/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1" name="Freeform 2242"/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2" name="Freeform 2243"/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3" name="Freeform 2244"/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4" name="Freeform 2245"/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5" name="Freeform 2246"/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6" name="Freeform 2247"/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7" name="Freeform 2248"/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8" name="Freeform 2249"/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9" name="Freeform 2250"/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0" name="Freeform 2251"/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1" name="Freeform 2252"/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2" name="Rectangle 2253"/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3" name="Freeform 2254"/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4" name="Freeform 2255"/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5" name="Freeform 2256"/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6" name="Freeform 2257"/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7" name="Freeform 2258"/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8" name="Freeform 2259"/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9" name="Freeform 2260"/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0" name="Rectangle 2261"/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1" name="Freeform 2262"/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2" name="Freeform 2263"/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3" name="Freeform 2264"/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4" name="Freeform 2265"/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5" name="Freeform 2266"/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723" name="Freeform 2268"/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4" name="Freeform 2269"/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5" name="Freeform 2270"/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6" name="Freeform 2271"/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7" name="Freeform 2272"/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8" name="Freeform 2273"/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9" name="Freeform 2274"/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0" name="Freeform 2275"/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1" name="Freeform 2276"/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2" name="Freeform 2277"/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3" name="Freeform 2278"/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4" name="Freeform 2279"/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5" name="Freeform 2280"/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6" name="Freeform 2281"/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7" name="Freeform 2282"/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8" name="Freeform 2283"/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9" name="Freeform 2284"/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0" name="Freeform 2285"/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1" name="Freeform 2286"/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2" name="Freeform 2287"/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3" name="Freeform 2288"/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4" name="Freeform 2289"/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5" name="Freeform 2290"/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6" name="Freeform 2291"/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7" name="Freeform 2292"/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8" name="Freeform 2293"/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9" name="Freeform 2294"/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0" name="Freeform 2295"/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1" name="Freeform 2296"/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2" name="Freeform 2297"/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3" name="Freeform 2298"/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4" name="Freeform 2299"/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5" name="Freeform 2300"/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6" name="Freeform 2301"/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7" name="Freeform 2302"/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8" name="Freeform 2303"/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9" name="Freeform 2304"/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0" name="Freeform 2305"/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1" name="Freeform 2306"/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2" name="Freeform 2307"/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3" name="Freeform 2308"/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4" name="Freeform 2309"/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5" name="Freeform 2310"/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1509FA-F714-4BB3-A15F-86B2E56F4A5E}"/>
              </a:ext>
            </a:extLst>
          </p:cNvPr>
          <p:cNvSpPr txBox="1"/>
          <p:nvPr/>
        </p:nvSpPr>
        <p:spPr>
          <a:xfrm>
            <a:off x="3000915" y="1073839"/>
            <a:ext cx="6960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nên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túi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ni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lông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đi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mua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góp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bảo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vệ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môi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trường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99CC"/>
                </a:solidFill>
                <a:latin typeface="Calibri" panose="020F0502020204030204" pitchFamily="34" charset="0"/>
              </a:rPr>
              <a:t>nhé</a:t>
            </a:r>
            <a:r>
              <a:rPr lang="en-US" sz="4000" dirty="0">
                <a:solidFill>
                  <a:srgbClr val="FF99CC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72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B3350-B980-4BDE-9C9F-00E6F024957B}"/>
              </a:ext>
            </a:extLst>
          </p:cNvPr>
          <p:cNvSpPr txBox="1"/>
          <p:nvPr/>
        </p:nvSpPr>
        <p:spPr>
          <a:xfrm>
            <a:off x="2466754" y="0"/>
            <a:ext cx="6698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78D1C2-4C75-464D-9C62-CEB1B3D6CB30}"/>
              </a:ext>
            </a:extLst>
          </p:cNvPr>
          <p:cNvSpPr txBox="1"/>
          <p:nvPr/>
        </p:nvSpPr>
        <p:spPr>
          <a:xfrm>
            <a:off x="3572539" y="2838893"/>
            <a:ext cx="5263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4.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hóa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thiết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cuộc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</a:t>
            </a:r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21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95" y="287079"/>
            <a:ext cx="2061034" cy="2061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1C11DA-B351-46AB-A32E-F2FB00DDD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79" y="484215"/>
            <a:ext cx="868558" cy="994270"/>
          </a:xfrm>
          <a:prstGeom prst="rect">
            <a:avLst/>
          </a:prstGeom>
        </p:spPr>
      </p:pic>
      <p:pic>
        <p:nvPicPr>
          <p:cNvPr id="11" name="Picture 10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CB70C9D0-6491-428D-8A32-5F583AE95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25" y="1754931"/>
            <a:ext cx="3277481" cy="2646897"/>
          </a:xfrm>
          <a:prstGeom prst="rect">
            <a:avLst/>
          </a:prstGeom>
        </p:spPr>
      </p:pic>
      <p:pic>
        <p:nvPicPr>
          <p:cNvPr id="13" name="Picture 12" descr="A picture containing text, white goods, toilet, several&#10;&#10;Description automatically generated">
            <a:extLst>
              <a:ext uri="{FF2B5EF4-FFF2-40B4-BE49-F238E27FC236}">
                <a16:creationId xmlns:a16="http://schemas.microsoft.com/office/drawing/2014/main" xmlns="" id="{FBD50C5E-D6B5-4B59-89F7-8D46E39D5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874" y="3753852"/>
            <a:ext cx="3230771" cy="2678037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9E26694-23BC-458D-B52D-3461BDABD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076" y="1786071"/>
            <a:ext cx="3215201" cy="26624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9CE523F-51EE-4F8C-BA78-FC262842ACD4}"/>
              </a:ext>
            </a:extLst>
          </p:cNvPr>
          <p:cNvSpPr txBox="1"/>
          <p:nvPr/>
        </p:nvSpPr>
        <p:spPr>
          <a:xfrm>
            <a:off x="2540937" y="528382"/>
            <a:ext cx="7510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hằng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00632E2E-9585-4488-AEF8-DD4FC479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815" y="804232"/>
            <a:ext cx="4708773" cy="38028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95DDC6-3E6D-4B8D-8343-AE236543BF19}"/>
              </a:ext>
            </a:extLst>
          </p:cNvPr>
          <p:cNvSpPr/>
          <p:nvPr/>
        </p:nvSpPr>
        <p:spPr>
          <a:xfrm>
            <a:off x="1936133" y="4835146"/>
            <a:ext cx="8584135" cy="131299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Trứng</a:t>
            </a:r>
            <a:r>
              <a:rPr lang="en-US" sz="2800" dirty="0"/>
              <a:t>, </a:t>
            </a:r>
            <a:r>
              <a:rPr lang="en-US" sz="2800" dirty="0" err="1"/>
              <a:t>thịt</a:t>
            </a:r>
            <a:r>
              <a:rPr lang="en-US" sz="2800" dirty="0"/>
              <a:t>,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r>
              <a:rPr lang="en-US" sz="2800" dirty="0"/>
              <a:t>, </a:t>
            </a:r>
            <a:r>
              <a:rPr lang="en-US" sz="2800" dirty="0" err="1"/>
              <a:t>gạo</a:t>
            </a:r>
            <a:r>
              <a:rPr lang="en-US" sz="2800" dirty="0"/>
              <a:t>, </a:t>
            </a:r>
            <a:r>
              <a:rPr lang="en-US" sz="2800" dirty="0" err="1"/>
              <a:t>cá</a:t>
            </a:r>
            <a:r>
              <a:rPr lang="en-US" sz="2800" dirty="0"/>
              <a:t>, </a:t>
            </a:r>
            <a:r>
              <a:rPr lang="en-US" sz="2800" dirty="0" err="1"/>
              <a:t>rau</a:t>
            </a:r>
            <a:r>
              <a:rPr lang="en-US" sz="2800" dirty="0"/>
              <a:t> </a:t>
            </a:r>
            <a:r>
              <a:rPr lang="en-US" sz="2800" dirty="0" err="1"/>
              <a:t>củ</a:t>
            </a:r>
            <a:r>
              <a:rPr lang="en-US" sz="2800" dirty="0"/>
              <a:t>, cam, </a:t>
            </a:r>
            <a:r>
              <a:rPr lang="en-US" sz="2800" dirty="0" err="1"/>
              <a:t>mì</a:t>
            </a:r>
            <a:r>
              <a:rPr lang="en-US" sz="28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304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white goods, toilet, several&#10;&#10;Description automatically generated">
            <a:extLst>
              <a:ext uri="{FF2B5EF4-FFF2-40B4-BE49-F238E27FC236}">
                <a16:creationId xmlns:a16="http://schemas.microsoft.com/office/drawing/2014/main" xmlns="" id="{7C124BE7-2C6D-44F8-9845-F46530C44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701" y="782198"/>
            <a:ext cx="4476598" cy="3710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93DC542-CD1D-47D0-B769-F25C4B6DE0EF}"/>
              </a:ext>
            </a:extLst>
          </p:cNvPr>
          <p:cNvSpPr/>
          <p:nvPr/>
        </p:nvSpPr>
        <p:spPr>
          <a:xfrm>
            <a:off x="1983716" y="4769831"/>
            <a:ext cx="8636387" cy="1312998"/>
          </a:xfrm>
          <a:prstGeom prst="rect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,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xả</a:t>
            </a:r>
            <a:r>
              <a:rPr lang="en-US" sz="2800" dirty="0"/>
              <a:t> </a:t>
            </a:r>
            <a:r>
              <a:rPr lang="en-US" sz="2800" dirty="0" err="1"/>
              <a:t>vải</a:t>
            </a:r>
            <a:r>
              <a:rPr lang="en-US" sz="2800" dirty="0"/>
              <a:t>, </a:t>
            </a:r>
            <a:r>
              <a:rPr lang="en-US" sz="2800" dirty="0" err="1"/>
              <a:t>kem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rang,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, </a:t>
            </a:r>
            <a:r>
              <a:rPr lang="en-US" sz="2800" dirty="0" err="1"/>
              <a:t>bột</a:t>
            </a:r>
            <a:r>
              <a:rPr lang="en-US" sz="2800" dirty="0"/>
              <a:t> </a:t>
            </a:r>
            <a:r>
              <a:rPr lang="en-US" sz="2800" dirty="0" err="1"/>
              <a:t>giặt</a:t>
            </a:r>
            <a:r>
              <a:rPr lang="en-US" sz="2800" dirty="0"/>
              <a:t>, </a:t>
            </a:r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tắm</a:t>
            </a:r>
            <a:r>
              <a:rPr lang="en-US" sz="2800" dirty="0"/>
              <a:t>, </a:t>
            </a:r>
            <a:r>
              <a:rPr lang="en-US" sz="2800" dirty="0" err="1"/>
              <a:t>dầu</a:t>
            </a:r>
            <a:r>
              <a:rPr lang="en-US" sz="2800" dirty="0"/>
              <a:t> </a:t>
            </a:r>
            <a:r>
              <a:rPr lang="en-US" sz="2800" dirty="0" err="1"/>
              <a:t>gội</a:t>
            </a:r>
            <a:r>
              <a:rPr lang="en-US" sz="2800" dirty="0"/>
              <a:t>,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tẩy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66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53AE353-3160-44B0-8F72-9B7D3252F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24" y="656364"/>
            <a:ext cx="4292073" cy="35542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5CD8A4-F64F-4524-A584-A9C9458C05C6}"/>
              </a:ext>
            </a:extLst>
          </p:cNvPr>
          <p:cNvSpPr/>
          <p:nvPr/>
        </p:nvSpPr>
        <p:spPr>
          <a:xfrm>
            <a:off x="2021333" y="4585850"/>
            <a:ext cx="8468142" cy="1312998"/>
          </a:xfrm>
          <a:prstGeom prst="rect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Mũ</a:t>
            </a:r>
            <a:r>
              <a:rPr lang="en-US" sz="2800" dirty="0"/>
              <a:t> </a:t>
            </a:r>
            <a:r>
              <a:rPr lang="en-US" sz="2800" dirty="0" err="1"/>
              <a:t>len</a:t>
            </a:r>
            <a:r>
              <a:rPr lang="en-US" sz="2800" dirty="0"/>
              <a:t>,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mi, </a:t>
            </a:r>
            <a:r>
              <a:rPr lang="en-US" sz="2800" dirty="0" err="1"/>
              <a:t>váy</a:t>
            </a:r>
            <a:r>
              <a:rPr lang="en-US" sz="2800" dirty="0"/>
              <a:t>, khan, </a:t>
            </a:r>
            <a:r>
              <a:rPr lang="en-US" sz="2800" dirty="0" err="1"/>
              <a:t>tất</a:t>
            </a:r>
            <a:r>
              <a:rPr lang="en-US" sz="2800" dirty="0"/>
              <a:t>, </a:t>
            </a:r>
            <a:r>
              <a:rPr lang="en-US" sz="2800" dirty="0" err="1"/>
              <a:t>dép</a:t>
            </a:r>
            <a:r>
              <a:rPr lang="en-US" sz="2800" dirty="0"/>
              <a:t> </a:t>
            </a:r>
            <a:r>
              <a:rPr lang="en-US" sz="2800" dirty="0" err="1"/>
              <a:t>quai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, </a:t>
            </a:r>
            <a:r>
              <a:rPr lang="en-US" sz="2800" dirty="0" err="1" smtClean="0"/>
              <a:t>quần</a:t>
            </a:r>
            <a:r>
              <a:rPr lang="en-US" sz="2800" dirty="0" smtClean="0"/>
              <a:t>,…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9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4E43F3-1841-4B74-9CCA-C5B840A30769}"/>
              </a:ext>
            </a:extLst>
          </p:cNvPr>
          <p:cNvSpPr txBox="1"/>
          <p:nvPr/>
        </p:nvSpPr>
        <p:spPr>
          <a:xfrm>
            <a:off x="5100810" y="3260993"/>
            <a:ext cx="6070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Calibri" panose="020F0502020204030204" pitchFamily="34" charset="0"/>
              </a:rPr>
              <a:t>Hãy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kể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thêm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những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hàng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hóa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cần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thiết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cho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cuộc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sống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hằng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</a:rPr>
              <a:t>ngày</a:t>
            </a:r>
            <a:endParaRPr lang="en-US" sz="44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714F3DD6-61F2-4A52-9B2A-FDFA1E890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64" y="3429000"/>
            <a:ext cx="7429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4726DA-BE9F-4A08-85F1-EB6E0EAAF6A8}"/>
              </a:ext>
            </a:extLst>
          </p:cNvPr>
          <p:cNvSpPr txBox="1"/>
          <p:nvPr/>
        </p:nvSpPr>
        <p:spPr>
          <a:xfrm>
            <a:off x="3555694" y="6458372"/>
            <a:ext cx="6318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253691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EC6A48-A1A2-4243-96A7-4D7E63FBA66A}"/>
              </a:ext>
            </a:extLst>
          </p:cNvPr>
          <p:cNvSpPr txBox="1"/>
          <p:nvPr/>
        </p:nvSpPr>
        <p:spPr>
          <a:xfrm>
            <a:off x="3723701" y="2459504"/>
            <a:ext cx="4583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endParaRPr 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xmlns="" id="{AC2081F5-F651-4E29-866D-DF66440C9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691" y="565055"/>
            <a:ext cx="1409700" cy="1143000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873026E-B9FF-43D7-A6DF-C30DB5EAB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026" y="2513493"/>
            <a:ext cx="6496050" cy="272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868994-7C10-4DE7-B82E-587A7AB843BC}"/>
              </a:ext>
            </a:extLst>
          </p:cNvPr>
          <p:cNvSpPr txBox="1"/>
          <p:nvPr/>
        </p:nvSpPr>
        <p:spPr>
          <a:xfrm>
            <a:off x="4242391" y="813390"/>
            <a:ext cx="74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Tập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mua</a:t>
            </a:r>
            <a:r>
              <a:rPr lang="en-US" sz="3600" dirty="0">
                <a:solidFill>
                  <a:schemeClr val="accent1"/>
                </a:solidFill>
              </a:rPr>
              <a:t>, </a:t>
            </a:r>
            <a:r>
              <a:rPr lang="en-US" sz="3600" dirty="0" err="1">
                <a:solidFill>
                  <a:schemeClr val="accent1"/>
                </a:solidFill>
              </a:rPr>
              <a:t>bán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hàng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err="1">
                <a:solidFill>
                  <a:schemeClr val="accent1"/>
                </a:solidFill>
              </a:rPr>
              <a:t>hóa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43D8BA-96D1-4E31-AE4E-7E1F9EEFB8B4}"/>
              </a:ext>
            </a:extLst>
          </p:cNvPr>
          <p:cNvSpPr txBox="1"/>
          <p:nvPr/>
        </p:nvSpPr>
        <p:spPr>
          <a:xfrm>
            <a:off x="3880883" y="1818386"/>
            <a:ext cx="2913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Cần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chuẩn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bị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185</Words>
  <Application>Microsoft Office PowerPoint</Application>
  <PresentationFormat>Custom</PresentationFormat>
  <Paragraphs>18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60</cp:revision>
  <dcterms:created xsi:type="dcterms:W3CDTF">2021-07-20T01:55:21Z</dcterms:created>
  <dcterms:modified xsi:type="dcterms:W3CDTF">2022-12-26T02:18:33Z</dcterms:modified>
</cp:coreProperties>
</file>