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80" r:id="rId2"/>
    <p:sldId id="290" r:id="rId3"/>
    <p:sldId id="276" r:id="rId4"/>
    <p:sldId id="260" r:id="rId5"/>
    <p:sldId id="259" r:id="rId6"/>
    <p:sldId id="272" r:id="rId7"/>
    <p:sldId id="281" r:id="rId8"/>
    <p:sldId id="282" r:id="rId9"/>
    <p:sldId id="263" r:id="rId10"/>
    <p:sldId id="283" r:id="rId11"/>
    <p:sldId id="292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1BAD58-8022-4CAB-B21D-714125B14D66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8DFC2A-D618-4DA3-A0D2-711633F4A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323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8DFC2A-D618-4DA3-A0D2-711633F4A1D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77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fif"/><Relationship Id="rId5" Type="http://schemas.openxmlformats.org/officeDocument/2006/relationships/image" Target="../media/image6.jfif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E78B9F5E-671B-485A-8F3B-CC6EAF25BE8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M</a:t>
            </a:r>
          </a:p>
        </p:txBody>
      </p:sp>
      <p:sp>
        <p:nvSpPr>
          <p:cNvPr id="3075" name="Subtitle 2">
            <a:extLst>
              <a:ext uri="{FF2B5EF4-FFF2-40B4-BE49-F238E27FC236}">
                <a16:creationId xmlns:a16="http://schemas.microsoft.com/office/drawing/2014/main" id="{23AB89BB-9C09-42F8-8255-032A67FC0DC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3076" name="Picture 2" descr="D:\1.me\khung\pngtree-fun-children-s-day-poster-background-image_223947.jpg">
            <a:extLst>
              <a:ext uri="{FF2B5EF4-FFF2-40B4-BE49-F238E27FC236}">
                <a16:creationId xmlns:a16="http://schemas.microsoft.com/office/drawing/2014/main" id="{8E4FE5FD-7DCA-468D-9B55-B7968C93CE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252E512-D174-450C-8987-2109CA7F4F3C}"/>
              </a:ext>
            </a:extLst>
          </p:cNvPr>
          <p:cNvSpPr/>
          <p:nvPr/>
        </p:nvSpPr>
        <p:spPr>
          <a:xfrm>
            <a:off x="1006366" y="3048000"/>
            <a:ext cx="7440498" cy="923330"/>
          </a:xfrm>
          <a:prstGeom prst="rect">
            <a:avLst/>
          </a:prstGeom>
          <a:noFill/>
        </p:spPr>
        <p:txBody>
          <a:bodyPr wrap="none">
            <a:prstTxWarp prst="textChevro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b="1" dirty="0" err="1">
                <a:solidFill>
                  <a:srgbClr val="FF0000"/>
                </a:solidFill>
              </a:rPr>
              <a:t>Trò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chơi</a:t>
            </a:r>
            <a:r>
              <a:rPr lang="en-US" b="1" dirty="0">
                <a:solidFill>
                  <a:srgbClr val="FF0000"/>
                </a:solidFill>
              </a:rPr>
              <a:t>: </a:t>
            </a:r>
            <a:r>
              <a:rPr lang="en-US" b="1" dirty="0" err="1">
                <a:solidFill>
                  <a:srgbClr val="FF0000"/>
                </a:solidFill>
              </a:rPr>
              <a:t>Đoán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tên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phương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tiện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giao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thông</a:t>
            </a:r>
            <a:endParaRPr lang="en-US" sz="5400" b="1" dirty="0">
              <a:ln w="11430"/>
              <a:solidFill>
                <a:srgbClr val="FF0000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B9C9F52-27FF-4C67-BB61-56D31F407116}"/>
              </a:ext>
            </a:extLst>
          </p:cNvPr>
          <p:cNvSpPr txBox="1">
            <a:spLocks/>
          </p:cNvSpPr>
          <p:nvPr/>
        </p:nvSpPr>
        <p:spPr>
          <a:xfrm>
            <a:off x="685800" y="1447800"/>
            <a:ext cx="7772400" cy="14700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dirty="0">
                <a:solidFill>
                  <a:schemeClr val="accent1">
                    <a:lumMod val="75000"/>
                  </a:schemeClr>
                </a:solidFill>
              </a:rPr>
              <a:t>KHỞI ĐỘNG</a:t>
            </a:r>
          </a:p>
        </p:txBody>
      </p:sp>
      <p:pic>
        <p:nvPicPr>
          <p:cNvPr id="3079" name="EmYeuTruongEm.mp3">
            <a:hlinkClick r:id="" action="ppaction://media"/>
            <a:extLst>
              <a:ext uri="{FF2B5EF4-FFF2-40B4-BE49-F238E27FC236}">
                <a16:creationId xmlns:a16="http://schemas.microsoft.com/office/drawing/2014/main" id="{14461971-E619-45D7-B3F2-4DF6CF89EC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553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7948E4FA-A74A-4EAF-9725-B0ABC259F3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-5316"/>
            <a:ext cx="8153400" cy="5684231"/>
          </a:xfrm>
          <a:prstGeom prst="rect">
            <a:avLst/>
          </a:prstGeom>
        </p:spPr>
      </p:pic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id="{B0261C26-9830-44AF-AE0D-5278B8E2AF57}"/>
              </a:ext>
            </a:extLst>
          </p:cNvPr>
          <p:cNvSpPr/>
          <p:nvPr/>
        </p:nvSpPr>
        <p:spPr>
          <a:xfrm>
            <a:off x="2286000" y="5943600"/>
            <a:ext cx="44196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b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3200" b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endParaRPr lang="en-US" sz="3200" b="1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405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 nhấ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52400" y="2514600"/>
            <a:ext cx="88392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DẶN DÒ</a:t>
            </a:r>
            <a:endParaRPr lang="en-US" sz="7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9376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hỗ dành sẵn cho Nội dung 4">
            <a:extLst>
              <a:ext uri="{FF2B5EF4-FFF2-40B4-BE49-F238E27FC236}">
                <a16:creationId xmlns:a16="http://schemas.microsoft.com/office/drawing/2014/main" id="{FD6A707F-AF06-4718-9FF2-1E8BF587D5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98107" cy="6858000"/>
          </a:xfrm>
        </p:spPr>
      </p:pic>
      <p:sp>
        <p:nvSpPr>
          <p:cNvPr id="6" name="Lưu đồ: Lưu trữ Truy nhập Tuần tự 5">
            <a:extLst>
              <a:ext uri="{FF2B5EF4-FFF2-40B4-BE49-F238E27FC236}">
                <a16:creationId xmlns:a16="http://schemas.microsoft.com/office/drawing/2014/main" id="{A068B516-DC9B-4CF6-A283-2B4D1E531E99}"/>
              </a:ext>
            </a:extLst>
          </p:cNvPr>
          <p:cNvSpPr/>
          <p:nvPr/>
        </p:nvSpPr>
        <p:spPr>
          <a:xfrm>
            <a:off x="1143000" y="1295400"/>
            <a:ext cx="6934200" cy="2743200"/>
          </a:xfrm>
          <a:prstGeom prst="flowChartMagneticTap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Xe </a:t>
            </a:r>
            <a:r>
              <a:rPr lang="en-US" sz="3200" b="1" dirty="0" err="1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gì</a:t>
            </a:r>
            <a:r>
              <a:rPr lang="en-US" sz="3200" b="1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màu</a:t>
            </a:r>
            <a:r>
              <a:rPr lang="en-US" sz="3200" b="1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trắng</a:t>
            </a:r>
            <a:br>
              <a:rPr lang="en-US" sz="3200" b="1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3200" b="1" dirty="0" err="1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3200" b="1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chữ</a:t>
            </a:r>
            <a:r>
              <a:rPr lang="en-US" sz="3200" b="1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thập</a:t>
            </a:r>
            <a:r>
              <a:rPr lang="en-US" sz="3200" b="1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xinh</a:t>
            </a:r>
            <a:br>
              <a:rPr lang="en-US" sz="3200" b="1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3200" b="1" dirty="0" err="1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Đèn</a:t>
            </a:r>
            <a:r>
              <a:rPr lang="en-US" sz="3200" b="1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màu</a:t>
            </a:r>
            <a:r>
              <a:rPr lang="en-US" sz="3200" b="1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nhấp</a:t>
            </a:r>
            <a:r>
              <a:rPr lang="en-US" sz="3200" b="1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nháy</a:t>
            </a:r>
            <a:br>
              <a:rPr lang="en-US" sz="3200" b="1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3200" b="1" dirty="0" err="1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Chạy</a:t>
            </a:r>
            <a:r>
              <a:rPr lang="en-US" sz="3200" b="1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nhanh</a:t>
            </a:r>
            <a:r>
              <a:rPr lang="en-US" sz="3200" b="1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trên</a:t>
            </a:r>
            <a:r>
              <a:rPr lang="en-US" sz="3200" b="1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đường</a:t>
            </a:r>
            <a:r>
              <a:rPr lang="en-US" sz="3200" b="1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 </a:t>
            </a:r>
            <a:endParaRPr lang="en-US" sz="3200" b="1" dirty="0"/>
          </a:p>
        </p:txBody>
      </p:sp>
      <p:sp>
        <p:nvSpPr>
          <p:cNvPr id="7" name="Lưu đồ: Lưu trữ Truy nhập Tuần tự 6">
            <a:extLst>
              <a:ext uri="{FF2B5EF4-FFF2-40B4-BE49-F238E27FC236}">
                <a16:creationId xmlns:a16="http://schemas.microsoft.com/office/drawing/2014/main" id="{1DAF6775-6C39-4CFB-8BE9-DBB17B94AD8C}"/>
              </a:ext>
            </a:extLst>
          </p:cNvPr>
          <p:cNvSpPr/>
          <p:nvPr/>
        </p:nvSpPr>
        <p:spPr>
          <a:xfrm>
            <a:off x="838200" y="1295400"/>
            <a:ext cx="7391400" cy="2743200"/>
          </a:xfrm>
          <a:prstGeom prst="flowChartMagneticTap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tai</a:t>
            </a:r>
            <a:b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ai ban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b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“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b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bánh,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Lưu đồ: Lưu trữ Truy nhập Tuần tự 7">
            <a:extLst>
              <a:ext uri="{FF2B5EF4-FFF2-40B4-BE49-F238E27FC236}">
                <a16:creationId xmlns:a16="http://schemas.microsoft.com/office/drawing/2014/main" id="{0D65AE5F-7C1E-4B2E-8F68-06021D6DA0E2}"/>
              </a:ext>
            </a:extLst>
          </p:cNvPr>
          <p:cNvSpPr/>
          <p:nvPr/>
        </p:nvSpPr>
        <p:spPr>
          <a:xfrm>
            <a:off x="2514600" y="1371600"/>
            <a:ext cx="5105400" cy="2743200"/>
          </a:xfrm>
          <a:prstGeom prst="flowChartMagneticTap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b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b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b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Lưu đồ: Lưu trữ Truy nhập Tuần tự 8">
            <a:extLst>
              <a:ext uri="{FF2B5EF4-FFF2-40B4-BE49-F238E27FC236}">
                <a16:creationId xmlns:a16="http://schemas.microsoft.com/office/drawing/2014/main" id="{9256C176-C301-42B4-AF9E-CDF5BB2A0D62}"/>
              </a:ext>
            </a:extLst>
          </p:cNvPr>
          <p:cNvSpPr/>
          <p:nvPr/>
        </p:nvSpPr>
        <p:spPr>
          <a:xfrm>
            <a:off x="762000" y="1295400"/>
            <a:ext cx="7315200" cy="2743200"/>
          </a:xfrm>
          <a:prstGeom prst="flowChartMagneticTap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ray</a:t>
            </a:r>
            <a:b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khắp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chốn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b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ga</a:t>
            </a:r>
            <a:b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1" name="Hình ảnh 10">
            <a:extLst>
              <a:ext uri="{FF2B5EF4-FFF2-40B4-BE49-F238E27FC236}">
                <a16:creationId xmlns:a16="http://schemas.microsoft.com/office/drawing/2014/main" id="{A5EC5275-22DA-4984-AD36-DD681477AF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86100" y="3810000"/>
            <a:ext cx="3048000" cy="1714500"/>
          </a:xfrm>
          <a:prstGeom prst="rect">
            <a:avLst/>
          </a:prstGeom>
        </p:spPr>
      </p:pic>
      <p:pic>
        <p:nvPicPr>
          <p:cNvPr id="13" name="Hình ảnh 12">
            <a:extLst>
              <a:ext uri="{FF2B5EF4-FFF2-40B4-BE49-F238E27FC236}">
                <a16:creationId xmlns:a16="http://schemas.microsoft.com/office/drawing/2014/main" id="{52C2F9BA-3CE5-4C96-B70E-FEA3ECF9A11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8" t="34444" r="10000" b="30000"/>
          <a:stretch/>
        </p:blipFill>
        <p:spPr>
          <a:xfrm>
            <a:off x="9220200" y="1524000"/>
            <a:ext cx="2819400" cy="1219200"/>
          </a:xfrm>
          <a:prstGeom prst="rect">
            <a:avLst/>
          </a:prstGeom>
        </p:spPr>
      </p:pic>
      <p:pic>
        <p:nvPicPr>
          <p:cNvPr id="15" name="Hình ảnh 14">
            <a:extLst>
              <a:ext uri="{FF2B5EF4-FFF2-40B4-BE49-F238E27FC236}">
                <a16:creationId xmlns:a16="http://schemas.microsoft.com/office/drawing/2014/main" id="{023BBCF9-3C61-4D63-9C1E-0F8286DE7E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5" y="3095625"/>
            <a:ext cx="2238375" cy="2038350"/>
          </a:xfrm>
          <a:prstGeom prst="rect">
            <a:avLst/>
          </a:prstGeom>
        </p:spPr>
      </p:pic>
      <p:pic>
        <p:nvPicPr>
          <p:cNvPr id="17" name="Hình ảnh 16">
            <a:extLst>
              <a:ext uri="{FF2B5EF4-FFF2-40B4-BE49-F238E27FC236}">
                <a16:creationId xmlns:a16="http://schemas.microsoft.com/office/drawing/2014/main" id="{69C4EBA3-BE22-49AE-8233-83A0623CB7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182" y="3900488"/>
            <a:ext cx="3514725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347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0.62083 -0.0027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042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111E-6 L -0.99583 0.3333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792" y="1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>
            <a:extLst>
              <a:ext uri="{FF2B5EF4-FFF2-40B4-BE49-F238E27FC236}">
                <a16:creationId xmlns:a16="http://schemas.microsoft.com/office/drawing/2014/main" id="{652575CB-1EC8-4AA9-B18E-F0EEF083F7B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051" name="Subtitle 2">
            <a:extLst>
              <a:ext uri="{FF2B5EF4-FFF2-40B4-BE49-F238E27FC236}">
                <a16:creationId xmlns:a16="http://schemas.microsoft.com/office/drawing/2014/main" id="{1A3AB996-00D6-49A9-85C4-9EEA21BDD93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2052" name="Picture 2" descr="D:\1.me\khung\pngtree-fun-children-s-day-poster-background-image_223947.jpg">
            <a:extLst>
              <a:ext uri="{FF2B5EF4-FFF2-40B4-BE49-F238E27FC236}">
                <a16:creationId xmlns:a16="http://schemas.microsoft.com/office/drawing/2014/main" id="{49577829-4D82-428B-AFC9-C0130DEA45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08C3853-924B-4C55-AAB1-1C3BBC3549F6}"/>
              </a:ext>
            </a:extLst>
          </p:cNvPr>
          <p:cNvSpPr/>
          <p:nvPr/>
        </p:nvSpPr>
        <p:spPr>
          <a:xfrm>
            <a:off x="1006366" y="2209800"/>
            <a:ext cx="7605822" cy="923330"/>
          </a:xfrm>
          <a:prstGeom prst="rect">
            <a:avLst/>
          </a:prstGeom>
          <a:noFill/>
        </p:spPr>
        <p:txBody>
          <a:bodyPr wrap="none">
            <a:prstTxWarp prst="textChevro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Bài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 8: ĐƯỜNG VÀ PHƯƠNG TIỆN GIAO THÔNG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ECD2093-4FE8-4CC0-9621-B529D92C8455}"/>
              </a:ext>
            </a:extLst>
          </p:cNvPr>
          <p:cNvSpPr txBox="1">
            <a:spLocks/>
          </p:cNvSpPr>
          <p:nvPr/>
        </p:nvSpPr>
        <p:spPr>
          <a:xfrm>
            <a:off x="685800" y="609600"/>
            <a:ext cx="7772400" cy="14700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TỰ NHIÊN VÀ XÃ HỘI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177CD48-DA89-4613-8913-754045243540}"/>
              </a:ext>
            </a:extLst>
          </p:cNvPr>
          <p:cNvSpPr txBox="1">
            <a:spLocks/>
          </p:cNvSpPr>
          <p:nvPr/>
        </p:nvSpPr>
        <p:spPr>
          <a:xfrm>
            <a:off x="839788" y="3148013"/>
            <a:ext cx="7772400" cy="14700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vi-VN" dirty="0">
                <a:solidFill>
                  <a:schemeClr val="accent1">
                    <a:lumMod val="75000"/>
                  </a:schemeClr>
                </a:solidFill>
              </a:rPr>
              <a:t>TIẾT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A2614A-D121-A191-3CD1-EF463BBBA381}"/>
              </a:ext>
            </a:extLst>
          </p:cNvPr>
          <p:cNvSpPr txBox="1"/>
          <p:nvPr/>
        </p:nvSpPr>
        <p:spPr>
          <a:xfrm>
            <a:off x="2289211" y="4393168"/>
            <a:ext cx="46498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Phượng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Uyển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Linh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 nhấ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066800" y="1028700"/>
            <a:ext cx="7315200" cy="1295400"/>
          </a:xfrm>
          <a:prstGeom prst="rect">
            <a:avLst/>
          </a:prstGeom>
        </p:spPr>
        <p:txBody>
          <a:bodyPr>
            <a:normAutofit fontScale="4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 PHÁ KIẾN THỨC MỚI</a:t>
            </a:r>
            <a:b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2400" y="1828800"/>
            <a:ext cx="88392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thông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79732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831AB6F-D46B-4AE5-B52F-4C1B55ED60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500" t="47038" r="52500" b="20370"/>
          <a:stretch/>
        </p:blipFill>
        <p:spPr>
          <a:xfrm>
            <a:off x="381000" y="1219200"/>
            <a:ext cx="8603673" cy="52578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C71ECDAF-2257-44E2-A716-4FBB623C6AC8}"/>
              </a:ext>
            </a:extLst>
          </p:cNvPr>
          <p:cNvSpPr txBox="1">
            <a:spLocks/>
          </p:cNvSpPr>
          <p:nvPr/>
        </p:nvSpPr>
        <p:spPr>
          <a:xfrm>
            <a:off x="0" y="457200"/>
            <a:ext cx="92202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42682508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993" y="1828800"/>
            <a:ext cx="6105407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Thảo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luận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nhóm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8314396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157F7C82-7509-48C8-A5DE-D3D19356C4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89" y="152400"/>
            <a:ext cx="4031517" cy="2685999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E03F3DB9-0019-4939-9525-9F0D87A868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52401"/>
            <a:ext cx="4114800" cy="2667000"/>
          </a:xfrm>
          <a:prstGeom prst="rect">
            <a:avLst/>
          </a:prstGeom>
        </p:spPr>
      </p:pic>
      <p:sp>
        <p:nvSpPr>
          <p:cNvPr id="6" name="Hình chữ nhật 5">
            <a:extLst>
              <a:ext uri="{FF2B5EF4-FFF2-40B4-BE49-F238E27FC236}">
                <a16:creationId xmlns:a16="http://schemas.microsoft.com/office/drawing/2014/main" id="{71E149F1-B7A4-4238-BC9B-3BEB2A747762}"/>
              </a:ext>
            </a:extLst>
          </p:cNvPr>
          <p:cNvSpPr/>
          <p:nvPr/>
        </p:nvSpPr>
        <p:spPr>
          <a:xfrm>
            <a:off x="2209800" y="2743200"/>
            <a:ext cx="44196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b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200" b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3200" b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endParaRPr lang="en-US" sz="3200" b="1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Hình ảnh 7">
            <a:extLst>
              <a:ext uri="{FF2B5EF4-FFF2-40B4-BE49-F238E27FC236}">
                <a16:creationId xmlns:a16="http://schemas.microsoft.com/office/drawing/2014/main" id="{87626CCE-D64A-4120-AC4B-8856AB3C4F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401616"/>
            <a:ext cx="4020706" cy="2682564"/>
          </a:xfrm>
          <a:prstGeom prst="rect">
            <a:avLst/>
          </a:prstGeom>
        </p:spPr>
      </p:pic>
      <p:pic>
        <p:nvPicPr>
          <p:cNvPr id="10" name="Hình ảnh 9">
            <a:extLst>
              <a:ext uri="{FF2B5EF4-FFF2-40B4-BE49-F238E27FC236}">
                <a16:creationId xmlns:a16="http://schemas.microsoft.com/office/drawing/2014/main" id="{34D857EF-C57B-4B95-9569-27C93C5A219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589" y="3455609"/>
            <a:ext cx="4125611" cy="2640391"/>
          </a:xfrm>
          <a:prstGeom prst="rect">
            <a:avLst/>
          </a:prstGeom>
        </p:spPr>
      </p:pic>
      <p:sp>
        <p:nvSpPr>
          <p:cNvPr id="11" name="Hình chữ nhật 10">
            <a:extLst>
              <a:ext uri="{FF2B5EF4-FFF2-40B4-BE49-F238E27FC236}">
                <a16:creationId xmlns:a16="http://schemas.microsoft.com/office/drawing/2014/main" id="{C7D58210-6F83-4A0C-80D9-6278831DDB95}"/>
              </a:ext>
            </a:extLst>
          </p:cNvPr>
          <p:cNvSpPr/>
          <p:nvPr/>
        </p:nvSpPr>
        <p:spPr>
          <a:xfrm>
            <a:off x="2286000" y="6172200"/>
            <a:ext cx="44196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b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3200" b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b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ngầm</a:t>
            </a:r>
            <a:endParaRPr lang="en-US" sz="3200" b="1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233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 nhấ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52400" y="1828800"/>
            <a:ext cx="88392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phương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95853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5">
            <a:extLst>
              <a:ext uri="{FF2B5EF4-FFF2-40B4-BE49-F238E27FC236}">
                <a16:creationId xmlns:a16="http://schemas.microsoft.com/office/drawing/2014/main" id="{0EC80FB6-5807-41BF-AD61-3B6FA7A510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65567"/>
            <a:ext cx="3524475" cy="2830033"/>
          </a:xfrm>
          <a:prstGeom prst="rect">
            <a:avLst/>
          </a:prstGeom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id="{FB665F59-4E5C-4F83-AE7E-E2943E81E4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54934"/>
            <a:ext cx="4953000" cy="2830033"/>
          </a:xfrm>
          <a:prstGeom prst="rect">
            <a:avLst/>
          </a:prstGeom>
        </p:spPr>
      </p:pic>
      <p:pic>
        <p:nvPicPr>
          <p:cNvPr id="10" name="Hình ảnh 9">
            <a:extLst>
              <a:ext uri="{FF2B5EF4-FFF2-40B4-BE49-F238E27FC236}">
                <a16:creationId xmlns:a16="http://schemas.microsoft.com/office/drawing/2014/main" id="{82F407E2-43C7-4DF6-ACB7-7A187E1423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657600"/>
            <a:ext cx="3782426" cy="2514600"/>
          </a:xfrm>
          <a:prstGeom prst="rect">
            <a:avLst/>
          </a:prstGeom>
        </p:spPr>
      </p:pic>
      <p:pic>
        <p:nvPicPr>
          <p:cNvPr id="12" name="Hình ảnh 11">
            <a:extLst>
              <a:ext uri="{FF2B5EF4-FFF2-40B4-BE49-F238E27FC236}">
                <a16:creationId xmlns:a16="http://schemas.microsoft.com/office/drawing/2014/main" id="{DB4E8085-2A92-4416-8829-7203C051A39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1" y="3657600"/>
            <a:ext cx="4038599" cy="2514600"/>
          </a:xfrm>
          <a:prstGeom prst="rect">
            <a:avLst/>
          </a:prstGeom>
        </p:spPr>
      </p:pic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28CF2E17-5A92-48C2-9DB6-1694EDE7C2B8}"/>
              </a:ext>
            </a:extLst>
          </p:cNvPr>
          <p:cNvSpPr/>
          <p:nvPr/>
        </p:nvSpPr>
        <p:spPr>
          <a:xfrm>
            <a:off x="762000" y="2971800"/>
            <a:ext cx="2286000" cy="533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90928EE7-EFB3-42AA-8BC0-23EB4EC6E204}"/>
              </a:ext>
            </a:extLst>
          </p:cNvPr>
          <p:cNvSpPr/>
          <p:nvPr/>
        </p:nvSpPr>
        <p:spPr>
          <a:xfrm>
            <a:off x="5181600" y="2971800"/>
            <a:ext cx="2286000" cy="533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0F9B96DF-631F-446A-B70A-2A003AAE215C}"/>
              </a:ext>
            </a:extLst>
          </p:cNvPr>
          <p:cNvSpPr/>
          <p:nvPr/>
        </p:nvSpPr>
        <p:spPr>
          <a:xfrm>
            <a:off x="762000" y="6248400"/>
            <a:ext cx="2286000" cy="533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ình chữ nhật: Góc Tròn 10">
            <a:extLst>
              <a:ext uri="{FF2B5EF4-FFF2-40B4-BE49-F238E27FC236}">
                <a16:creationId xmlns:a16="http://schemas.microsoft.com/office/drawing/2014/main" id="{052DD3E2-E5AD-4114-84B8-E4CE59994679}"/>
              </a:ext>
            </a:extLst>
          </p:cNvPr>
          <p:cNvSpPr/>
          <p:nvPr/>
        </p:nvSpPr>
        <p:spPr>
          <a:xfrm>
            <a:off x="5029200" y="6248400"/>
            <a:ext cx="3200400" cy="533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9776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9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529</TotalTime>
  <Words>219</Words>
  <Application>Microsoft Office PowerPoint</Application>
  <PresentationFormat>On-screen Show (4:3)</PresentationFormat>
  <Paragraphs>27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Office Theme</vt:lpstr>
      <vt:lpstr>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TỰ NHIÊN &amp; XÃ HỘI  LỚP 1</dc:title>
  <dc:creator>Pc;Ánh Hồng</dc:creator>
  <cp:keywords>TNXH lớp 2</cp:keywords>
  <cp:lastModifiedBy>nguyen phuong uyen linh</cp:lastModifiedBy>
  <cp:revision>38</cp:revision>
  <dcterms:created xsi:type="dcterms:W3CDTF">2006-08-16T00:00:00Z</dcterms:created>
  <dcterms:modified xsi:type="dcterms:W3CDTF">2022-11-23T16:27:16Z</dcterms:modified>
</cp:coreProperties>
</file>