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6" r:id="rId3"/>
    <p:sldId id="332" r:id="rId4"/>
    <p:sldId id="333" r:id="rId5"/>
    <p:sldId id="334" r:id="rId6"/>
    <p:sldId id="335" r:id="rId7"/>
    <p:sldId id="323" r:id="rId8"/>
    <p:sldId id="330" r:id="rId9"/>
    <p:sldId id="331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2" d="100"/>
          <a:sy n="72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6.emf"/><Relationship Id="rId10" Type="http://schemas.openxmlformats.org/officeDocument/2006/relationships/image" Target="../media/image23.jpeg"/><Relationship Id="rId4" Type="http://schemas.openxmlformats.org/officeDocument/2006/relationships/image" Target="../media/image8.emf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 yêu thích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 rất thích các đồ chơi truyền thống như diều, chong chóng, đèn ông sao. Tớ cũng thích các đồ chơi hiện đại nư lê- gô, ô tô điều khiển từ xa, siêu nhân. Đồ chơi nào tớ cũng giữ gìn cẩn thận.</a:t>
            </a:r>
            <a:endParaRPr lang="en-US" sz="32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 ô-tô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lê-gô, siêu nhân, giữ gìn,...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960856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hoa chữ cái đầu câu, chú ý các 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 yêu thích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solidFill>
                  <a:prstClr val="black"/>
                </a:solidFill>
                <a:latin typeface="Times New Roman"/>
                <a:ea typeface="Arial-Rounded" panose="020B0500000000000000" pitchFamily="34" charset="0"/>
                <a:cs typeface="Arial-Rounded" panose="020B0500000000000000" pitchFamily="34" charset="0"/>
              </a:rPr>
              <a:t>Tớ rất thích các đồ chơi truyền thống như diều, chong chóng, đèn ông sao. Tớ cũng thích các đồ chơi hiện đại nư lê- gô, ô tô điều khiển từ xa, siêu nhân. Đồ chơi nào tớ cũng giữ gìn cẩn thận.</a:t>
            </a:r>
            <a:endParaRPr lang="en-US" sz="3200" b="1" dirty="0">
              <a:solidFill>
                <a:prstClr val="black"/>
              </a:solidFill>
              <a:latin typeface="Calibri Ligh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Vào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2373" y="3783542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Mấy cậu bạn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vi-VN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 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821875" y="1347853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87155" y="2934397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90362" y="1347216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286109" y="2956806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97232" y="3864895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16056" y="394615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00414" y="4417425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786498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927" y="4363880"/>
            <a:ext cx="8740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89036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540721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409</Words>
  <Application>Microsoft Office PowerPoint</Application>
  <PresentationFormat>Custom</PresentationFormat>
  <Paragraphs>53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159</cp:revision>
  <dcterms:created xsi:type="dcterms:W3CDTF">2021-06-02T14:23:54Z</dcterms:created>
  <dcterms:modified xsi:type="dcterms:W3CDTF">2022-11-11T03:20:36Z</dcterms:modified>
</cp:coreProperties>
</file>