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tags/tag3.xml" ContentType="application/vnd.openxmlformats-officedocument.presentationml.tags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tags/tag4.xml" ContentType="application/vnd.openxmlformats-officedocument.presentationml.tags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7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8.xml" ContentType="application/vnd.openxmlformats-officedocument.theme+xml"/>
  <Override PartName="/ppt/tags/tag5.xml" ContentType="application/vnd.openxmlformats-officedocument.presentationml.tags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9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10.xml" ContentType="application/vnd.openxmlformats-officedocument.theme+xml"/>
  <Override PartName="/ppt/tags/tag6.xml" ContentType="application/vnd.openxmlformats-officedocument.presentationml.tags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1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2.xml" ContentType="application/vnd.openxmlformats-officedocument.theme+xml"/>
  <Override PartName="/ppt/tags/tag7.xml" ContentType="application/vnd.openxmlformats-officedocument.presentationml.tags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3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theme/theme14.xml" ContentType="application/vnd.openxmlformats-officedocument.theme+xml"/>
  <Override PartName="/ppt/tags/tag8.xml" ContentType="application/vnd.openxmlformats-officedocument.presentationml.tags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72" r:id="rId2"/>
    <p:sldMasterId id="2147483686" r:id="rId3"/>
    <p:sldMasterId id="2147483689" r:id="rId4"/>
    <p:sldMasterId id="2147483701" r:id="rId5"/>
    <p:sldMasterId id="2147483713" r:id="rId6"/>
    <p:sldMasterId id="2147483725" r:id="rId7"/>
    <p:sldMasterId id="2147483739" r:id="rId8"/>
    <p:sldMasterId id="2147483751" r:id="rId9"/>
    <p:sldMasterId id="2147483754" r:id="rId10"/>
    <p:sldMasterId id="2147483766" r:id="rId11"/>
    <p:sldMasterId id="2147483781" r:id="rId12"/>
    <p:sldMasterId id="2147483793" r:id="rId13"/>
    <p:sldMasterId id="2147483808" r:id="rId14"/>
    <p:sldMasterId id="2147483820" r:id="rId15"/>
  </p:sldMasterIdLst>
  <p:notesMasterIdLst>
    <p:notesMasterId r:id="rId55"/>
  </p:notesMasterIdLst>
  <p:sldIdLst>
    <p:sldId id="355" r:id="rId16"/>
    <p:sldId id="356" r:id="rId17"/>
    <p:sldId id="258" r:id="rId18"/>
    <p:sldId id="257" r:id="rId19"/>
    <p:sldId id="357" r:id="rId20"/>
    <p:sldId id="262" r:id="rId21"/>
    <p:sldId id="364" r:id="rId22"/>
    <p:sldId id="269" r:id="rId23"/>
    <p:sldId id="358" r:id="rId24"/>
    <p:sldId id="359" r:id="rId25"/>
    <p:sldId id="360" r:id="rId26"/>
    <p:sldId id="366" r:id="rId27"/>
    <p:sldId id="378" r:id="rId28"/>
    <p:sldId id="259" r:id="rId29"/>
    <p:sldId id="361" r:id="rId30"/>
    <p:sldId id="362" r:id="rId31"/>
    <p:sldId id="363" r:id="rId32"/>
    <p:sldId id="365" r:id="rId33"/>
    <p:sldId id="377" r:id="rId34"/>
    <p:sldId id="367" r:id="rId35"/>
    <p:sldId id="263" r:id="rId36"/>
    <p:sldId id="379" r:id="rId37"/>
    <p:sldId id="368" r:id="rId38"/>
    <p:sldId id="264" r:id="rId39"/>
    <p:sldId id="330" r:id="rId40"/>
    <p:sldId id="348" r:id="rId41"/>
    <p:sldId id="343" r:id="rId42"/>
    <p:sldId id="369" r:id="rId43"/>
    <p:sldId id="370" r:id="rId44"/>
    <p:sldId id="380" r:id="rId45"/>
    <p:sldId id="371" r:id="rId46"/>
    <p:sldId id="372" r:id="rId47"/>
    <p:sldId id="373" r:id="rId48"/>
    <p:sldId id="374" r:id="rId49"/>
    <p:sldId id="375" r:id="rId50"/>
    <p:sldId id="353" r:id="rId51"/>
    <p:sldId id="376" r:id="rId52"/>
    <p:sldId id="381" r:id="rId53"/>
    <p:sldId id="271" r:id="rId54"/>
  </p:sldIdLst>
  <p:sldSz cx="18288000" cy="10287000"/>
  <p:notesSz cx="6858000" cy="9144000"/>
  <p:embeddedFontLst>
    <p:embeddedFont>
      <p:font typeface="Arial Unicode MS" panose="020B0604020202020204" charset="-128"/>
      <p:regular r:id="rId56"/>
    </p:embeddedFont>
    <p:embeddedFont>
      <p:font typeface="等线" panose="02010600030101010101" pitchFamily="2" charset="-122"/>
      <p:regular r:id="rId57"/>
    </p:embeddedFont>
    <p:embeddedFont>
      <p:font typeface="等线 Light" panose="02010600030101010101" pitchFamily="2" charset="-122"/>
      <p:regular r:id="rId58"/>
    </p:embeddedFont>
    <p:embeddedFont>
      <p:font typeface="#9Slide03 Arima Madurai ExtraBo" panose="020B0604020202020204" charset="0"/>
      <p:bold r:id="rId59"/>
    </p:embeddedFon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Lato Light" panose="020F0502020204030203" pitchFamily="34" charset="0"/>
      <p:regular r:id="rId64"/>
    </p:embeddedFont>
    <p:embeddedFont>
      <p:font typeface="Lato Regular" panose="020F0502020204030203" pitchFamily="34" charset="0"/>
      <p:regular r:id="rId65"/>
    </p:embeddedFont>
    <p:embeddedFont>
      <p:font typeface="Tahoma" panose="020B0604030504040204" pitchFamily="34" charset="0"/>
      <p:regular r:id="rId66"/>
      <p:bold r:id="rId67"/>
    </p:embeddedFont>
    <p:embeddedFont>
      <p:font typeface="UTM Americana EB" panose="02040603050506020204" pitchFamily="18" charset="0"/>
      <p:bold r:id="rId68"/>
    </p:embeddedFont>
    <p:embeddedFont>
      <p:font typeface="UTM Androgyne" panose="02040603050506020204" pitchFamily="18" charset="0"/>
      <p:regular r:id="rId69"/>
    </p:embeddedFont>
    <p:embeddedFont>
      <p:font typeface="UTM Bell" panose="02040603050506020204" pitchFamily="18" charset="0"/>
      <p:regular r:id="rId70"/>
    </p:embeddedFont>
    <p:embeddedFont>
      <p:font typeface="UTM Cookies" panose="02040603050506020204" pitchFamily="18" charset="0"/>
      <p:regular r:id="rId71"/>
    </p:embeddedFont>
    <p:embeddedFont>
      <p:font typeface="UTM French Vanilla" panose="02040603050506020204" pitchFamily="18" charset="0"/>
      <p:regular r:id="rId72"/>
    </p:embeddedFont>
  </p:embeddedFontLst>
  <p:defaultTextStyle>
    <a:defPPr>
      <a:defRPr lang="en-US"/>
    </a:defPPr>
    <a:lvl1pPr marL="0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66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26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92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252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16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78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442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502" algn="l" defTabSz="91412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5B5"/>
    <a:srgbClr val="E6E6E6"/>
    <a:srgbClr val="BADBCD"/>
    <a:srgbClr val="D99694"/>
    <a:srgbClr val="FF8458"/>
    <a:srgbClr val="FFF3E4"/>
    <a:srgbClr val="9CCEE9"/>
    <a:srgbClr val="F88A71"/>
    <a:srgbClr val="FF001A"/>
    <a:srgbClr val="265B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" autoAdjust="0"/>
    <p:restoredTop sz="94622" autoAdjust="0"/>
  </p:normalViewPr>
  <p:slideViewPr>
    <p:cSldViewPr>
      <p:cViewPr varScale="1">
        <p:scale>
          <a:sx n="44" d="100"/>
          <a:sy n="44" d="100"/>
        </p:scale>
        <p:origin x="93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notesMaster" Target="notesMasters/notesMaster1.xml"/><Relationship Id="rId63" Type="http://schemas.openxmlformats.org/officeDocument/2006/relationships/font" Target="fonts/font8.fntdata"/><Relationship Id="rId68" Type="http://schemas.openxmlformats.org/officeDocument/2006/relationships/font" Target="fonts/font13.fntdata"/><Relationship Id="rId76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font" Target="fonts/font1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font" Target="fonts/font3.fntdata"/><Relationship Id="rId66" Type="http://schemas.openxmlformats.org/officeDocument/2006/relationships/font" Target="fonts/font11.fntdata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font" Target="fonts/font2.fntdata"/><Relationship Id="rId61" Type="http://schemas.openxmlformats.org/officeDocument/2006/relationships/font" Target="fonts/font6.fntdata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font" Target="fonts/font14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font" Target="fonts/font17.fntdata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font" Target="fonts/font7.fntdata"/><Relationship Id="rId70" Type="http://schemas.openxmlformats.org/officeDocument/2006/relationships/font" Target="fonts/font15.fntdata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41758-DC2E-4E53-9F01-2151F947BC09}" type="datetimeFigureOut">
              <a:rPr lang="en-US" smtClean="0"/>
              <a:t>5/13/2023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3BE77-EA09-4679-8B54-72F39BD52C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55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66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26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92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52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16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78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42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502" algn="l" defTabSz="91412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75789-394A-400C-AE68-722ECE4F2166}" type="slidenum">
              <a:rPr lang="zh-CN" altLang="en-US" smtClean="0">
                <a:solidFill>
                  <a:prstClr val="black"/>
                </a:solidFill>
                <a:ea typeface="宋体"/>
              </a:rPr>
              <a:pPr/>
              <a:t>1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28322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B389-C53E-4D42-8F9A-7ED952DD5AAF}" type="slidenum">
              <a:rPr lang="zh-CN" altLang="en-US" smtClean="0">
                <a:solidFill>
                  <a:prstClr val="black"/>
                </a:solidFill>
                <a:ea typeface="宋体"/>
              </a:rPr>
              <a:pPr/>
              <a:t>2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87588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B389-C53E-4D42-8F9A-7ED952DD5AAF}" type="slidenum">
              <a:rPr lang="zh-CN" altLang="en-US" smtClean="0">
                <a:solidFill>
                  <a:prstClr val="black"/>
                </a:solidFill>
                <a:ea typeface="宋体"/>
              </a:rPr>
              <a:pPr/>
              <a:t>7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832577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75789-394A-400C-AE68-722ECE4F2166}" type="slidenum">
              <a:rPr lang="zh-CN" altLang="en-US" smtClean="0">
                <a:solidFill>
                  <a:prstClr val="black"/>
                </a:solidFill>
                <a:ea typeface="宋体"/>
              </a:rPr>
              <a:pPr/>
              <a:t>11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69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75789-394A-400C-AE68-722ECE4F2166}" type="slidenum">
              <a:rPr lang="zh-CN" altLang="en-US" smtClean="0">
                <a:solidFill>
                  <a:prstClr val="black"/>
                </a:solidFill>
                <a:ea typeface="宋体"/>
              </a:rPr>
              <a:pPr/>
              <a:t>13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694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75789-394A-400C-AE68-722ECE4F2166}" type="slidenum">
              <a:rPr lang="zh-CN" altLang="en-US" smtClean="0">
                <a:solidFill>
                  <a:prstClr val="black"/>
                </a:solidFill>
                <a:ea typeface="宋体"/>
              </a:rPr>
              <a:pPr/>
              <a:t>15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26946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>
              <a:ea typeface="等线" pitchFamily="2" charset="-122"/>
            </a:endParaRPr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defTabSz="914400"/>
            <a:fld id="{9A0DB2DC-4C9A-4742-B13C-FB6460FD3503}" type="slidenum">
              <a:rPr lang="zh-CN" altLang="en-US" dirty="0">
                <a:solidFill>
                  <a:srgbClr val="000000"/>
                </a:solidFill>
                <a:ea typeface="SimSun" panose="02010600030101010101" pitchFamily="2" charset="-122"/>
              </a:rPr>
              <a:pPr defTabSz="914400"/>
              <a:t>20</a:t>
            </a:fld>
            <a:endParaRPr lang="zh-CN" altLang="en-US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>
              <a:ea typeface="等线" pitchFamily="2" charset="-122"/>
            </a:endParaRPr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defTabSz="914400"/>
            <a:fld id="{9A0DB2DC-4C9A-4742-B13C-FB6460FD3503}" type="slidenum">
              <a:rPr lang="zh-CN" altLang="en-US" dirty="0">
                <a:solidFill>
                  <a:srgbClr val="000000"/>
                </a:solidFill>
                <a:ea typeface="SimSun" panose="02010600030101010101" pitchFamily="2" charset="-122"/>
              </a:rPr>
              <a:pPr defTabSz="914400"/>
              <a:t>22</a:t>
            </a:fld>
            <a:endParaRPr lang="zh-CN" altLang="en-US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AB389-C53E-4D42-8F9A-7ED952DD5AAF}" type="slidenum">
              <a:rPr lang="zh-CN" altLang="en-US">
                <a:solidFill>
                  <a:prstClr val="black"/>
                </a:solidFill>
                <a:ea typeface="宋体"/>
              </a:rPr>
              <a:pPr/>
              <a:t>38</a:t>
            </a:fld>
            <a:endParaRPr lang="zh-CN" altLang="en-US">
              <a:solidFill>
                <a:prstClr val="black"/>
              </a:solidFill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430837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48" tIns="68574" rIns="137148" bIns="68574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57300" y="2738440"/>
            <a:ext cx="7772400" cy="6527008"/>
          </a:xfrm>
          <a:prstGeom prst="rect">
            <a:avLst/>
          </a:prstGeom>
        </p:spPr>
        <p:txBody>
          <a:bodyPr lIns="137148" tIns="68574" rIns="137148" bIns="68574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258300" y="2738440"/>
            <a:ext cx="7772400" cy="6527008"/>
          </a:xfrm>
          <a:prstGeom prst="rect">
            <a:avLst/>
          </a:prstGeom>
        </p:spPr>
        <p:txBody>
          <a:bodyPr lIns="137148" tIns="68574" rIns="137148" bIns="68574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368750"/>
      </p:ext>
    </p:extLst>
  </p:cSld>
  <p:clrMapOvr>
    <a:masterClrMapping/>
  </p:clrMapOvr>
  <p:transition spd="slow" advTm="1000">
    <p:blinds dir="vert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547701"/>
            <a:ext cx="15773400" cy="1988346"/>
          </a:xfrm>
          <a:prstGeom prst="rect">
            <a:avLst/>
          </a:prstGeom>
        </p:spPr>
        <p:txBody>
          <a:bodyPr lIns="137148" tIns="68574" rIns="137148" bIns="68574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699" y="2521746"/>
            <a:ext cx="7736682" cy="1235868"/>
          </a:xfrm>
          <a:prstGeom prst="rect">
            <a:avLst/>
          </a:prstGeom>
        </p:spPr>
        <p:txBody>
          <a:bodyPr lIns="137148" tIns="68574" rIns="137148" bIns="68574" anchor="b"/>
          <a:lstStyle>
            <a:lvl1pPr marL="0" indent="0">
              <a:buNone/>
              <a:defRPr sz="3600" b="1"/>
            </a:lvl1pPr>
            <a:lvl2pPr marL="685732" indent="0">
              <a:buNone/>
              <a:defRPr sz="3000" b="1"/>
            </a:lvl2pPr>
            <a:lvl3pPr marL="1371464" indent="0">
              <a:buNone/>
              <a:defRPr sz="2800" b="1"/>
            </a:lvl3pPr>
            <a:lvl4pPr marL="2057196" indent="0">
              <a:buNone/>
              <a:defRPr sz="2400" b="1"/>
            </a:lvl4pPr>
            <a:lvl5pPr marL="2742926" indent="0">
              <a:buNone/>
              <a:defRPr sz="2400" b="1"/>
            </a:lvl5pPr>
            <a:lvl6pPr marL="3428658" indent="0">
              <a:buNone/>
              <a:defRPr sz="2400" b="1"/>
            </a:lvl6pPr>
            <a:lvl7pPr marL="4114390" indent="0">
              <a:buNone/>
              <a:defRPr sz="2400" b="1"/>
            </a:lvl7pPr>
            <a:lvl8pPr marL="4800120" indent="0">
              <a:buNone/>
              <a:defRPr sz="2400" b="1"/>
            </a:lvl8pPr>
            <a:lvl9pPr marL="5485852" indent="0">
              <a:buNone/>
              <a:defRPr sz="24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699" y="3757615"/>
            <a:ext cx="7736682" cy="5526882"/>
          </a:xfrm>
          <a:prstGeom prst="rect">
            <a:avLst/>
          </a:prstGeom>
        </p:spPr>
        <p:txBody>
          <a:bodyPr lIns="137148" tIns="68574" rIns="137148" bIns="68574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58315" y="2521746"/>
            <a:ext cx="7774782" cy="1235868"/>
          </a:xfrm>
          <a:prstGeom prst="rect">
            <a:avLst/>
          </a:prstGeom>
        </p:spPr>
        <p:txBody>
          <a:bodyPr lIns="137148" tIns="68574" rIns="137148" bIns="68574" anchor="b"/>
          <a:lstStyle>
            <a:lvl1pPr marL="0" indent="0">
              <a:buNone/>
              <a:defRPr sz="3600" b="1"/>
            </a:lvl1pPr>
            <a:lvl2pPr marL="685732" indent="0">
              <a:buNone/>
              <a:defRPr sz="3000" b="1"/>
            </a:lvl2pPr>
            <a:lvl3pPr marL="1371464" indent="0">
              <a:buNone/>
              <a:defRPr sz="2800" b="1"/>
            </a:lvl3pPr>
            <a:lvl4pPr marL="2057196" indent="0">
              <a:buNone/>
              <a:defRPr sz="2400" b="1"/>
            </a:lvl4pPr>
            <a:lvl5pPr marL="2742926" indent="0">
              <a:buNone/>
              <a:defRPr sz="2400" b="1"/>
            </a:lvl5pPr>
            <a:lvl6pPr marL="3428658" indent="0">
              <a:buNone/>
              <a:defRPr sz="2400" b="1"/>
            </a:lvl6pPr>
            <a:lvl7pPr marL="4114390" indent="0">
              <a:buNone/>
              <a:defRPr sz="2400" b="1"/>
            </a:lvl7pPr>
            <a:lvl8pPr marL="4800120" indent="0">
              <a:buNone/>
              <a:defRPr sz="2400" b="1"/>
            </a:lvl8pPr>
            <a:lvl9pPr marL="5485852" indent="0">
              <a:buNone/>
              <a:defRPr sz="24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58315" y="3757615"/>
            <a:ext cx="7774782" cy="5526882"/>
          </a:xfrm>
          <a:prstGeom prst="rect">
            <a:avLst/>
          </a:prstGeom>
        </p:spPr>
        <p:txBody>
          <a:bodyPr lIns="137148" tIns="68574" rIns="137148" bIns="68574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831662"/>
      </p:ext>
    </p:extLst>
  </p:cSld>
  <p:clrMapOvr>
    <a:masterClrMapping/>
  </p:clrMapOvr>
  <p:transition spd="slow" advTm="1000">
    <p:blinds dir="vert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48" tIns="68574" rIns="137148" bIns="68574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847461"/>
      </p:ext>
    </p:extLst>
  </p:cSld>
  <p:clrMapOvr>
    <a:masterClrMapping/>
  </p:clrMapOvr>
  <p:transition spd="slow" advTm="1000">
    <p:blinds dir="vert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84921"/>
      </p:ext>
    </p:extLst>
  </p:cSld>
  <p:clrMapOvr>
    <a:masterClrMapping/>
  </p:clrMapOvr>
  <p:transition spd="slow" advTm="1000">
    <p:blinds dir="vert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4" y="685800"/>
            <a:ext cx="5898356" cy="2400300"/>
          </a:xfrm>
          <a:prstGeom prst="rect">
            <a:avLst/>
          </a:prstGeom>
        </p:spPr>
        <p:txBody>
          <a:bodyPr lIns="137148" tIns="68574" rIns="137148" bIns="68574" anchor="b"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4782" y="1481155"/>
            <a:ext cx="9258300" cy="7310438"/>
          </a:xfrm>
          <a:prstGeom prst="rect">
            <a:avLst/>
          </a:prstGeom>
        </p:spPr>
        <p:txBody>
          <a:bodyPr lIns="137148" tIns="68574" rIns="137148" bIns="68574"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4" y="3086115"/>
            <a:ext cx="5898356" cy="5717382"/>
          </a:xfrm>
          <a:prstGeom prst="rect">
            <a:avLst/>
          </a:prstGeom>
        </p:spPr>
        <p:txBody>
          <a:bodyPr lIns="137148" tIns="68574" rIns="137148" bIns="68574"/>
          <a:lstStyle>
            <a:lvl1pPr marL="0" indent="0">
              <a:buNone/>
              <a:defRPr sz="2400"/>
            </a:lvl1pPr>
            <a:lvl2pPr marL="685732" indent="0">
              <a:buNone/>
              <a:defRPr sz="2200"/>
            </a:lvl2pPr>
            <a:lvl3pPr marL="1371464" indent="0">
              <a:buNone/>
              <a:defRPr sz="1800"/>
            </a:lvl3pPr>
            <a:lvl4pPr marL="2057196" indent="0">
              <a:buNone/>
              <a:defRPr sz="1600"/>
            </a:lvl4pPr>
            <a:lvl5pPr marL="2742926" indent="0">
              <a:buNone/>
              <a:defRPr sz="1600"/>
            </a:lvl5pPr>
            <a:lvl6pPr marL="3428658" indent="0">
              <a:buNone/>
              <a:defRPr sz="1600"/>
            </a:lvl6pPr>
            <a:lvl7pPr marL="4114390" indent="0">
              <a:buNone/>
              <a:defRPr sz="1600"/>
            </a:lvl7pPr>
            <a:lvl8pPr marL="4800120" indent="0">
              <a:buNone/>
              <a:defRPr sz="1600"/>
            </a:lvl8pPr>
            <a:lvl9pPr marL="5485852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239639"/>
      </p:ext>
    </p:extLst>
  </p:cSld>
  <p:clrMapOvr>
    <a:masterClrMapping/>
  </p:clrMapOvr>
  <p:transition spd="slow" advTm="1000">
    <p:blinds dir="vert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4" y="685800"/>
            <a:ext cx="5898356" cy="2400300"/>
          </a:xfrm>
          <a:prstGeom prst="rect">
            <a:avLst/>
          </a:prstGeom>
        </p:spPr>
        <p:txBody>
          <a:bodyPr lIns="137148" tIns="68574" rIns="137148" bIns="68574" anchor="b"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774782" y="1481155"/>
            <a:ext cx="9258300" cy="7310438"/>
          </a:xfrm>
          <a:prstGeom prst="rect">
            <a:avLst/>
          </a:prstGeom>
        </p:spPr>
        <p:txBody>
          <a:bodyPr lIns="137148" tIns="68574" rIns="137148" bIns="68574"/>
          <a:lstStyle>
            <a:lvl1pPr marL="0" indent="0">
              <a:buNone/>
              <a:defRPr sz="4800"/>
            </a:lvl1pPr>
            <a:lvl2pPr marL="685732" indent="0">
              <a:buNone/>
              <a:defRPr sz="4200"/>
            </a:lvl2pPr>
            <a:lvl3pPr marL="1371464" indent="0">
              <a:buNone/>
              <a:defRPr sz="3600"/>
            </a:lvl3pPr>
            <a:lvl4pPr marL="2057196" indent="0">
              <a:buNone/>
              <a:defRPr sz="3000"/>
            </a:lvl4pPr>
            <a:lvl5pPr marL="2742926" indent="0">
              <a:buNone/>
              <a:defRPr sz="3000"/>
            </a:lvl5pPr>
            <a:lvl6pPr marL="3428658" indent="0">
              <a:buNone/>
              <a:defRPr sz="3000"/>
            </a:lvl6pPr>
            <a:lvl7pPr marL="4114390" indent="0">
              <a:buNone/>
              <a:defRPr sz="3000"/>
            </a:lvl7pPr>
            <a:lvl8pPr marL="4800120" indent="0">
              <a:buNone/>
              <a:defRPr sz="3000"/>
            </a:lvl8pPr>
            <a:lvl9pPr marL="5485852" indent="0">
              <a:buNone/>
              <a:defRPr sz="3000"/>
            </a:lvl9pPr>
          </a:lstStyle>
          <a:p>
            <a:pPr marL="0" marR="0" lvl="0" indent="0" algn="l" defTabSz="1371464" rtl="0" eaLnBrk="0" fontAlgn="base" latinLnBrk="0" hangingPunct="0">
              <a:lnSpc>
                <a:spcPct val="9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SimHei" pitchFamily="49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4" y="3086115"/>
            <a:ext cx="5898356" cy="5717382"/>
          </a:xfrm>
          <a:prstGeom prst="rect">
            <a:avLst/>
          </a:prstGeom>
        </p:spPr>
        <p:txBody>
          <a:bodyPr lIns="137148" tIns="68574" rIns="137148" bIns="68574"/>
          <a:lstStyle>
            <a:lvl1pPr marL="0" indent="0">
              <a:buNone/>
              <a:defRPr sz="2400"/>
            </a:lvl1pPr>
            <a:lvl2pPr marL="685732" indent="0">
              <a:buNone/>
              <a:defRPr sz="2200"/>
            </a:lvl2pPr>
            <a:lvl3pPr marL="1371464" indent="0">
              <a:buNone/>
              <a:defRPr sz="1800"/>
            </a:lvl3pPr>
            <a:lvl4pPr marL="2057196" indent="0">
              <a:buNone/>
              <a:defRPr sz="1600"/>
            </a:lvl4pPr>
            <a:lvl5pPr marL="2742926" indent="0">
              <a:buNone/>
              <a:defRPr sz="1600"/>
            </a:lvl5pPr>
            <a:lvl6pPr marL="3428658" indent="0">
              <a:buNone/>
              <a:defRPr sz="1600"/>
            </a:lvl6pPr>
            <a:lvl7pPr marL="4114390" indent="0">
              <a:buNone/>
              <a:defRPr sz="1600"/>
            </a:lvl7pPr>
            <a:lvl8pPr marL="4800120" indent="0">
              <a:buNone/>
              <a:defRPr sz="1600"/>
            </a:lvl8pPr>
            <a:lvl9pPr marL="5485852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966217"/>
      </p:ext>
    </p:extLst>
  </p:cSld>
  <p:clrMapOvr>
    <a:masterClrMapping/>
  </p:clrMapOvr>
  <p:transition spd="slow" advTm="1000">
    <p:blinds dir="vert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48" tIns="68574" rIns="137148" bIns="68574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00" y="2738440"/>
            <a:ext cx="15773400" cy="6527008"/>
          </a:xfrm>
          <a:prstGeom prst="rect">
            <a:avLst/>
          </a:prstGeom>
        </p:spPr>
        <p:txBody>
          <a:bodyPr vert="eaVert" lIns="137148" tIns="68574" rIns="137148" bIns="68574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972404"/>
      </p:ext>
    </p:extLst>
  </p:cSld>
  <p:clrMapOvr>
    <a:masterClrMapping/>
  </p:clrMapOvr>
  <p:transition spd="slow" advTm="1000">
    <p:blinds dir="vert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87353" y="547705"/>
            <a:ext cx="3943350" cy="8717758"/>
          </a:xfrm>
          <a:prstGeom prst="rect">
            <a:avLst/>
          </a:prstGeom>
        </p:spPr>
        <p:txBody>
          <a:bodyPr vert="eaVert" lIns="137148" tIns="68574" rIns="137148" bIns="68574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15" y="547705"/>
            <a:ext cx="11601450" cy="8717758"/>
          </a:xfrm>
          <a:prstGeom prst="rect">
            <a:avLst/>
          </a:prstGeom>
        </p:spPr>
        <p:txBody>
          <a:bodyPr vert="eaVert" lIns="137148" tIns="68574" rIns="137148" bIns="68574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96973"/>
      </p:ext>
    </p:extLst>
  </p:cSld>
  <p:clrMapOvr>
    <a:masterClrMapping/>
  </p:clrMapOvr>
  <p:transition spd="slow" advTm="1000">
    <p:blinds dir="vert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86000" y="1683546"/>
            <a:ext cx="13716000" cy="3581400"/>
          </a:xfrm>
          <a:prstGeom prst="rect">
            <a:avLst/>
          </a:prstGeom>
        </p:spPr>
        <p:txBody>
          <a:bodyPr lIns="137148" tIns="68574" rIns="137148" bIns="68574" anchor="b"/>
          <a:lstStyle>
            <a:lvl1pPr algn="ctr">
              <a:defRPr sz="9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86000" y="5403058"/>
            <a:ext cx="13716000" cy="2483644"/>
          </a:xfrm>
          <a:prstGeom prst="rect">
            <a:avLst/>
          </a:prstGeom>
        </p:spPr>
        <p:txBody>
          <a:bodyPr lIns="137148" tIns="68574" rIns="137148" bIns="68574"/>
          <a:lstStyle>
            <a:lvl1pPr marL="0" indent="0" algn="ctr">
              <a:buNone/>
              <a:defRPr sz="3600"/>
            </a:lvl1pPr>
            <a:lvl2pPr marL="685732" indent="0" algn="ctr">
              <a:buNone/>
              <a:defRPr sz="3000"/>
            </a:lvl2pPr>
            <a:lvl3pPr marL="1371464" indent="0" algn="ctr">
              <a:buNone/>
              <a:defRPr sz="2800"/>
            </a:lvl3pPr>
            <a:lvl4pPr marL="2057196" indent="0" algn="ctr">
              <a:buNone/>
              <a:defRPr sz="2400"/>
            </a:lvl4pPr>
            <a:lvl5pPr marL="2742926" indent="0" algn="ctr">
              <a:buNone/>
              <a:defRPr sz="2400"/>
            </a:lvl5pPr>
            <a:lvl6pPr marL="3428658" indent="0" algn="ctr">
              <a:buNone/>
              <a:defRPr sz="2400"/>
            </a:lvl6pPr>
            <a:lvl7pPr marL="4114390" indent="0" algn="ctr">
              <a:buNone/>
              <a:defRPr sz="2400"/>
            </a:lvl7pPr>
            <a:lvl8pPr marL="4800120" indent="0" algn="ctr">
              <a:buNone/>
              <a:defRPr sz="2400"/>
            </a:lvl8pPr>
            <a:lvl9pPr marL="5485852" indent="0" algn="ctr">
              <a:buNone/>
              <a:defRPr sz="24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vert="horz" wrap="square" lIns="137148" tIns="68574" rIns="137148" bIns="68574" numCol="1" anchor="t" anchorCtr="0" compatLnSpc="1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071877"/>
      </p:ext>
    </p:extLst>
  </p:cSld>
  <p:clrMapOvr>
    <a:masterClrMapping/>
  </p:clrMapOvr>
  <p:transition spd="slow" advTm="1000">
    <p:blinds dir="vert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48" tIns="68574" rIns="137148" bIns="68574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738440"/>
            <a:ext cx="15773400" cy="6527008"/>
          </a:xfrm>
          <a:prstGeom prst="rect">
            <a:avLst/>
          </a:prstGeom>
        </p:spPr>
        <p:txBody>
          <a:bodyPr lIns="137148" tIns="68574" rIns="137148" bIns="68574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8"/>
            <a:ext cx="4114800" cy="547688"/>
          </a:xfrm>
          <a:prstGeom prst="rect">
            <a:avLst/>
          </a:prstGeom>
        </p:spPr>
        <p:txBody>
          <a:bodyPr lIns="137148" tIns="68574" rIns="137148" bIns="68574"/>
          <a:lstStyle>
            <a:lvl1pPr>
              <a:defRPr/>
            </a:lvl1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8"/>
            <a:ext cx="6172200" cy="547688"/>
          </a:xfrm>
          <a:prstGeom prst="rect">
            <a:avLst/>
          </a:prstGeom>
        </p:spPr>
        <p:txBody>
          <a:bodyPr lIns="137148" tIns="68574" rIns="137148" bIns="68574"/>
          <a:lstStyle>
            <a:lvl1pPr>
              <a:defRPr/>
            </a:lvl1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8"/>
            <a:ext cx="4114800" cy="547688"/>
          </a:xfrm>
          <a:prstGeom prst="rect">
            <a:avLst/>
          </a:prstGeom>
        </p:spPr>
        <p:txBody>
          <a:bodyPr lIns="137148" tIns="68574" rIns="137148" bIns="68574"/>
          <a:lstStyle/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334198"/>
      </p:ext>
    </p:extLst>
  </p:cSld>
  <p:clrMapOvr>
    <a:masterClrMapping/>
  </p:clrMapOvr>
  <p:transition>
    <p:push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14400" y="9534528"/>
            <a:ext cx="4267200" cy="547688"/>
          </a:xfrm>
          <a:prstGeom prst="rect">
            <a:avLst/>
          </a:prstGeom>
        </p:spPr>
        <p:txBody>
          <a:bodyPr lIns="137148" tIns="68574" rIns="137148" bIns="68574"/>
          <a:lstStyle>
            <a:lvl1pPr>
              <a:defRPr/>
            </a:lvl1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9534528"/>
            <a:ext cx="5791200" cy="547688"/>
          </a:xfrm>
          <a:prstGeom prst="rect">
            <a:avLst/>
          </a:prstGeom>
        </p:spPr>
        <p:txBody>
          <a:bodyPr lIns="137148" tIns="68574" rIns="137148" bIns="68574"/>
          <a:lstStyle>
            <a:lvl1pPr>
              <a:defRPr/>
            </a:lvl1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3106400" y="9534528"/>
            <a:ext cx="4267200" cy="547688"/>
          </a:xfrm>
          <a:prstGeom prst="rect">
            <a:avLst/>
          </a:prstGeom>
        </p:spPr>
        <p:txBody>
          <a:bodyPr lIns="137148" tIns="68574" rIns="137148" bIns="68574"/>
          <a:lstStyle>
            <a:lvl1pPr>
              <a:defRPr/>
            </a:lvl1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  <a:defRPr/>
            </a:pPr>
            <a:fld id="{5D31D17E-79CE-47A3-BA6E-BA954DBE6123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 defTabSz="685732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0685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19730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1122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5766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3556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6761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90781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518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63755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746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A8D214-91DB-46AA-9753-8A08243F8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6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87EF547-EF1F-4AF5-93B9-21319F8F1B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8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594" indent="0" algn="ctr">
              <a:buNone/>
              <a:defRPr sz="3000"/>
            </a:lvl2pPr>
            <a:lvl3pPr marL="1371192" indent="0" algn="ctr">
              <a:buNone/>
              <a:defRPr sz="2800"/>
            </a:lvl3pPr>
            <a:lvl4pPr marL="2056784" indent="0" algn="ctr">
              <a:buNone/>
              <a:defRPr sz="2400"/>
            </a:lvl4pPr>
            <a:lvl5pPr marL="2742378" indent="0" algn="ctr">
              <a:buNone/>
              <a:defRPr sz="2400"/>
            </a:lvl5pPr>
            <a:lvl6pPr marL="3427974" indent="0" algn="ctr">
              <a:buNone/>
              <a:defRPr sz="2400"/>
            </a:lvl6pPr>
            <a:lvl7pPr marL="4113568" indent="0" algn="ctr">
              <a:buNone/>
              <a:defRPr sz="2400"/>
            </a:lvl7pPr>
            <a:lvl8pPr marL="4799160" indent="0" algn="ctr">
              <a:buNone/>
              <a:defRPr sz="2400"/>
            </a:lvl8pPr>
            <a:lvl9pPr marL="5484754" indent="0" algn="ctr">
              <a:buNone/>
              <a:defRPr sz="24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522E87-6DC5-433D-BBB9-087A3913B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B00F22-6CC6-423D-97B9-85375BD6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D68CE8-9E8C-426F-A300-DCCE291A2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221378"/>
      </p:ext>
    </p:extLst>
  </p:cSld>
  <p:clrMapOvr>
    <a:masterClrMapping/>
  </p:clrMapOvr>
  <p:transition spd="slow" advClick="0" advTm="2000">
    <p:cover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4926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750227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3"/>
          <p:cNvPicPr>
            <a:picLocks noChangeAspect="1"/>
          </p:cNvPicPr>
          <p:nvPr userDrawn="1"/>
        </p:nvPicPr>
        <p:blipFill>
          <a:blip r:embed="rId2"/>
          <a:srcRect r="2711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917532"/>
            <a:ext cx="18288000" cy="336946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042986739"/>
      </p:ext>
    </p:extLst>
  </p:cSld>
  <p:clrMapOvr>
    <a:masterClrMapping/>
  </p:clrMapOvr>
  <p:transition spd="slow" advTm="1000">
    <p:blinds dir="vert"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3"/>
          <p:cNvPicPr>
            <a:picLocks noChangeAspect="1"/>
          </p:cNvPicPr>
          <p:nvPr userDrawn="1"/>
        </p:nvPicPr>
        <p:blipFill>
          <a:blip r:embed="rId2"/>
          <a:srcRect r="2711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917532"/>
            <a:ext cx="18288000" cy="336946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54375698"/>
      </p:ext>
    </p:extLst>
  </p:cSld>
  <p:clrMapOvr>
    <a:masterClrMapping/>
  </p:clrMapOvr>
  <p:transition spd="slow" advTm="1000">
    <p:blinds dir="vert"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679950073"/>
      </p:ext>
    </p:extLst>
  </p:cSld>
  <p:clrMapOvr>
    <a:masterClrMapping/>
  </p:clrMapOvr>
  <p:transition spd="slow" advTm="1000">
    <p:blinds dir="vert"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60" tIns="68580" rIns="137160" bIns="6858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8"/>
          </a:xfrm>
          <a:prstGeom prst="rect">
            <a:avLst/>
          </a:prstGeom>
        </p:spPr>
        <p:txBody>
          <a:bodyPr lIns="137160" tIns="68580" rIns="137160" bIns="68580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8"/>
          </a:xfrm>
          <a:prstGeom prst="rect">
            <a:avLst/>
          </a:prstGeom>
        </p:spPr>
        <p:txBody>
          <a:bodyPr lIns="137160" tIns="68580" rIns="137160" bIns="68580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658156"/>
      </p:ext>
    </p:extLst>
  </p:cSld>
  <p:clrMapOvr>
    <a:masterClrMapping/>
  </p:clrMapOvr>
  <p:transition spd="slow" advTm="1000">
    <p:blinds dir="vert"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2" y="547701"/>
            <a:ext cx="15773400" cy="1988346"/>
          </a:xfrm>
          <a:prstGeom prst="rect">
            <a:avLst/>
          </a:prstGeom>
        </p:spPr>
        <p:txBody>
          <a:bodyPr lIns="137160" tIns="68580" rIns="137160" bIns="6858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59699" y="2521746"/>
            <a:ext cx="7736682" cy="1235868"/>
          </a:xfrm>
          <a:prstGeom prst="rect">
            <a:avLst/>
          </a:prstGeom>
        </p:spPr>
        <p:txBody>
          <a:bodyPr lIns="137160" tIns="68580" rIns="137160" bIns="68580"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8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9699" y="3757615"/>
            <a:ext cx="7736682" cy="5526882"/>
          </a:xfrm>
          <a:prstGeom prst="rect">
            <a:avLst/>
          </a:prstGeom>
        </p:spPr>
        <p:txBody>
          <a:bodyPr lIns="137160" tIns="68580" rIns="137160" bIns="68580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58315" y="2521746"/>
            <a:ext cx="7774782" cy="1235868"/>
          </a:xfrm>
          <a:prstGeom prst="rect">
            <a:avLst/>
          </a:prstGeom>
        </p:spPr>
        <p:txBody>
          <a:bodyPr lIns="137160" tIns="68580" rIns="137160" bIns="68580"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8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58315" y="3757615"/>
            <a:ext cx="7774782" cy="5526882"/>
          </a:xfrm>
          <a:prstGeom prst="rect">
            <a:avLst/>
          </a:prstGeom>
        </p:spPr>
        <p:txBody>
          <a:bodyPr lIns="137160" tIns="68580" rIns="137160" bIns="68580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297150"/>
      </p:ext>
    </p:extLst>
  </p:cSld>
  <p:clrMapOvr>
    <a:masterClrMapping/>
  </p:clrMapOvr>
  <p:transition spd="slow" advTm="1000">
    <p:blinds dir="vert"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60" tIns="68580" rIns="137160" bIns="6858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74400"/>
      </p:ext>
    </p:extLst>
  </p:cSld>
  <p:clrMapOvr>
    <a:masterClrMapping/>
  </p:clrMapOvr>
  <p:transition spd="slow" advTm="1000">
    <p:blinds dir="vert"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149163"/>
      </p:ext>
    </p:extLst>
  </p:cSld>
  <p:clrMapOvr>
    <a:masterClrMapping/>
  </p:clrMapOvr>
  <p:transition spd="slow" advTm="1000">
    <p:blinds dir="vert"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4" y="685800"/>
            <a:ext cx="5898356" cy="2400300"/>
          </a:xfrm>
          <a:prstGeom prst="rect">
            <a:avLst/>
          </a:prstGeom>
        </p:spPr>
        <p:txBody>
          <a:bodyPr lIns="137160" tIns="68580" rIns="137160" bIns="68580" anchor="b"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74782" y="1481153"/>
            <a:ext cx="9258300" cy="7310438"/>
          </a:xfrm>
          <a:prstGeom prst="rect">
            <a:avLst/>
          </a:prstGeom>
        </p:spPr>
        <p:txBody>
          <a:bodyPr lIns="137160" tIns="68580" rIns="137160" bIns="68580"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4" y="3086115"/>
            <a:ext cx="5898356" cy="5717382"/>
          </a:xfrm>
          <a:prstGeom prst="rect">
            <a:avLst/>
          </a:prstGeom>
        </p:spPr>
        <p:txBody>
          <a:bodyPr lIns="137160" tIns="68580" rIns="137160" bIns="68580"/>
          <a:lstStyle>
            <a:lvl1pPr marL="0" indent="0">
              <a:buNone/>
              <a:defRPr sz="2400"/>
            </a:lvl1pPr>
            <a:lvl2pPr marL="685800" indent="0">
              <a:buNone/>
              <a:defRPr sz="2200"/>
            </a:lvl2pPr>
            <a:lvl3pPr marL="1371600" indent="0">
              <a:buNone/>
              <a:defRPr sz="1800"/>
            </a:lvl3pPr>
            <a:lvl4pPr marL="2057400" indent="0">
              <a:buNone/>
              <a:defRPr sz="1600"/>
            </a:lvl4pPr>
            <a:lvl5pPr marL="2743200" indent="0">
              <a:buNone/>
              <a:defRPr sz="1600"/>
            </a:lvl5pPr>
            <a:lvl6pPr marL="3429000" indent="0">
              <a:buNone/>
              <a:defRPr sz="1600"/>
            </a:lvl6pPr>
            <a:lvl7pPr marL="4114800" indent="0">
              <a:buNone/>
              <a:defRPr sz="1600"/>
            </a:lvl7pPr>
            <a:lvl8pPr marL="4800600" indent="0">
              <a:buNone/>
              <a:defRPr sz="1600"/>
            </a:lvl8pPr>
            <a:lvl9pPr marL="54864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56544"/>
      </p:ext>
    </p:extLst>
  </p:cSld>
  <p:clrMapOvr>
    <a:masterClrMapping/>
  </p:clrMapOvr>
  <p:transition spd="slow" advTm="1000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6FEEB4-D086-48DC-A03F-3E934922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31E42D-7D91-409C-9AD0-2D49D5CF8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EEB856-4828-45FE-AC71-8CF5CE0E6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57F853-1942-490C-88CF-BB6CD0608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416081-CC8A-4E4A-BC55-86EF30D19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666633"/>
      </p:ext>
    </p:extLst>
  </p:cSld>
  <p:clrMapOvr>
    <a:masterClrMapping/>
  </p:clrMapOvr>
  <p:transition spd="slow" advClick="0" advTm="2000">
    <p:cover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9684" y="685800"/>
            <a:ext cx="5898356" cy="2400300"/>
          </a:xfrm>
          <a:prstGeom prst="rect">
            <a:avLst/>
          </a:prstGeom>
        </p:spPr>
        <p:txBody>
          <a:bodyPr lIns="137160" tIns="68580" rIns="137160" bIns="68580" anchor="b"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774782" y="1481153"/>
            <a:ext cx="9258300" cy="7310438"/>
          </a:xfrm>
          <a:prstGeom prst="rect">
            <a:avLst/>
          </a:prstGeom>
        </p:spPr>
        <p:txBody>
          <a:bodyPr lIns="137160" tIns="68580" rIns="137160" bIns="68580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pPr marL="0" marR="0" lvl="0" indent="0" algn="l" defTabSz="1371600" rtl="0" eaLnBrk="0" fontAlgn="base" latinLnBrk="0" hangingPunct="0">
              <a:lnSpc>
                <a:spcPct val="90000"/>
              </a:lnSpc>
              <a:spcBef>
                <a:spcPts val="1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4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SimHei" pitchFamily="49" charset="-122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59684" y="3086115"/>
            <a:ext cx="5898356" cy="5717382"/>
          </a:xfrm>
          <a:prstGeom prst="rect">
            <a:avLst/>
          </a:prstGeom>
        </p:spPr>
        <p:txBody>
          <a:bodyPr lIns="137160" tIns="68580" rIns="137160" bIns="68580"/>
          <a:lstStyle>
            <a:lvl1pPr marL="0" indent="0">
              <a:buNone/>
              <a:defRPr sz="2400"/>
            </a:lvl1pPr>
            <a:lvl2pPr marL="685800" indent="0">
              <a:buNone/>
              <a:defRPr sz="2200"/>
            </a:lvl2pPr>
            <a:lvl3pPr marL="1371600" indent="0">
              <a:buNone/>
              <a:defRPr sz="1800"/>
            </a:lvl3pPr>
            <a:lvl4pPr marL="2057400" indent="0">
              <a:buNone/>
              <a:defRPr sz="1600"/>
            </a:lvl4pPr>
            <a:lvl5pPr marL="2743200" indent="0">
              <a:buNone/>
              <a:defRPr sz="1600"/>
            </a:lvl5pPr>
            <a:lvl6pPr marL="3429000" indent="0">
              <a:buNone/>
              <a:defRPr sz="1600"/>
            </a:lvl6pPr>
            <a:lvl7pPr marL="4114800" indent="0">
              <a:buNone/>
              <a:defRPr sz="1600"/>
            </a:lvl7pPr>
            <a:lvl8pPr marL="4800600" indent="0">
              <a:buNone/>
              <a:defRPr sz="1600"/>
            </a:lvl8pPr>
            <a:lvl9pPr marL="5486400" indent="0">
              <a:buNone/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800608"/>
      </p:ext>
    </p:extLst>
  </p:cSld>
  <p:clrMapOvr>
    <a:masterClrMapping/>
  </p:clrMapOvr>
  <p:transition spd="slow" advTm="1000">
    <p:blinds dir="vert"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60" tIns="68580" rIns="137160" bIns="6858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00" y="2738438"/>
            <a:ext cx="15773400" cy="6527008"/>
          </a:xfrm>
          <a:prstGeom prst="rect">
            <a:avLst/>
          </a:prstGeom>
        </p:spPr>
        <p:txBody>
          <a:bodyPr vert="eaVert" lIns="137160" tIns="68580" rIns="137160" bIns="68580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717908"/>
      </p:ext>
    </p:extLst>
  </p:cSld>
  <p:clrMapOvr>
    <a:masterClrMapping/>
  </p:clrMapOvr>
  <p:transition spd="slow" advTm="1000">
    <p:blinds dir="vert"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87353" y="547703"/>
            <a:ext cx="3943350" cy="8717758"/>
          </a:xfrm>
          <a:prstGeom prst="rect">
            <a:avLst/>
          </a:prstGeom>
        </p:spPr>
        <p:txBody>
          <a:bodyPr vert="eaVert" lIns="137160" tIns="68580" rIns="137160" bIns="68580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57315" y="547703"/>
            <a:ext cx="11601450" cy="8717758"/>
          </a:xfrm>
          <a:prstGeom prst="rect">
            <a:avLst/>
          </a:prstGeom>
        </p:spPr>
        <p:txBody>
          <a:bodyPr vert="eaVert" lIns="137160" tIns="68580" rIns="137160" bIns="68580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796311"/>
      </p:ext>
    </p:extLst>
  </p:cSld>
  <p:clrMapOvr>
    <a:masterClrMapping/>
  </p:clrMapOvr>
  <p:transition spd="slow" advTm="1000">
    <p:blinds dir="vert"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286000" y="1683546"/>
            <a:ext cx="13716000" cy="3581400"/>
          </a:xfrm>
          <a:prstGeom prst="rect">
            <a:avLst/>
          </a:prstGeom>
        </p:spPr>
        <p:txBody>
          <a:bodyPr lIns="137160" tIns="68580" rIns="137160" bIns="68580" anchor="b"/>
          <a:lstStyle>
            <a:lvl1pPr algn="ctr">
              <a:defRPr sz="90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286000" y="5403058"/>
            <a:ext cx="13716000" cy="2483644"/>
          </a:xfrm>
          <a:prstGeom prst="rect">
            <a:avLst/>
          </a:prstGeom>
        </p:spPr>
        <p:txBody>
          <a:bodyPr lIns="137160" tIns="68580" rIns="137160" bIns="68580"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8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BB962C8B-B14F-4D97-AF65-F5344CB8AC3E}" type="datetime1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2023/5/13</a:t>
            </a:fld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wrap="square" lIns="137160" tIns="68580" rIns="137160" bIns="68580" numCol="1" anchor="t" anchorCtr="0" compatLnSpc="1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zh-CN" altLang="en-US" smtClean="0">
                <a:solidFill>
                  <a:srgbClr val="000000"/>
                </a:solidFill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981723"/>
      </p:ext>
    </p:extLst>
  </p:cSld>
  <p:clrMapOvr>
    <a:masterClrMapping/>
  </p:clrMapOvr>
  <p:transition spd="slow" advTm="1000">
    <p:blinds dir="vert"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lIns="137160" tIns="68580" rIns="137160" bIns="68580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7300" y="2738438"/>
            <a:ext cx="15773400" cy="6527008"/>
          </a:xfrm>
          <a:prstGeom prst="rect">
            <a:avLst/>
          </a:prstGeom>
        </p:spPr>
        <p:txBody>
          <a:bodyPr lIns="137160" tIns="68580" rIns="137160" bIns="6858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lIns="137160" tIns="68580" rIns="137160" bIns="68580"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lIns="137160" tIns="68580" rIns="137160" bIns="68580"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lIns="137160" tIns="68580" rIns="137160" bIns="68580"/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fld id="{9A0DB2DC-4C9A-4742-B13C-FB6460FD3503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890476"/>
      </p:ext>
    </p:extLst>
  </p:cSld>
  <p:clrMapOvr>
    <a:masterClrMapping/>
  </p:clrMapOvr>
  <p:transition>
    <p:push dir="d"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14400" y="9534526"/>
            <a:ext cx="4267200" cy="547688"/>
          </a:xfrm>
          <a:prstGeom prst="rect">
            <a:avLst/>
          </a:prstGeom>
        </p:spPr>
        <p:txBody>
          <a:bodyPr lIns="137160" tIns="68580" rIns="137160" bIns="68580"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248400" y="9534526"/>
            <a:ext cx="5791200" cy="547688"/>
          </a:xfrm>
          <a:prstGeom prst="rect">
            <a:avLst/>
          </a:prstGeom>
        </p:spPr>
        <p:txBody>
          <a:bodyPr lIns="137160" tIns="68580" rIns="137160" bIns="68580"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3106400" y="9534526"/>
            <a:ext cx="4267200" cy="547688"/>
          </a:xfrm>
          <a:prstGeom prst="rect">
            <a:avLst/>
          </a:prstGeom>
        </p:spPr>
        <p:txBody>
          <a:bodyPr lIns="137160" tIns="68580" rIns="137160" bIns="68580"/>
          <a:lstStyle>
            <a:lvl1pPr>
              <a:defRPr/>
            </a:lvl1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  <a:defRPr/>
            </a:pPr>
            <a:fld id="{5D31D17E-79CE-47A3-BA6E-BA954DBE6123}" type="slidenum">
              <a:rPr lang="en-US" altLang="en-US" smtClean="0">
                <a:solidFill>
                  <a:srgbClr val="000000"/>
                </a:solidFill>
                <a:latin typeface="Calibri" panose="020F0502020204030204" pitchFamily="34" charset="0"/>
              </a:rPr>
              <a:pPr defTabSz="68580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32014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01612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93540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26800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378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28449D-F6EE-422F-90BE-9ACABBF0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6" y="2564627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9C3159-9F07-438B-BB44-6CAA82672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6" y="6884201"/>
            <a:ext cx="15773400" cy="2250282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594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192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05678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237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797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356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79916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4754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37272E-3DE5-4AFC-9838-5FCA39BF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3AE293-F00D-4F92-AD91-536F4FB2F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A90D3D-F937-45F6-BA50-0EC70183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793774"/>
      </p:ext>
    </p:extLst>
  </p:cSld>
  <p:clrMapOvr>
    <a:masterClrMapping/>
  </p:clrMapOvr>
  <p:transition spd="slow" advClick="0" advTm="2000">
    <p:cover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07988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9939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87445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78039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90674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7202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86825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195639"/>
            <a:ext cx="15544800" cy="22050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5829300"/>
            <a:ext cx="12801600" cy="26289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0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82583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359960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6610352"/>
            <a:ext cx="15544800" cy="2043112"/>
          </a:xfrm>
        </p:spPr>
        <p:txBody>
          <a:bodyPr anchor="t"/>
          <a:lstStyle>
            <a:lvl1pPr algn="l">
              <a:defRPr sz="8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4360070"/>
            <a:ext cx="15544800" cy="2250280"/>
          </a:xfrm>
        </p:spPr>
        <p:txBody>
          <a:bodyPr anchor="b"/>
          <a:lstStyle>
            <a:lvl1pPr marL="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639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485E9-46A2-4F94-B00F-7C332B051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278168-0C4F-4B23-9E8A-78790DED6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40"/>
            <a:ext cx="7772400" cy="652700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8B0E5A6-69FB-48BD-93DC-1758EEAF6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40"/>
            <a:ext cx="7772400" cy="652700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FF8DCB-CCDC-4F4F-BF44-0A9AE362A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66F419-6AB8-47C4-93EE-DE4631D10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574B31-D63F-43DF-BF3F-2252AFDC8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92422"/>
      </p:ext>
    </p:extLst>
  </p:cSld>
  <p:clrMapOvr>
    <a:masterClrMapping/>
  </p:clrMapOvr>
  <p:transition spd="slow" advClick="0" advTm="2000">
    <p:cover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800226"/>
            <a:ext cx="8077200" cy="5091112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96400" y="1800226"/>
            <a:ext cx="8077200" cy="5091112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51218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11958"/>
            <a:ext cx="16459200" cy="17145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302670"/>
            <a:ext cx="8080376" cy="95964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3262312"/>
            <a:ext cx="8080376" cy="5926932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3" y="2302670"/>
            <a:ext cx="8083550" cy="95964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3" y="3262312"/>
            <a:ext cx="8083550" cy="5926932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92006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172742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34995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3" y="409574"/>
            <a:ext cx="6016626" cy="1743076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409577"/>
            <a:ext cx="10223500" cy="877967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3" y="2152653"/>
            <a:ext cx="6016626" cy="7036594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1675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7200900"/>
            <a:ext cx="10972800" cy="850108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919162"/>
            <a:ext cx="10972800" cy="617220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8051007"/>
            <a:ext cx="10972800" cy="1207294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57961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3079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58800" y="309562"/>
            <a:ext cx="4114800" cy="65817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309562"/>
            <a:ext cx="12039600" cy="65817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100519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729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71BA2-69E7-4D5A-94AD-2F54D4F27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701"/>
            <a:ext cx="15773400" cy="1988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8CF835-8F47-427F-8868-0ACB46F32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703" y="2521746"/>
            <a:ext cx="77366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594" indent="0">
              <a:buNone/>
              <a:defRPr sz="3000" b="1"/>
            </a:lvl2pPr>
            <a:lvl3pPr marL="1371192" indent="0">
              <a:buNone/>
              <a:defRPr sz="2800" b="1"/>
            </a:lvl3pPr>
            <a:lvl4pPr marL="2056784" indent="0">
              <a:buNone/>
              <a:defRPr sz="2400" b="1"/>
            </a:lvl4pPr>
            <a:lvl5pPr marL="2742378" indent="0">
              <a:buNone/>
              <a:defRPr sz="2400" b="1"/>
            </a:lvl5pPr>
            <a:lvl6pPr marL="3427974" indent="0">
              <a:buNone/>
              <a:defRPr sz="2400" b="1"/>
            </a:lvl6pPr>
            <a:lvl7pPr marL="4113568" indent="0">
              <a:buNone/>
              <a:defRPr sz="2400" b="1"/>
            </a:lvl7pPr>
            <a:lvl8pPr marL="4799160" indent="0">
              <a:buNone/>
              <a:defRPr sz="2400" b="1"/>
            </a:lvl8pPr>
            <a:lvl9pPr marL="5484754" indent="0">
              <a:buNone/>
              <a:defRPr sz="24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6933E2-9AA7-416A-B9A0-6A21868196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703" y="3757615"/>
            <a:ext cx="7736682" cy="55268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1279928-4360-4FF6-9F3D-EB85E53DA8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15" y="2521746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594" indent="0">
              <a:buNone/>
              <a:defRPr sz="3000" b="1"/>
            </a:lvl2pPr>
            <a:lvl3pPr marL="1371192" indent="0">
              <a:buNone/>
              <a:defRPr sz="2800" b="1"/>
            </a:lvl3pPr>
            <a:lvl4pPr marL="2056784" indent="0">
              <a:buNone/>
              <a:defRPr sz="2400" b="1"/>
            </a:lvl4pPr>
            <a:lvl5pPr marL="2742378" indent="0">
              <a:buNone/>
              <a:defRPr sz="2400" b="1"/>
            </a:lvl5pPr>
            <a:lvl6pPr marL="3427974" indent="0">
              <a:buNone/>
              <a:defRPr sz="2400" b="1"/>
            </a:lvl6pPr>
            <a:lvl7pPr marL="4113568" indent="0">
              <a:buNone/>
              <a:defRPr sz="2400" b="1"/>
            </a:lvl7pPr>
            <a:lvl8pPr marL="4799160" indent="0">
              <a:buNone/>
              <a:defRPr sz="2400" b="1"/>
            </a:lvl8pPr>
            <a:lvl9pPr marL="5484754" indent="0">
              <a:buNone/>
              <a:defRPr sz="24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F7450F1-1DE8-4C79-866E-CAAC08E9CF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15" y="3757615"/>
            <a:ext cx="7774782" cy="55268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8664AAD-B723-4FA7-8E99-E1903711B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7523B2C-AC40-44EE-AD1F-FB79E5F8A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C2E6A1B-7C50-4E3F-B7E6-46C93502D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426034"/>
      </p:ext>
    </p:extLst>
  </p:cSld>
  <p:clrMapOvr>
    <a:masterClrMapping/>
  </p:clrMapOvr>
  <p:transition spd="slow" advClick="0" advTm="2000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E832B-98AF-41B6-9791-A65895B48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E942F2-74F5-4702-8547-7D30A448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1C8824B-2C00-4200-8058-7BA07FCBA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824A93-B3B1-4D99-8C56-B1D0683C3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565450"/>
      </p:ext>
    </p:extLst>
  </p:cSld>
  <p:clrMapOvr>
    <a:masterClrMapping/>
  </p:clrMapOvr>
  <p:transition spd="slow" advClick="0" advTm="2000">
    <p:cover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81548FD-F70E-4B1F-BE36-EB15B2E2B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FDFB5C-6C30-4F11-840E-28576819D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6A2FB6-8099-45FD-90A6-965B134BD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122208"/>
      </p:ext>
    </p:extLst>
  </p:cSld>
  <p:clrMapOvr>
    <a:masterClrMapping/>
  </p:clrMapOvr>
  <p:transition spd="slow" advClick="0" advTm="2000">
    <p:cover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D94751-F035-42AA-9B34-401C03E36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8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378013-7316-4FB8-9A53-1CA36672D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59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AF80CB-8A1C-41A1-8E8B-A82E613D7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8" y="3086115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594" indent="0">
              <a:buNone/>
              <a:defRPr sz="2200"/>
            </a:lvl2pPr>
            <a:lvl3pPr marL="1371192" indent="0">
              <a:buNone/>
              <a:defRPr sz="1800"/>
            </a:lvl3pPr>
            <a:lvl4pPr marL="2056784" indent="0">
              <a:buNone/>
              <a:defRPr sz="1600"/>
            </a:lvl4pPr>
            <a:lvl5pPr marL="2742378" indent="0">
              <a:buNone/>
              <a:defRPr sz="1600"/>
            </a:lvl5pPr>
            <a:lvl6pPr marL="3427974" indent="0">
              <a:buNone/>
              <a:defRPr sz="1600"/>
            </a:lvl6pPr>
            <a:lvl7pPr marL="4113568" indent="0">
              <a:buNone/>
              <a:defRPr sz="1600"/>
            </a:lvl7pPr>
            <a:lvl8pPr marL="4799160" indent="0">
              <a:buNone/>
              <a:defRPr sz="1600"/>
            </a:lvl8pPr>
            <a:lvl9pPr marL="5484754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44FFB42-1004-4884-A018-512B93CA9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F7BABB-4C43-4409-A84C-1FCFA4540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583062-125B-4C32-8D21-D6A548744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750577"/>
      </p:ext>
    </p:extLst>
  </p:cSld>
  <p:clrMapOvr>
    <a:masterClrMapping/>
  </p:clrMapOvr>
  <p:transition spd="slow" advClick="0" advTm="2000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20922A-2682-4E26-BF22-52D7CC2D9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8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920E982-7C19-4CF6-83D9-AA76E4EE66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59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594" indent="0">
              <a:buNone/>
              <a:defRPr sz="4200"/>
            </a:lvl2pPr>
            <a:lvl3pPr marL="1371192" indent="0">
              <a:buNone/>
              <a:defRPr sz="3600"/>
            </a:lvl3pPr>
            <a:lvl4pPr marL="2056784" indent="0">
              <a:buNone/>
              <a:defRPr sz="3000"/>
            </a:lvl4pPr>
            <a:lvl5pPr marL="2742378" indent="0">
              <a:buNone/>
              <a:defRPr sz="3000"/>
            </a:lvl5pPr>
            <a:lvl6pPr marL="3427974" indent="0">
              <a:buNone/>
              <a:defRPr sz="3000"/>
            </a:lvl6pPr>
            <a:lvl7pPr marL="4113568" indent="0">
              <a:buNone/>
              <a:defRPr sz="3000"/>
            </a:lvl7pPr>
            <a:lvl8pPr marL="4799160" indent="0">
              <a:buNone/>
              <a:defRPr sz="3000"/>
            </a:lvl8pPr>
            <a:lvl9pPr marL="5484754" indent="0">
              <a:buNone/>
              <a:defRPr sz="3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C7A84A-028B-4DA2-B9C2-263547C2CA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8" y="3086115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594" indent="0">
              <a:buNone/>
              <a:defRPr sz="2200"/>
            </a:lvl2pPr>
            <a:lvl3pPr marL="1371192" indent="0">
              <a:buNone/>
              <a:defRPr sz="1800"/>
            </a:lvl3pPr>
            <a:lvl4pPr marL="2056784" indent="0">
              <a:buNone/>
              <a:defRPr sz="1600"/>
            </a:lvl4pPr>
            <a:lvl5pPr marL="2742378" indent="0">
              <a:buNone/>
              <a:defRPr sz="1600"/>
            </a:lvl5pPr>
            <a:lvl6pPr marL="3427974" indent="0">
              <a:buNone/>
              <a:defRPr sz="1600"/>
            </a:lvl6pPr>
            <a:lvl7pPr marL="4113568" indent="0">
              <a:buNone/>
              <a:defRPr sz="1600"/>
            </a:lvl7pPr>
            <a:lvl8pPr marL="4799160" indent="0">
              <a:buNone/>
              <a:defRPr sz="1600"/>
            </a:lvl8pPr>
            <a:lvl9pPr marL="5484754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5ADD16-D957-44A3-9BA1-D4D967E8A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0E2E56-30FA-4C2D-8D0E-A745C9196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3D15C0-B48F-4D1A-B7A9-197C10D5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476473"/>
      </p:ext>
    </p:extLst>
  </p:cSld>
  <p:clrMapOvr>
    <a:masterClrMapping/>
  </p:clrMapOvr>
  <p:transition spd="slow" advClick="0" advTm="2000">
    <p:cover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8AB309-7E37-48CD-BC92-3D1D55E09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A0A33E-E337-43E6-B28D-AF8CE1B022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A6D523-F4F4-44E8-B206-E5F261546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740C2F-7AEC-48D5-B1C4-BDA35B607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C1DCBC-064D-4676-B61D-BB51D509A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032698"/>
      </p:ext>
    </p:extLst>
  </p:cSld>
  <p:clrMapOvr>
    <a:masterClrMapping/>
  </p:clrMapOvr>
  <p:transition spd="slow" advClick="0" advTm="2000">
    <p:cover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6D3FF08-EC28-4B0D-8BB2-3045CC86C4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3" y="547705"/>
            <a:ext cx="3943350" cy="871775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9648EAB-8FF8-4940-9B7F-1F8ED166A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15" y="547705"/>
            <a:ext cx="11601450" cy="871775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F1AC56-D82E-488A-80F4-FCA1BBA3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F14BA-3AF4-432D-BB97-6481354AE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4E22FA-B66C-4ABC-808D-C63F39E56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158571"/>
      </p:ext>
    </p:extLst>
  </p:cSld>
  <p:clrMapOvr>
    <a:masterClrMapping/>
  </p:clrMapOvr>
  <p:transition spd="slow" advClick="0" advTm="2000">
    <p:cover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096000" y="662947"/>
            <a:ext cx="6553200" cy="4625346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142542" tIns="71276" rIns="142542" bIns="71276"/>
          <a:lstStyle>
            <a:lvl1pPr marL="0" indent="0" algn="ctr">
              <a:buNone/>
              <a:defRPr sz="1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32059" y="5702185"/>
            <a:ext cx="6767946" cy="647670"/>
          </a:xfrm>
          <a:prstGeom prst="rect">
            <a:avLst/>
          </a:prstGeom>
        </p:spPr>
        <p:txBody>
          <a:bodyPr vert="horz" lIns="0" tIns="60738" rIns="0" bIns="60738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32059" y="6577883"/>
            <a:ext cx="6767946" cy="342678"/>
          </a:xfrm>
          <a:prstGeom prst="rect">
            <a:avLst/>
          </a:prstGeom>
        </p:spPr>
        <p:txBody>
          <a:bodyPr vert="horz" lIns="0" tIns="60738" rIns="0" bIns="60738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62756" y="7226747"/>
            <a:ext cx="6732060" cy="230530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8794625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155600"/>
      </p:ext>
    </p:extLst>
  </p:cSld>
  <p:clrMapOvr>
    <a:masterClrMapping/>
  </p:clrMapOvr>
  <p:transition spd="slow" advClick="0" advTm="2000">
    <p:cover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529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/>
    </mc:Choice>
    <mc:Fallback xmlns="">
      <p:transition spd="slow" advTm="4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56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/>
    </mc:Choice>
    <mc:Fallback xmlns="">
      <p:transition spd="slow" advTm="4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3672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1433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1659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7660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5556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92131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7789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3387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42488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5181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7099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3684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63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9234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8263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815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3969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5012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26243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87077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85977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047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80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6397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45914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94738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3195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4140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757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95164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4711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2753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08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A8D214-91DB-46AA-9753-8A08243F81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6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87EF547-EF1F-4AF5-93B9-21319F8F1B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8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662" indent="0" algn="ctr">
              <a:buNone/>
              <a:defRPr sz="3000"/>
            </a:lvl2pPr>
            <a:lvl3pPr marL="1371328" indent="0" algn="ctr">
              <a:buNone/>
              <a:defRPr sz="2800"/>
            </a:lvl3pPr>
            <a:lvl4pPr marL="2056990" indent="0" algn="ctr">
              <a:buNone/>
              <a:defRPr sz="2400"/>
            </a:lvl4pPr>
            <a:lvl5pPr marL="2742652" indent="0" algn="ctr">
              <a:buNone/>
              <a:defRPr sz="2400"/>
            </a:lvl5pPr>
            <a:lvl6pPr marL="3428316" indent="0" algn="ctr">
              <a:buNone/>
              <a:defRPr sz="2400"/>
            </a:lvl6pPr>
            <a:lvl7pPr marL="4113978" indent="0" algn="ctr">
              <a:buNone/>
              <a:defRPr sz="2400"/>
            </a:lvl7pPr>
            <a:lvl8pPr marL="4799640" indent="0" algn="ctr">
              <a:buNone/>
              <a:defRPr sz="2400"/>
            </a:lvl8pPr>
            <a:lvl9pPr marL="5485302" indent="0" algn="ctr">
              <a:buNone/>
              <a:defRPr sz="24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8522E87-6DC5-433D-BBB9-087A3913B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BB00F22-6CC6-423D-97B9-85375BD6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D68CE8-9E8C-426F-A300-DCCE291A2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764263"/>
      </p:ext>
    </p:extLst>
  </p:cSld>
  <p:clrMapOvr>
    <a:masterClrMapping/>
  </p:clrMapOvr>
  <p:transition spd="slow" advClick="0" advTm="2000">
    <p:cover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6FEEB4-D086-48DC-A03F-3E934922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D31E42D-7D91-409C-9AD0-2D49D5CF80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EEB856-4828-45FE-AC71-8CF5CE0E6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57F853-1942-490C-88CF-BB6CD0608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416081-CC8A-4E4A-BC55-86EF30D19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021459"/>
      </p:ext>
    </p:extLst>
  </p:cSld>
  <p:clrMapOvr>
    <a:masterClrMapping/>
  </p:clrMapOvr>
  <p:transition spd="slow" advClick="0" advTm="2000">
    <p:cover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28449D-F6EE-422F-90BE-9ACABBF03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6" y="2564627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9C3159-9F07-438B-BB44-6CAA82672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6" y="6884201"/>
            <a:ext cx="15773400" cy="2250282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662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328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3pPr>
            <a:lvl4pPr marL="205699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265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8316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3978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799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5302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37272E-3DE5-4AFC-9838-5FCA39BFB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3AE293-F00D-4F92-AD91-536F4FB2F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A90D3D-F937-45F6-BA50-0EC70183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487728"/>
      </p:ext>
    </p:extLst>
  </p:cSld>
  <p:clrMapOvr>
    <a:masterClrMapping/>
  </p:clrMapOvr>
  <p:transition spd="slow" advClick="0" advTm="2000">
    <p:cover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485E9-46A2-4F94-B00F-7C332B051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278168-0C4F-4B23-9E8A-78790DED6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40"/>
            <a:ext cx="7772400" cy="652700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8B0E5A6-69FB-48BD-93DC-1758EEAF6B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40"/>
            <a:ext cx="7772400" cy="652700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FF8DCB-CCDC-4F4F-BF44-0A9AE362A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66F419-6AB8-47C4-93EE-DE4631D10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5574B31-D63F-43DF-BF3F-2252AFDC8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749132"/>
      </p:ext>
    </p:extLst>
  </p:cSld>
  <p:clrMapOvr>
    <a:masterClrMapping/>
  </p:clrMapOvr>
  <p:transition spd="slow" advClick="0" advTm="2000">
    <p:cover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71BA2-69E7-4D5A-94AD-2F54D4F27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701"/>
            <a:ext cx="15773400" cy="198834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08CF835-8F47-427F-8868-0ACB46F32C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701" y="2521746"/>
            <a:ext cx="77366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662" indent="0">
              <a:buNone/>
              <a:defRPr sz="3000" b="1"/>
            </a:lvl2pPr>
            <a:lvl3pPr marL="1371328" indent="0">
              <a:buNone/>
              <a:defRPr sz="2800" b="1"/>
            </a:lvl3pPr>
            <a:lvl4pPr marL="2056990" indent="0">
              <a:buNone/>
              <a:defRPr sz="2400" b="1"/>
            </a:lvl4pPr>
            <a:lvl5pPr marL="2742652" indent="0">
              <a:buNone/>
              <a:defRPr sz="2400" b="1"/>
            </a:lvl5pPr>
            <a:lvl6pPr marL="3428316" indent="0">
              <a:buNone/>
              <a:defRPr sz="2400" b="1"/>
            </a:lvl6pPr>
            <a:lvl7pPr marL="4113978" indent="0">
              <a:buNone/>
              <a:defRPr sz="2400" b="1"/>
            </a:lvl7pPr>
            <a:lvl8pPr marL="4799640" indent="0">
              <a:buNone/>
              <a:defRPr sz="2400" b="1"/>
            </a:lvl8pPr>
            <a:lvl9pPr marL="5485302" indent="0">
              <a:buNone/>
              <a:defRPr sz="24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06933E2-9AA7-416A-B9A0-6A21868196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701" y="3757615"/>
            <a:ext cx="7736682" cy="55268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1279928-4360-4FF6-9F3D-EB85E53DA8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15" y="2521746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662" indent="0">
              <a:buNone/>
              <a:defRPr sz="3000" b="1"/>
            </a:lvl2pPr>
            <a:lvl3pPr marL="1371328" indent="0">
              <a:buNone/>
              <a:defRPr sz="2800" b="1"/>
            </a:lvl3pPr>
            <a:lvl4pPr marL="2056990" indent="0">
              <a:buNone/>
              <a:defRPr sz="2400" b="1"/>
            </a:lvl4pPr>
            <a:lvl5pPr marL="2742652" indent="0">
              <a:buNone/>
              <a:defRPr sz="2400" b="1"/>
            </a:lvl5pPr>
            <a:lvl6pPr marL="3428316" indent="0">
              <a:buNone/>
              <a:defRPr sz="2400" b="1"/>
            </a:lvl6pPr>
            <a:lvl7pPr marL="4113978" indent="0">
              <a:buNone/>
              <a:defRPr sz="2400" b="1"/>
            </a:lvl7pPr>
            <a:lvl8pPr marL="4799640" indent="0">
              <a:buNone/>
              <a:defRPr sz="2400" b="1"/>
            </a:lvl8pPr>
            <a:lvl9pPr marL="5485302" indent="0">
              <a:buNone/>
              <a:defRPr sz="24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F7450F1-1DE8-4C79-866E-CAAC08E9CF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15" y="3757615"/>
            <a:ext cx="7774782" cy="552688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8664AAD-B723-4FA7-8E99-E1903711B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7523B2C-AC40-44EE-AD1F-FB79E5F8A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C2E6A1B-7C50-4E3F-B7E6-46C93502D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058514"/>
      </p:ext>
    </p:extLst>
  </p:cSld>
  <p:clrMapOvr>
    <a:masterClrMapping/>
  </p:clrMapOvr>
  <p:transition spd="slow" advClick="0" advTm="2000">
    <p:cover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1E832B-98AF-41B6-9791-A65895B48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E942F2-74F5-4702-8547-7D30A448A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1C8824B-2C00-4200-8058-7BA07FCBA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824A93-B3B1-4D99-8C56-B1D0683C3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1110591"/>
      </p:ext>
    </p:extLst>
  </p:cSld>
  <p:clrMapOvr>
    <a:masterClrMapping/>
  </p:clrMapOvr>
  <p:transition spd="slow" advClick="0" advTm="2000">
    <p:cover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81548FD-F70E-4B1F-BE36-EB15B2E2B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FDFB5C-6C30-4F11-840E-28576819D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36A2FB6-8099-45FD-90A6-965B134BD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881819"/>
      </p:ext>
    </p:extLst>
  </p:cSld>
  <p:clrMapOvr>
    <a:masterClrMapping/>
  </p:clrMapOvr>
  <p:transition spd="slow" advClick="0" advTm="2000">
    <p:cover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D94751-F035-42AA-9B34-401C03E36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6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378013-7316-4FB8-9A53-1CA36672D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57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AF80CB-8A1C-41A1-8E8B-A82E613D7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6" y="3086115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662" indent="0">
              <a:buNone/>
              <a:defRPr sz="2200"/>
            </a:lvl2pPr>
            <a:lvl3pPr marL="1371328" indent="0">
              <a:buNone/>
              <a:defRPr sz="1800"/>
            </a:lvl3pPr>
            <a:lvl4pPr marL="2056990" indent="0">
              <a:buNone/>
              <a:defRPr sz="1600"/>
            </a:lvl4pPr>
            <a:lvl5pPr marL="2742652" indent="0">
              <a:buNone/>
              <a:defRPr sz="1600"/>
            </a:lvl5pPr>
            <a:lvl6pPr marL="3428316" indent="0">
              <a:buNone/>
              <a:defRPr sz="1600"/>
            </a:lvl6pPr>
            <a:lvl7pPr marL="4113978" indent="0">
              <a:buNone/>
              <a:defRPr sz="1600"/>
            </a:lvl7pPr>
            <a:lvl8pPr marL="4799640" indent="0">
              <a:buNone/>
              <a:defRPr sz="1600"/>
            </a:lvl8pPr>
            <a:lvl9pPr marL="5485302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44FFB42-1004-4884-A018-512B93CA9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FF7BABB-4C43-4409-A84C-1FCFA4540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583062-125B-4C32-8D21-D6A548744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6472"/>
      </p:ext>
    </p:extLst>
  </p:cSld>
  <p:clrMapOvr>
    <a:masterClrMapping/>
  </p:clrMapOvr>
  <p:transition spd="slow" advClick="0" advTm="2000">
    <p:cover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20922A-2682-4E26-BF22-52D7CC2D9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6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920E982-7C19-4CF6-83D9-AA76E4EE66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57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662" indent="0">
              <a:buNone/>
              <a:defRPr sz="4200"/>
            </a:lvl2pPr>
            <a:lvl3pPr marL="1371328" indent="0">
              <a:buNone/>
              <a:defRPr sz="3600"/>
            </a:lvl3pPr>
            <a:lvl4pPr marL="2056990" indent="0">
              <a:buNone/>
              <a:defRPr sz="3000"/>
            </a:lvl4pPr>
            <a:lvl5pPr marL="2742652" indent="0">
              <a:buNone/>
              <a:defRPr sz="3000"/>
            </a:lvl5pPr>
            <a:lvl6pPr marL="3428316" indent="0">
              <a:buNone/>
              <a:defRPr sz="3000"/>
            </a:lvl6pPr>
            <a:lvl7pPr marL="4113978" indent="0">
              <a:buNone/>
              <a:defRPr sz="3000"/>
            </a:lvl7pPr>
            <a:lvl8pPr marL="4799640" indent="0">
              <a:buNone/>
              <a:defRPr sz="3000"/>
            </a:lvl8pPr>
            <a:lvl9pPr marL="5485302" indent="0">
              <a:buNone/>
              <a:defRPr sz="3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C7A84A-028B-4DA2-B9C2-263547C2CA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6" y="3086115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662" indent="0">
              <a:buNone/>
              <a:defRPr sz="2200"/>
            </a:lvl2pPr>
            <a:lvl3pPr marL="1371328" indent="0">
              <a:buNone/>
              <a:defRPr sz="1800"/>
            </a:lvl3pPr>
            <a:lvl4pPr marL="2056990" indent="0">
              <a:buNone/>
              <a:defRPr sz="1600"/>
            </a:lvl4pPr>
            <a:lvl5pPr marL="2742652" indent="0">
              <a:buNone/>
              <a:defRPr sz="1600"/>
            </a:lvl5pPr>
            <a:lvl6pPr marL="3428316" indent="0">
              <a:buNone/>
              <a:defRPr sz="1600"/>
            </a:lvl6pPr>
            <a:lvl7pPr marL="4113978" indent="0">
              <a:buNone/>
              <a:defRPr sz="1600"/>
            </a:lvl7pPr>
            <a:lvl8pPr marL="4799640" indent="0">
              <a:buNone/>
              <a:defRPr sz="1600"/>
            </a:lvl8pPr>
            <a:lvl9pPr marL="5485302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85ADD16-D957-44A3-9BA1-D4D967E8A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A0E2E56-30FA-4C2D-8D0E-A745C9196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53D15C0-B48F-4D1A-B7A9-197C10D5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778375"/>
      </p:ext>
    </p:extLst>
  </p:cSld>
  <p:clrMapOvr>
    <a:masterClrMapping/>
  </p:clrMapOvr>
  <p:transition spd="slow" advClick="0" advTm="2000">
    <p:cover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8AB309-7E37-48CD-BC92-3D1D55E09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A0A33E-E337-43E6-B28D-AF8CE1B022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A6D523-F4F4-44E8-B206-E5F261546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740C2F-7AEC-48D5-B1C4-BDA35B607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C1DCBC-064D-4676-B61D-BB51D509A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143428"/>
      </p:ext>
    </p:extLst>
  </p:cSld>
  <p:clrMapOvr>
    <a:masterClrMapping/>
  </p:clrMapOvr>
  <p:transition spd="slow" advClick="0" advTm="2000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6D3FF08-EC28-4B0D-8BB2-3045CC86C4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3" y="547705"/>
            <a:ext cx="3943350" cy="871775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9648EAB-8FF8-4940-9B7F-1F8ED166A9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15" y="547705"/>
            <a:ext cx="11601450" cy="871775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F1AC56-D82E-488A-80F4-FCA1BBA3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EF14BA-3AF4-432D-BB97-6481354AE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4E22FA-B66C-4ABC-808D-C63F39E56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434196"/>
      </p:ext>
    </p:extLst>
  </p:cSld>
  <p:clrMapOvr>
    <a:masterClrMapping/>
  </p:clrMapOvr>
  <p:transition spd="slow" advClick="0" advTm="2000">
    <p:cover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6096000" y="662947"/>
            <a:ext cx="6553200" cy="4625346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142558" tIns="71282" rIns="142558" bIns="71282"/>
          <a:lstStyle>
            <a:lvl1pPr marL="0" indent="0" algn="ctr">
              <a:buNone/>
              <a:defRPr sz="1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932059" y="5702185"/>
            <a:ext cx="6767946" cy="647670"/>
          </a:xfrm>
          <a:prstGeom prst="rect">
            <a:avLst/>
          </a:prstGeom>
        </p:spPr>
        <p:txBody>
          <a:bodyPr vert="horz" lIns="0" tIns="60744" rIns="0" bIns="6074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5932059" y="6577883"/>
            <a:ext cx="6767946" cy="342678"/>
          </a:xfrm>
          <a:prstGeom prst="rect">
            <a:avLst/>
          </a:prstGeom>
        </p:spPr>
        <p:txBody>
          <a:bodyPr vert="horz" lIns="0" tIns="60744" rIns="0" bIns="6074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5962754" y="7226747"/>
            <a:ext cx="6732060" cy="230530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19434819"/>
      </p:ext>
    </p:extLst>
  </p:cSld>
  <p:clrMapOvr>
    <a:masterClrMapping/>
  </p:clrMapOvr>
  <p:transition spd="slow" advClick="0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792488"/>
      </p:ext>
    </p:extLst>
  </p:cSld>
  <p:clrMapOvr>
    <a:masterClrMapping/>
  </p:clrMapOvr>
  <p:transition spd="slow" advClick="0" advTm="2000">
    <p:cover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75528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998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892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57515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4051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8362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15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83492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2024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33198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1879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538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/>
    </mc:Choice>
    <mc:Fallback xmlns="">
      <p:transition spd="slow" advTm="400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19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4000"/>
    </mc:Choice>
    <mc:Fallback xmlns="">
      <p:transition spd="slow" advTm="400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9885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72118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6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19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40369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4"/>
          </a:xfrm>
        </p:spPr>
        <p:txBody>
          <a:bodyPr/>
          <a:lstStyle>
            <a:lvl1pPr>
              <a:defRPr sz="3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0956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19" y="1535129"/>
            <a:ext cx="40401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19" y="2174876"/>
            <a:ext cx="40401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5129"/>
            <a:ext cx="404177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66" indent="0">
              <a:buNone/>
              <a:defRPr sz="2000" b="1"/>
            </a:lvl2pPr>
            <a:lvl3pPr marL="914126" indent="0">
              <a:buNone/>
              <a:defRPr sz="1800" b="1"/>
            </a:lvl3pPr>
            <a:lvl4pPr marL="1371192" indent="0">
              <a:buNone/>
              <a:defRPr sz="1800" b="1"/>
            </a:lvl4pPr>
            <a:lvl5pPr marL="1828252" indent="0">
              <a:buNone/>
              <a:defRPr sz="1800" b="1"/>
            </a:lvl5pPr>
            <a:lvl6pPr marL="2285316" indent="0">
              <a:buNone/>
              <a:defRPr sz="1800" b="1"/>
            </a:lvl6pPr>
            <a:lvl7pPr marL="2742378" indent="0">
              <a:buNone/>
              <a:defRPr sz="1800" b="1"/>
            </a:lvl7pPr>
            <a:lvl8pPr marL="3199442" indent="0">
              <a:buNone/>
              <a:defRPr sz="1800" b="1"/>
            </a:lvl8pPr>
            <a:lvl9pPr marL="3656502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4876"/>
            <a:ext cx="404177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75733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35382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12488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5" y="273055"/>
            <a:ext cx="300831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69" y="273055"/>
            <a:ext cx="5111750" cy="5853114"/>
          </a:xfrm>
        </p:spPr>
        <p:txBody>
          <a:bodyPr/>
          <a:lstStyle>
            <a:lvl1pPr>
              <a:defRPr sz="3200"/>
            </a:lvl1pPr>
            <a:lvl2pPr>
              <a:defRPr sz="30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5" y="1435106"/>
            <a:ext cx="3008314" cy="46910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31807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90" y="4800619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90" y="612776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66" indent="0">
              <a:buNone/>
              <a:defRPr sz="3000"/>
            </a:lvl2pPr>
            <a:lvl3pPr marL="914126" indent="0">
              <a:buNone/>
              <a:defRPr sz="2400"/>
            </a:lvl3pPr>
            <a:lvl4pPr marL="1371192" indent="0">
              <a:buNone/>
              <a:defRPr sz="2000"/>
            </a:lvl4pPr>
            <a:lvl5pPr marL="1828252" indent="0">
              <a:buNone/>
              <a:defRPr sz="2000"/>
            </a:lvl5pPr>
            <a:lvl6pPr marL="2285316" indent="0">
              <a:buNone/>
              <a:defRPr sz="2000"/>
            </a:lvl6pPr>
            <a:lvl7pPr marL="2742378" indent="0">
              <a:buNone/>
              <a:defRPr sz="2000"/>
            </a:lvl7pPr>
            <a:lvl8pPr marL="3199442" indent="0">
              <a:buNone/>
              <a:defRPr sz="2000"/>
            </a:lvl8pPr>
            <a:lvl9pPr marL="3656502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90" y="5367342"/>
            <a:ext cx="5486400" cy="804864"/>
          </a:xfrm>
        </p:spPr>
        <p:txBody>
          <a:bodyPr/>
          <a:lstStyle>
            <a:lvl1pPr marL="0" indent="0">
              <a:buNone/>
              <a:defRPr sz="1400"/>
            </a:lvl1pPr>
            <a:lvl2pPr marL="457066" indent="0">
              <a:buNone/>
              <a:defRPr sz="1200"/>
            </a:lvl2pPr>
            <a:lvl3pPr marL="914126" indent="0">
              <a:buNone/>
              <a:defRPr sz="1200"/>
            </a:lvl3pPr>
            <a:lvl4pPr marL="1371192" indent="0">
              <a:buNone/>
              <a:defRPr sz="1000"/>
            </a:lvl4pPr>
            <a:lvl5pPr marL="1828252" indent="0">
              <a:buNone/>
              <a:defRPr sz="1000"/>
            </a:lvl5pPr>
            <a:lvl6pPr marL="2285316" indent="0">
              <a:buNone/>
              <a:defRPr sz="1000"/>
            </a:lvl6pPr>
            <a:lvl7pPr marL="2742378" indent="0">
              <a:buNone/>
              <a:defRPr sz="1000"/>
            </a:lvl7pPr>
            <a:lvl8pPr marL="3199442" indent="0">
              <a:buNone/>
              <a:defRPr sz="1000"/>
            </a:lvl8pPr>
            <a:lvl9pPr marL="3656502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00383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6536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51"/>
            <a:ext cx="2057400" cy="58515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51"/>
            <a:ext cx="6019800" cy="58515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46103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3"/>
          <p:cNvPicPr>
            <a:picLocks noChangeAspect="1"/>
          </p:cNvPicPr>
          <p:nvPr userDrawn="1"/>
        </p:nvPicPr>
        <p:blipFill>
          <a:blip r:embed="rId2"/>
          <a:srcRect r="2711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917532"/>
            <a:ext cx="18288000" cy="336946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60098054"/>
      </p:ext>
    </p:extLst>
  </p:cSld>
  <p:clrMapOvr>
    <a:masterClrMapping/>
  </p:clrMapOvr>
  <p:transition spd="slow" advTm="1000">
    <p:blinds dir="vert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3"/>
          <p:cNvPicPr>
            <a:picLocks noChangeAspect="1"/>
          </p:cNvPicPr>
          <p:nvPr userDrawn="1"/>
        </p:nvPicPr>
        <p:blipFill>
          <a:blip r:embed="rId2"/>
          <a:srcRect r="2711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917532"/>
            <a:ext cx="18288000" cy="3369468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92023463"/>
      </p:ext>
    </p:extLst>
  </p:cSld>
  <p:clrMapOvr>
    <a:masterClrMapping/>
  </p:clrMapOvr>
  <p:transition spd="slow" advTm="1000">
    <p:blinds dir="vert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944961689"/>
      </p:ext>
    </p:extLst>
  </p:cSld>
  <p:clrMapOvr>
    <a:masterClrMapping/>
  </p:clrMapOvr>
  <p:transition spd="slow" advTm="1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tags" Target="../tags/tag6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image" Target="../media/image1.jp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tags" Target="../tags/tag7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1.jp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3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tags" Target="../tags/tag8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image" Target="../media/image1.jp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slideLayout" Target="../slideLayouts/slideLayout158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jp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ags" Target="../tags/tag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image" Target="../media/image1.jp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541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0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</p:sldLayoutIdLst>
  <p:transition spd="slow" advTm="1000">
    <p:blinds dir="vert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 kern="1200">
          <a:solidFill>
            <a:schemeClr val="tx1"/>
          </a:solidFill>
          <a:latin typeface="+mj-lt"/>
          <a:ea typeface="Microsoft YaHei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685732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1371464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2057196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2742926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866" indent="-342866" algn="l" rtl="0" eaLnBrk="0" fontAlgn="base" hangingPunct="0">
        <a:lnSpc>
          <a:spcPct val="90000"/>
        </a:lnSpc>
        <a:spcBef>
          <a:spcPts val="15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SimHei" pitchFamily="49" charset="-122"/>
          <a:cs typeface="+mn-cs"/>
        </a:defRPr>
      </a:lvl1pPr>
      <a:lvl2pPr marL="1028598" indent="-342866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SimHei" pitchFamily="49" charset="-122"/>
          <a:cs typeface="+mn-cs"/>
        </a:defRPr>
      </a:lvl2pPr>
      <a:lvl3pPr marL="1714330" indent="-342866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SimHei" pitchFamily="49" charset="-122"/>
          <a:cs typeface="+mn-cs"/>
        </a:defRPr>
      </a:lvl3pPr>
      <a:lvl4pPr marL="2400060" indent="-342866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Hei" pitchFamily="49" charset="-122"/>
          <a:cs typeface="+mn-cs"/>
        </a:defRPr>
      </a:lvl4pPr>
      <a:lvl5pPr marL="3085792" indent="-342866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Hei" pitchFamily="49" charset="-122"/>
          <a:cs typeface="+mn-cs"/>
        </a:defRPr>
      </a:lvl5pPr>
      <a:lvl6pPr marL="3771524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256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986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718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2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64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96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926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658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390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120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852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62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22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  <p:sldLayoutId id="2147483806" r:id="rId13"/>
    <p:sldLayoutId id="2147483807" r:id="rId14"/>
  </p:sldLayoutIdLst>
  <p:transition spd="slow" advTm="1000">
    <p:blinds dir="vert"/>
  </p:transition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 kern="1200">
          <a:solidFill>
            <a:schemeClr val="tx1"/>
          </a:solidFill>
          <a:latin typeface="+mj-lt"/>
          <a:ea typeface="Microsoft YaHei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5pPr>
      <a:lvl6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6pPr>
      <a:lvl7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7pPr>
      <a:lvl8pPr marL="2057400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8pPr>
      <a:lvl9pPr marL="2743200" algn="l" rtl="0" fontAlgn="base">
        <a:lnSpc>
          <a:spcPct val="90000"/>
        </a:lnSpc>
        <a:spcBef>
          <a:spcPct val="0"/>
        </a:spcBef>
        <a:spcAft>
          <a:spcPct val="0"/>
        </a:spcAft>
        <a:defRPr sz="66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ts val="1500"/>
        </a:spcBef>
        <a:spcAft>
          <a:spcPct val="0"/>
        </a:spcAft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SimHei" pitchFamily="49" charset="-122"/>
          <a:cs typeface="+mn-cs"/>
        </a:defRPr>
      </a:lvl1pPr>
      <a:lvl2pPr marL="1028700" indent="-34290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SimHei" pitchFamily="49" charset="-122"/>
          <a:cs typeface="+mn-cs"/>
        </a:defRPr>
      </a:lvl2pPr>
      <a:lvl3pPr marL="1714500" indent="-34290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SimHei" pitchFamily="49" charset="-122"/>
          <a:cs typeface="+mn-cs"/>
        </a:defRPr>
      </a:lvl3pPr>
      <a:lvl4pPr marL="2400300" indent="-34290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Hei" pitchFamily="49" charset="-122"/>
          <a:cs typeface="+mn-cs"/>
        </a:defRPr>
      </a:lvl4pPr>
      <a:lvl5pPr marL="3086100" indent="-34290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SimHei" pitchFamily="49" charset="-122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44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411958"/>
            <a:ext cx="16459200" cy="1714500"/>
          </a:xfrm>
          <a:prstGeom prst="rect">
            <a:avLst/>
          </a:prstGeom>
        </p:spPr>
        <p:txBody>
          <a:bodyPr vert="horz" lIns="182880" tIns="91440" rIns="182880" bIns="9144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400302"/>
            <a:ext cx="16459200" cy="6788944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14400" y="9534526"/>
            <a:ext cx="4267200" cy="547688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625CA4C1-F3AD-4833-BA64-CBCCB0227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9534526"/>
            <a:ext cx="5791200" cy="547688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106400" y="9534526"/>
            <a:ext cx="4267200" cy="547688"/>
          </a:xfrm>
          <a:prstGeom prst="rect">
            <a:avLst/>
          </a:prstGeom>
        </p:spPr>
        <p:txBody>
          <a:bodyPr vert="horz" lIns="182880" tIns="91440" rIns="182880" bIns="9144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A7C1860F-D84B-41A5-85AD-A2B95BE9C5D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02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txStyles>
    <p:titleStyle>
      <a:lvl1pPr algn="ctr" defTabSz="1828800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5900" indent="-5715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0C696F7-2571-4E5F-BE5D-B2533DBC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vert="horz" lIns="137120" tIns="68562" rIns="137120" bIns="68562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2E28B2-8B7A-425F-B989-3D167FE3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40"/>
            <a:ext cx="15773400" cy="6527008"/>
          </a:xfrm>
          <a:prstGeom prst="rect">
            <a:avLst/>
          </a:prstGeom>
        </p:spPr>
        <p:txBody>
          <a:bodyPr vert="horz" lIns="137120" tIns="68562" rIns="137120" bIns="68562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D0E652-E74A-4737-91A9-B6A8E7840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30"/>
            <a:ext cx="4114800" cy="547688"/>
          </a:xfrm>
          <a:prstGeom prst="rect">
            <a:avLst/>
          </a:prstGeom>
        </p:spPr>
        <p:txBody>
          <a:bodyPr vert="horz" lIns="137120" tIns="68562" rIns="137120" bIns="68562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192"/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192"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2E4BE8-E588-4A52-AD28-4C0356AAF0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30"/>
            <a:ext cx="6172200" cy="547688"/>
          </a:xfrm>
          <a:prstGeom prst="rect">
            <a:avLst/>
          </a:prstGeom>
        </p:spPr>
        <p:txBody>
          <a:bodyPr vert="horz" lIns="137120" tIns="68562" rIns="137120" bIns="68562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19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FEB01B-E608-4619-8A8F-B8DBCCCDE8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30"/>
            <a:ext cx="4114800" cy="547688"/>
          </a:xfrm>
          <a:prstGeom prst="rect">
            <a:avLst/>
          </a:prstGeom>
        </p:spPr>
        <p:txBody>
          <a:bodyPr vert="horz" lIns="137120" tIns="68562" rIns="137120" bIns="68562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192"/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19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4747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 spd="slow" advClick="0" advTm="2000">
    <p:cover/>
  </p:transition>
  <p:txStyles>
    <p:titleStyle>
      <a:lvl1pPr algn="l" defTabSz="1371192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1371192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39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3988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99580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08517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770772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636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1958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755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192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678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378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797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3568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160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475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477000" y="4457715"/>
            <a:ext cx="5334000" cy="477018"/>
          </a:xfrm>
          <a:prstGeom prst="rect">
            <a:avLst/>
          </a:prstGeom>
          <a:noFill/>
        </p:spPr>
        <p:txBody>
          <a:bodyPr wrap="square" lIns="137120" tIns="68562" rIns="137120" bIns="68562" rtlCol="0">
            <a:spAutoFit/>
          </a:bodyPr>
          <a:lstStyle/>
          <a:p>
            <a:pPr defTabSz="1371192"/>
            <a:r>
              <a:rPr lang="zh-CN" altLang="en-US" sz="6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感谢您下载包图网平台上提供的</a:t>
            </a:r>
            <a:r>
              <a:rPr lang="en-US" altLang="zh-CN" sz="6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PPT</a:t>
            </a:r>
            <a:r>
              <a:rPr lang="zh-CN" altLang="en-US" sz="6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defTabSz="1371192"/>
            <a:r>
              <a:rPr lang="en-US" altLang="zh-CN" sz="10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326526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Tm="4000"/>
    </mc:Choice>
    <mc:Fallback xmlns="">
      <p:transition spd="slow" advTm="4000"/>
    </mc:Fallback>
  </mc:AlternateContent>
  <p:txStyles>
    <p:titleStyle>
      <a:lvl1pPr algn="l" defTabSz="1371192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1371192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39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3988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99580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08517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770772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636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1958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7554" indent="-342798" algn="l" defTabSz="1371192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192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678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378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797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3568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160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4754" algn="l" defTabSz="1371192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11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112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488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0C696F7-2571-4E5F-BE5D-B2533DBC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701"/>
            <a:ext cx="15773400" cy="1988346"/>
          </a:xfrm>
          <a:prstGeom prst="rect">
            <a:avLst/>
          </a:prstGeom>
        </p:spPr>
        <p:txBody>
          <a:bodyPr vert="horz" lIns="137134" tIns="68568" rIns="137134" bIns="6856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2E28B2-8B7A-425F-B989-3D167FE357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40"/>
            <a:ext cx="15773400" cy="6527008"/>
          </a:xfrm>
          <a:prstGeom prst="rect">
            <a:avLst/>
          </a:prstGeom>
        </p:spPr>
        <p:txBody>
          <a:bodyPr vert="horz" lIns="137134" tIns="68568" rIns="137134" bIns="6856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D0E652-E74A-4737-91A9-B6A8E78405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30"/>
            <a:ext cx="4114800" cy="547688"/>
          </a:xfrm>
          <a:prstGeom prst="rect">
            <a:avLst/>
          </a:prstGeom>
        </p:spPr>
        <p:txBody>
          <a:bodyPr vert="horz" lIns="137134" tIns="68568" rIns="137134" bIns="68568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328"/>
            <a:fld id="{C4219112-E1AE-4926-87D9-CE0E11E494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328"/>
              <a:t>2023/5/13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2E4BE8-E588-4A52-AD28-4C0356AAF0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30"/>
            <a:ext cx="6172200" cy="547688"/>
          </a:xfrm>
          <a:prstGeom prst="rect">
            <a:avLst/>
          </a:prstGeom>
        </p:spPr>
        <p:txBody>
          <a:bodyPr vert="horz" lIns="137134" tIns="68568" rIns="137134" bIns="68568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328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FEB01B-E608-4619-8A8F-B8DBCCCDE8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30"/>
            <a:ext cx="4114800" cy="547688"/>
          </a:xfrm>
          <a:prstGeom prst="rect">
            <a:avLst/>
          </a:prstGeom>
        </p:spPr>
        <p:txBody>
          <a:bodyPr vert="horz" lIns="137134" tIns="68568" rIns="137134" bIns="68568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371328"/>
            <a:fld id="{E53B0C64-C083-4D15-A7D7-5E6C5F66F52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371328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904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</p:sldLayoutIdLst>
  <p:transition spd="slow" advClick="0" advTm="2000">
    <p:cover/>
  </p:transition>
  <p:txStyles>
    <p:titleStyle>
      <a:lvl1pPr algn="l" defTabSz="1371328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32" indent="-342832" algn="l" defTabSz="1371328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496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158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399820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085482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148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6810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472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136" indent="-342832" algn="l" defTabSz="1371328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62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328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6990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652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316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3978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99640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302" algn="l" defTabSz="137132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32B6B701-4C17-49D6-A783-D3E4FD8B2FF1}"/>
              </a:ext>
            </a:extLst>
          </p:cNvPr>
          <p:cNvSpPr txBox="1"/>
          <p:nvPr userDrawn="1"/>
        </p:nvSpPr>
        <p:spPr>
          <a:xfrm>
            <a:off x="0" y="-1789330"/>
            <a:ext cx="18288000" cy="646332"/>
          </a:xfrm>
          <a:prstGeom prst="rect">
            <a:avLst/>
          </a:prstGeom>
          <a:noFill/>
        </p:spPr>
        <p:txBody>
          <a:bodyPr vert="horz" lIns="91414" tIns="45708" rIns="91414" bIns="45708" rtlCol="0">
            <a:spAutoFit/>
          </a:bodyPr>
          <a:lstStyle/>
          <a:p>
            <a:pPr algn="ctr"/>
            <a:r>
              <a:rPr lang="en-US" sz="36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4" tIns="45708" rIns="91414" bIns="4570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4"/>
          </a:xfrm>
          <a:prstGeom prst="rect">
            <a:avLst/>
          </a:prstGeom>
        </p:spPr>
        <p:txBody>
          <a:bodyPr vert="horz" lIns="91414" tIns="45708" rIns="91414" bIns="4570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69"/>
            <a:ext cx="2895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69"/>
            <a:ext cx="2133600" cy="365126"/>
          </a:xfrm>
          <a:prstGeom prst="rect">
            <a:avLst/>
          </a:prstGeom>
        </p:spPr>
        <p:txBody>
          <a:bodyPr vert="horz" lIns="91414" tIns="45708" rIns="91414" bIns="4570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D8610C-A9AC-4E61-9A3D-E724A78EA7BD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0399" y="356817"/>
            <a:ext cx="2121666" cy="2121666"/>
          </a:xfrm>
          <a:prstGeom prst="ellipse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03F0625-9A9B-4209-8B0C-597E5221C9B8}"/>
              </a:ext>
            </a:extLst>
          </p:cNvPr>
          <p:cNvSpPr>
            <a:spLocks noChangeAspect="1"/>
          </p:cNvSpPr>
          <p:nvPr userDrawn="1">
            <p:custDataLst>
              <p:tags r:id="rId13"/>
            </p:custDataLst>
          </p:nvPr>
        </p:nvSpPr>
        <p:spPr>
          <a:xfrm>
            <a:off x="0" y="0"/>
            <a:ext cx="18288000" cy="10287000"/>
          </a:xfrm>
          <a:prstGeom prst="rect">
            <a:avLst/>
          </a:prstGeom>
          <a:blipFill dpi="0" rotWithShape="0">
            <a:blip r:embed="rId14">
              <a:alphaModFix amt="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1"/>
            </a:stretch>
          </a:blip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636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126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8" indent="-342798" algn="l" defTabSz="914126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6" indent="-285666" algn="l" defTabSz="914126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8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2" indent="-228534" algn="l" defTabSz="91412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4" indent="-228534" algn="l" defTabSz="91412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910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4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6" indent="-228534" algn="l" defTabSz="91412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9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6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8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2" algn="l" defTabSz="91412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6477000" y="4457715"/>
            <a:ext cx="5334000" cy="477042"/>
          </a:xfrm>
          <a:prstGeom prst="rect">
            <a:avLst/>
          </a:prstGeom>
          <a:noFill/>
        </p:spPr>
        <p:txBody>
          <a:bodyPr wrap="square" lIns="137148" tIns="68574" rIns="137148" bIns="68574" rtlCol="0">
            <a:spAutoFit/>
          </a:bodyPr>
          <a:lstStyle/>
          <a:p>
            <a:pPr defTabSz="1371464"/>
            <a:r>
              <a:rPr lang="zh-CN" altLang="en-US" sz="6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感谢您下载包图网平台上提供的</a:t>
            </a:r>
            <a:r>
              <a:rPr lang="en-US" altLang="zh-CN" sz="6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PPT</a:t>
            </a:r>
            <a:r>
              <a:rPr lang="zh-CN" altLang="en-US" sz="6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defTabSz="1371464"/>
            <a:r>
              <a:rPr lang="en-US" altLang="zh-CN" sz="1000" dirty="0">
                <a:solidFill>
                  <a:prstClr val="white">
                    <a:alpha val="0"/>
                  </a:prstClr>
                </a:solidFill>
                <a:latin typeface="inpin heiti" charset="-122"/>
                <a:ea typeface="inpin heiti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36602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</p:sldLayoutIdLst>
  <mc:AlternateContent xmlns:mc="http://schemas.openxmlformats.org/markup-compatibility/2006" xmlns:p14="http://schemas.microsoft.com/office/powerpoint/2010/main">
    <mc:Choice Requires="p14">
      <p:transition spd="slow" p14:dur="1250" advTm="4000"/>
    </mc:Choice>
    <mc:Fallback xmlns="">
      <p:transition spd="slow" advTm="4000"/>
    </mc:Fallback>
  </mc:AlternateContent>
  <p:txStyles>
    <p:titleStyle>
      <a:lvl1pPr algn="l" defTabSz="1371464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1371464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598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330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060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3085792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524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256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142986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828718" indent="-342866" algn="l" defTabSz="137146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2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464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196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742926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28658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390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120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85852" algn="l" defTabSz="1371464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48.svg"/><Relationship Id="rId7" Type="http://schemas.openxmlformats.org/officeDocument/2006/relationships/image" Target="../media/image85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84.png"/><Relationship Id="rId5" Type="http://schemas.openxmlformats.org/officeDocument/2006/relationships/image" Target="../media/image83.svg"/><Relationship Id="rId10" Type="http://schemas.openxmlformats.org/officeDocument/2006/relationships/image" Target="../media/image88.png"/><Relationship Id="rId4" Type="http://schemas.openxmlformats.org/officeDocument/2006/relationships/image" Target="../media/image82.png"/><Relationship Id="rId9" Type="http://schemas.openxmlformats.org/officeDocument/2006/relationships/image" Target="../media/image87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9.xml"/><Relationship Id="rId6" Type="http://schemas.microsoft.com/office/2007/relationships/hdphoto" Target="../media/hdphoto2.wdp"/><Relationship Id="rId5" Type="http://schemas.openxmlformats.org/officeDocument/2006/relationships/image" Target="../media/image90.png"/><Relationship Id="rId10" Type="http://schemas.openxmlformats.org/officeDocument/2006/relationships/image" Target="../media/image85.svg"/><Relationship Id="rId4" Type="http://schemas.openxmlformats.org/officeDocument/2006/relationships/image" Target="../media/image89.png"/><Relationship Id="rId9" Type="http://schemas.openxmlformats.org/officeDocument/2006/relationships/image" Target="../media/image8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slideLayout" Target="../slideLayouts/slideLayout86.xml"/><Relationship Id="rId7" Type="http://schemas.openxmlformats.org/officeDocument/2006/relationships/image" Target="../media/image7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5.svg"/><Relationship Id="rId5" Type="http://schemas.openxmlformats.org/officeDocument/2006/relationships/image" Target="../media/image64.png"/><Relationship Id="rId4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10.xml"/><Relationship Id="rId6" Type="http://schemas.microsoft.com/office/2007/relationships/hdphoto" Target="../media/hdphoto2.wdp"/><Relationship Id="rId5" Type="http://schemas.openxmlformats.org/officeDocument/2006/relationships/image" Target="../media/image90.png"/><Relationship Id="rId10" Type="http://schemas.openxmlformats.org/officeDocument/2006/relationships/image" Target="../media/image85.svg"/><Relationship Id="rId4" Type="http://schemas.openxmlformats.org/officeDocument/2006/relationships/image" Target="../media/image89.png"/><Relationship Id="rId9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microsoft.com/office/2007/relationships/hdphoto" Target="../media/hdphoto2.wdp"/><Relationship Id="rId3" Type="http://schemas.openxmlformats.org/officeDocument/2006/relationships/image" Target="../media/image48.svg"/><Relationship Id="rId7" Type="http://schemas.openxmlformats.org/officeDocument/2006/relationships/image" Target="../media/image93.svg"/><Relationship Id="rId12" Type="http://schemas.openxmlformats.org/officeDocument/2006/relationships/image" Target="../media/image9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openxmlformats.org/officeDocument/2006/relationships/image" Target="../media/image54.svg"/><Relationship Id="rId5" Type="http://schemas.openxmlformats.org/officeDocument/2006/relationships/image" Target="../media/image50.svg"/><Relationship Id="rId10" Type="http://schemas.openxmlformats.org/officeDocument/2006/relationships/image" Target="../media/image53.png"/><Relationship Id="rId4" Type="http://schemas.openxmlformats.org/officeDocument/2006/relationships/image" Target="../media/image49.png"/><Relationship Id="rId9" Type="http://schemas.openxmlformats.org/officeDocument/2006/relationships/image" Target="../media/image95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4.png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11.xml"/><Relationship Id="rId6" Type="http://schemas.openxmlformats.org/officeDocument/2006/relationships/image" Target="../media/image83.svg"/><Relationship Id="rId5" Type="http://schemas.openxmlformats.org/officeDocument/2006/relationships/image" Target="../media/image82.png"/><Relationship Id="rId10" Type="http://schemas.microsoft.com/office/2007/relationships/hdphoto" Target="../media/hdphoto2.wdp"/><Relationship Id="rId4" Type="http://schemas.openxmlformats.org/officeDocument/2006/relationships/image" Target="../media/image89.png"/><Relationship Id="rId9" Type="http://schemas.openxmlformats.org/officeDocument/2006/relationships/image" Target="../media/image9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13" Type="http://schemas.microsoft.com/office/2007/relationships/hdphoto" Target="../media/hdphoto2.wdp"/><Relationship Id="rId3" Type="http://schemas.openxmlformats.org/officeDocument/2006/relationships/image" Target="../media/image48.svg"/><Relationship Id="rId7" Type="http://schemas.openxmlformats.org/officeDocument/2006/relationships/image" Target="../media/image93.svg"/><Relationship Id="rId12" Type="http://schemas.openxmlformats.org/officeDocument/2006/relationships/image" Target="../media/image9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9.xml"/><Relationship Id="rId6" Type="http://schemas.openxmlformats.org/officeDocument/2006/relationships/image" Target="../media/image92.png"/><Relationship Id="rId11" Type="http://schemas.openxmlformats.org/officeDocument/2006/relationships/image" Target="../media/image54.svg"/><Relationship Id="rId5" Type="http://schemas.openxmlformats.org/officeDocument/2006/relationships/image" Target="../media/image50.svg"/><Relationship Id="rId10" Type="http://schemas.openxmlformats.org/officeDocument/2006/relationships/image" Target="../media/image53.png"/><Relationship Id="rId4" Type="http://schemas.openxmlformats.org/officeDocument/2006/relationships/image" Target="../media/image49.png"/><Relationship Id="rId9" Type="http://schemas.openxmlformats.org/officeDocument/2006/relationships/image" Target="../media/image95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93.svg"/><Relationship Id="rId12" Type="http://schemas.openxmlformats.org/officeDocument/2006/relationships/image" Target="../media/image90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11" Type="http://schemas.microsoft.com/office/2007/relationships/hdphoto" Target="../media/hdphoto2.wdp"/><Relationship Id="rId5" Type="http://schemas.openxmlformats.org/officeDocument/2006/relationships/image" Target="../media/image50.svg"/><Relationship Id="rId10" Type="http://schemas.openxmlformats.org/officeDocument/2006/relationships/image" Target="../media/image96.pn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78.svg"/><Relationship Id="rId3" Type="http://schemas.openxmlformats.org/officeDocument/2006/relationships/image" Target="../media/image70.svg"/><Relationship Id="rId7" Type="http://schemas.openxmlformats.org/officeDocument/2006/relationships/image" Target="../media/image74.svg"/><Relationship Id="rId12" Type="http://schemas.openxmlformats.org/officeDocument/2006/relationships/image" Target="../media/image77.png"/><Relationship Id="rId2" Type="http://schemas.openxmlformats.org/officeDocument/2006/relationships/image" Target="../media/image69.png"/><Relationship Id="rId16" Type="http://schemas.openxmlformats.org/officeDocument/2006/relationships/image" Target="../media/image63.jpe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73.png"/><Relationship Id="rId11" Type="http://schemas.openxmlformats.org/officeDocument/2006/relationships/image" Target="../media/image76.svg"/><Relationship Id="rId5" Type="http://schemas.openxmlformats.org/officeDocument/2006/relationships/image" Target="../media/image72.svg"/><Relationship Id="rId15" Type="http://schemas.openxmlformats.org/officeDocument/2006/relationships/image" Target="../media/image65.svg"/><Relationship Id="rId10" Type="http://schemas.openxmlformats.org/officeDocument/2006/relationships/image" Target="../media/image75.png"/><Relationship Id="rId4" Type="http://schemas.openxmlformats.org/officeDocument/2006/relationships/image" Target="../media/image71.png"/><Relationship Id="rId9" Type="http://schemas.openxmlformats.org/officeDocument/2006/relationships/image" Target="../media/image60.svg"/><Relationship Id="rId14" Type="http://schemas.openxmlformats.org/officeDocument/2006/relationships/image" Target="../media/image6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01.png"/><Relationship Id="rId2" Type="http://schemas.openxmlformats.org/officeDocument/2006/relationships/slideLayout" Target="../slideLayouts/slideLayout9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48.svg"/><Relationship Id="rId7" Type="http://schemas.openxmlformats.org/officeDocument/2006/relationships/image" Target="../media/image85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svg"/><Relationship Id="rId4" Type="http://schemas.openxmlformats.org/officeDocument/2006/relationships/image" Target="../media/image82.png"/><Relationship Id="rId9" Type="http://schemas.openxmlformats.org/officeDocument/2006/relationships/image" Target="../media/image87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01.png"/><Relationship Id="rId2" Type="http://schemas.openxmlformats.org/officeDocument/2006/relationships/slideLayout" Target="../slideLayouts/slideLayout9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0.png"/><Relationship Id="rId5" Type="http://schemas.openxmlformats.org/officeDocument/2006/relationships/image" Target="../media/image99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48.svg"/><Relationship Id="rId7" Type="http://schemas.openxmlformats.org/officeDocument/2006/relationships/image" Target="../media/image105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04.jpeg"/><Relationship Id="rId5" Type="http://schemas.openxmlformats.org/officeDocument/2006/relationships/image" Target="../media/image87.svg"/><Relationship Id="rId4" Type="http://schemas.openxmlformats.org/officeDocument/2006/relationships/image" Target="../media/image86.png"/><Relationship Id="rId9" Type="http://schemas.openxmlformats.org/officeDocument/2006/relationships/image" Target="../media/image10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svg"/><Relationship Id="rId7" Type="http://schemas.openxmlformats.org/officeDocument/2006/relationships/image" Target="../media/image58.sv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65.sv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13" Type="http://schemas.openxmlformats.org/officeDocument/2006/relationships/image" Target="../media/image77.png"/><Relationship Id="rId3" Type="http://schemas.openxmlformats.org/officeDocument/2006/relationships/image" Target="../media/image111.svg"/><Relationship Id="rId7" Type="http://schemas.openxmlformats.org/officeDocument/2006/relationships/image" Target="../media/image73.png"/><Relationship Id="rId12" Type="http://schemas.openxmlformats.org/officeDocument/2006/relationships/image" Target="../media/image76.sv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jpeg"/><Relationship Id="rId11" Type="http://schemas.openxmlformats.org/officeDocument/2006/relationships/image" Target="../media/image75.png"/><Relationship Id="rId5" Type="http://schemas.openxmlformats.org/officeDocument/2006/relationships/image" Target="../media/image72.svg"/><Relationship Id="rId10" Type="http://schemas.openxmlformats.org/officeDocument/2006/relationships/image" Target="../media/image60.svg"/><Relationship Id="rId4" Type="http://schemas.openxmlformats.org/officeDocument/2006/relationships/image" Target="../media/image71.png"/><Relationship Id="rId9" Type="http://schemas.openxmlformats.org/officeDocument/2006/relationships/image" Target="../media/image59.png"/><Relationship Id="rId14" Type="http://schemas.openxmlformats.org/officeDocument/2006/relationships/image" Target="../media/image78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72.svg"/><Relationship Id="rId7" Type="http://schemas.microsoft.com/office/2007/relationships/hdphoto" Target="../media/hdphoto3.wdp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png"/><Relationship Id="rId5" Type="http://schemas.openxmlformats.org/officeDocument/2006/relationships/image" Target="../media/image114.svg"/><Relationship Id="rId10" Type="http://schemas.openxmlformats.org/officeDocument/2006/relationships/image" Target="../media/image117.png"/><Relationship Id="rId4" Type="http://schemas.openxmlformats.org/officeDocument/2006/relationships/image" Target="../media/image113.png"/><Relationship Id="rId9" Type="http://schemas.microsoft.com/office/2007/relationships/hdphoto" Target="../media/hdphoto4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7" Type="http://schemas.openxmlformats.org/officeDocument/2006/relationships/image" Target="../media/image124.png"/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133.xml"/><Relationship Id="rId6" Type="http://schemas.openxmlformats.org/officeDocument/2006/relationships/image" Target="../media/image123.png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3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jpe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42.xml"/><Relationship Id="rId4" Type="http://schemas.openxmlformats.org/officeDocument/2006/relationships/image" Target="../media/image1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slideLayout" Target="../slideLayouts/slideLayout129.xml"/><Relationship Id="rId1" Type="http://schemas.openxmlformats.org/officeDocument/2006/relationships/tags" Target="../tags/tag12.xml"/><Relationship Id="rId4" Type="http://schemas.openxmlformats.org/officeDocument/2006/relationships/image" Target="../media/image1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7" Type="http://schemas.openxmlformats.org/officeDocument/2006/relationships/image" Target="../media/image132.gif"/><Relationship Id="rId2" Type="http://schemas.openxmlformats.org/officeDocument/2006/relationships/slideLayout" Target="../slideLayouts/slideLayout134.xml"/><Relationship Id="rId1" Type="http://schemas.openxmlformats.org/officeDocument/2006/relationships/tags" Target="../tags/tag13.xml"/><Relationship Id="rId6" Type="http://schemas.openxmlformats.org/officeDocument/2006/relationships/image" Target="../media/image131.pn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2" Type="http://schemas.openxmlformats.org/officeDocument/2006/relationships/slideLayout" Target="../slideLayouts/slideLayout134.xml"/><Relationship Id="rId1" Type="http://schemas.openxmlformats.org/officeDocument/2006/relationships/tags" Target="../tags/tag14.xml"/><Relationship Id="rId6" Type="http://schemas.openxmlformats.org/officeDocument/2006/relationships/image" Target="../media/image136.jpeg"/><Relationship Id="rId5" Type="http://schemas.openxmlformats.org/officeDocument/2006/relationships/image" Target="../media/image135.png"/><Relationship Id="rId4" Type="http://schemas.openxmlformats.org/officeDocument/2006/relationships/image" Target="../media/image13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3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eg"/><Relationship Id="rId3" Type="http://schemas.openxmlformats.org/officeDocument/2006/relationships/image" Target="../media/image140.jpeg"/><Relationship Id="rId7" Type="http://schemas.openxmlformats.org/officeDocument/2006/relationships/image" Target="../media/image144.png"/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134.xml"/><Relationship Id="rId6" Type="http://schemas.openxmlformats.org/officeDocument/2006/relationships/image" Target="../media/image143.jpeg"/><Relationship Id="rId5" Type="http://schemas.openxmlformats.org/officeDocument/2006/relationships/image" Target="../media/image142.jpeg"/><Relationship Id="rId4" Type="http://schemas.openxmlformats.org/officeDocument/2006/relationships/image" Target="../media/image1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svg"/><Relationship Id="rId7" Type="http://schemas.microsoft.com/office/2007/relationships/hdphoto" Target="../media/hdphoto5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8.png"/><Relationship Id="rId5" Type="http://schemas.openxmlformats.org/officeDocument/2006/relationships/image" Target="../media/image147.svg"/><Relationship Id="rId4" Type="http://schemas.openxmlformats.org/officeDocument/2006/relationships/image" Target="../media/image146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5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49.png"/><Relationship Id="rId7" Type="http://schemas.openxmlformats.org/officeDocument/2006/relationships/image" Target="../media/image151.png"/><Relationship Id="rId12" Type="http://schemas.microsoft.com/office/2007/relationships/hdphoto" Target="../media/hdphoto8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3.xml"/><Relationship Id="rId6" Type="http://schemas.openxmlformats.org/officeDocument/2006/relationships/image" Target="../media/image150.png"/><Relationship Id="rId11" Type="http://schemas.openxmlformats.org/officeDocument/2006/relationships/image" Target="../media/image154.png"/><Relationship Id="rId5" Type="http://schemas.openxmlformats.org/officeDocument/2006/relationships/image" Target="../media/image16.png"/><Relationship Id="rId10" Type="http://schemas.microsoft.com/office/2007/relationships/hdphoto" Target="../media/hdphoto7.wdp"/><Relationship Id="rId4" Type="http://schemas.microsoft.com/office/2007/relationships/hdphoto" Target="../media/hdphoto6.wdp"/><Relationship Id="rId9" Type="http://schemas.openxmlformats.org/officeDocument/2006/relationships/image" Target="../media/image15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jpe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svg"/><Relationship Id="rId7" Type="http://schemas.openxmlformats.org/officeDocument/2006/relationships/image" Target="../media/image52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1.png"/><Relationship Id="rId5" Type="http://schemas.openxmlformats.org/officeDocument/2006/relationships/image" Target="../media/image50.svg"/><Relationship Id="rId4" Type="http://schemas.openxmlformats.org/officeDocument/2006/relationships/image" Target="../media/image49.png"/><Relationship Id="rId9" Type="http://schemas.openxmlformats.org/officeDocument/2006/relationships/image" Target="../media/image5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png"/><Relationship Id="rId3" Type="http://schemas.openxmlformats.org/officeDocument/2006/relationships/image" Target="../media/image48.svg"/><Relationship Id="rId7" Type="http://schemas.openxmlformats.org/officeDocument/2006/relationships/image" Target="../media/image58.svg"/><Relationship Id="rId12" Type="http://schemas.openxmlformats.org/officeDocument/2006/relationships/image" Target="../media/image63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svg"/><Relationship Id="rId5" Type="http://schemas.openxmlformats.org/officeDocument/2006/relationships/image" Target="../media/image56.sv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svg"/><Relationship Id="rId14" Type="http://schemas.openxmlformats.org/officeDocument/2006/relationships/image" Target="../media/image6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5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78.svg"/><Relationship Id="rId3" Type="http://schemas.openxmlformats.org/officeDocument/2006/relationships/image" Target="../media/image70.svg"/><Relationship Id="rId7" Type="http://schemas.openxmlformats.org/officeDocument/2006/relationships/image" Target="../media/image74.svg"/><Relationship Id="rId12" Type="http://schemas.openxmlformats.org/officeDocument/2006/relationships/image" Target="../media/image77.png"/><Relationship Id="rId2" Type="http://schemas.openxmlformats.org/officeDocument/2006/relationships/image" Target="../media/image69.png"/><Relationship Id="rId16" Type="http://schemas.openxmlformats.org/officeDocument/2006/relationships/image" Target="../media/image6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11" Type="http://schemas.openxmlformats.org/officeDocument/2006/relationships/image" Target="../media/image76.svg"/><Relationship Id="rId5" Type="http://schemas.openxmlformats.org/officeDocument/2006/relationships/image" Target="../media/image72.svg"/><Relationship Id="rId15" Type="http://schemas.openxmlformats.org/officeDocument/2006/relationships/image" Target="../media/image64.png"/><Relationship Id="rId10" Type="http://schemas.openxmlformats.org/officeDocument/2006/relationships/image" Target="../media/image75.png"/><Relationship Id="rId4" Type="http://schemas.openxmlformats.org/officeDocument/2006/relationships/image" Target="../media/image71.png"/><Relationship Id="rId9" Type="http://schemas.openxmlformats.org/officeDocument/2006/relationships/image" Target="../media/image60.svg"/><Relationship Id="rId14" Type="http://schemas.openxmlformats.org/officeDocument/2006/relationships/image" Target="../media/image6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13" Type="http://schemas.openxmlformats.org/officeDocument/2006/relationships/image" Target="../media/image80.png"/><Relationship Id="rId3" Type="http://schemas.openxmlformats.org/officeDocument/2006/relationships/image" Target="../media/image70.svg"/><Relationship Id="rId7" Type="http://schemas.openxmlformats.org/officeDocument/2006/relationships/image" Target="../media/image60.svg"/><Relationship Id="rId12" Type="http://schemas.openxmlformats.org/officeDocument/2006/relationships/image" Target="../media/image7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59.png"/><Relationship Id="rId11" Type="http://schemas.openxmlformats.org/officeDocument/2006/relationships/image" Target="../media/image78.svg"/><Relationship Id="rId5" Type="http://schemas.openxmlformats.org/officeDocument/2006/relationships/image" Target="../media/image74.svg"/><Relationship Id="rId10" Type="http://schemas.openxmlformats.org/officeDocument/2006/relationships/image" Target="../media/image77.png"/><Relationship Id="rId4" Type="http://schemas.openxmlformats.org/officeDocument/2006/relationships/image" Target="../media/image73.png"/><Relationship Id="rId9" Type="http://schemas.openxmlformats.org/officeDocument/2006/relationships/image" Target="../media/image76.svg"/><Relationship Id="rId14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406186B-367F-46A6-AEF8-F7D3CCE0B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24985" y="-3358946"/>
            <a:ext cx="9534834" cy="17004892"/>
          </a:xfrm>
          <a:prstGeom prst="rect">
            <a:avLst/>
          </a:prstGeom>
        </p:spPr>
      </p:pic>
      <p:pic>
        <p:nvPicPr>
          <p:cNvPr id="11" name="图片 10" descr="图片包含 文字&#10;&#10;已生成高可信度的说明">
            <a:extLst>
              <a:ext uri="{FF2B5EF4-FFF2-40B4-BE49-F238E27FC236}">
                <a16:creationId xmlns:a16="http://schemas.microsoft.com/office/drawing/2014/main" id="{013EF615-7184-4253-B74F-A6E6D1B1D3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81" r="9869" b="71326"/>
          <a:stretch/>
        </p:blipFill>
        <p:spPr>
          <a:xfrm>
            <a:off x="16355573" y="266233"/>
            <a:ext cx="1677174" cy="2932278"/>
          </a:xfrm>
          <a:prstGeom prst="rect">
            <a:avLst/>
          </a:prstGeom>
        </p:spPr>
      </p:pic>
      <p:pic>
        <p:nvPicPr>
          <p:cNvPr id="13" name="图片 12" descr="图片包含 文字&#10;&#10;已生成高可信度的说明">
            <a:extLst>
              <a:ext uri="{FF2B5EF4-FFF2-40B4-BE49-F238E27FC236}">
                <a16:creationId xmlns:a16="http://schemas.microsoft.com/office/drawing/2014/main" id="{CFC53535-4C4E-408C-A153-3A3DCA1096B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22" t="66093"/>
          <a:stretch/>
        </p:blipFill>
        <p:spPr>
          <a:xfrm>
            <a:off x="16355573" y="7505717"/>
            <a:ext cx="1018046" cy="2279858"/>
          </a:xfrm>
          <a:prstGeom prst="rect">
            <a:avLst/>
          </a:prstGeom>
        </p:spPr>
      </p:pic>
      <p:pic>
        <p:nvPicPr>
          <p:cNvPr id="15" name="图片 14" descr="图片包含 文字&#10;&#10;已生成高可信度的说明">
            <a:extLst>
              <a:ext uri="{FF2B5EF4-FFF2-40B4-BE49-F238E27FC236}">
                <a16:creationId xmlns:a16="http://schemas.microsoft.com/office/drawing/2014/main" id="{C7BF06F5-46DE-42C9-AA43-F65712AF49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6" t="18351" r="30381" b="50000"/>
          <a:stretch/>
        </p:blipFill>
        <p:spPr>
          <a:xfrm rot="1218127">
            <a:off x="1383993" y="2608920"/>
            <a:ext cx="5455318" cy="3147520"/>
          </a:xfrm>
          <a:prstGeom prst="rect">
            <a:avLst/>
          </a:prstGeom>
        </p:spPr>
      </p:pic>
      <p:pic>
        <p:nvPicPr>
          <p:cNvPr id="7" name="图片 6" descr="图片包含 玩具&#10;&#10;已生成高可信度的说明">
            <a:extLst>
              <a:ext uri="{FF2B5EF4-FFF2-40B4-BE49-F238E27FC236}">
                <a16:creationId xmlns:a16="http://schemas.microsoft.com/office/drawing/2014/main" id="{01BEB038-030A-4882-96D6-1D5BD662026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" t="25950" r="29928" b="22007"/>
          <a:stretch/>
        </p:blipFill>
        <p:spPr>
          <a:xfrm>
            <a:off x="990615" y="5057878"/>
            <a:ext cx="4490206" cy="3895624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1BAF7537-94CD-49A3-98E4-65D6D70ACB82}"/>
              </a:ext>
            </a:extLst>
          </p:cNvPr>
          <p:cNvSpPr txBox="1"/>
          <p:nvPr/>
        </p:nvSpPr>
        <p:spPr>
          <a:xfrm>
            <a:off x="4761627" y="945887"/>
            <a:ext cx="11316594" cy="2354442"/>
          </a:xfrm>
          <a:prstGeom prst="rect">
            <a:avLst/>
          </a:prstGeom>
          <a:noFill/>
        </p:spPr>
        <p:txBody>
          <a:bodyPr wrap="square" lIns="137106" tIns="68556" rIns="137106" bIns="68556" rtlCol="0">
            <a:spAutoFit/>
          </a:bodyPr>
          <a:lstStyle/>
          <a:p>
            <a:pPr algn="ctr" defTabSz="1371054"/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Chào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mừng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các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thầy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cô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giáo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về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dự</a:t>
            </a:r>
            <a:r>
              <a:rPr lang="en-US" altLang="zh-CN" sz="7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 </a:t>
            </a:r>
            <a:r>
              <a:rPr lang="en-US" altLang="zh-CN" sz="7200" b="1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latin typeface="UTM Bell" pitchFamily="18" charset="0"/>
                <a:ea typeface="杨任东竹石体-Semibold" panose="02000000000000000000" pitchFamily="2" charset="-122"/>
              </a:rPr>
              <a:t>giờ</a:t>
            </a:r>
            <a:endParaRPr lang="zh-CN" altLang="en-US" sz="7200" b="1" dirty="0">
              <a:ln w="9525">
                <a:solidFill>
                  <a:prstClr val="white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latin typeface="UTM Bell" pitchFamily="18" charset="0"/>
              <a:ea typeface="杨任东竹石体-Semibold" panose="02000000000000000000" pitchFamily="2" charset="-122"/>
            </a:endParaRPr>
          </a:p>
        </p:txBody>
      </p:sp>
      <p:pic>
        <p:nvPicPr>
          <p:cNvPr id="23" name="图片 22" descr="图片包含 文字&#10;&#10;已生成高可信度的说明">
            <a:extLst>
              <a:ext uri="{FF2B5EF4-FFF2-40B4-BE49-F238E27FC236}">
                <a16:creationId xmlns:a16="http://schemas.microsoft.com/office/drawing/2014/main" id="{EBF83DEF-D769-4381-9C9C-66DBF98296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74" r="86696"/>
          <a:stretch/>
        </p:blipFill>
        <p:spPr>
          <a:xfrm>
            <a:off x="14554204" y="7813918"/>
            <a:ext cx="1659600" cy="2587384"/>
          </a:xfrm>
          <a:prstGeom prst="rect">
            <a:avLst/>
          </a:prstGeom>
        </p:spPr>
      </p:pic>
      <p:pic>
        <p:nvPicPr>
          <p:cNvPr id="25" name="图片 24" descr="图片包含 文字&#10;&#10;已生成高可信度的说明">
            <a:extLst>
              <a:ext uri="{FF2B5EF4-FFF2-40B4-BE49-F238E27FC236}">
                <a16:creationId xmlns:a16="http://schemas.microsoft.com/office/drawing/2014/main" id="{1E693943-885A-42B4-8849-2AF85FD26DB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7" t="32517" r="29505" b="51285"/>
          <a:stretch/>
        </p:blipFill>
        <p:spPr>
          <a:xfrm>
            <a:off x="927736" y="716155"/>
            <a:ext cx="1557528" cy="113408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68CCA3F0-E978-4BE2-B500-130851438623}"/>
              </a:ext>
            </a:extLst>
          </p:cNvPr>
          <p:cNvSpPr/>
          <p:nvPr/>
        </p:nvSpPr>
        <p:spPr>
          <a:xfrm>
            <a:off x="9892587" y="645494"/>
            <a:ext cx="5661838" cy="440720"/>
          </a:xfrm>
          <a:prstGeom prst="rect">
            <a:avLst/>
          </a:prstGeom>
          <a:solidFill>
            <a:srgbClr val="FEDA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06" tIns="68556" rIns="137106" bIns="68556" rtlCol="0" anchor="ctr"/>
          <a:lstStyle/>
          <a:p>
            <a:pPr algn="ctr" defTabSz="1371054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31FD38-40B9-40C4-982D-A55D02EC2A6E}"/>
              </a:ext>
            </a:extLst>
          </p:cNvPr>
          <p:cNvSpPr/>
          <p:nvPr/>
        </p:nvSpPr>
        <p:spPr>
          <a:xfrm>
            <a:off x="2093251" y="9244541"/>
            <a:ext cx="8082118" cy="396990"/>
          </a:xfrm>
          <a:prstGeom prst="rect">
            <a:avLst/>
          </a:prstGeom>
          <a:solidFill>
            <a:srgbClr val="49D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06" tIns="68556" rIns="137106" bIns="68556" rtlCol="0" anchor="ctr"/>
          <a:lstStyle/>
          <a:p>
            <a:pPr algn="ctr" defTabSz="1371054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90456" y="4229119"/>
            <a:ext cx="6728124" cy="923330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5400" dirty="0" err="1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Chuyên</a:t>
            </a:r>
            <a:r>
              <a:rPr lang="en-US" sz="5400" dirty="0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 </a:t>
            </a:r>
            <a:r>
              <a:rPr lang="en-US" sz="5400" dirty="0" err="1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đề</a:t>
            </a:r>
            <a:r>
              <a:rPr lang="en-US" sz="5400" dirty="0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: </a:t>
            </a:r>
            <a:r>
              <a:rPr lang="en-US" sz="5400" dirty="0" err="1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Khoa</a:t>
            </a:r>
            <a:r>
              <a:rPr lang="en-US" sz="5400" dirty="0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 </a:t>
            </a:r>
            <a:r>
              <a:rPr lang="en-US" sz="5400" dirty="0" err="1">
                <a:solidFill>
                  <a:schemeClr val="accent6">
                    <a:lumMod val="75000"/>
                  </a:schemeClr>
                </a:solidFill>
                <a:latin typeface="UTM Androgyne" pitchFamily="18" charset="0"/>
              </a:rPr>
              <a:t>học</a:t>
            </a:r>
            <a:endParaRPr lang="en-US" sz="5400" dirty="0">
              <a:solidFill>
                <a:schemeClr val="accent6">
                  <a:lumMod val="75000"/>
                </a:schemeClr>
              </a:solidFill>
              <a:latin typeface="UTM Androgyn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37074" y="5667989"/>
            <a:ext cx="2948190" cy="923305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5400" dirty="0" err="1">
                <a:solidFill>
                  <a:schemeClr val="accent4">
                    <a:lumMod val="75000"/>
                  </a:schemeClr>
                </a:solidFill>
                <a:latin typeface="UTM Androgyne" pitchFamily="18" charset="0"/>
              </a:rPr>
              <a:t>Lớp</a:t>
            </a:r>
            <a:r>
              <a:rPr lang="en-US" sz="5400" dirty="0">
                <a:solidFill>
                  <a:schemeClr val="accent4">
                    <a:lumMod val="75000"/>
                  </a:schemeClr>
                </a:solidFill>
                <a:latin typeface="UTM Androgyne" pitchFamily="18" charset="0"/>
              </a:rPr>
              <a:t>: 5a2</a:t>
            </a:r>
          </a:p>
        </p:txBody>
      </p:sp>
    </p:spTree>
    <p:extLst>
      <p:ext uri="{BB962C8B-B14F-4D97-AF65-F5344CB8AC3E}">
        <p14:creationId xmlns:p14="http://schemas.microsoft.com/office/powerpoint/2010/main" val="1435178590"/>
      </p:ext>
    </p:extLst>
  </p:cSld>
  <p:clrMapOvr>
    <a:masterClrMapping/>
  </p:clrMapOvr>
  <p:transition spd="slow" advClick="0" advTm="2000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76200" y="44709"/>
            <a:ext cx="18288000" cy="1028039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6515711" y="1772340"/>
            <a:ext cx="10899158" cy="3887268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3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5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680534">
            <a:off x="16123392" y="1518722"/>
            <a:ext cx="2348424" cy="67859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3380424">
            <a:off x="6235518" y="4293583"/>
            <a:ext cx="928908" cy="2732082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508057">
            <a:off x="3231891" y="2157524"/>
            <a:ext cx="2625654" cy="67250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7F4FD1F-DE56-4FB7-B93F-0DDF50CFA04C}"/>
              </a:ext>
            </a:extLst>
          </p:cNvPr>
          <p:cNvSpPr/>
          <p:nvPr/>
        </p:nvSpPr>
        <p:spPr>
          <a:xfrm>
            <a:off x="6515714" y="341728"/>
            <a:ext cx="5256584" cy="339676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6086B5-CF56-4BA5-A574-2B619689BB87}"/>
              </a:ext>
            </a:extLst>
          </p:cNvPr>
          <p:cNvSpPr/>
          <p:nvPr/>
        </p:nvSpPr>
        <p:spPr>
          <a:xfrm>
            <a:off x="6515714" y="341728"/>
            <a:ext cx="5256584" cy="3396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43558" y="2827668"/>
            <a:ext cx="9996648" cy="1569660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9600" dirty="0" err="1">
                <a:solidFill>
                  <a:srgbClr val="FF0000"/>
                </a:solidFill>
                <a:latin typeface="iCiel Pony" pitchFamily="2" charset="0"/>
              </a:rPr>
              <a:t>Thảo</a:t>
            </a:r>
            <a:r>
              <a:rPr lang="en-US" sz="9600" dirty="0">
                <a:solidFill>
                  <a:srgbClr val="FF0000"/>
                </a:solidFill>
                <a:latin typeface="iCiel Pony" pitchFamily="2" charset="0"/>
              </a:rPr>
              <a:t> </a:t>
            </a:r>
            <a:r>
              <a:rPr lang="en-US" sz="9600" dirty="0" err="1">
                <a:solidFill>
                  <a:srgbClr val="FF0000"/>
                </a:solidFill>
                <a:latin typeface="iCiel Pony" pitchFamily="2" charset="0"/>
              </a:rPr>
              <a:t>luận</a:t>
            </a:r>
            <a:r>
              <a:rPr lang="en-US" sz="9600" dirty="0">
                <a:solidFill>
                  <a:srgbClr val="FF0000"/>
                </a:solidFill>
                <a:latin typeface="iCiel Pony" pitchFamily="2" charset="0"/>
              </a:rPr>
              <a:t> </a:t>
            </a:r>
            <a:r>
              <a:rPr lang="en-US" sz="9600" dirty="0" err="1">
                <a:solidFill>
                  <a:srgbClr val="FF0000"/>
                </a:solidFill>
                <a:latin typeface="iCiel Pony" pitchFamily="2" charset="0"/>
              </a:rPr>
              <a:t>nhóm</a:t>
            </a:r>
            <a:endParaRPr lang="en-US" sz="9600" dirty="0">
              <a:solidFill>
                <a:srgbClr val="FF0000"/>
              </a:solidFill>
              <a:latin typeface="iCiel Pony" pitchFamily="2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9" y="5524515"/>
            <a:ext cx="6413838" cy="48103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2" name="TextBox 271"/>
          <p:cNvSpPr txBox="1"/>
          <p:nvPr/>
        </p:nvSpPr>
        <p:spPr>
          <a:xfrm>
            <a:off x="7782643" y="6978747"/>
            <a:ext cx="8789586" cy="923330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Vòng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1: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Nhóm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chuyên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gia</a:t>
            </a:r>
            <a:endParaRPr lang="en-US" sz="5400" dirty="0">
              <a:solidFill>
                <a:schemeClr val="accent4">
                  <a:lumMod val="50000"/>
                </a:schemeClr>
              </a:solidFill>
              <a:latin typeface="iCiel Pony" pitchFamily="2" charset="0"/>
            </a:endParaRPr>
          </a:p>
        </p:txBody>
      </p:sp>
      <p:sp>
        <p:nvSpPr>
          <p:cNvPr id="273" name="TextBox 272"/>
          <p:cNvSpPr txBox="1"/>
          <p:nvPr/>
        </p:nvSpPr>
        <p:spPr>
          <a:xfrm>
            <a:off x="7772403" y="8527813"/>
            <a:ext cx="10310838" cy="923330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Vòng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2: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Nhóm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các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mảnh</a:t>
            </a:r>
            <a:r>
              <a:rPr lang="en-US" sz="5400" dirty="0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 </a:t>
            </a:r>
            <a:r>
              <a:rPr lang="en-US" sz="5400" dirty="0" err="1">
                <a:solidFill>
                  <a:schemeClr val="accent4">
                    <a:lumMod val="50000"/>
                  </a:schemeClr>
                </a:solidFill>
                <a:latin typeface="iCiel Pony" pitchFamily="2" charset="0"/>
              </a:rPr>
              <a:t>ghép</a:t>
            </a:r>
            <a:endParaRPr lang="en-US" sz="5400" dirty="0">
              <a:solidFill>
                <a:schemeClr val="accent4">
                  <a:lumMod val="50000"/>
                </a:schemeClr>
              </a:solidFill>
              <a:latin typeface="iCiel Pon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78642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0"/>
      <p:bldP spid="27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24">
            <a:extLst>
              <a:ext uri="{FF2B5EF4-FFF2-40B4-BE49-F238E27FC236}">
                <a16:creationId xmlns:a16="http://schemas.microsoft.com/office/drawing/2014/main" id="{56AF38AA-CE26-4FC8-A3B3-E28A2C6F40C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31613" y="1972126"/>
            <a:ext cx="566098" cy="6741572"/>
          </a:xfrm>
          <a:prstGeom prst="rect">
            <a:avLst/>
          </a:prstGeom>
          <a:solidFill>
            <a:srgbClr val="49D99B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37120" tIns="68562" rIns="137120" bIns="685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Arial"/>
              <a:ea typeface="宋体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4" b="50254" l="0" r="35350">
                        <a14:foregroundMark x1="14800" y1="16954" x2="17900" y2="14315"/>
                        <a14:foregroundMark x1="17250" y1="15431" x2="17250" y2="18071"/>
                        <a14:foregroundMark x1="17250" y1="18071" x2="15500" y2="18934"/>
                        <a14:foregroundMark x1="15500" y1="18934" x2="13300" y2="18071"/>
                        <a14:foregroundMark x1="13300" y1="18071" x2="13100" y2="16091"/>
                        <a14:foregroundMark x1="14150" y1="16497" x2="16150" y2="16294"/>
                        <a14:foregroundMark x1="31000" y1="18071" x2="31650" y2="15431"/>
                        <a14:foregroundMark x1="32300" y1="15838" x2="34050" y2="16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80" b="50000"/>
          <a:stretch/>
        </p:blipFill>
        <p:spPr bwMode="auto">
          <a:xfrm>
            <a:off x="2133602" y="2689132"/>
            <a:ext cx="3903348" cy="530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Group 3"/>
          <p:cNvGrpSpPr/>
          <p:nvPr/>
        </p:nvGrpSpPr>
        <p:grpSpPr>
          <a:xfrm>
            <a:off x="6515711" y="1772340"/>
            <a:ext cx="10899158" cy="3887268"/>
            <a:chOff x="0" y="0"/>
            <a:chExt cx="1744237" cy="1689603"/>
          </a:xfrm>
          <a:solidFill>
            <a:srgbClr val="E6E6E6"/>
          </a:solidFill>
        </p:grpSpPr>
        <p:sp>
          <p:nvSpPr>
            <p:cNvPr id="21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3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5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22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7680534">
            <a:off x="16123392" y="1518722"/>
            <a:ext cx="2348424" cy="678596"/>
          </a:xfrm>
          <a:prstGeom prst="rect">
            <a:avLst/>
          </a:prstGeom>
        </p:spPr>
      </p:pic>
      <p:pic>
        <p:nvPicPr>
          <p:cNvPr id="23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3380424">
            <a:off x="6235518" y="4293583"/>
            <a:ext cx="928908" cy="273208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109488" y="2476517"/>
            <a:ext cx="8121116" cy="2554538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8000" dirty="0" err="1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Các</a:t>
            </a:r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nhóm</a:t>
            </a:r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nam</a:t>
            </a:r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 </a:t>
            </a:r>
          </a:p>
          <a:p>
            <a:pPr algn="ctr"/>
            <a:r>
              <a:rPr lang="en-US" sz="8000" dirty="0" err="1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trình</a:t>
            </a:r>
            <a:r>
              <a:rPr lang="en-US" sz="8000" dirty="0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chemeClr val="accent1">
                    <a:lumMod val="75000"/>
                  </a:schemeClr>
                </a:solidFill>
                <a:latin typeface="iCiel Pony" pitchFamily="2" charset="0"/>
              </a:rPr>
              <a:t>bày</a:t>
            </a:r>
            <a:endParaRPr lang="en-US" sz="8000" dirty="0">
              <a:solidFill>
                <a:schemeClr val="accent1">
                  <a:lumMod val="75000"/>
                </a:schemeClr>
              </a:solidFill>
              <a:latin typeface="iCiel Pon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92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H VS TUOI DAY TH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" y="0"/>
            <a:ext cx="18249900" cy="10257556"/>
          </a:xfrm>
          <a:prstGeom prst="rect">
            <a:avLst/>
          </a:prstGeom>
        </p:spPr>
      </p:pic>
      <p:pic>
        <p:nvPicPr>
          <p:cNvPr id="3" name="Picture 17">
            <a:extLst>
              <a:ext uri="{FF2B5EF4-FFF2-40B4-BE49-F238E27FC236}">
                <a16:creationId xmlns:a16="http://schemas.microsoft.com/office/drawing/2014/main" id="{19632D75-3658-4F68-908F-93EE4C7966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2743199" y="-2552700"/>
            <a:ext cx="1456094" cy="1338668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H="1">
            <a:off x="76200" y="-114300"/>
            <a:ext cx="3070336" cy="16383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2921" y="320814"/>
            <a:ext cx="1992838" cy="738656"/>
          </a:xfrm>
          <a:prstGeom prst="rect">
            <a:avLst/>
          </a:prstGeom>
          <a:noFill/>
        </p:spPr>
        <p:txBody>
          <a:bodyPr wrap="none" lIns="91432" tIns="45716" rIns="91432" bIns="45716" rtlCol="0">
            <a:spAutoFit/>
          </a:bodyPr>
          <a:lstStyle/>
          <a:p>
            <a:r>
              <a:rPr lang="en-US" sz="4200" b="1" dirty="0" err="1">
                <a:solidFill>
                  <a:schemeClr val="tx2">
                    <a:lumMod val="50000"/>
                  </a:schemeClr>
                </a:solidFill>
                <a:latin typeface="#9Slide03 Arima Madurai ExtraBo" charset="0"/>
                <a:cs typeface="#9Slide03 Arima Madurai ExtraBo" charset="0"/>
              </a:rPr>
              <a:t>Nhóm</a:t>
            </a:r>
            <a:r>
              <a:rPr lang="en-US" sz="4200" b="1" dirty="0">
                <a:solidFill>
                  <a:schemeClr val="tx2">
                    <a:lumMod val="50000"/>
                  </a:schemeClr>
                </a:solidFill>
                <a:latin typeface="#9Slide03 Arima Madurai ExtraBo" charset="0"/>
                <a:cs typeface="#9Slide03 Arima Madurai ExtraBo" charset="0"/>
              </a:rPr>
              <a:t> 1</a:t>
            </a:r>
          </a:p>
        </p:txBody>
      </p:sp>
    </p:spTree>
    <p:extLst>
      <p:ext uri="{BB962C8B-B14F-4D97-AF65-F5344CB8AC3E}">
        <p14:creationId xmlns:p14="http://schemas.microsoft.com/office/powerpoint/2010/main" val="16790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844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矩形 24">
            <a:extLst>
              <a:ext uri="{FF2B5EF4-FFF2-40B4-BE49-F238E27FC236}">
                <a16:creationId xmlns:a16="http://schemas.microsoft.com/office/drawing/2014/main" id="{56AF38AA-CE26-4FC8-A3B3-E28A2C6F40C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31613" y="1972126"/>
            <a:ext cx="566098" cy="6741572"/>
          </a:xfrm>
          <a:prstGeom prst="rect">
            <a:avLst/>
          </a:prstGeom>
          <a:solidFill>
            <a:srgbClr val="49D99B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137120" tIns="68562" rIns="137120" bIns="6856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Arial"/>
              <a:ea typeface="宋体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14" b="50254" l="0" r="35350">
                        <a14:foregroundMark x1="14800" y1="16954" x2="17900" y2="14315"/>
                        <a14:foregroundMark x1="17250" y1="15431" x2="17250" y2="18071"/>
                        <a14:foregroundMark x1="17250" y1="18071" x2="15500" y2="18934"/>
                        <a14:foregroundMark x1="15500" y1="18934" x2="13300" y2="18071"/>
                        <a14:foregroundMark x1="13300" y1="18071" x2="13100" y2="16091"/>
                        <a14:foregroundMark x1="14150" y1="16497" x2="16150" y2="16294"/>
                        <a14:foregroundMark x1="31000" y1="18071" x2="31650" y2="15431"/>
                        <a14:foregroundMark x1="32300" y1="15838" x2="34050" y2="16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80" b="50000"/>
          <a:stretch/>
        </p:blipFill>
        <p:spPr bwMode="auto">
          <a:xfrm>
            <a:off x="2133602" y="2689132"/>
            <a:ext cx="3903348" cy="5307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Group 3"/>
          <p:cNvGrpSpPr/>
          <p:nvPr/>
        </p:nvGrpSpPr>
        <p:grpSpPr>
          <a:xfrm>
            <a:off x="6515711" y="1772340"/>
            <a:ext cx="10899158" cy="3887268"/>
            <a:chOff x="0" y="0"/>
            <a:chExt cx="1744237" cy="1689603"/>
          </a:xfrm>
          <a:solidFill>
            <a:srgbClr val="E6E6E6"/>
          </a:solidFill>
        </p:grpSpPr>
        <p:sp>
          <p:nvSpPr>
            <p:cNvPr id="21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3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5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22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7680534">
            <a:off x="16123392" y="1518722"/>
            <a:ext cx="2348424" cy="678596"/>
          </a:xfrm>
          <a:prstGeom prst="rect">
            <a:avLst/>
          </a:prstGeom>
        </p:spPr>
      </p:pic>
      <p:pic>
        <p:nvPicPr>
          <p:cNvPr id="23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3380424">
            <a:off x="6235518" y="4293583"/>
            <a:ext cx="928908" cy="273208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109488" y="2476517"/>
            <a:ext cx="8121116" cy="2554538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8000" dirty="0" err="1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Các</a:t>
            </a:r>
            <a:r>
              <a:rPr lang="en-US" sz="8000" dirty="0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nhóm</a:t>
            </a:r>
            <a:r>
              <a:rPr lang="en-US" sz="8000" dirty="0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nam</a:t>
            </a:r>
            <a:r>
              <a:rPr lang="en-US" sz="8000" dirty="0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 </a:t>
            </a:r>
          </a:p>
          <a:p>
            <a:pPr algn="ctr"/>
            <a:r>
              <a:rPr lang="en-US" sz="8000" dirty="0" err="1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trình</a:t>
            </a:r>
            <a:r>
              <a:rPr lang="en-US" sz="8000" dirty="0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rgbClr val="4472C4">
                    <a:lumMod val="75000"/>
                  </a:srgbClr>
                </a:solidFill>
                <a:latin typeface="iCiel Pony" pitchFamily="2" charset="0"/>
              </a:rPr>
              <a:t>bày</a:t>
            </a:r>
            <a:endParaRPr lang="en-US" sz="8000" dirty="0">
              <a:solidFill>
                <a:srgbClr val="4472C4">
                  <a:lumMod val="75000"/>
                </a:srgbClr>
              </a:solidFill>
              <a:latin typeface="iCiel Pon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75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0543" y="748145"/>
            <a:ext cx="15607026" cy="899828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352804" y="1914890"/>
            <a:ext cx="11887200" cy="66479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4800" b="1" dirty="0" err="1">
                <a:latin typeface="UTM Americana EB" pitchFamily="18" charset="0"/>
              </a:rPr>
              <a:t>Cần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vệ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sinh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thân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thể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sạch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sẽ</a:t>
            </a:r>
            <a:r>
              <a:rPr lang="en-US" sz="4800" b="1" dirty="0">
                <a:latin typeface="UTM Americana EB" pitchFamily="18" charset="0"/>
              </a:rPr>
              <a:t>, </a:t>
            </a:r>
            <a:r>
              <a:rPr lang="en-US" sz="4800" b="1" dirty="0" err="1">
                <a:latin typeface="UTM Americana EB" pitchFamily="18" charset="0"/>
              </a:rPr>
              <a:t>thường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xuyên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tắm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giặt</a:t>
            </a:r>
            <a:r>
              <a:rPr lang="en-US" sz="4800" b="1" dirty="0">
                <a:latin typeface="UTM Americana EB" pitchFamily="18" charset="0"/>
              </a:rPr>
              <a:t>, </a:t>
            </a:r>
            <a:r>
              <a:rPr lang="en-US" sz="4800" b="1" dirty="0" err="1">
                <a:latin typeface="UTM Americana EB" pitchFamily="18" charset="0"/>
              </a:rPr>
              <a:t>gội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đầu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và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thay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quần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áo</a:t>
            </a:r>
            <a:r>
              <a:rPr lang="en-US" sz="4800" b="1" dirty="0">
                <a:latin typeface="UTM Americana EB" pitchFamily="18" charset="0"/>
              </a:rPr>
              <a:t>. </a:t>
            </a:r>
            <a:r>
              <a:rPr lang="en-US" sz="4800" b="1" dirty="0" err="1">
                <a:latin typeface="UTM Americana EB" pitchFamily="18" charset="0"/>
              </a:rPr>
              <a:t>Đặc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biệt</a:t>
            </a:r>
            <a:r>
              <a:rPr lang="en-US" sz="4800" b="1" dirty="0">
                <a:latin typeface="UTM Americana EB" pitchFamily="18" charset="0"/>
              </a:rPr>
              <a:t>, </a:t>
            </a:r>
            <a:r>
              <a:rPr lang="en-US" sz="4800" b="1" dirty="0" err="1">
                <a:latin typeface="UTM Americana EB" pitchFamily="18" charset="0"/>
              </a:rPr>
              <a:t>phải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thay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quần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áo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lót</a:t>
            </a:r>
            <a:r>
              <a:rPr lang="en-US" sz="4800" b="1" dirty="0">
                <a:latin typeface="UTM Americana EB" pitchFamily="18" charset="0"/>
              </a:rPr>
              <a:t>, </a:t>
            </a:r>
            <a:r>
              <a:rPr lang="en-US" sz="4800" b="1" dirty="0" err="1">
                <a:latin typeface="UTM Americana EB" pitchFamily="18" charset="0"/>
              </a:rPr>
              <a:t>rửa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bộ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phận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sinh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dục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ngoài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bằng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nước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sạch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và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xà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phòng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tắm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hằng</a:t>
            </a:r>
            <a:r>
              <a:rPr lang="en-US" sz="4800" b="1" dirty="0">
                <a:latin typeface="UTM Americana EB" pitchFamily="18" charset="0"/>
              </a:rPr>
              <a:t> </a:t>
            </a:r>
            <a:r>
              <a:rPr lang="en-US" sz="4800" b="1" dirty="0" err="1">
                <a:latin typeface="UTM Americana EB" pitchFamily="18" charset="0"/>
              </a:rPr>
              <a:t>ngày</a:t>
            </a:r>
            <a:r>
              <a:rPr lang="en-US" sz="4800" dirty="0">
                <a:latin typeface="UTM Americana EB" pitchFamily="18" charset="0"/>
              </a:rPr>
              <a:t>.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087556" y="-83277"/>
            <a:ext cx="2122536" cy="208965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5849615" y="7144619"/>
            <a:ext cx="2195826" cy="313579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616706">
            <a:off x="2924800" y="-168935"/>
            <a:ext cx="673624" cy="1834122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14" b="50254" l="0" r="35350">
                        <a14:foregroundMark x1="14800" y1="16954" x2="17900" y2="14315"/>
                        <a14:foregroundMark x1="17250" y1="15431" x2="17250" y2="18071"/>
                        <a14:foregroundMark x1="17250" y1="18071" x2="15500" y2="18934"/>
                        <a14:foregroundMark x1="15500" y1="18934" x2="13300" y2="18071"/>
                        <a14:foregroundMark x1="13300" y1="18071" x2="13100" y2="16091"/>
                        <a14:foregroundMark x1="14150" y1="16497" x2="16150" y2="16294"/>
                        <a14:foregroundMark x1="31000" y1="18071" x2="31650" y2="15431"/>
                        <a14:foregroundMark x1="32300" y1="15838" x2="34050" y2="16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80" b="50000"/>
          <a:stretch/>
        </p:blipFill>
        <p:spPr bwMode="auto">
          <a:xfrm>
            <a:off x="70100" y="5816760"/>
            <a:ext cx="3282704" cy="446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3"/>
          <p:cNvGrpSpPr/>
          <p:nvPr/>
        </p:nvGrpSpPr>
        <p:grpSpPr>
          <a:xfrm>
            <a:off x="6515711" y="1772340"/>
            <a:ext cx="10899158" cy="3887268"/>
            <a:chOff x="0" y="0"/>
            <a:chExt cx="1744237" cy="1689603"/>
          </a:xfrm>
          <a:solidFill>
            <a:srgbClr val="FCD5B5"/>
          </a:solidFill>
        </p:grpSpPr>
        <p:sp>
          <p:nvSpPr>
            <p:cNvPr id="21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3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5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grpFill/>
          </p:spPr>
        </p:sp>
      </p:grpSp>
      <p:pic>
        <p:nvPicPr>
          <p:cNvPr id="22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-7680534">
            <a:off x="16123392" y="1518722"/>
            <a:ext cx="2348424" cy="678596"/>
          </a:xfrm>
          <a:prstGeom prst="rect">
            <a:avLst/>
          </a:prstGeom>
        </p:spPr>
      </p:pic>
      <p:pic>
        <p:nvPicPr>
          <p:cNvPr id="23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3380424">
            <a:off x="6235518" y="4293583"/>
            <a:ext cx="928908" cy="273208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8530627" y="2476517"/>
            <a:ext cx="7090386" cy="2554538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8000" dirty="0" err="1">
                <a:solidFill>
                  <a:srgbClr val="C00000"/>
                </a:solidFill>
                <a:latin typeface="iCiel Pony" pitchFamily="2" charset="0"/>
              </a:rPr>
              <a:t>Các</a:t>
            </a:r>
            <a:r>
              <a:rPr lang="en-US" sz="8000" dirty="0">
                <a:solidFill>
                  <a:srgbClr val="C00000"/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rgbClr val="C00000"/>
                </a:solidFill>
                <a:latin typeface="iCiel Pony" pitchFamily="2" charset="0"/>
              </a:rPr>
              <a:t>nhóm</a:t>
            </a:r>
            <a:r>
              <a:rPr lang="en-US" sz="8000" dirty="0">
                <a:solidFill>
                  <a:srgbClr val="C00000"/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rgbClr val="C00000"/>
                </a:solidFill>
                <a:latin typeface="iCiel Pony" pitchFamily="2" charset="0"/>
              </a:rPr>
              <a:t>nữ</a:t>
            </a:r>
            <a:r>
              <a:rPr lang="en-US" sz="8000" dirty="0">
                <a:solidFill>
                  <a:srgbClr val="C00000"/>
                </a:solidFill>
                <a:latin typeface="iCiel Pony" pitchFamily="2" charset="0"/>
              </a:rPr>
              <a:t> </a:t>
            </a:r>
          </a:p>
          <a:p>
            <a:pPr algn="ctr"/>
            <a:r>
              <a:rPr lang="en-US" sz="8000" dirty="0" err="1">
                <a:solidFill>
                  <a:srgbClr val="C00000"/>
                </a:solidFill>
                <a:latin typeface="iCiel Pony" pitchFamily="2" charset="0"/>
              </a:rPr>
              <a:t>trình</a:t>
            </a:r>
            <a:r>
              <a:rPr lang="en-US" sz="8000" dirty="0">
                <a:solidFill>
                  <a:srgbClr val="C00000"/>
                </a:solidFill>
                <a:latin typeface="iCiel Pony" pitchFamily="2" charset="0"/>
              </a:rPr>
              <a:t> </a:t>
            </a:r>
            <a:r>
              <a:rPr lang="en-US" sz="8000" dirty="0" err="1">
                <a:solidFill>
                  <a:srgbClr val="C00000"/>
                </a:solidFill>
                <a:latin typeface="iCiel Pony" pitchFamily="2" charset="0"/>
              </a:rPr>
              <a:t>bày</a:t>
            </a:r>
            <a:endParaRPr lang="en-US" sz="8000" dirty="0">
              <a:solidFill>
                <a:srgbClr val="C00000"/>
              </a:solidFill>
              <a:latin typeface="iCiel Pony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2" b="50102" l="32500" r="65900">
                        <a14:foregroundMark x1="36200" y1="21421" x2="33300" y2="19289"/>
                        <a14:foregroundMark x1="33350" y1="20558" x2="33450" y2="23604"/>
                        <a14:backgroundMark x1="33350" y1="15228" x2="33950" y2="176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45" t="-1" r="33877" b="50322"/>
          <a:stretch/>
        </p:blipFill>
        <p:spPr bwMode="auto">
          <a:xfrm flipH="1">
            <a:off x="1873649" y="2642890"/>
            <a:ext cx="4222370" cy="581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PA-矩形 31">
            <a:extLst>
              <a:ext uri="{FF2B5EF4-FFF2-40B4-BE49-F238E27FC236}">
                <a16:creationId xmlns:a16="http://schemas.microsoft.com/office/drawing/2014/main" id="{1F8BED65-A03A-491F-BFD4-F01047BB63C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26772" y="2247900"/>
            <a:ext cx="654432" cy="6248400"/>
          </a:xfrm>
          <a:prstGeom prst="rect">
            <a:avLst/>
          </a:prstGeom>
          <a:solidFill>
            <a:srgbClr val="FEDA6E"/>
          </a:solidFill>
          <a:ln w="381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22" tIns="45712" rIns="91422" bIns="4571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kern="0" dirty="0">
              <a:solidFill>
                <a:srgbClr val="FFFFFF"/>
              </a:solidFill>
              <a:latin typeface="Arial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61335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2000">
        <p:checker/>
      </p:transition>
    </mc:Choice>
    <mc:Fallback xmlns="">
      <p:transition spd="slow" advClick="0" advTm="2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0543" y="748145"/>
            <a:ext cx="16466986" cy="8998286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120797" y="1100734"/>
            <a:ext cx="13414618" cy="83099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dirty="0">
                <a:solidFill>
                  <a:srgbClr val="000000"/>
                </a:solidFill>
                <a:latin typeface="UTM Americana EB" pitchFamily="18" charset="0"/>
                <a:cs typeface="Times New Roman" panose="02020603050405020304" pitchFamily="18" charset="0"/>
              </a:rPr>
              <a:t>	</a:t>
            </a:r>
            <a:r>
              <a:rPr lang="en-US" sz="3600" b="1" dirty="0" err="1">
                <a:latin typeface="UTM Americana EB" pitchFamily="18" charset="0"/>
              </a:rPr>
              <a:t>Cơ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thể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tuổi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dậy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thì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có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những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thay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đổi</a:t>
            </a:r>
            <a:r>
              <a:rPr lang="en-US" sz="3600" b="1" dirty="0">
                <a:latin typeface="UTM Americana EB" pitchFamily="18" charset="0"/>
              </a:rPr>
              <a:t>, </a:t>
            </a:r>
            <a:r>
              <a:rPr lang="en-US" sz="3600" b="1" dirty="0" err="1">
                <a:latin typeface="UTM Americana EB" pitchFamily="18" charset="0"/>
              </a:rPr>
              <a:t>đặc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biệt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là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vùng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kín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khiến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cho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các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bạn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nữ</a:t>
            </a:r>
            <a:r>
              <a:rPr lang="en-US" sz="3600" b="1" dirty="0">
                <a:latin typeface="UTM Americana EB" pitchFamily="18" charset="0"/>
              </a:rPr>
              <a:t> e </a:t>
            </a:r>
            <a:r>
              <a:rPr lang="en-US" sz="3600" b="1" dirty="0" err="1">
                <a:latin typeface="UTM Americana EB" pitchFamily="18" charset="0"/>
              </a:rPr>
              <a:t>ngại</a:t>
            </a:r>
            <a:r>
              <a:rPr lang="en-US" sz="3600" b="1" dirty="0">
                <a:latin typeface="UTM Americana EB" pitchFamily="18" charset="0"/>
              </a:rPr>
              <a:t>: </a:t>
            </a:r>
            <a:endParaRPr lang="en-US" sz="3600" dirty="0">
              <a:latin typeface="UTM Americana E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3600" b="1" dirty="0">
                <a:latin typeface="UTM Americana EB" pitchFamily="18" charset="0"/>
              </a:rPr>
              <a:t>– </a:t>
            </a:r>
            <a:r>
              <a:rPr lang="en-US" sz="3600" b="1" dirty="0" err="1">
                <a:latin typeface="UTM Americana EB" pitchFamily="18" charset="0"/>
              </a:rPr>
              <a:t>Bắt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đầu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có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kinh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nguyệt</a:t>
            </a:r>
            <a:r>
              <a:rPr lang="en-US" sz="3600" b="1" dirty="0">
                <a:latin typeface="UTM Americana EB" pitchFamily="18" charset="0"/>
              </a:rPr>
              <a:t>.</a:t>
            </a:r>
            <a:endParaRPr lang="en-US" sz="3600" dirty="0">
              <a:latin typeface="UTM Americana E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3600" b="1" dirty="0">
                <a:latin typeface="UTM Americana EB" pitchFamily="18" charset="0"/>
              </a:rPr>
              <a:t>–</a:t>
            </a:r>
            <a:r>
              <a:rPr lang="en-US" sz="3600" b="1" dirty="0" err="1">
                <a:latin typeface="UTM Americana EB" pitchFamily="18" charset="0"/>
              </a:rPr>
              <a:t>Tuyến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mồ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hôi</a:t>
            </a:r>
            <a:r>
              <a:rPr lang="en-US" sz="3600" b="1" dirty="0">
                <a:latin typeface="UTM Americana EB" pitchFamily="18" charset="0"/>
              </a:rPr>
              <a:t>, </a:t>
            </a:r>
            <a:r>
              <a:rPr lang="en-US" sz="3600" b="1" dirty="0" err="1">
                <a:latin typeface="UTM Americana EB" pitchFamily="18" charset="0"/>
              </a:rPr>
              <a:t>tuyến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bã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nhờn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phát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triển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mạnh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mẽ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làm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vùng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kín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có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mùi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hôi</a:t>
            </a:r>
            <a:r>
              <a:rPr lang="en-US" sz="3600" b="1" dirty="0">
                <a:latin typeface="UTM Americana EB" pitchFamily="18" charset="0"/>
              </a:rPr>
              <a:t>, </a:t>
            </a:r>
            <a:r>
              <a:rPr lang="en-US" sz="3600" b="1" dirty="0" err="1">
                <a:latin typeface="UTM Americana EB" pitchFamily="18" charset="0"/>
              </a:rPr>
              <a:t>đôi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khi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bị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viêm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chân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lông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vùng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kín</a:t>
            </a:r>
            <a:r>
              <a:rPr lang="en-US" sz="3600" b="1" dirty="0">
                <a:latin typeface="UTM Americana EB" pitchFamily="18" charset="0"/>
              </a:rPr>
              <a:t>. </a:t>
            </a:r>
            <a:endParaRPr lang="en-US" sz="3600" dirty="0">
              <a:latin typeface="UTM Americana EB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3600" b="1" dirty="0">
                <a:latin typeface="UTM Americana EB" pitchFamily="18" charset="0"/>
              </a:rPr>
              <a:t>– </a:t>
            </a:r>
            <a:r>
              <a:rPr lang="en-US" sz="3600" b="1" dirty="0" err="1">
                <a:latin typeface="UTM Americana EB" pitchFamily="18" charset="0"/>
              </a:rPr>
              <a:t>Buồng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trứng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bắt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đầu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hoạt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động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và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bài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tiết</a:t>
            </a:r>
            <a:r>
              <a:rPr lang="en-US" sz="3600" b="1" dirty="0">
                <a:latin typeface="UTM Americana EB" pitchFamily="18" charset="0"/>
              </a:rPr>
              <a:t> hormone </a:t>
            </a:r>
            <a:r>
              <a:rPr lang="en-US" sz="3600" b="1" dirty="0" err="1">
                <a:latin typeface="UTM Americana EB" pitchFamily="18" charset="0"/>
              </a:rPr>
              <a:t>sinh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dục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nữ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progesteron</a:t>
            </a:r>
            <a:r>
              <a:rPr lang="en-US" sz="3600" b="1" dirty="0">
                <a:latin typeface="UTM Americana EB" pitchFamily="18" charset="0"/>
              </a:rPr>
              <a:t>. </a:t>
            </a:r>
            <a:r>
              <a:rPr lang="en-US" sz="3600" b="1" dirty="0" err="1">
                <a:latin typeface="UTM Americana EB" pitchFamily="18" charset="0"/>
              </a:rPr>
              <a:t>Nếu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không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biết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cách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vệ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sinh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vùng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kín</a:t>
            </a:r>
            <a:r>
              <a:rPr lang="en-US" sz="3600" b="1" dirty="0">
                <a:latin typeface="UTM Americana EB" pitchFamily="18" charset="0"/>
              </a:rPr>
              <a:t> ở </a:t>
            </a:r>
            <a:r>
              <a:rPr lang="en-US" sz="3600" b="1" dirty="0" err="1">
                <a:latin typeface="UTM Americana EB" pitchFamily="18" charset="0"/>
              </a:rPr>
              <a:t>tuổi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dậy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thì</a:t>
            </a:r>
            <a:r>
              <a:rPr lang="en-US" sz="3600" b="1" dirty="0">
                <a:latin typeface="UTM Americana EB" pitchFamily="18" charset="0"/>
              </a:rPr>
              <a:t>, </a:t>
            </a:r>
            <a:r>
              <a:rPr lang="en-US" sz="3600" b="1" dirty="0" err="1">
                <a:latin typeface="UTM Americana EB" pitchFamily="18" charset="0"/>
              </a:rPr>
              <a:t>chúng</a:t>
            </a:r>
            <a:r>
              <a:rPr lang="en-US" sz="3600" b="1" dirty="0">
                <a:latin typeface="UTM Americana EB" pitchFamily="18" charset="0"/>
              </a:rPr>
              <a:t> ta </a:t>
            </a:r>
            <a:r>
              <a:rPr lang="en-US" sz="3600" b="1" dirty="0" err="1">
                <a:latin typeface="UTM Americana EB" pitchFamily="18" charset="0"/>
              </a:rPr>
              <a:t>có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thể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gặp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các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tình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trạng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như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ngứa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vùng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kín</a:t>
            </a:r>
            <a:r>
              <a:rPr lang="en-US" sz="3600" b="1" dirty="0">
                <a:latin typeface="UTM Americana EB" pitchFamily="18" charset="0"/>
              </a:rPr>
              <a:t>, </a:t>
            </a:r>
            <a:r>
              <a:rPr lang="en-US" sz="3600" b="1" dirty="0" err="1">
                <a:latin typeface="UTM Americana EB" pitchFamily="18" charset="0"/>
              </a:rPr>
              <a:t>viêm</a:t>
            </a:r>
            <a:r>
              <a:rPr lang="en-US" sz="3600" b="1" dirty="0">
                <a:latin typeface="UTM Americana EB" pitchFamily="18" charset="0"/>
              </a:rPr>
              <a:t> </a:t>
            </a:r>
            <a:r>
              <a:rPr lang="en-US" sz="3600" b="1" dirty="0" err="1">
                <a:latin typeface="UTM Americana EB" pitchFamily="18" charset="0"/>
              </a:rPr>
              <a:t>nhiễm</a:t>
            </a:r>
            <a:r>
              <a:rPr lang="en-US" sz="3600" b="1" dirty="0">
                <a:latin typeface="UTM Americana EB" pitchFamily="18" charset="0"/>
              </a:rPr>
              <a:t>.</a:t>
            </a:r>
            <a:endParaRPr lang="en-US" sz="3600" dirty="0">
              <a:latin typeface="UTM Americana EB" pitchFamily="18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538833" y="-83278"/>
            <a:ext cx="1671274" cy="164538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6412839" y="7948926"/>
            <a:ext cx="1632602" cy="233147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1616706">
            <a:off x="2924800" y="-168935"/>
            <a:ext cx="673624" cy="183412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2" b="50102" l="32500" r="65900">
                        <a14:foregroundMark x1="36200" y1="21421" x2="33300" y2="19289"/>
                        <a14:foregroundMark x1="33350" y1="20558" x2="33450" y2="23604"/>
                        <a14:backgroundMark x1="33350" y1="15228" x2="33950" y2="176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45" t="-1" r="33877" b="50322"/>
          <a:stretch/>
        </p:blipFill>
        <p:spPr bwMode="auto">
          <a:xfrm flipH="1">
            <a:off x="-101040" y="5676900"/>
            <a:ext cx="3301440" cy="454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037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2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0543" y="748145"/>
            <a:ext cx="15607026" cy="899828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6380208" y="-83278"/>
            <a:ext cx="1829884" cy="1801532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616706">
            <a:off x="2924800" y="-168935"/>
            <a:ext cx="673624" cy="1834122"/>
          </a:xfrm>
          <a:prstGeom prst="rect">
            <a:avLst/>
          </a:prstGeo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2" b="50102" l="32500" r="65900">
                        <a14:foregroundMark x1="36200" y1="21421" x2="33300" y2="19289"/>
                        <a14:foregroundMark x1="33350" y1="20558" x2="33450" y2="23604"/>
                        <a14:backgroundMark x1="33350" y1="15228" x2="33950" y2="176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45" t="-1" r="33877" b="50322"/>
          <a:stretch/>
        </p:blipFill>
        <p:spPr bwMode="auto">
          <a:xfrm flipH="1">
            <a:off x="-101040" y="5676900"/>
            <a:ext cx="3301440" cy="454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14" b="50254" l="0" r="35350">
                        <a14:foregroundMark x1="14800" y1="16954" x2="17900" y2="14315"/>
                        <a14:foregroundMark x1="17250" y1="15431" x2="17250" y2="18071"/>
                        <a14:foregroundMark x1="17250" y1="18071" x2="15500" y2="18934"/>
                        <a14:foregroundMark x1="15500" y1="18934" x2="13300" y2="18071"/>
                        <a14:foregroundMark x1="13300" y1="18071" x2="13100" y2="16091"/>
                        <a14:foregroundMark x1="14150" y1="16497" x2="16150" y2="16294"/>
                        <a14:foregroundMark x1="31000" y1="18071" x2="31650" y2="15431"/>
                        <a14:foregroundMark x1="32300" y1="15838" x2="34050" y2="160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80" b="50000"/>
          <a:stretch/>
        </p:blipFill>
        <p:spPr bwMode="auto">
          <a:xfrm flipH="1">
            <a:off x="14706602" y="5753104"/>
            <a:ext cx="3400452" cy="446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352802" y="1873400"/>
            <a:ext cx="11817056" cy="5632304"/>
          </a:xfrm>
          <a:prstGeom prst="rect">
            <a:avLst/>
          </a:prstGeom>
          <a:noFill/>
        </p:spPr>
        <p:txBody>
          <a:bodyPr wrap="square" lIns="91422" tIns="45712" rIns="91422" bIns="45712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4800" dirty="0">
                <a:latin typeface="UTM Americana EB" pitchFamily="18" charset="0"/>
              </a:rPr>
              <a:t>   </a:t>
            </a:r>
            <a:r>
              <a:rPr lang="en-US" sz="4800" dirty="0" err="1">
                <a:latin typeface="UTM Americana EB" pitchFamily="18" charset="0"/>
              </a:rPr>
              <a:t>Cần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giữ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vệ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sinh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cơ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quan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sinh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dục</a:t>
            </a:r>
            <a:r>
              <a:rPr lang="en-US" sz="4800" dirty="0">
                <a:latin typeface="UTM Americana EB" pitchFamily="18" charset="0"/>
              </a:rPr>
              <a:t>, </a:t>
            </a:r>
            <a:r>
              <a:rPr lang="en-US" sz="4800" dirty="0" err="1">
                <a:latin typeface="UTM Americana EB" pitchFamily="18" charset="0"/>
              </a:rPr>
              <a:t>Vì</a:t>
            </a:r>
            <a:r>
              <a:rPr lang="en-US" sz="4800" dirty="0">
                <a:latin typeface="UTM Americana EB" pitchFamily="18" charset="0"/>
              </a:rPr>
              <a:t> ở </a:t>
            </a:r>
            <a:r>
              <a:rPr lang="en-US" sz="4800" dirty="0" err="1">
                <a:latin typeface="UTM Americana EB" pitchFamily="18" charset="0"/>
              </a:rPr>
              <a:t>độ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tuổi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dậy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thì</a:t>
            </a:r>
            <a:r>
              <a:rPr lang="en-US" sz="4800" dirty="0">
                <a:latin typeface="UTM Americana EB" pitchFamily="18" charset="0"/>
              </a:rPr>
              <a:t>, </a:t>
            </a:r>
            <a:r>
              <a:rPr lang="en-US" sz="4800" dirty="0" err="1">
                <a:latin typeface="UTM Americana EB" pitchFamily="18" charset="0"/>
              </a:rPr>
              <a:t>cơ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quan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sinh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dục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bắt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đầu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phát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triển</a:t>
            </a:r>
            <a:r>
              <a:rPr lang="en-US" sz="4800" dirty="0">
                <a:latin typeface="UTM Americana EB" pitchFamily="18" charset="0"/>
              </a:rPr>
              <a:t>. </a:t>
            </a:r>
            <a:r>
              <a:rPr lang="en-US" sz="4800" dirty="0" err="1">
                <a:latin typeface="UTM Americana EB" pitchFamily="18" charset="0"/>
              </a:rPr>
              <a:t>Dù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là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nam</a:t>
            </a:r>
            <a:r>
              <a:rPr lang="en-US" sz="4800" dirty="0">
                <a:latin typeface="UTM Americana EB" pitchFamily="18" charset="0"/>
              </a:rPr>
              <a:t> hay </a:t>
            </a:r>
            <a:r>
              <a:rPr lang="en-US" sz="4800" dirty="0" err="1">
                <a:latin typeface="UTM Americana EB" pitchFamily="18" charset="0"/>
              </a:rPr>
              <a:t>nữ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vẫn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cần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thực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hiện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vệ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sinh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đúng</a:t>
            </a:r>
            <a:r>
              <a:rPr lang="en-US" sz="4800" dirty="0">
                <a:latin typeface="UTM Americana EB" pitchFamily="18" charset="0"/>
              </a:rPr>
              <a:t> </a:t>
            </a:r>
            <a:r>
              <a:rPr lang="en-US" sz="4800" dirty="0" err="1">
                <a:latin typeface="UTM Americana EB" pitchFamily="18" charset="0"/>
              </a:rPr>
              <a:t>cách</a:t>
            </a:r>
            <a:r>
              <a:rPr lang="en-US" sz="4800" dirty="0">
                <a:latin typeface="UTM Americana EB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758419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32628C96-F14D-44C9-B81D-1B1E82CE157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9999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5427547" y="1310331"/>
            <a:ext cx="8359070" cy="7393554"/>
          </a:xfrm>
          <a:prstGeom prst="rect">
            <a:avLst/>
          </a:prstGeom>
        </p:spPr>
      </p:pic>
      <p:pic>
        <p:nvPicPr>
          <p:cNvPr id="10" name="Picture 15">
            <a:extLst>
              <a:ext uri="{FF2B5EF4-FFF2-40B4-BE49-F238E27FC236}">
                <a16:creationId xmlns:a16="http://schemas.microsoft.com/office/drawing/2014/main" id="{5D860FB3-ED65-442E-9D74-58F684C9D0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317294">
            <a:off x="574000" y="6364710"/>
            <a:ext cx="2348424" cy="768576"/>
          </a:xfrm>
          <a:prstGeom prst="rect">
            <a:avLst/>
          </a:prstGeom>
        </p:spPr>
      </p:pic>
      <p:pic>
        <p:nvPicPr>
          <p:cNvPr id="11" name="Picture 16">
            <a:extLst>
              <a:ext uri="{FF2B5EF4-FFF2-40B4-BE49-F238E27FC236}">
                <a16:creationId xmlns:a16="http://schemas.microsoft.com/office/drawing/2014/main" id="{602EAC52-A223-4318-98A2-1D76ED6A75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725404" y="1564604"/>
            <a:ext cx="1061204" cy="1061204"/>
          </a:xfrm>
          <a:prstGeom prst="rect">
            <a:avLst/>
          </a:prstGeom>
        </p:spPr>
      </p:pic>
      <p:pic>
        <p:nvPicPr>
          <p:cNvPr id="12" name="Picture 16">
            <a:extLst>
              <a:ext uri="{FF2B5EF4-FFF2-40B4-BE49-F238E27FC236}">
                <a16:creationId xmlns:a16="http://schemas.microsoft.com/office/drawing/2014/main" id="{61069BCF-702C-4F13-AEBC-4F574475FB2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156692" y="8069368"/>
            <a:ext cx="1061204" cy="1061204"/>
          </a:xfrm>
          <a:prstGeom prst="rect">
            <a:avLst/>
          </a:prstGeom>
        </p:spPr>
      </p:pic>
      <p:pic>
        <p:nvPicPr>
          <p:cNvPr id="13" name="Picture 15">
            <a:extLst>
              <a:ext uri="{FF2B5EF4-FFF2-40B4-BE49-F238E27FC236}">
                <a16:creationId xmlns:a16="http://schemas.microsoft.com/office/drawing/2014/main" id="{26BCC49B-CA3E-43E9-B918-BD8853E4550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2141260">
            <a:off x="15624676" y="1043144"/>
            <a:ext cx="2348424" cy="768576"/>
          </a:xfrm>
          <a:prstGeom prst="rect">
            <a:avLst/>
          </a:prstGeom>
        </p:spPr>
      </p:pic>
      <p:pic>
        <p:nvPicPr>
          <p:cNvPr id="15" name="Picture 17">
            <a:extLst>
              <a:ext uri="{FF2B5EF4-FFF2-40B4-BE49-F238E27FC236}">
                <a16:creationId xmlns:a16="http://schemas.microsoft.com/office/drawing/2014/main" id="{19632D75-3658-4F68-908F-93EE4C79660F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231708" y="7480198"/>
            <a:ext cx="2435996" cy="2239544"/>
          </a:xfrm>
          <a:prstGeom prst="rect">
            <a:avLst/>
          </a:prstGeom>
        </p:spPr>
      </p:pic>
      <p:pic>
        <p:nvPicPr>
          <p:cNvPr id="317" name="Picture 316">
            <a:extLst>
              <a:ext uri="{FF2B5EF4-FFF2-40B4-BE49-F238E27FC236}">
                <a16:creationId xmlns:a16="http://schemas.microsoft.com/office/drawing/2014/main" id="{B8F79B15-FF26-49A6-A301-A087F6ADE817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6" t="25925" r="34580" b="50371"/>
          <a:stretch/>
        </p:blipFill>
        <p:spPr>
          <a:xfrm>
            <a:off x="3234831" y="3954716"/>
            <a:ext cx="2968926" cy="5588560"/>
          </a:xfrm>
          <a:prstGeom prst="rect">
            <a:avLst/>
          </a:prstGeom>
        </p:spPr>
      </p:pic>
      <p:sp>
        <p:nvSpPr>
          <p:cNvPr id="318" name="TextBox 5"/>
          <p:cNvSpPr txBox="1"/>
          <p:nvPr/>
        </p:nvSpPr>
        <p:spPr>
          <a:xfrm>
            <a:off x="6654367" y="2705102"/>
            <a:ext cx="5690050" cy="41549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Những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việc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nên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và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không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nên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làm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để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bảo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vệ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sức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khỏe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,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thể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chất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tinh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thần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ở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tuổi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dậy</a:t>
            </a:r>
            <a:r>
              <a: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5400" dirty="0" err="1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thì</a:t>
            </a:r>
            <a:endParaRPr lang="en-US" sz="5400" dirty="0">
              <a:solidFill>
                <a:srgbClr val="272626"/>
              </a:solidFill>
              <a:latin typeface="#9Slide03 Arima Madurai ExtraBo" panose="00000900000000000000" pitchFamily="2" charset="0"/>
              <a:cs typeface="#9Slide03 Arima Madurai ExtraBo" panose="000009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40092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INH DUONG TUOI DAY TH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302288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2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9D486ADF-D284-4D38-8AD6-F74BC1B519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48432" y="-252663"/>
            <a:ext cx="6116892" cy="2222990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B3B89C1C-AF5E-438E-9602-BEDF54374A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0519" y="97782"/>
            <a:ext cx="2107502" cy="2302524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1744266" y="6"/>
            <a:ext cx="14799468" cy="25522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06" tIns="68556" rIns="137106" bIns="68556" anchor="ctr"/>
          <a:lstStyle/>
          <a:p>
            <a:pPr algn="ctr" defTabSz="1371054">
              <a:defRPr/>
            </a:pPr>
            <a:endParaRPr lang="en-GB" sz="9000" b="1" dirty="0">
              <a:solidFill>
                <a:srgbClr val="7030A0"/>
              </a:solidFill>
              <a:latin typeface="UTM French Vanilla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5"/>
          <p:cNvSpPr/>
          <p:nvPr/>
        </p:nvSpPr>
        <p:spPr>
          <a:xfrm>
            <a:off x="3048009" y="498486"/>
            <a:ext cx="7350762" cy="1369592"/>
          </a:xfrm>
          <a:prstGeom prst="rect">
            <a:avLst/>
          </a:prstGeom>
        </p:spPr>
        <p:txBody>
          <a:bodyPr wrap="square" lIns="137106" tIns="68556" rIns="137106" bIns="68556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defTabSz="1371054">
              <a:spcBef>
                <a:spcPct val="0"/>
              </a:spcBef>
            </a:pPr>
            <a:r>
              <a:rPr lang="en-US" altLang="en-US" sz="8000" dirty="0" err="1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Hoạt</a:t>
            </a:r>
            <a:r>
              <a:rPr lang="en-US" altLang="en-US" sz="8000" dirty="0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 </a:t>
            </a:r>
            <a:r>
              <a:rPr lang="en-US" altLang="en-US" sz="8000" dirty="0" err="1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động</a:t>
            </a:r>
            <a:r>
              <a:rPr lang="en-US" altLang="en-US" sz="8000" dirty="0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 </a:t>
            </a:r>
            <a:r>
              <a:rPr lang="en-US" altLang="en-US" sz="8000" dirty="0" err="1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mở</a:t>
            </a:r>
            <a:r>
              <a:rPr lang="en-US" altLang="en-US" sz="8000" dirty="0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 </a:t>
            </a:r>
            <a:r>
              <a:rPr lang="en-US" altLang="en-US" sz="8000" dirty="0" err="1">
                <a:solidFill>
                  <a:prstClr val="black"/>
                </a:solidFill>
                <a:latin typeface="UTM French Vanilla" panose="02040603050506020204" pitchFamily="18" charset="0"/>
                <a:cs typeface="Times New Roman" pitchFamily="18" charset="0"/>
              </a:rPr>
              <a:t>đầu</a:t>
            </a:r>
            <a:endParaRPr lang="en-GB" altLang="en-US" sz="8000" dirty="0">
              <a:solidFill>
                <a:prstClr val="black"/>
              </a:solidFill>
              <a:latin typeface="UTM French Vanilla" panose="02040603050506020204" pitchFamily="18" charset="0"/>
              <a:cs typeface="Times New Roman" pitchFamily="18" charset="0"/>
            </a:endParaRPr>
          </a:p>
        </p:txBody>
      </p:sp>
      <p:pic>
        <p:nvPicPr>
          <p:cNvPr id="18" name="图片 6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8000" y="2394910"/>
            <a:ext cx="3748004" cy="697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hought Bubble: Cloud 1"/>
          <p:cNvSpPr/>
          <p:nvPr/>
        </p:nvSpPr>
        <p:spPr>
          <a:xfrm>
            <a:off x="7315200" y="2270145"/>
            <a:ext cx="8229600" cy="4985706"/>
          </a:xfrm>
          <a:prstGeom prst="cloudCallout">
            <a:avLst>
              <a:gd name="adj1" fmla="val -78796"/>
              <a:gd name="adj2" fmla="val 9325"/>
            </a:avLst>
          </a:prstGeom>
          <a:noFill/>
          <a:ln w="38100" cap="flat" cmpd="sng" algn="ctr">
            <a:solidFill>
              <a:srgbClr val="17559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1414" tIns="45708" rIns="91414" bIns="45708" anchor="ctr"/>
          <a:lstStyle/>
          <a:p>
            <a:pPr algn="ctr" defTabSz="457066">
              <a:defRPr/>
            </a:pPr>
            <a:endParaRPr lang="vi-VN">
              <a:ln w="38100">
                <a:solidFill>
                  <a:srgbClr val="000000"/>
                </a:solidFill>
              </a:ln>
              <a:solidFill>
                <a:srgbClr val="175593"/>
              </a:solidFill>
              <a:latin typeface="Arial Unicode MS"/>
              <a:ea typeface="黑体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8205538" y="3731958"/>
            <a:ext cx="6805864" cy="2677632"/>
          </a:xfrm>
          <a:prstGeom prst="rect">
            <a:avLst/>
          </a:prstGeom>
          <a:noFill/>
          <a:ln w="9525">
            <a:noFill/>
          </a:ln>
        </p:spPr>
        <p:txBody>
          <a:bodyPr wrap="square" lIns="91414" tIns="45708" rIns="91414" bIns="45708">
            <a:spAutoFit/>
          </a:bodyPr>
          <a:lstStyle/>
          <a:p>
            <a:pPr algn="ctr"/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algn="ctr"/>
            <a:endParaRPr lang="en-US" altLang="vi-VN" sz="4200" b="1" dirty="0">
              <a:solidFill>
                <a:srgbClr val="0000FF"/>
              </a:solidFill>
              <a:latin typeface="Times New Roman" panose="02020603050405020304" pitchFamily="18" charset="0"/>
              <a:ea typeface="SimHei" pitchFamily="49" charset="-122"/>
            </a:endParaRPr>
          </a:p>
        </p:txBody>
      </p:sp>
      <p:sp>
        <p:nvSpPr>
          <p:cNvPr id="21" name="Text Box 30"/>
          <p:cNvSpPr txBox="1"/>
          <p:nvPr/>
        </p:nvSpPr>
        <p:spPr>
          <a:xfrm>
            <a:off x="8342917" y="4143387"/>
            <a:ext cx="6504062" cy="2031302"/>
          </a:xfrm>
          <a:prstGeom prst="rect">
            <a:avLst/>
          </a:prstGeom>
          <a:noFill/>
          <a:ln w="9525">
            <a:noFill/>
          </a:ln>
        </p:spPr>
        <p:txBody>
          <a:bodyPr wrap="square" lIns="91414" tIns="45708" rIns="91414" bIns="45708">
            <a:spAutoFit/>
          </a:bodyPr>
          <a:lstStyle/>
          <a:p>
            <a:pPr algn="ctr"/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Con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42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 algn="ctr"/>
            <a:endParaRPr lang="en-US" altLang="vi-VN" sz="4200" b="1" dirty="0">
              <a:solidFill>
                <a:srgbClr val="0000FF"/>
              </a:solidFill>
              <a:latin typeface="Times New Roman" panose="02020603050405020304" pitchFamily="18" charset="0"/>
              <a:ea typeface="SimHei" pitchFamily="49" charset="-122"/>
            </a:endParaRPr>
          </a:p>
        </p:txBody>
      </p:sp>
      <p:pic>
        <p:nvPicPr>
          <p:cNvPr id="22" name="图片 27">
            <a:extLst>
              <a:ext uri="{FF2B5EF4-FFF2-40B4-BE49-F238E27FC236}">
                <a16:creationId xmlns:a16="http://schemas.microsoft.com/office/drawing/2014/main" id="{0E0A19E8-6471-498E-A0AD-8BFA4980C3A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33764"/>
            <a:ext cx="18288000" cy="2353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7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 animBg="1"/>
      <p:bldP spid="20" grpId="0"/>
      <p:bldP spid="20" grpId="1"/>
      <p:bldP spid="21" grpId="0"/>
      <p:bldP spid="21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1"/>
          <p:cNvPicPr>
            <a:picLocks noChangeAspect="1"/>
          </p:cNvPicPr>
          <p:nvPr/>
        </p:nvPicPr>
        <p:blipFill>
          <a:blip r:embed="rId4"/>
          <a:srcRect b="49406"/>
          <a:stretch>
            <a:fillRect/>
          </a:stretch>
        </p:blipFill>
        <p:spPr>
          <a:xfrm>
            <a:off x="0" y="-14287"/>
            <a:ext cx="1171576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Graphic 4" descr="Hel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92" y="1052516"/>
            <a:ext cx="1119188" cy="1119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TextBox 6"/>
          <p:cNvSpPr txBox="1"/>
          <p:nvPr/>
        </p:nvSpPr>
        <p:spPr>
          <a:xfrm>
            <a:off x="1943119" y="457343"/>
            <a:ext cx="15759114" cy="1431162"/>
          </a:xfrm>
          <a:prstGeom prst="rect">
            <a:avLst/>
          </a:prstGeom>
          <a:noFill/>
          <a:ln w="9525">
            <a:noFill/>
          </a:ln>
        </p:spPr>
        <p:txBody>
          <a:bodyPr lIns="137134" tIns="68568" rIns="137134" bIns="68568">
            <a:spAutoFit/>
          </a:bodyPr>
          <a:lstStyle/>
          <a:p>
            <a:pPr defTabSz="685662" fontAlgn="base">
              <a:spcBef>
                <a:spcPct val="0"/>
              </a:spcBef>
              <a:spcAft>
                <a:spcPct val="0"/>
              </a:spcAft>
            </a:pP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khoẻ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8917" name="Picture 1"/>
          <p:cNvPicPr>
            <a:picLocks noChangeAspect="1"/>
          </p:cNvPicPr>
          <p:nvPr/>
        </p:nvPicPr>
        <p:blipFill>
          <a:blip r:embed="rId6"/>
          <a:srcRect b="7928"/>
          <a:stretch>
            <a:fillRect/>
          </a:stretch>
        </p:blipFill>
        <p:spPr>
          <a:xfrm>
            <a:off x="585792" y="2445561"/>
            <a:ext cx="4319588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Picture 5"/>
          <p:cNvPicPr>
            <a:picLocks noChangeAspect="1"/>
          </p:cNvPicPr>
          <p:nvPr/>
        </p:nvPicPr>
        <p:blipFill>
          <a:blip r:embed="rId7"/>
          <a:srcRect b="11279"/>
          <a:stretch>
            <a:fillRect/>
          </a:stretch>
        </p:blipFill>
        <p:spPr>
          <a:xfrm>
            <a:off x="4905395" y="2419365"/>
            <a:ext cx="4817270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Picture 8"/>
          <p:cNvPicPr>
            <a:picLocks noChangeAspect="1"/>
          </p:cNvPicPr>
          <p:nvPr/>
        </p:nvPicPr>
        <p:blipFill>
          <a:blip r:embed="rId8"/>
          <a:srcRect b="17256"/>
          <a:stretch>
            <a:fillRect/>
          </a:stretch>
        </p:blipFill>
        <p:spPr>
          <a:xfrm>
            <a:off x="9741713" y="2445561"/>
            <a:ext cx="4088606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Picture 9"/>
          <p:cNvPicPr>
            <a:picLocks noChangeAspect="1"/>
          </p:cNvPicPr>
          <p:nvPr/>
        </p:nvPicPr>
        <p:blipFill>
          <a:blip r:embed="rId9"/>
          <a:srcRect t="5968" b="11455"/>
          <a:stretch>
            <a:fillRect/>
          </a:stretch>
        </p:blipFill>
        <p:spPr>
          <a:xfrm>
            <a:off x="13851747" y="2466991"/>
            <a:ext cx="4086226" cy="39338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Oval 17"/>
          <p:cNvSpPr/>
          <p:nvPr/>
        </p:nvSpPr>
        <p:spPr>
          <a:xfrm>
            <a:off x="1943100" y="6905626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4</a:t>
            </a:r>
            <a:endParaRPr lang="vi-VN" dirty="0">
              <a:solidFill>
                <a:srgbClr val="0000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55620" y="6931820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5</a:t>
            </a:r>
            <a:endParaRPr lang="vi-VN" dirty="0">
              <a:solidFill>
                <a:srgbClr val="00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787188" y="6905626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6</a:t>
            </a:r>
            <a:endParaRPr lang="vi-VN" dirty="0">
              <a:solidFill>
                <a:srgbClr val="00000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5732920" y="6815138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7</a:t>
            </a:r>
            <a:endParaRPr lang="vi-V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063093"/>
      </p:ext>
    </p:extLst>
  </p:cSld>
  <p:clrMapOvr>
    <a:masterClrMapping/>
  </p:clrMapOvr>
  <p:transition spd="slow">
    <p:blinds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8930413" y="2053222"/>
            <a:ext cx="8133122" cy="5604880"/>
            <a:chOff x="0" y="82712"/>
            <a:chExt cx="1745507" cy="1688333"/>
          </a:xfrm>
        </p:grpSpPr>
        <p:sp>
          <p:nvSpPr>
            <p:cNvPr id="4" name="Freeform 4"/>
            <p:cNvSpPr/>
            <p:nvPr/>
          </p:nvSpPr>
          <p:spPr>
            <a:xfrm>
              <a:off x="0" y="82712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3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5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680534">
            <a:off x="15396438" y="2085972"/>
            <a:ext cx="2348424" cy="768576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3380424">
            <a:off x="8574092" y="6238950"/>
            <a:ext cx="788808" cy="232002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9374862">
            <a:off x="-672377" y="37752"/>
            <a:ext cx="2625654" cy="672504"/>
          </a:xfrm>
          <a:prstGeom prst="rect">
            <a:avLst/>
          </a:prstGeom>
        </p:spPr>
      </p:pic>
      <p:sp>
        <p:nvSpPr>
          <p:cNvPr id="16" name="TextBox 6">
            <a:extLst>
              <a:ext uri="{FF2B5EF4-FFF2-40B4-BE49-F238E27FC236}">
                <a16:creationId xmlns:a16="http://schemas.microsoft.com/office/drawing/2014/main" id="{846E744F-CF72-4B5C-9942-06D6D4AFE901}"/>
              </a:ext>
            </a:extLst>
          </p:cNvPr>
          <p:cNvSpPr txBox="1"/>
          <p:nvPr/>
        </p:nvSpPr>
        <p:spPr>
          <a:xfrm>
            <a:off x="8968498" y="3288450"/>
            <a:ext cx="8054324" cy="35348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596"/>
              </a:lnSpc>
            </a:pPr>
            <a:r>
              <a:rPr lang="en-US" sz="13800" dirty="0">
                <a:solidFill>
                  <a:srgbClr val="FC8584"/>
                </a:solidFill>
                <a:latin typeface="iCiel Pony"/>
              </a:rPr>
              <a:t>ĐỘNG </a:t>
            </a:r>
          </a:p>
          <a:p>
            <a:pPr algn="ctr">
              <a:lnSpc>
                <a:spcPts val="13596"/>
              </a:lnSpc>
            </a:pPr>
            <a:r>
              <a:rPr lang="en-US" sz="13800" dirty="0">
                <a:solidFill>
                  <a:srgbClr val="FC8584"/>
                </a:solidFill>
                <a:latin typeface="iCiel Pony"/>
              </a:rPr>
              <a:t>NÃO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7F4FD1F-DE56-4FB7-B93F-0DDF50CFA04C}"/>
              </a:ext>
            </a:extLst>
          </p:cNvPr>
          <p:cNvSpPr/>
          <p:nvPr/>
        </p:nvSpPr>
        <p:spPr>
          <a:xfrm>
            <a:off x="6515714" y="341728"/>
            <a:ext cx="5256584" cy="339676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C6086B5-CF56-4BA5-A574-2B619689BB87}"/>
              </a:ext>
            </a:extLst>
          </p:cNvPr>
          <p:cNvSpPr/>
          <p:nvPr/>
        </p:nvSpPr>
        <p:spPr>
          <a:xfrm>
            <a:off x="6515714" y="341728"/>
            <a:ext cx="5256584" cy="33967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70" name="Group 269">
            <a:extLst>
              <a:ext uri="{FF2B5EF4-FFF2-40B4-BE49-F238E27FC236}">
                <a16:creationId xmlns:a16="http://schemas.microsoft.com/office/drawing/2014/main" id="{C4B619C8-2110-414A-A5AE-AEC5BFF91759}"/>
              </a:ext>
            </a:extLst>
          </p:cNvPr>
          <p:cNvGrpSpPr/>
          <p:nvPr/>
        </p:nvGrpSpPr>
        <p:grpSpPr>
          <a:xfrm flipH="1">
            <a:off x="3196689" y="3811038"/>
            <a:ext cx="3024478" cy="6109992"/>
            <a:chOff x="391588" y="4037105"/>
            <a:chExt cx="3024477" cy="6109991"/>
          </a:xfrm>
        </p:grpSpPr>
        <p:grpSp>
          <p:nvGrpSpPr>
            <p:cNvPr id="7" name="Graphic 16">
              <a:extLst>
                <a:ext uri="{FF2B5EF4-FFF2-40B4-BE49-F238E27FC236}">
                  <a16:creationId xmlns:a16="http://schemas.microsoft.com/office/drawing/2014/main" id="{D3E15B16-4F6F-4808-A6D0-D043046B9A03}"/>
                </a:ext>
              </a:extLst>
            </p:cNvPr>
            <p:cNvGrpSpPr/>
            <p:nvPr/>
          </p:nvGrpSpPr>
          <p:grpSpPr>
            <a:xfrm>
              <a:off x="391588" y="9462778"/>
              <a:ext cx="1106461" cy="439919"/>
              <a:chOff x="391588" y="9462778"/>
              <a:chExt cx="1106461" cy="439919"/>
            </a:xfrm>
          </p:grpSpPr>
          <p:grpSp>
            <p:nvGrpSpPr>
              <p:cNvPr id="10" name="Graphic 16">
                <a:extLst>
                  <a:ext uri="{FF2B5EF4-FFF2-40B4-BE49-F238E27FC236}">
                    <a16:creationId xmlns:a16="http://schemas.microsoft.com/office/drawing/2014/main" id="{88A0F22C-FB38-402B-B7F0-8F148958AEE0}"/>
                  </a:ext>
                </a:extLst>
              </p:cNvPr>
              <p:cNvGrpSpPr/>
              <p:nvPr/>
            </p:nvGrpSpPr>
            <p:grpSpPr>
              <a:xfrm>
                <a:off x="391588" y="9707177"/>
                <a:ext cx="1106461" cy="195519"/>
                <a:chOff x="391588" y="9707177"/>
                <a:chExt cx="1106461" cy="195519"/>
              </a:xfrm>
            </p:grpSpPr>
            <p:sp>
              <p:nvSpPr>
                <p:cNvPr id="11" name="Freeform: Shape 10">
                  <a:extLst>
                    <a:ext uri="{FF2B5EF4-FFF2-40B4-BE49-F238E27FC236}">
                      <a16:creationId xmlns:a16="http://schemas.microsoft.com/office/drawing/2014/main" id="{4F0FEC74-C8F7-4A2B-ABAA-B62C9536F744}"/>
                    </a:ext>
                  </a:extLst>
                </p:cNvPr>
                <p:cNvSpPr/>
                <p:nvPr/>
              </p:nvSpPr>
              <p:spPr>
                <a:xfrm>
                  <a:off x="401056" y="9731617"/>
                  <a:ext cx="1084773" cy="159504"/>
                </a:xfrm>
                <a:custGeom>
                  <a:avLst/>
                  <a:gdLst>
                    <a:gd name="connsiteX0" fmla="*/ 9412 w 1084773"/>
                    <a:gd name="connsiteY0" fmla="*/ 0 h 159504"/>
                    <a:gd name="connsiteX1" fmla="*/ 3302 w 1084773"/>
                    <a:gd name="connsiteY1" fmla="*/ 18330 h 159504"/>
                    <a:gd name="connsiteX2" fmla="*/ 510433 w 1084773"/>
                    <a:gd name="connsiteY2" fmla="*/ 158860 h 159504"/>
                    <a:gd name="connsiteX3" fmla="*/ 1084773 w 1084773"/>
                    <a:gd name="connsiteY3" fmla="*/ 42770 h 159504"/>
                    <a:gd name="connsiteX4" fmla="*/ 1084773 w 1084773"/>
                    <a:gd name="connsiteY4" fmla="*/ 36660 h 159504"/>
                    <a:gd name="connsiteX5" fmla="*/ 559313 w 1084773"/>
                    <a:gd name="connsiteY5" fmla="*/ 109980 h 159504"/>
                    <a:gd name="connsiteX6" fmla="*/ 9412 w 1084773"/>
                    <a:gd name="connsiteY6" fmla="*/ 0 h 1595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4773" h="159504">
                      <a:moveTo>
                        <a:pt x="9412" y="0"/>
                      </a:moveTo>
                      <a:cubicBezTo>
                        <a:pt x="9412" y="6110"/>
                        <a:pt x="3302" y="12220"/>
                        <a:pt x="3302" y="18330"/>
                      </a:cubicBezTo>
                      <a:cubicBezTo>
                        <a:pt x="-33358" y="128310"/>
                        <a:pt x="241593" y="164970"/>
                        <a:pt x="510433" y="158860"/>
                      </a:cubicBezTo>
                      <a:cubicBezTo>
                        <a:pt x="779273" y="152750"/>
                        <a:pt x="1078663" y="140530"/>
                        <a:pt x="1084773" y="42770"/>
                      </a:cubicBezTo>
                      <a:cubicBezTo>
                        <a:pt x="1084773" y="42770"/>
                        <a:pt x="1084773" y="42770"/>
                        <a:pt x="1084773" y="36660"/>
                      </a:cubicBezTo>
                      <a:cubicBezTo>
                        <a:pt x="1023673" y="73320"/>
                        <a:pt x="864813" y="91650"/>
                        <a:pt x="559313" y="109980"/>
                      </a:cubicBezTo>
                      <a:cubicBezTo>
                        <a:pt x="82733" y="134420"/>
                        <a:pt x="9412" y="12220"/>
                        <a:pt x="94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" name="Freeform: Shape 11">
                  <a:extLst>
                    <a:ext uri="{FF2B5EF4-FFF2-40B4-BE49-F238E27FC236}">
                      <a16:creationId xmlns:a16="http://schemas.microsoft.com/office/drawing/2014/main" id="{DCBE0424-796D-4669-970B-698C52A0A319}"/>
                    </a:ext>
                  </a:extLst>
                </p:cNvPr>
                <p:cNvSpPr/>
                <p:nvPr/>
              </p:nvSpPr>
              <p:spPr>
                <a:xfrm>
                  <a:off x="391588" y="9707177"/>
                  <a:ext cx="1106461" cy="195519"/>
                </a:xfrm>
                <a:custGeom>
                  <a:avLst/>
                  <a:gdLst>
                    <a:gd name="connsiteX0" fmla="*/ 458801 w 1106461"/>
                    <a:gd name="connsiteY0" fmla="*/ 189410 h 195519"/>
                    <a:gd name="connsiteX1" fmla="*/ 12771 w 1106461"/>
                    <a:gd name="connsiteY1" fmla="*/ 97760 h 195519"/>
                    <a:gd name="connsiteX2" fmla="*/ 6661 w 1106461"/>
                    <a:gd name="connsiteY2" fmla="*/ 36660 h 195519"/>
                    <a:gd name="connsiteX3" fmla="*/ 12771 w 1106461"/>
                    <a:gd name="connsiteY3" fmla="*/ 18330 h 195519"/>
                    <a:gd name="connsiteX4" fmla="*/ 18881 w 1106461"/>
                    <a:gd name="connsiteY4" fmla="*/ 0 h 195519"/>
                    <a:gd name="connsiteX5" fmla="*/ 24991 w 1106461"/>
                    <a:gd name="connsiteY5" fmla="*/ 18330 h 195519"/>
                    <a:gd name="connsiteX6" fmla="*/ 458801 w 1106461"/>
                    <a:gd name="connsiteY6" fmla="*/ 128310 h 195519"/>
                    <a:gd name="connsiteX7" fmla="*/ 574891 w 1106461"/>
                    <a:gd name="connsiteY7" fmla="*/ 128310 h 195519"/>
                    <a:gd name="connsiteX8" fmla="*/ 1094242 w 1106461"/>
                    <a:gd name="connsiteY8" fmla="*/ 54990 h 195519"/>
                    <a:gd name="connsiteX9" fmla="*/ 1106462 w 1106461"/>
                    <a:gd name="connsiteY9" fmla="*/ 48880 h 195519"/>
                    <a:gd name="connsiteX10" fmla="*/ 1106462 w 1106461"/>
                    <a:gd name="connsiteY10" fmla="*/ 67210 h 195519"/>
                    <a:gd name="connsiteX11" fmla="*/ 519901 w 1106461"/>
                    <a:gd name="connsiteY11" fmla="*/ 195520 h 195519"/>
                    <a:gd name="connsiteX12" fmla="*/ 458801 w 1106461"/>
                    <a:gd name="connsiteY12" fmla="*/ 189410 h 195519"/>
                    <a:gd name="connsiteX13" fmla="*/ 18881 w 1106461"/>
                    <a:gd name="connsiteY13" fmla="*/ 42770 h 195519"/>
                    <a:gd name="connsiteX14" fmla="*/ 18881 w 1106461"/>
                    <a:gd name="connsiteY14" fmla="*/ 42770 h 195519"/>
                    <a:gd name="connsiteX15" fmla="*/ 24991 w 1106461"/>
                    <a:gd name="connsiteY15" fmla="*/ 91650 h 195519"/>
                    <a:gd name="connsiteX16" fmla="*/ 458801 w 1106461"/>
                    <a:gd name="connsiteY16" fmla="*/ 177189 h 195519"/>
                    <a:gd name="connsiteX17" fmla="*/ 519901 w 1106461"/>
                    <a:gd name="connsiteY17" fmla="*/ 177189 h 195519"/>
                    <a:gd name="connsiteX18" fmla="*/ 1088132 w 1106461"/>
                    <a:gd name="connsiteY18" fmla="*/ 73320 h 195519"/>
                    <a:gd name="connsiteX19" fmla="*/ 574891 w 1106461"/>
                    <a:gd name="connsiteY19" fmla="*/ 140530 h 195519"/>
                    <a:gd name="connsiteX20" fmla="*/ 458801 w 1106461"/>
                    <a:gd name="connsiteY20" fmla="*/ 140530 h 195519"/>
                    <a:gd name="connsiteX21" fmla="*/ 18881 w 1106461"/>
                    <a:gd name="connsiteY21" fmla="*/ 42770 h 195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106461" h="195519">
                      <a:moveTo>
                        <a:pt x="458801" y="189410"/>
                      </a:moveTo>
                      <a:cubicBezTo>
                        <a:pt x="342711" y="189410"/>
                        <a:pt x="73871" y="183300"/>
                        <a:pt x="12771" y="97760"/>
                      </a:cubicBezTo>
                      <a:cubicBezTo>
                        <a:pt x="551" y="79430"/>
                        <a:pt x="-5559" y="61100"/>
                        <a:pt x="6661" y="36660"/>
                      </a:cubicBezTo>
                      <a:cubicBezTo>
                        <a:pt x="6661" y="30550"/>
                        <a:pt x="12771" y="24440"/>
                        <a:pt x="12771" y="18330"/>
                      </a:cubicBezTo>
                      <a:lnTo>
                        <a:pt x="18881" y="0"/>
                      </a:lnTo>
                      <a:lnTo>
                        <a:pt x="24991" y="18330"/>
                      </a:lnTo>
                      <a:cubicBezTo>
                        <a:pt x="24991" y="24440"/>
                        <a:pt x="79981" y="128310"/>
                        <a:pt x="458801" y="128310"/>
                      </a:cubicBezTo>
                      <a:cubicBezTo>
                        <a:pt x="495461" y="128310"/>
                        <a:pt x="532121" y="128310"/>
                        <a:pt x="574891" y="128310"/>
                      </a:cubicBezTo>
                      <a:cubicBezTo>
                        <a:pt x="892612" y="109980"/>
                        <a:pt x="1039252" y="91650"/>
                        <a:pt x="1094242" y="54990"/>
                      </a:cubicBezTo>
                      <a:lnTo>
                        <a:pt x="1106462" y="48880"/>
                      </a:lnTo>
                      <a:lnTo>
                        <a:pt x="1106462" y="67210"/>
                      </a:lnTo>
                      <a:cubicBezTo>
                        <a:pt x="1100352" y="171080"/>
                        <a:pt x="837622" y="183300"/>
                        <a:pt x="519901" y="195520"/>
                      </a:cubicBezTo>
                      <a:cubicBezTo>
                        <a:pt x="501571" y="189410"/>
                        <a:pt x="477131" y="189410"/>
                        <a:pt x="458801" y="189410"/>
                      </a:cubicBezTo>
                      <a:close/>
                      <a:moveTo>
                        <a:pt x="18881" y="42770"/>
                      </a:moveTo>
                      <a:cubicBezTo>
                        <a:pt x="18881" y="42770"/>
                        <a:pt x="18881" y="42770"/>
                        <a:pt x="18881" y="42770"/>
                      </a:cubicBezTo>
                      <a:cubicBezTo>
                        <a:pt x="12771" y="61100"/>
                        <a:pt x="12771" y="79430"/>
                        <a:pt x="24991" y="91650"/>
                      </a:cubicBezTo>
                      <a:cubicBezTo>
                        <a:pt x="67761" y="146639"/>
                        <a:pt x="226621" y="177189"/>
                        <a:pt x="458801" y="177189"/>
                      </a:cubicBezTo>
                      <a:cubicBezTo>
                        <a:pt x="477131" y="177189"/>
                        <a:pt x="501571" y="177189"/>
                        <a:pt x="519901" y="177189"/>
                      </a:cubicBezTo>
                      <a:cubicBezTo>
                        <a:pt x="752081" y="171080"/>
                        <a:pt x="1063692" y="164970"/>
                        <a:pt x="1088132" y="73320"/>
                      </a:cubicBezTo>
                      <a:cubicBezTo>
                        <a:pt x="1020922" y="103870"/>
                        <a:pt x="874282" y="122200"/>
                        <a:pt x="574891" y="140530"/>
                      </a:cubicBezTo>
                      <a:cubicBezTo>
                        <a:pt x="532121" y="140530"/>
                        <a:pt x="495461" y="140530"/>
                        <a:pt x="458801" y="140530"/>
                      </a:cubicBezTo>
                      <a:cubicBezTo>
                        <a:pt x="141081" y="146639"/>
                        <a:pt x="43321" y="73320"/>
                        <a:pt x="18881" y="42770"/>
                      </a:cubicBezTo>
                      <a:close/>
                    </a:path>
                  </a:pathLst>
                </a:custGeom>
                <a:solidFill>
                  <a:srgbClr val="ADACA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9219554F-FD98-44BA-810C-794BA9346A62}"/>
                  </a:ext>
                </a:extLst>
              </p:cNvPr>
              <p:cNvSpPr/>
              <p:nvPr/>
            </p:nvSpPr>
            <p:spPr>
              <a:xfrm>
                <a:off x="660979" y="9768277"/>
                <a:ext cx="830960" cy="124730"/>
              </a:xfrm>
              <a:custGeom>
                <a:avLst/>
                <a:gdLst>
                  <a:gd name="connsiteX0" fmla="*/ 305500 w 830960"/>
                  <a:gd name="connsiteY0" fmla="*/ 73320 h 124730"/>
                  <a:gd name="connsiteX1" fmla="*/ 0 w 830960"/>
                  <a:gd name="connsiteY1" fmla="*/ 67210 h 124730"/>
                  <a:gd name="connsiteX2" fmla="*/ 0 w 830960"/>
                  <a:gd name="connsiteY2" fmla="*/ 116089 h 124730"/>
                  <a:gd name="connsiteX3" fmla="*/ 256620 w 830960"/>
                  <a:gd name="connsiteY3" fmla="*/ 122200 h 124730"/>
                  <a:gd name="connsiteX4" fmla="*/ 830961 w 830960"/>
                  <a:gd name="connsiteY4" fmla="*/ 6110 h 124730"/>
                  <a:gd name="connsiteX5" fmla="*/ 830961 w 830960"/>
                  <a:gd name="connsiteY5" fmla="*/ 0 h 124730"/>
                  <a:gd name="connsiteX6" fmla="*/ 305500 w 830960"/>
                  <a:gd name="connsiteY6" fmla="*/ 73320 h 124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0960" h="124730">
                    <a:moveTo>
                      <a:pt x="305500" y="73320"/>
                    </a:moveTo>
                    <a:cubicBezTo>
                      <a:pt x="177190" y="79430"/>
                      <a:pt x="73320" y="73320"/>
                      <a:pt x="0" y="67210"/>
                    </a:cubicBezTo>
                    <a:cubicBezTo>
                      <a:pt x="0" y="85540"/>
                      <a:pt x="0" y="97760"/>
                      <a:pt x="0" y="116089"/>
                    </a:cubicBezTo>
                    <a:cubicBezTo>
                      <a:pt x="79430" y="122200"/>
                      <a:pt x="164970" y="128310"/>
                      <a:pt x="256620" y="122200"/>
                    </a:cubicBezTo>
                    <a:cubicBezTo>
                      <a:pt x="525460" y="116089"/>
                      <a:pt x="824851" y="103870"/>
                      <a:pt x="830961" y="6110"/>
                    </a:cubicBezTo>
                    <a:cubicBezTo>
                      <a:pt x="830961" y="6110"/>
                      <a:pt x="830961" y="6110"/>
                      <a:pt x="830961" y="0"/>
                    </a:cubicBezTo>
                    <a:cubicBezTo>
                      <a:pt x="763751" y="36660"/>
                      <a:pt x="604890" y="54990"/>
                      <a:pt x="305500" y="73320"/>
                    </a:cubicBez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1D4F208-6943-485F-B58A-675307C5F1D1}"/>
                  </a:ext>
                </a:extLst>
              </p:cNvPr>
              <p:cNvSpPr/>
              <p:nvPr/>
            </p:nvSpPr>
            <p:spPr>
              <a:xfrm>
                <a:off x="1168109" y="9768277"/>
                <a:ext cx="317720" cy="116089"/>
              </a:xfrm>
              <a:custGeom>
                <a:avLst/>
                <a:gdLst>
                  <a:gd name="connsiteX0" fmla="*/ 0 w 317720"/>
                  <a:gd name="connsiteY0" fmla="*/ 61100 h 116089"/>
                  <a:gd name="connsiteX1" fmla="*/ 0 w 317720"/>
                  <a:gd name="connsiteY1" fmla="*/ 116089 h 116089"/>
                  <a:gd name="connsiteX2" fmla="*/ 317720 w 317720"/>
                  <a:gd name="connsiteY2" fmla="*/ 6110 h 116089"/>
                  <a:gd name="connsiteX3" fmla="*/ 317720 w 317720"/>
                  <a:gd name="connsiteY3" fmla="*/ 0 h 116089"/>
                  <a:gd name="connsiteX4" fmla="*/ 0 w 317720"/>
                  <a:gd name="connsiteY4" fmla="*/ 61100 h 1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7720" h="116089">
                    <a:moveTo>
                      <a:pt x="0" y="61100"/>
                    </a:moveTo>
                    <a:lnTo>
                      <a:pt x="0" y="116089"/>
                    </a:lnTo>
                    <a:cubicBezTo>
                      <a:pt x="171080" y="103870"/>
                      <a:pt x="311610" y="79430"/>
                      <a:pt x="317720" y="6110"/>
                    </a:cubicBezTo>
                    <a:cubicBezTo>
                      <a:pt x="317720" y="6110"/>
                      <a:pt x="317720" y="6110"/>
                      <a:pt x="317720" y="0"/>
                    </a:cubicBezTo>
                    <a:cubicBezTo>
                      <a:pt x="274950" y="24440"/>
                      <a:pt x="171080" y="42770"/>
                      <a:pt x="0" y="61100"/>
                    </a:cubicBez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" name="Graphic 16">
                <a:extLst>
                  <a:ext uri="{FF2B5EF4-FFF2-40B4-BE49-F238E27FC236}">
                    <a16:creationId xmlns:a16="http://schemas.microsoft.com/office/drawing/2014/main" id="{0D141FC3-AA7A-4779-A878-3E56CCCE348D}"/>
                  </a:ext>
                </a:extLst>
              </p:cNvPr>
              <p:cNvGrpSpPr/>
              <p:nvPr/>
            </p:nvGrpSpPr>
            <p:grpSpPr>
              <a:xfrm>
                <a:off x="398249" y="9462778"/>
                <a:ext cx="1094377" cy="391039"/>
                <a:chOff x="398249" y="9462778"/>
                <a:chExt cx="1094377" cy="391039"/>
              </a:xfrm>
            </p:grpSpPr>
            <p:grpSp>
              <p:nvGrpSpPr>
                <p:cNvPr id="25" name="Graphic 16">
                  <a:extLst>
                    <a:ext uri="{FF2B5EF4-FFF2-40B4-BE49-F238E27FC236}">
                      <a16:creationId xmlns:a16="http://schemas.microsoft.com/office/drawing/2014/main" id="{7B842492-D608-471D-93EA-843D588DE874}"/>
                    </a:ext>
                  </a:extLst>
                </p:cNvPr>
                <p:cNvGrpSpPr/>
                <p:nvPr/>
              </p:nvGrpSpPr>
              <p:grpSpPr>
                <a:xfrm>
                  <a:off x="398249" y="9572757"/>
                  <a:ext cx="441401" cy="281059"/>
                  <a:chOff x="398249" y="9572757"/>
                  <a:chExt cx="441401" cy="281059"/>
                </a:xfrm>
              </p:grpSpPr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50B561AA-2A5A-431C-9254-BA797F284FD8}"/>
                      </a:ext>
                    </a:extLst>
                  </p:cNvPr>
                  <p:cNvSpPr/>
                  <p:nvPr/>
                </p:nvSpPr>
                <p:spPr>
                  <a:xfrm>
                    <a:off x="404359" y="9578867"/>
                    <a:ext cx="428418" cy="268839"/>
                  </a:xfrm>
                  <a:custGeom>
                    <a:avLst/>
                    <a:gdLst>
                      <a:gd name="connsiteX0" fmla="*/ 354380 w 428418"/>
                      <a:gd name="connsiteY0" fmla="*/ 0 h 268839"/>
                      <a:gd name="connsiteX1" fmla="*/ 305500 w 428418"/>
                      <a:gd name="connsiteY1" fmla="*/ 6110 h 268839"/>
                      <a:gd name="connsiteX2" fmla="*/ 0 w 428418"/>
                      <a:gd name="connsiteY2" fmla="*/ 158860 h 268839"/>
                      <a:gd name="connsiteX3" fmla="*/ 409370 w 428418"/>
                      <a:gd name="connsiteY3" fmla="*/ 268840 h 268839"/>
                      <a:gd name="connsiteX4" fmla="*/ 354380 w 428418"/>
                      <a:gd name="connsiteY4" fmla="*/ 0 h 2688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8418" h="268839">
                        <a:moveTo>
                          <a:pt x="354380" y="0"/>
                        </a:moveTo>
                        <a:cubicBezTo>
                          <a:pt x="342160" y="0"/>
                          <a:pt x="323830" y="6110"/>
                          <a:pt x="305500" y="6110"/>
                        </a:cubicBezTo>
                        <a:cubicBezTo>
                          <a:pt x="73320" y="24440"/>
                          <a:pt x="30550" y="61100"/>
                          <a:pt x="0" y="158860"/>
                        </a:cubicBezTo>
                        <a:cubicBezTo>
                          <a:pt x="6110" y="164970"/>
                          <a:pt x="61100" y="262730"/>
                          <a:pt x="409370" y="268840"/>
                        </a:cubicBezTo>
                        <a:cubicBezTo>
                          <a:pt x="458250" y="116090"/>
                          <a:pt x="403260" y="36660"/>
                          <a:pt x="35438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" name="Freeform: Shape 26">
                    <a:extLst>
                      <a:ext uri="{FF2B5EF4-FFF2-40B4-BE49-F238E27FC236}">
                        <a16:creationId xmlns:a16="http://schemas.microsoft.com/office/drawing/2014/main" id="{F3697C45-E589-41AC-BD5D-C9B82D3E5860}"/>
                      </a:ext>
                    </a:extLst>
                  </p:cNvPr>
                  <p:cNvSpPr/>
                  <p:nvPr/>
                </p:nvSpPr>
                <p:spPr>
                  <a:xfrm>
                    <a:off x="398249" y="9572757"/>
                    <a:ext cx="441401" cy="281059"/>
                  </a:xfrm>
                  <a:custGeom>
                    <a:avLst/>
                    <a:gdLst>
                      <a:gd name="connsiteX0" fmla="*/ 421590 w 441401"/>
                      <a:gd name="connsiteY0" fmla="*/ 281060 h 281059"/>
                      <a:gd name="connsiteX1" fmla="*/ 421590 w 441401"/>
                      <a:gd name="connsiteY1" fmla="*/ 281060 h 281059"/>
                      <a:gd name="connsiteX2" fmla="*/ 0 w 441401"/>
                      <a:gd name="connsiteY2" fmla="*/ 164970 h 281059"/>
                      <a:gd name="connsiteX3" fmla="*/ 0 w 441401"/>
                      <a:gd name="connsiteY3" fmla="*/ 164970 h 281059"/>
                      <a:gd name="connsiteX4" fmla="*/ 0 w 441401"/>
                      <a:gd name="connsiteY4" fmla="*/ 164970 h 281059"/>
                      <a:gd name="connsiteX5" fmla="*/ 311610 w 441401"/>
                      <a:gd name="connsiteY5" fmla="*/ 6110 h 281059"/>
                      <a:gd name="connsiteX6" fmla="*/ 354380 w 441401"/>
                      <a:gd name="connsiteY6" fmla="*/ 0 h 281059"/>
                      <a:gd name="connsiteX7" fmla="*/ 354380 w 441401"/>
                      <a:gd name="connsiteY7" fmla="*/ 0 h 281059"/>
                      <a:gd name="connsiteX8" fmla="*/ 354380 w 441401"/>
                      <a:gd name="connsiteY8" fmla="*/ 0 h 281059"/>
                      <a:gd name="connsiteX9" fmla="*/ 421590 w 441401"/>
                      <a:gd name="connsiteY9" fmla="*/ 281060 h 281059"/>
                      <a:gd name="connsiteX10" fmla="*/ 421590 w 441401"/>
                      <a:gd name="connsiteY10" fmla="*/ 281060 h 281059"/>
                      <a:gd name="connsiteX11" fmla="*/ 18330 w 441401"/>
                      <a:gd name="connsiteY11" fmla="*/ 158860 h 281059"/>
                      <a:gd name="connsiteX12" fmla="*/ 415480 w 441401"/>
                      <a:gd name="connsiteY12" fmla="*/ 262730 h 281059"/>
                      <a:gd name="connsiteX13" fmla="*/ 360490 w 441401"/>
                      <a:gd name="connsiteY13" fmla="*/ 12220 h 281059"/>
                      <a:gd name="connsiteX14" fmla="*/ 317720 w 441401"/>
                      <a:gd name="connsiteY14" fmla="*/ 18330 h 281059"/>
                      <a:gd name="connsiteX15" fmla="*/ 18330 w 441401"/>
                      <a:gd name="connsiteY15" fmla="*/ 158860 h 281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41401" h="281059">
                        <a:moveTo>
                          <a:pt x="421590" y="281060"/>
                        </a:moveTo>
                        <a:lnTo>
                          <a:pt x="421590" y="281060"/>
                        </a:lnTo>
                        <a:cubicBezTo>
                          <a:pt x="67210" y="274950"/>
                          <a:pt x="6110" y="177190"/>
                          <a:pt x="0" y="164970"/>
                        </a:cubicBezTo>
                        <a:lnTo>
                          <a:pt x="0" y="164970"/>
                        </a:lnTo>
                        <a:lnTo>
                          <a:pt x="0" y="164970"/>
                        </a:lnTo>
                        <a:cubicBezTo>
                          <a:pt x="36660" y="54990"/>
                          <a:pt x="85540" y="24440"/>
                          <a:pt x="311610" y="6110"/>
                        </a:cubicBezTo>
                        <a:cubicBezTo>
                          <a:pt x="329940" y="6110"/>
                          <a:pt x="342160" y="6110"/>
                          <a:pt x="354380" y="0"/>
                        </a:cubicBezTo>
                        <a:lnTo>
                          <a:pt x="354380" y="0"/>
                        </a:lnTo>
                        <a:lnTo>
                          <a:pt x="354380" y="0"/>
                        </a:lnTo>
                        <a:cubicBezTo>
                          <a:pt x="421590" y="36660"/>
                          <a:pt x="470470" y="122200"/>
                          <a:pt x="421590" y="281060"/>
                        </a:cubicBezTo>
                        <a:lnTo>
                          <a:pt x="421590" y="281060"/>
                        </a:lnTo>
                        <a:close/>
                        <a:moveTo>
                          <a:pt x="18330" y="158860"/>
                        </a:moveTo>
                        <a:cubicBezTo>
                          <a:pt x="30550" y="177190"/>
                          <a:pt x="97760" y="256620"/>
                          <a:pt x="415480" y="262730"/>
                        </a:cubicBezTo>
                        <a:cubicBezTo>
                          <a:pt x="452140" y="122200"/>
                          <a:pt x="409370" y="48880"/>
                          <a:pt x="360490" y="12220"/>
                        </a:cubicBezTo>
                        <a:cubicBezTo>
                          <a:pt x="348270" y="12220"/>
                          <a:pt x="329940" y="12220"/>
                          <a:pt x="317720" y="18330"/>
                        </a:cubicBezTo>
                        <a:cubicBezTo>
                          <a:pt x="85540" y="30550"/>
                          <a:pt x="48880" y="67210"/>
                          <a:pt x="18330" y="158860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DE3A7D19-405B-40F0-B52C-27D20DD9DBC8}"/>
                    </a:ext>
                  </a:extLst>
                </p:cNvPr>
                <p:cNvSpPr/>
                <p:nvPr/>
              </p:nvSpPr>
              <p:spPr>
                <a:xfrm>
                  <a:off x="404359" y="9578867"/>
                  <a:ext cx="428418" cy="262729"/>
                </a:xfrm>
                <a:custGeom>
                  <a:avLst/>
                  <a:gdLst>
                    <a:gd name="connsiteX0" fmla="*/ 354380 w 428418"/>
                    <a:gd name="connsiteY0" fmla="*/ 0 h 262729"/>
                    <a:gd name="connsiteX1" fmla="*/ 336050 w 428418"/>
                    <a:gd name="connsiteY1" fmla="*/ 0 h 262729"/>
                    <a:gd name="connsiteX2" fmla="*/ 329940 w 428418"/>
                    <a:gd name="connsiteY2" fmla="*/ 146640 h 262729"/>
                    <a:gd name="connsiteX3" fmla="*/ 183300 w 428418"/>
                    <a:gd name="connsiteY3" fmla="*/ 189410 h 262729"/>
                    <a:gd name="connsiteX4" fmla="*/ 6110 w 428418"/>
                    <a:gd name="connsiteY4" fmla="*/ 140530 h 262729"/>
                    <a:gd name="connsiteX5" fmla="*/ 0 w 428418"/>
                    <a:gd name="connsiteY5" fmla="*/ 152750 h 262729"/>
                    <a:gd name="connsiteX6" fmla="*/ 409370 w 428418"/>
                    <a:gd name="connsiteY6" fmla="*/ 262730 h 262729"/>
                    <a:gd name="connsiteX7" fmla="*/ 354380 w 428418"/>
                    <a:gd name="connsiteY7" fmla="*/ 0 h 262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8418" h="262729">
                      <a:moveTo>
                        <a:pt x="354380" y="0"/>
                      </a:moveTo>
                      <a:cubicBezTo>
                        <a:pt x="348270" y="0"/>
                        <a:pt x="342160" y="0"/>
                        <a:pt x="336050" y="0"/>
                      </a:cubicBezTo>
                      <a:cubicBezTo>
                        <a:pt x="360490" y="48880"/>
                        <a:pt x="366600" y="109980"/>
                        <a:pt x="329940" y="146640"/>
                      </a:cubicBezTo>
                      <a:cubicBezTo>
                        <a:pt x="293280" y="183300"/>
                        <a:pt x="232180" y="195520"/>
                        <a:pt x="183300" y="189410"/>
                      </a:cubicBezTo>
                      <a:cubicBezTo>
                        <a:pt x="122200" y="183300"/>
                        <a:pt x="61100" y="164970"/>
                        <a:pt x="6110" y="140530"/>
                      </a:cubicBezTo>
                      <a:cubicBezTo>
                        <a:pt x="6110" y="146640"/>
                        <a:pt x="0" y="146640"/>
                        <a:pt x="0" y="152750"/>
                      </a:cubicBezTo>
                      <a:cubicBezTo>
                        <a:pt x="6110" y="158860"/>
                        <a:pt x="61100" y="256620"/>
                        <a:pt x="409370" y="262730"/>
                      </a:cubicBezTo>
                      <a:cubicBezTo>
                        <a:pt x="458250" y="116090"/>
                        <a:pt x="403260" y="36660"/>
                        <a:pt x="354380" y="0"/>
                      </a:cubicBezTo>
                      <a:close/>
                    </a:path>
                  </a:pathLst>
                </a:custGeom>
                <a:solidFill>
                  <a:srgbClr val="D6D3C9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E21B5D11-6660-4D95-B922-495F447E6CD8}"/>
                    </a:ext>
                  </a:extLst>
                </p:cNvPr>
                <p:cNvSpPr/>
                <p:nvPr/>
              </p:nvSpPr>
              <p:spPr>
                <a:xfrm>
                  <a:off x="618209" y="9688847"/>
                  <a:ext cx="217504" cy="152749"/>
                </a:xfrm>
                <a:custGeom>
                  <a:avLst/>
                  <a:gdLst>
                    <a:gd name="connsiteX0" fmla="*/ 177190 w 217504"/>
                    <a:gd name="connsiteY0" fmla="*/ 67210 h 152749"/>
                    <a:gd name="connsiteX1" fmla="*/ 42770 w 217504"/>
                    <a:gd name="connsiteY1" fmla="*/ 134420 h 152749"/>
                    <a:gd name="connsiteX2" fmla="*/ 0 w 217504"/>
                    <a:gd name="connsiteY2" fmla="*/ 140530 h 152749"/>
                    <a:gd name="connsiteX3" fmla="*/ 201630 w 217504"/>
                    <a:gd name="connsiteY3" fmla="*/ 152750 h 152749"/>
                    <a:gd name="connsiteX4" fmla="*/ 213850 w 217504"/>
                    <a:gd name="connsiteY4" fmla="*/ 0 h 152749"/>
                    <a:gd name="connsiteX5" fmla="*/ 177190 w 217504"/>
                    <a:gd name="connsiteY5" fmla="*/ 67210 h 152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504" h="152749">
                      <a:moveTo>
                        <a:pt x="177190" y="67210"/>
                      </a:moveTo>
                      <a:cubicBezTo>
                        <a:pt x="140530" y="109980"/>
                        <a:pt x="91650" y="122200"/>
                        <a:pt x="42770" y="134420"/>
                      </a:cubicBezTo>
                      <a:cubicBezTo>
                        <a:pt x="30550" y="134420"/>
                        <a:pt x="12220" y="140530"/>
                        <a:pt x="0" y="140530"/>
                      </a:cubicBezTo>
                      <a:cubicBezTo>
                        <a:pt x="54990" y="146640"/>
                        <a:pt x="116090" y="152750"/>
                        <a:pt x="201630" y="152750"/>
                      </a:cubicBezTo>
                      <a:cubicBezTo>
                        <a:pt x="219960" y="91650"/>
                        <a:pt x="219960" y="42770"/>
                        <a:pt x="213850" y="0"/>
                      </a:cubicBezTo>
                      <a:cubicBezTo>
                        <a:pt x="207740" y="30550"/>
                        <a:pt x="195520" y="48880"/>
                        <a:pt x="177190" y="67210"/>
                      </a:cubicBezTo>
                      <a:close/>
                    </a:path>
                  </a:pathLst>
                </a:custGeom>
                <a:solidFill>
                  <a:srgbClr val="D6D3C9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30" name="Graphic 16">
                  <a:extLst>
                    <a:ext uri="{FF2B5EF4-FFF2-40B4-BE49-F238E27FC236}">
                      <a16:creationId xmlns:a16="http://schemas.microsoft.com/office/drawing/2014/main" id="{3EC96D55-FC59-4EBF-96B7-65A71F64AF8E}"/>
                    </a:ext>
                  </a:extLst>
                </p:cNvPr>
                <p:cNvGrpSpPr/>
                <p:nvPr/>
              </p:nvGrpSpPr>
              <p:grpSpPr>
                <a:xfrm>
                  <a:off x="756023" y="9462778"/>
                  <a:ext cx="736602" cy="391039"/>
                  <a:chOff x="756023" y="9462778"/>
                  <a:chExt cx="736602" cy="391039"/>
                </a:xfrm>
              </p:grpSpPr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5066A76B-A17E-4277-B55E-F91B3B870C37}"/>
                      </a:ext>
                    </a:extLst>
                  </p:cNvPr>
                  <p:cNvSpPr/>
                  <p:nvPr/>
                </p:nvSpPr>
                <p:spPr>
                  <a:xfrm>
                    <a:off x="764849" y="9468887"/>
                    <a:ext cx="727090" cy="372709"/>
                  </a:xfrm>
                  <a:custGeom>
                    <a:avLst/>
                    <a:gdLst>
                      <a:gd name="connsiteX0" fmla="*/ 690430 w 727090"/>
                      <a:gd name="connsiteY0" fmla="*/ 54990 h 372709"/>
                      <a:gd name="connsiteX1" fmla="*/ 238290 w 727090"/>
                      <a:gd name="connsiteY1" fmla="*/ 0 h 372709"/>
                      <a:gd name="connsiteX2" fmla="*/ 0 w 727090"/>
                      <a:gd name="connsiteY2" fmla="*/ 109980 h 372709"/>
                      <a:gd name="connsiteX3" fmla="*/ 54990 w 727090"/>
                      <a:gd name="connsiteY3" fmla="*/ 372709 h 372709"/>
                      <a:gd name="connsiteX4" fmla="*/ 201630 w 727090"/>
                      <a:gd name="connsiteY4" fmla="*/ 372709 h 372709"/>
                      <a:gd name="connsiteX5" fmla="*/ 727091 w 727090"/>
                      <a:gd name="connsiteY5" fmla="*/ 299390 h 372709"/>
                      <a:gd name="connsiteX6" fmla="*/ 690430 w 727090"/>
                      <a:gd name="connsiteY6" fmla="*/ 54990 h 3727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27090" h="372709">
                        <a:moveTo>
                          <a:pt x="690430" y="54990"/>
                        </a:moveTo>
                        <a:lnTo>
                          <a:pt x="238290" y="0"/>
                        </a:lnTo>
                        <a:cubicBezTo>
                          <a:pt x="238290" y="0"/>
                          <a:pt x="201630" y="85540"/>
                          <a:pt x="0" y="109980"/>
                        </a:cubicBezTo>
                        <a:cubicBezTo>
                          <a:pt x="42770" y="146640"/>
                          <a:pt x="97760" y="226070"/>
                          <a:pt x="54990" y="372709"/>
                        </a:cubicBezTo>
                        <a:cubicBezTo>
                          <a:pt x="97760" y="372709"/>
                          <a:pt x="146640" y="372709"/>
                          <a:pt x="201630" y="372709"/>
                        </a:cubicBezTo>
                        <a:cubicBezTo>
                          <a:pt x="501020" y="354379"/>
                          <a:pt x="665990" y="336050"/>
                          <a:pt x="727091" y="299390"/>
                        </a:cubicBezTo>
                        <a:cubicBezTo>
                          <a:pt x="727091" y="195520"/>
                          <a:pt x="690430" y="54990"/>
                          <a:pt x="690430" y="54990"/>
                        </a:cubicBezTo>
                        <a:close/>
                      </a:path>
                    </a:pathLst>
                  </a:custGeom>
                  <a:solidFill>
                    <a:srgbClr val="68AB29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93A92392-48B3-4840-B823-620737667AEE}"/>
                      </a:ext>
                    </a:extLst>
                  </p:cNvPr>
                  <p:cNvSpPr/>
                  <p:nvPr/>
                </p:nvSpPr>
                <p:spPr>
                  <a:xfrm>
                    <a:off x="756023" y="9462778"/>
                    <a:ext cx="736602" cy="391039"/>
                  </a:xfrm>
                  <a:custGeom>
                    <a:avLst/>
                    <a:gdLst>
                      <a:gd name="connsiteX0" fmla="*/ 94366 w 736602"/>
                      <a:gd name="connsiteY0" fmla="*/ 391039 h 391039"/>
                      <a:gd name="connsiteX1" fmla="*/ 94366 w 736602"/>
                      <a:gd name="connsiteY1" fmla="*/ 391039 h 391039"/>
                      <a:gd name="connsiteX2" fmla="*/ 63816 w 736602"/>
                      <a:gd name="connsiteY2" fmla="*/ 391039 h 391039"/>
                      <a:gd name="connsiteX3" fmla="*/ 57706 w 736602"/>
                      <a:gd name="connsiteY3" fmla="*/ 384929 h 391039"/>
                      <a:gd name="connsiteX4" fmla="*/ 57706 w 736602"/>
                      <a:gd name="connsiteY4" fmla="*/ 378819 h 391039"/>
                      <a:gd name="connsiteX5" fmla="*/ 2716 w 736602"/>
                      <a:gd name="connsiteY5" fmla="*/ 122200 h 391039"/>
                      <a:gd name="connsiteX6" fmla="*/ 2716 w 736602"/>
                      <a:gd name="connsiteY6" fmla="*/ 116089 h 391039"/>
                      <a:gd name="connsiteX7" fmla="*/ 8826 w 736602"/>
                      <a:gd name="connsiteY7" fmla="*/ 109980 h 391039"/>
                      <a:gd name="connsiteX8" fmla="*/ 241006 w 736602"/>
                      <a:gd name="connsiteY8" fmla="*/ 6110 h 391039"/>
                      <a:gd name="connsiteX9" fmla="*/ 247116 w 736602"/>
                      <a:gd name="connsiteY9" fmla="*/ 0 h 391039"/>
                      <a:gd name="connsiteX10" fmla="*/ 699256 w 736602"/>
                      <a:gd name="connsiteY10" fmla="*/ 54990 h 391039"/>
                      <a:gd name="connsiteX11" fmla="*/ 705366 w 736602"/>
                      <a:gd name="connsiteY11" fmla="*/ 61100 h 391039"/>
                      <a:gd name="connsiteX12" fmla="*/ 735916 w 736602"/>
                      <a:gd name="connsiteY12" fmla="*/ 311610 h 391039"/>
                      <a:gd name="connsiteX13" fmla="*/ 729806 w 736602"/>
                      <a:gd name="connsiteY13" fmla="*/ 317719 h 391039"/>
                      <a:gd name="connsiteX14" fmla="*/ 204346 w 736602"/>
                      <a:gd name="connsiteY14" fmla="*/ 391039 h 391039"/>
                      <a:gd name="connsiteX15" fmla="*/ 94366 w 736602"/>
                      <a:gd name="connsiteY15" fmla="*/ 391039 h 391039"/>
                      <a:gd name="connsiteX16" fmla="*/ 69926 w 736602"/>
                      <a:gd name="connsiteY16" fmla="*/ 372709 h 391039"/>
                      <a:gd name="connsiteX17" fmla="*/ 94366 w 736602"/>
                      <a:gd name="connsiteY17" fmla="*/ 372709 h 391039"/>
                      <a:gd name="connsiteX18" fmla="*/ 94366 w 736602"/>
                      <a:gd name="connsiteY18" fmla="*/ 372709 h 391039"/>
                      <a:gd name="connsiteX19" fmla="*/ 210456 w 736602"/>
                      <a:gd name="connsiteY19" fmla="*/ 372709 h 391039"/>
                      <a:gd name="connsiteX20" fmla="*/ 723696 w 736602"/>
                      <a:gd name="connsiteY20" fmla="*/ 305500 h 391039"/>
                      <a:gd name="connsiteX21" fmla="*/ 693146 w 736602"/>
                      <a:gd name="connsiteY21" fmla="*/ 73320 h 391039"/>
                      <a:gd name="connsiteX22" fmla="*/ 253226 w 736602"/>
                      <a:gd name="connsiteY22" fmla="*/ 12220 h 391039"/>
                      <a:gd name="connsiteX23" fmla="*/ 27156 w 736602"/>
                      <a:gd name="connsiteY23" fmla="*/ 116089 h 391039"/>
                      <a:gd name="connsiteX24" fmla="*/ 69926 w 736602"/>
                      <a:gd name="connsiteY24" fmla="*/ 372709 h 391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</a:cxnLst>
                    <a:rect l="l" t="t" r="r" b="b"/>
                    <a:pathLst>
                      <a:path w="736602" h="391039">
                        <a:moveTo>
                          <a:pt x="94366" y="391039"/>
                        </a:moveTo>
                        <a:lnTo>
                          <a:pt x="94366" y="391039"/>
                        </a:lnTo>
                        <a:cubicBezTo>
                          <a:pt x="82146" y="391039"/>
                          <a:pt x="69926" y="391039"/>
                          <a:pt x="63816" y="391039"/>
                        </a:cubicBezTo>
                        <a:cubicBezTo>
                          <a:pt x="63816" y="391039"/>
                          <a:pt x="57706" y="391039"/>
                          <a:pt x="57706" y="384929"/>
                        </a:cubicBezTo>
                        <a:cubicBezTo>
                          <a:pt x="57706" y="384929"/>
                          <a:pt x="57706" y="378819"/>
                          <a:pt x="57706" y="378819"/>
                        </a:cubicBezTo>
                        <a:cubicBezTo>
                          <a:pt x="100476" y="232179"/>
                          <a:pt x="51596" y="158860"/>
                          <a:pt x="2716" y="122200"/>
                        </a:cubicBezTo>
                        <a:cubicBezTo>
                          <a:pt x="2716" y="122200"/>
                          <a:pt x="-3394" y="116089"/>
                          <a:pt x="2716" y="116089"/>
                        </a:cubicBezTo>
                        <a:cubicBezTo>
                          <a:pt x="2716" y="109980"/>
                          <a:pt x="8826" y="109980"/>
                          <a:pt x="8826" y="109980"/>
                        </a:cubicBezTo>
                        <a:cubicBezTo>
                          <a:pt x="204346" y="85540"/>
                          <a:pt x="241006" y="6110"/>
                          <a:pt x="241006" y="6110"/>
                        </a:cubicBezTo>
                        <a:cubicBezTo>
                          <a:pt x="241006" y="0"/>
                          <a:pt x="247116" y="0"/>
                          <a:pt x="247116" y="0"/>
                        </a:cubicBezTo>
                        <a:lnTo>
                          <a:pt x="699256" y="54990"/>
                        </a:lnTo>
                        <a:cubicBezTo>
                          <a:pt x="705366" y="54990"/>
                          <a:pt x="705366" y="54990"/>
                          <a:pt x="705366" y="61100"/>
                        </a:cubicBezTo>
                        <a:cubicBezTo>
                          <a:pt x="705366" y="67210"/>
                          <a:pt x="742026" y="207739"/>
                          <a:pt x="735916" y="311610"/>
                        </a:cubicBezTo>
                        <a:cubicBezTo>
                          <a:pt x="735916" y="311610"/>
                          <a:pt x="735916" y="317719"/>
                          <a:pt x="729806" y="317719"/>
                        </a:cubicBezTo>
                        <a:cubicBezTo>
                          <a:pt x="668706" y="354379"/>
                          <a:pt x="522066" y="372709"/>
                          <a:pt x="204346" y="391039"/>
                        </a:cubicBezTo>
                        <a:cubicBezTo>
                          <a:pt x="167686" y="391039"/>
                          <a:pt x="131026" y="391039"/>
                          <a:pt x="94366" y="391039"/>
                        </a:cubicBezTo>
                        <a:close/>
                        <a:moveTo>
                          <a:pt x="69926" y="372709"/>
                        </a:moveTo>
                        <a:cubicBezTo>
                          <a:pt x="76036" y="372709"/>
                          <a:pt x="82146" y="372709"/>
                          <a:pt x="94366" y="372709"/>
                        </a:cubicBezTo>
                        <a:lnTo>
                          <a:pt x="94366" y="372709"/>
                        </a:lnTo>
                        <a:cubicBezTo>
                          <a:pt x="131026" y="372709"/>
                          <a:pt x="167686" y="372709"/>
                          <a:pt x="210456" y="372709"/>
                        </a:cubicBezTo>
                        <a:cubicBezTo>
                          <a:pt x="522066" y="354379"/>
                          <a:pt x="668706" y="336050"/>
                          <a:pt x="723696" y="305500"/>
                        </a:cubicBezTo>
                        <a:cubicBezTo>
                          <a:pt x="729806" y="219960"/>
                          <a:pt x="699256" y="97760"/>
                          <a:pt x="693146" y="73320"/>
                        </a:cubicBezTo>
                        <a:lnTo>
                          <a:pt x="253226" y="12220"/>
                        </a:lnTo>
                        <a:cubicBezTo>
                          <a:pt x="241006" y="30550"/>
                          <a:pt x="192126" y="91650"/>
                          <a:pt x="27156" y="116089"/>
                        </a:cubicBezTo>
                        <a:cubicBezTo>
                          <a:pt x="69926" y="164970"/>
                          <a:pt x="106586" y="238289"/>
                          <a:pt x="69926" y="372709"/>
                        </a:cubicBezTo>
                        <a:close/>
                      </a:path>
                    </a:pathLst>
                  </a:custGeom>
                  <a:solidFill>
                    <a:srgbClr val="3D7205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13F8F58-B6BA-4A48-B2C9-66BFB5D672F8}"/>
                    </a:ext>
                  </a:extLst>
                </p:cNvPr>
                <p:cNvSpPr/>
                <p:nvPr/>
              </p:nvSpPr>
              <p:spPr>
                <a:xfrm>
                  <a:off x="764849" y="9468887"/>
                  <a:ext cx="720980" cy="372709"/>
                </a:xfrm>
                <a:custGeom>
                  <a:avLst/>
                  <a:gdLst>
                    <a:gd name="connsiteX0" fmla="*/ 238290 w 720980"/>
                    <a:gd name="connsiteY0" fmla="*/ 0 h 372709"/>
                    <a:gd name="connsiteX1" fmla="*/ 0 w 720980"/>
                    <a:gd name="connsiteY1" fmla="*/ 109980 h 372709"/>
                    <a:gd name="connsiteX2" fmla="*/ 54990 w 720980"/>
                    <a:gd name="connsiteY2" fmla="*/ 372709 h 372709"/>
                    <a:gd name="connsiteX3" fmla="*/ 201630 w 720980"/>
                    <a:gd name="connsiteY3" fmla="*/ 372709 h 372709"/>
                    <a:gd name="connsiteX4" fmla="*/ 629330 w 720980"/>
                    <a:gd name="connsiteY4" fmla="*/ 329940 h 372709"/>
                    <a:gd name="connsiteX5" fmla="*/ 629330 w 720980"/>
                    <a:gd name="connsiteY5" fmla="*/ 323829 h 372709"/>
                    <a:gd name="connsiteX6" fmla="*/ 152750 w 720980"/>
                    <a:gd name="connsiteY6" fmla="*/ 274950 h 372709"/>
                    <a:gd name="connsiteX7" fmla="*/ 262730 w 720980"/>
                    <a:gd name="connsiteY7" fmla="*/ 226070 h 372709"/>
                    <a:gd name="connsiteX8" fmla="*/ 329940 w 720980"/>
                    <a:gd name="connsiteY8" fmla="*/ 189410 h 372709"/>
                    <a:gd name="connsiteX9" fmla="*/ 378820 w 720980"/>
                    <a:gd name="connsiteY9" fmla="*/ 134420 h 372709"/>
                    <a:gd name="connsiteX10" fmla="*/ 629330 w 720980"/>
                    <a:gd name="connsiteY10" fmla="*/ 128310 h 372709"/>
                    <a:gd name="connsiteX11" fmla="*/ 720980 w 720980"/>
                    <a:gd name="connsiteY11" fmla="*/ 238290 h 372709"/>
                    <a:gd name="connsiteX12" fmla="*/ 690430 w 720980"/>
                    <a:gd name="connsiteY12" fmla="*/ 48880 h 372709"/>
                    <a:gd name="connsiteX13" fmla="*/ 238290 w 720980"/>
                    <a:gd name="connsiteY13" fmla="*/ 0 h 372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20980" h="372709">
                      <a:moveTo>
                        <a:pt x="238290" y="0"/>
                      </a:moveTo>
                      <a:cubicBezTo>
                        <a:pt x="238290" y="0"/>
                        <a:pt x="201630" y="85540"/>
                        <a:pt x="0" y="109980"/>
                      </a:cubicBezTo>
                      <a:cubicBezTo>
                        <a:pt x="42770" y="146640"/>
                        <a:pt x="97760" y="226070"/>
                        <a:pt x="54990" y="372709"/>
                      </a:cubicBezTo>
                      <a:cubicBezTo>
                        <a:pt x="97760" y="372709"/>
                        <a:pt x="146640" y="372709"/>
                        <a:pt x="201630" y="372709"/>
                      </a:cubicBezTo>
                      <a:cubicBezTo>
                        <a:pt x="403260" y="360490"/>
                        <a:pt x="537680" y="348269"/>
                        <a:pt x="629330" y="329940"/>
                      </a:cubicBezTo>
                      <a:cubicBezTo>
                        <a:pt x="629330" y="329940"/>
                        <a:pt x="629330" y="323829"/>
                        <a:pt x="629330" y="323829"/>
                      </a:cubicBezTo>
                      <a:cubicBezTo>
                        <a:pt x="116090" y="397149"/>
                        <a:pt x="85540" y="281060"/>
                        <a:pt x="152750" y="274950"/>
                      </a:cubicBezTo>
                      <a:cubicBezTo>
                        <a:pt x="226070" y="268840"/>
                        <a:pt x="262730" y="268840"/>
                        <a:pt x="262730" y="226070"/>
                      </a:cubicBezTo>
                      <a:cubicBezTo>
                        <a:pt x="262730" y="183300"/>
                        <a:pt x="287170" y="195520"/>
                        <a:pt x="329940" y="189410"/>
                      </a:cubicBezTo>
                      <a:cubicBezTo>
                        <a:pt x="372710" y="183300"/>
                        <a:pt x="336050" y="116090"/>
                        <a:pt x="378820" y="134420"/>
                      </a:cubicBezTo>
                      <a:cubicBezTo>
                        <a:pt x="433810" y="152750"/>
                        <a:pt x="507130" y="152750"/>
                        <a:pt x="629330" y="128310"/>
                      </a:cubicBezTo>
                      <a:cubicBezTo>
                        <a:pt x="690430" y="116090"/>
                        <a:pt x="714870" y="177190"/>
                        <a:pt x="720980" y="238290"/>
                      </a:cubicBezTo>
                      <a:cubicBezTo>
                        <a:pt x="714870" y="146640"/>
                        <a:pt x="690430" y="48880"/>
                        <a:pt x="690430" y="48880"/>
                      </a:cubicBezTo>
                      <a:lnTo>
                        <a:pt x="238290" y="0"/>
                      </a:lnTo>
                      <a:close/>
                    </a:path>
                  </a:pathLst>
                </a:custGeom>
                <a:solidFill>
                  <a:srgbClr val="68AB29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" name="Graphic 16">
                <a:extLst>
                  <a:ext uri="{FF2B5EF4-FFF2-40B4-BE49-F238E27FC236}">
                    <a16:creationId xmlns:a16="http://schemas.microsoft.com/office/drawing/2014/main" id="{CC7727B5-CCFD-4AB6-9ED0-84586BB6D3E2}"/>
                  </a:ext>
                </a:extLst>
              </p:cNvPr>
              <p:cNvGrpSpPr/>
              <p:nvPr/>
            </p:nvGrpSpPr>
            <p:grpSpPr>
              <a:xfrm>
                <a:off x="801509" y="9517767"/>
                <a:ext cx="268840" cy="195520"/>
                <a:chOff x="801509" y="9517767"/>
                <a:chExt cx="268840" cy="195520"/>
              </a:xfrm>
            </p:grpSpPr>
            <p:grpSp>
              <p:nvGrpSpPr>
                <p:cNvPr id="35" name="Graphic 16">
                  <a:extLst>
                    <a:ext uri="{FF2B5EF4-FFF2-40B4-BE49-F238E27FC236}">
                      <a16:creationId xmlns:a16="http://schemas.microsoft.com/office/drawing/2014/main" id="{DDFC0008-2A52-4D22-8642-C73E28EE6427}"/>
                    </a:ext>
                  </a:extLst>
                </p:cNvPr>
                <p:cNvGrpSpPr/>
                <p:nvPr/>
              </p:nvGrpSpPr>
              <p:grpSpPr>
                <a:xfrm>
                  <a:off x="801509" y="9554427"/>
                  <a:ext cx="183300" cy="128309"/>
                  <a:chOff x="801509" y="9554427"/>
                  <a:chExt cx="183300" cy="128309"/>
                </a:xfrm>
              </p:grpSpPr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5A42463F-A8CB-4142-98EF-CC82FE3FE432}"/>
                      </a:ext>
                    </a:extLst>
                  </p:cNvPr>
                  <p:cNvSpPr/>
                  <p:nvPr/>
                </p:nvSpPr>
                <p:spPr>
                  <a:xfrm>
                    <a:off x="807619" y="9560537"/>
                    <a:ext cx="171080" cy="116089"/>
                  </a:xfrm>
                  <a:custGeom>
                    <a:avLst/>
                    <a:gdLst>
                      <a:gd name="connsiteX0" fmla="*/ 0 w 171080"/>
                      <a:gd name="connsiteY0" fmla="*/ 18330 h 116089"/>
                      <a:gd name="connsiteX1" fmla="*/ 0 w 171080"/>
                      <a:gd name="connsiteY1" fmla="*/ 18330 h 116089"/>
                      <a:gd name="connsiteX2" fmla="*/ 12220 w 171080"/>
                      <a:gd name="connsiteY2" fmla="*/ 0 h 116089"/>
                      <a:gd name="connsiteX3" fmla="*/ 171080 w 171080"/>
                      <a:gd name="connsiteY3" fmla="*/ 97760 h 116089"/>
                      <a:gd name="connsiteX4" fmla="*/ 171080 w 171080"/>
                      <a:gd name="connsiteY4" fmla="*/ 97760 h 116089"/>
                      <a:gd name="connsiteX5" fmla="*/ 164970 w 171080"/>
                      <a:gd name="connsiteY5" fmla="*/ 116090 h 116089"/>
                      <a:gd name="connsiteX6" fmla="*/ 146640 w 171080"/>
                      <a:gd name="connsiteY6" fmla="*/ 109980 h 116089"/>
                      <a:gd name="connsiteX7" fmla="*/ 6110 w 171080"/>
                      <a:gd name="connsiteY7" fmla="*/ 24440 h 116089"/>
                      <a:gd name="connsiteX8" fmla="*/ 0 w 171080"/>
                      <a:gd name="connsiteY8" fmla="*/ 18330 h 116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1080" h="116089">
                        <a:moveTo>
                          <a:pt x="0" y="18330"/>
                        </a:moveTo>
                        <a:cubicBezTo>
                          <a:pt x="0" y="12220"/>
                          <a:pt x="0" y="12220"/>
                          <a:pt x="0" y="18330"/>
                        </a:cubicBezTo>
                        <a:cubicBezTo>
                          <a:pt x="0" y="6110"/>
                          <a:pt x="6110" y="0"/>
                          <a:pt x="12220" y="0"/>
                        </a:cubicBezTo>
                        <a:cubicBezTo>
                          <a:pt x="18330" y="0"/>
                          <a:pt x="134420" y="12220"/>
                          <a:pt x="171080" y="97760"/>
                        </a:cubicBezTo>
                        <a:cubicBezTo>
                          <a:pt x="171080" y="97760"/>
                          <a:pt x="171080" y="97760"/>
                          <a:pt x="171080" y="97760"/>
                        </a:cubicBezTo>
                        <a:cubicBezTo>
                          <a:pt x="171080" y="103870"/>
                          <a:pt x="171080" y="109980"/>
                          <a:pt x="164970" y="116090"/>
                        </a:cubicBezTo>
                        <a:cubicBezTo>
                          <a:pt x="158860" y="116090"/>
                          <a:pt x="152750" y="116090"/>
                          <a:pt x="146640" y="109980"/>
                        </a:cubicBezTo>
                        <a:cubicBezTo>
                          <a:pt x="122200" y="36660"/>
                          <a:pt x="12220" y="24440"/>
                          <a:pt x="6110" y="24440"/>
                        </a:cubicBezTo>
                        <a:cubicBezTo>
                          <a:pt x="6110" y="24440"/>
                          <a:pt x="0" y="18330"/>
                          <a:pt x="0" y="183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6DDCB470-9649-49BF-9530-E65800975FFA}"/>
                      </a:ext>
                    </a:extLst>
                  </p:cNvPr>
                  <p:cNvSpPr/>
                  <p:nvPr/>
                </p:nvSpPr>
                <p:spPr>
                  <a:xfrm>
                    <a:off x="801509" y="9554427"/>
                    <a:ext cx="183300" cy="128309"/>
                  </a:xfrm>
                  <a:custGeom>
                    <a:avLst/>
                    <a:gdLst>
                      <a:gd name="connsiteX0" fmla="*/ 164970 w 183300"/>
                      <a:gd name="connsiteY0" fmla="*/ 128310 h 128309"/>
                      <a:gd name="connsiteX1" fmla="*/ 146640 w 183300"/>
                      <a:gd name="connsiteY1" fmla="*/ 116089 h 128309"/>
                      <a:gd name="connsiteX2" fmla="*/ 12220 w 183300"/>
                      <a:gd name="connsiteY2" fmla="*/ 36660 h 128309"/>
                      <a:gd name="connsiteX3" fmla="*/ 0 w 183300"/>
                      <a:gd name="connsiteY3" fmla="*/ 24440 h 128309"/>
                      <a:gd name="connsiteX4" fmla="*/ 0 w 183300"/>
                      <a:gd name="connsiteY4" fmla="*/ 18330 h 128309"/>
                      <a:gd name="connsiteX5" fmla="*/ 18330 w 183300"/>
                      <a:gd name="connsiteY5" fmla="*/ 0 h 128309"/>
                      <a:gd name="connsiteX6" fmla="*/ 18330 w 183300"/>
                      <a:gd name="connsiteY6" fmla="*/ 0 h 128309"/>
                      <a:gd name="connsiteX7" fmla="*/ 183300 w 183300"/>
                      <a:gd name="connsiteY7" fmla="*/ 103870 h 128309"/>
                      <a:gd name="connsiteX8" fmla="*/ 183300 w 183300"/>
                      <a:gd name="connsiteY8" fmla="*/ 103870 h 128309"/>
                      <a:gd name="connsiteX9" fmla="*/ 183300 w 183300"/>
                      <a:gd name="connsiteY9" fmla="*/ 116089 h 128309"/>
                      <a:gd name="connsiteX10" fmla="*/ 171080 w 183300"/>
                      <a:gd name="connsiteY10" fmla="*/ 128310 h 128309"/>
                      <a:gd name="connsiteX11" fmla="*/ 164970 w 183300"/>
                      <a:gd name="connsiteY11" fmla="*/ 128310 h 128309"/>
                      <a:gd name="connsiteX12" fmla="*/ 18330 w 183300"/>
                      <a:gd name="connsiteY12" fmla="*/ 12220 h 128309"/>
                      <a:gd name="connsiteX13" fmla="*/ 12220 w 183300"/>
                      <a:gd name="connsiteY13" fmla="*/ 18330 h 128309"/>
                      <a:gd name="connsiteX14" fmla="*/ 12220 w 183300"/>
                      <a:gd name="connsiteY14" fmla="*/ 18330 h 128309"/>
                      <a:gd name="connsiteX15" fmla="*/ 18330 w 183300"/>
                      <a:gd name="connsiteY15" fmla="*/ 24440 h 128309"/>
                      <a:gd name="connsiteX16" fmla="*/ 164970 w 183300"/>
                      <a:gd name="connsiteY16" fmla="*/ 116089 h 128309"/>
                      <a:gd name="connsiteX17" fmla="*/ 171080 w 183300"/>
                      <a:gd name="connsiteY17" fmla="*/ 122200 h 128309"/>
                      <a:gd name="connsiteX18" fmla="*/ 177190 w 183300"/>
                      <a:gd name="connsiteY18" fmla="*/ 116089 h 128309"/>
                      <a:gd name="connsiteX19" fmla="*/ 177190 w 183300"/>
                      <a:gd name="connsiteY19" fmla="*/ 109980 h 128309"/>
                      <a:gd name="connsiteX20" fmla="*/ 177190 w 183300"/>
                      <a:gd name="connsiteY20" fmla="*/ 103870 h 128309"/>
                      <a:gd name="connsiteX21" fmla="*/ 171080 w 183300"/>
                      <a:gd name="connsiteY21" fmla="*/ 103870 h 128309"/>
                      <a:gd name="connsiteX22" fmla="*/ 18330 w 183300"/>
                      <a:gd name="connsiteY22" fmla="*/ 12220 h 128309"/>
                      <a:gd name="connsiteX23" fmla="*/ 18330 w 183300"/>
                      <a:gd name="connsiteY23" fmla="*/ 12220 h 128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183300" h="128309">
                        <a:moveTo>
                          <a:pt x="164970" y="128310"/>
                        </a:moveTo>
                        <a:cubicBezTo>
                          <a:pt x="158860" y="128310"/>
                          <a:pt x="152750" y="122200"/>
                          <a:pt x="146640" y="116089"/>
                        </a:cubicBezTo>
                        <a:cubicBezTo>
                          <a:pt x="122200" y="48880"/>
                          <a:pt x="12220" y="36660"/>
                          <a:pt x="12220" y="36660"/>
                        </a:cubicBezTo>
                        <a:cubicBezTo>
                          <a:pt x="6110" y="36660"/>
                          <a:pt x="0" y="30550"/>
                          <a:pt x="0" y="24440"/>
                        </a:cubicBezTo>
                        <a:cubicBezTo>
                          <a:pt x="0" y="24440"/>
                          <a:pt x="0" y="18330"/>
                          <a:pt x="0" y="18330"/>
                        </a:cubicBezTo>
                        <a:cubicBezTo>
                          <a:pt x="0" y="6110"/>
                          <a:pt x="6110" y="0"/>
                          <a:pt x="18330" y="0"/>
                        </a:cubicBezTo>
                        <a:lnTo>
                          <a:pt x="18330" y="0"/>
                        </a:lnTo>
                        <a:cubicBezTo>
                          <a:pt x="24440" y="0"/>
                          <a:pt x="146640" y="12220"/>
                          <a:pt x="183300" y="103870"/>
                        </a:cubicBezTo>
                        <a:lnTo>
                          <a:pt x="183300" y="103870"/>
                        </a:lnTo>
                        <a:cubicBezTo>
                          <a:pt x="183300" y="109980"/>
                          <a:pt x="183300" y="116089"/>
                          <a:pt x="183300" y="116089"/>
                        </a:cubicBezTo>
                        <a:cubicBezTo>
                          <a:pt x="183300" y="122200"/>
                          <a:pt x="177190" y="122200"/>
                          <a:pt x="171080" y="128310"/>
                        </a:cubicBezTo>
                        <a:cubicBezTo>
                          <a:pt x="171080" y="128310"/>
                          <a:pt x="164970" y="128310"/>
                          <a:pt x="164970" y="128310"/>
                        </a:cubicBezTo>
                        <a:close/>
                        <a:moveTo>
                          <a:pt x="18330" y="12220"/>
                        </a:moveTo>
                        <a:cubicBezTo>
                          <a:pt x="12220" y="12220"/>
                          <a:pt x="12220" y="12220"/>
                          <a:pt x="12220" y="18330"/>
                        </a:cubicBezTo>
                        <a:cubicBezTo>
                          <a:pt x="12220" y="18330"/>
                          <a:pt x="12220" y="18330"/>
                          <a:pt x="12220" y="18330"/>
                        </a:cubicBezTo>
                        <a:cubicBezTo>
                          <a:pt x="12220" y="18330"/>
                          <a:pt x="12220" y="24440"/>
                          <a:pt x="18330" y="24440"/>
                        </a:cubicBezTo>
                        <a:cubicBezTo>
                          <a:pt x="24440" y="24440"/>
                          <a:pt x="134420" y="36660"/>
                          <a:pt x="164970" y="116089"/>
                        </a:cubicBezTo>
                        <a:cubicBezTo>
                          <a:pt x="164970" y="122200"/>
                          <a:pt x="171080" y="122200"/>
                          <a:pt x="171080" y="122200"/>
                        </a:cubicBezTo>
                        <a:cubicBezTo>
                          <a:pt x="171080" y="122200"/>
                          <a:pt x="171080" y="122200"/>
                          <a:pt x="177190" y="116089"/>
                        </a:cubicBezTo>
                        <a:cubicBezTo>
                          <a:pt x="177190" y="116089"/>
                          <a:pt x="177190" y="109980"/>
                          <a:pt x="177190" y="109980"/>
                        </a:cubicBezTo>
                        <a:lnTo>
                          <a:pt x="177190" y="103870"/>
                        </a:lnTo>
                        <a:lnTo>
                          <a:pt x="171080" y="103870"/>
                        </a:lnTo>
                        <a:cubicBezTo>
                          <a:pt x="134420" y="24440"/>
                          <a:pt x="18330" y="12220"/>
                          <a:pt x="18330" y="12220"/>
                        </a:cubicBezTo>
                        <a:lnTo>
                          <a:pt x="18330" y="12220"/>
                        </a:ln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" name="Graphic 16">
                  <a:extLst>
                    <a:ext uri="{FF2B5EF4-FFF2-40B4-BE49-F238E27FC236}">
                      <a16:creationId xmlns:a16="http://schemas.microsoft.com/office/drawing/2014/main" id="{08C72745-F5CF-4786-BAAE-5103A9115631}"/>
                    </a:ext>
                  </a:extLst>
                </p:cNvPr>
                <p:cNvGrpSpPr/>
                <p:nvPr/>
              </p:nvGrpSpPr>
              <p:grpSpPr>
                <a:xfrm>
                  <a:off x="868719" y="9533700"/>
                  <a:ext cx="57403" cy="179586"/>
                  <a:chOff x="868719" y="9533700"/>
                  <a:chExt cx="57403" cy="179586"/>
                </a:xfrm>
              </p:grpSpPr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6B61674B-E8CA-4452-BDAE-436C0269668C}"/>
                      </a:ext>
                    </a:extLst>
                  </p:cNvPr>
                  <p:cNvSpPr/>
                  <p:nvPr/>
                </p:nvSpPr>
                <p:spPr>
                  <a:xfrm>
                    <a:off x="874829" y="9536097"/>
                    <a:ext cx="45183" cy="171079"/>
                  </a:xfrm>
                  <a:custGeom>
                    <a:avLst/>
                    <a:gdLst>
                      <a:gd name="connsiteX0" fmla="*/ 18330 w 45183"/>
                      <a:gd name="connsiteY0" fmla="*/ 164970 h 171079"/>
                      <a:gd name="connsiteX1" fmla="*/ 18330 w 45183"/>
                      <a:gd name="connsiteY1" fmla="*/ 158860 h 171079"/>
                      <a:gd name="connsiteX2" fmla="*/ 0 w 45183"/>
                      <a:gd name="connsiteY2" fmla="*/ 18330 h 171079"/>
                      <a:gd name="connsiteX3" fmla="*/ 6110 w 45183"/>
                      <a:gd name="connsiteY3" fmla="*/ 0 h 171079"/>
                      <a:gd name="connsiteX4" fmla="*/ 24440 w 45183"/>
                      <a:gd name="connsiteY4" fmla="*/ 6110 h 171079"/>
                      <a:gd name="connsiteX5" fmla="*/ 42770 w 45183"/>
                      <a:gd name="connsiteY5" fmla="*/ 158860 h 171079"/>
                      <a:gd name="connsiteX6" fmla="*/ 30550 w 45183"/>
                      <a:gd name="connsiteY6" fmla="*/ 171080 h 171079"/>
                      <a:gd name="connsiteX7" fmla="*/ 18330 w 45183"/>
                      <a:gd name="connsiteY7" fmla="*/ 164970 h 1710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5183" h="171079">
                        <a:moveTo>
                          <a:pt x="18330" y="164970"/>
                        </a:moveTo>
                        <a:cubicBezTo>
                          <a:pt x="18330" y="164970"/>
                          <a:pt x="18330" y="158860"/>
                          <a:pt x="18330" y="158860"/>
                        </a:cubicBezTo>
                        <a:cubicBezTo>
                          <a:pt x="18330" y="158860"/>
                          <a:pt x="30550" y="97760"/>
                          <a:pt x="0" y="18330"/>
                        </a:cubicBezTo>
                        <a:cubicBezTo>
                          <a:pt x="0" y="12220"/>
                          <a:pt x="0" y="6110"/>
                          <a:pt x="6110" y="0"/>
                        </a:cubicBezTo>
                        <a:cubicBezTo>
                          <a:pt x="12220" y="0"/>
                          <a:pt x="18330" y="0"/>
                          <a:pt x="24440" y="6110"/>
                        </a:cubicBezTo>
                        <a:cubicBezTo>
                          <a:pt x="54990" y="85540"/>
                          <a:pt x="42770" y="152750"/>
                          <a:pt x="42770" y="158860"/>
                        </a:cubicBezTo>
                        <a:cubicBezTo>
                          <a:pt x="42770" y="164970"/>
                          <a:pt x="36660" y="171080"/>
                          <a:pt x="30550" y="171080"/>
                        </a:cubicBezTo>
                        <a:cubicBezTo>
                          <a:pt x="24440" y="171080"/>
                          <a:pt x="18330" y="164970"/>
                          <a:pt x="18330" y="16497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4AFB0891-061C-4B7B-B452-DC03A5AA3F68}"/>
                      </a:ext>
                    </a:extLst>
                  </p:cNvPr>
                  <p:cNvSpPr/>
                  <p:nvPr/>
                </p:nvSpPr>
                <p:spPr>
                  <a:xfrm>
                    <a:off x="868719" y="9533700"/>
                    <a:ext cx="57403" cy="179586"/>
                  </a:xfrm>
                  <a:custGeom>
                    <a:avLst/>
                    <a:gdLst>
                      <a:gd name="connsiteX0" fmla="*/ 36660 w 57403"/>
                      <a:gd name="connsiteY0" fmla="*/ 179587 h 179586"/>
                      <a:gd name="connsiteX1" fmla="*/ 36660 w 57403"/>
                      <a:gd name="connsiteY1" fmla="*/ 179587 h 179586"/>
                      <a:gd name="connsiteX2" fmla="*/ 18330 w 57403"/>
                      <a:gd name="connsiteY2" fmla="*/ 167367 h 179586"/>
                      <a:gd name="connsiteX3" fmla="*/ 18330 w 57403"/>
                      <a:gd name="connsiteY3" fmla="*/ 155147 h 179586"/>
                      <a:gd name="connsiteX4" fmla="*/ 0 w 57403"/>
                      <a:gd name="connsiteY4" fmla="*/ 20727 h 179586"/>
                      <a:gd name="connsiteX5" fmla="*/ 0 w 57403"/>
                      <a:gd name="connsiteY5" fmla="*/ 8507 h 179586"/>
                      <a:gd name="connsiteX6" fmla="*/ 12220 w 57403"/>
                      <a:gd name="connsiteY6" fmla="*/ 2397 h 179586"/>
                      <a:gd name="connsiteX7" fmla="*/ 36660 w 57403"/>
                      <a:gd name="connsiteY7" fmla="*/ 14617 h 179586"/>
                      <a:gd name="connsiteX8" fmla="*/ 54990 w 57403"/>
                      <a:gd name="connsiteY8" fmla="*/ 167367 h 179586"/>
                      <a:gd name="connsiteX9" fmla="*/ 36660 w 57403"/>
                      <a:gd name="connsiteY9" fmla="*/ 179587 h 179586"/>
                      <a:gd name="connsiteX10" fmla="*/ 18330 w 57403"/>
                      <a:gd name="connsiteY10" fmla="*/ 8507 h 179586"/>
                      <a:gd name="connsiteX11" fmla="*/ 18330 w 57403"/>
                      <a:gd name="connsiteY11" fmla="*/ 8507 h 179586"/>
                      <a:gd name="connsiteX12" fmla="*/ 18330 w 57403"/>
                      <a:gd name="connsiteY12" fmla="*/ 8507 h 179586"/>
                      <a:gd name="connsiteX13" fmla="*/ 12220 w 57403"/>
                      <a:gd name="connsiteY13" fmla="*/ 20727 h 179586"/>
                      <a:gd name="connsiteX14" fmla="*/ 30550 w 57403"/>
                      <a:gd name="connsiteY14" fmla="*/ 161257 h 179586"/>
                      <a:gd name="connsiteX15" fmla="*/ 30550 w 57403"/>
                      <a:gd name="connsiteY15" fmla="*/ 167367 h 179586"/>
                      <a:gd name="connsiteX16" fmla="*/ 36660 w 57403"/>
                      <a:gd name="connsiteY16" fmla="*/ 173477 h 179586"/>
                      <a:gd name="connsiteX17" fmla="*/ 36660 w 57403"/>
                      <a:gd name="connsiteY17" fmla="*/ 173477 h 179586"/>
                      <a:gd name="connsiteX18" fmla="*/ 42770 w 57403"/>
                      <a:gd name="connsiteY18" fmla="*/ 167367 h 179586"/>
                      <a:gd name="connsiteX19" fmla="*/ 18330 w 57403"/>
                      <a:gd name="connsiteY19" fmla="*/ 8507 h 179586"/>
                      <a:gd name="connsiteX20" fmla="*/ 18330 w 57403"/>
                      <a:gd name="connsiteY20" fmla="*/ 8507 h 1795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57403" h="179586">
                        <a:moveTo>
                          <a:pt x="36660" y="179587"/>
                        </a:moveTo>
                        <a:cubicBezTo>
                          <a:pt x="36660" y="179587"/>
                          <a:pt x="36660" y="179587"/>
                          <a:pt x="36660" y="179587"/>
                        </a:cubicBezTo>
                        <a:cubicBezTo>
                          <a:pt x="24440" y="179587"/>
                          <a:pt x="24440" y="173477"/>
                          <a:pt x="18330" y="167367"/>
                        </a:cubicBezTo>
                        <a:cubicBezTo>
                          <a:pt x="18330" y="161257"/>
                          <a:pt x="18330" y="161257"/>
                          <a:pt x="18330" y="155147"/>
                        </a:cubicBezTo>
                        <a:cubicBezTo>
                          <a:pt x="18330" y="155147"/>
                          <a:pt x="30550" y="94047"/>
                          <a:pt x="0" y="20727"/>
                        </a:cubicBezTo>
                        <a:cubicBezTo>
                          <a:pt x="0" y="14617"/>
                          <a:pt x="0" y="8507"/>
                          <a:pt x="0" y="8507"/>
                        </a:cubicBezTo>
                        <a:cubicBezTo>
                          <a:pt x="6110" y="2397"/>
                          <a:pt x="6110" y="2397"/>
                          <a:pt x="12220" y="2397"/>
                        </a:cubicBezTo>
                        <a:cubicBezTo>
                          <a:pt x="24440" y="-3713"/>
                          <a:pt x="30550" y="2397"/>
                          <a:pt x="36660" y="14617"/>
                        </a:cubicBezTo>
                        <a:cubicBezTo>
                          <a:pt x="67210" y="100157"/>
                          <a:pt x="54990" y="167367"/>
                          <a:pt x="54990" y="167367"/>
                        </a:cubicBezTo>
                        <a:cubicBezTo>
                          <a:pt x="54990" y="173477"/>
                          <a:pt x="42770" y="179587"/>
                          <a:pt x="36660" y="179587"/>
                        </a:cubicBezTo>
                        <a:close/>
                        <a:moveTo>
                          <a:pt x="18330" y="8507"/>
                        </a:moveTo>
                        <a:cubicBezTo>
                          <a:pt x="18330" y="8507"/>
                          <a:pt x="18330" y="8507"/>
                          <a:pt x="18330" y="8507"/>
                        </a:cubicBezTo>
                        <a:cubicBezTo>
                          <a:pt x="18330" y="8507"/>
                          <a:pt x="12220" y="14617"/>
                          <a:pt x="18330" y="8507"/>
                        </a:cubicBezTo>
                        <a:cubicBezTo>
                          <a:pt x="12220" y="14617"/>
                          <a:pt x="12220" y="14617"/>
                          <a:pt x="12220" y="20727"/>
                        </a:cubicBezTo>
                        <a:cubicBezTo>
                          <a:pt x="42770" y="100157"/>
                          <a:pt x="30550" y="161257"/>
                          <a:pt x="30550" y="161257"/>
                        </a:cubicBezTo>
                        <a:cubicBezTo>
                          <a:pt x="30550" y="161257"/>
                          <a:pt x="30550" y="161257"/>
                          <a:pt x="30550" y="167367"/>
                        </a:cubicBezTo>
                        <a:cubicBezTo>
                          <a:pt x="30550" y="167367"/>
                          <a:pt x="30550" y="173477"/>
                          <a:pt x="36660" y="173477"/>
                        </a:cubicBezTo>
                        <a:lnTo>
                          <a:pt x="36660" y="173477"/>
                        </a:lnTo>
                        <a:cubicBezTo>
                          <a:pt x="36660" y="173477"/>
                          <a:pt x="42770" y="173477"/>
                          <a:pt x="42770" y="167367"/>
                        </a:cubicBezTo>
                        <a:cubicBezTo>
                          <a:pt x="42770" y="161257"/>
                          <a:pt x="54990" y="94047"/>
                          <a:pt x="18330" y="8507"/>
                        </a:cubicBezTo>
                        <a:cubicBezTo>
                          <a:pt x="24440" y="14617"/>
                          <a:pt x="24440" y="8507"/>
                          <a:pt x="18330" y="8507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" name="Graphic 16">
                  <a:extLst>
                    <a:ext uri="{FF2B5EF4-FFF2-40B4-BE49-F238E27FC236}">
                      <a16:creationId xmlns:a16="http://schemas.microsoft.com/office/drawing/2014/main" id="{562CA18A-666D-4F7D-B0CF-6FE26305C2B8}"/>
                    </a:ext>
                  </a:extLst>
                </p:cNvPr>
                <p:cNvGrpSpPr/>
                <p:nvPr/>
              </p:nvGrpSpPr>
              <p:grpSpPr>
                <a:xfrm>
                  <a:off x="899269" y="9517767"/>
                  <a:ext cx="171080" cy="97760"/>
                  <a:chOff x="899269" y="9517767"/>
                  <a:chExt cx="171080" cy="97760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D9759BD6-6C4F-42E7-AA68-35B5BC59B418}"/>
                      </a:ext>
                    </a:extLst>
                  </p:cNvPr>
                  <p:cNvSpPr/>
                  <p:nvPr/>
                </p:nvSpPr>
                <p:spPr>
                  <a:xfrm>
                    <a:off x="902663" y="9523878"/>
                    <a:ext cx="166158" cy="90122"/>
                  </a:xfrm>
                  <a:custGeom>
                    <a:avLst/>
                    <a:gdLst>
                      <a:gd name="connsiteX0" fmla="*/ 2716 w 166158"/>
                      <a:gd name="connsiteY0" fmla="*/ 18330 h 90122"/>
                      <a:gd name="connsiteX1" fmla="*/ 2716 w 166158"/>
                      <a:gd name="connsiteY1" fmla="*/ 18330 h 90122"/>
                      <a:gd name="connsiteX2" fmla="*/ 14936 w 166158"/>
                      <a:gd name="connsiteY2" fmla="*/ 0 h 90122"/>
                      <a:gd name="connsiteX3" fmla="*/ 161576 w 166158"/>
                      <a:gd name="connsiteY3" fmla="*/ 67210 h 90122"/>
                      <a:gd name="connsiteX4" fmla="*/ 161576 w 166158"/>
                      <a:gd name="connsiteY4" fmla="*/ 85540 h 90122"/>
                      <a:gd name="connsiteX5" fmla="*/ 143246 w 166158"/>
                      <a:gd name="connsiteY5" fmla="*/ 85540 h 90122"/>
                      <a:gd name="connsiteX6" fmla="*/ 14936 w 166158"/>
                      <a:gd name="connsiteY6" fmla="*/ 30550 h 90122"/>
                      <a:gd name="connsiteX7" fmla="*/ 2716 w 166158"/>
                      <a:gd name="connsiteY7" fmla="*/ 18330 h 90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66158" h="90122">
                        <a:moveTo>
                          <a:pt x="2716" y="18330"/>
                        </a:moveTo>
                        <a:cubicBezTo>
                          <a:pt x="2716" y="18330"/>
                          <a:pt x="-3394" y="18330"/>
                          <a:pt x="2716" y="18330"/>
                        </a:cubicBezTo>
                        <a:cubicBezTo>
                          <a:pt x="2716" y="6110"/>
                          <a:pt x="8826" y="0"/>
                          <a:pt x="14936" y="0"/>
                        </a:cubicBezTo>
                        <a:cubicBezTo>
                          <a:pt x="21046" y="0"/>
                          <a:pt x="106586" y="0"/>
                          <a:pt x="161576" y="67210"/>
                        </a:cubicBezTo>
                        <a:cubicBezTo>
                          <a:pt x="167686" y="73320"/>
                          <a:pt x="167686" y="79430"/>
                          <a:pt x="161576" y="85540"/>
                        </a:cubicBezTo>
                        <a:cubicBezTo>
                          <a:pt x="155466" y="91650"/>
                          <a:pt x="149356" y="91650"/>
                          <a:pt x="143246" y="85540"/>
                        </a:cubicBezTo>
                        <a:cubicBezTo>
                          <a:pt x="94366" y="30550"/>
                          <a:pt x="21046" y="30550"/>
                          <a:pt x="14936" y="30550"/>
                        </a:cubicBezTo>
                        <a:cubicBezTo>
                          <a:pt x="8826" y="24440"/>
                          <a:pt x="2716" y="24440"/>
                          <a:pt x="2716" y="183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92B58250-FC57-4C2C-AE71-1C7013C5B4B4}"/>
                      </a:ext>
                    </a:extLst>
                  </p:cNvPr>
                  <p:cNvSpPr/>
                  <p:nvPr/>
                </p:nvSpPr>
                <p:spPr>
                  <a:xfrm>
                    <a:off x="899269" y="9517767"/>
                    <a:ext cx="171080" cy="97760"/>
                  </a:xfrm>
                  <a:custGeom>
                    <a:avLst/>
                    <a:gdLst>
                      <a:gd name="connsiteX0" fmla="*/ 152750 w 171080"/>
                      <a:gd name="connsiteY0" fmla="*/ 97760 h 97760"/>
                      <a:gd name="connsiteX1" fmla="*/ 140530 w 171080"/>
                      <a:gd name="connsiteY1" fmla="*/ 91650 h 97760"/>
                      <a:gd name="connsiteX2" fmla="*/ 18330 w 171080"/>
                      <a:gd name="connsiteY2" fmla="*/ 36660 h 97760"/>
                      <a:gd name="connsiteX3" fmla="*/ 0 w 171080"/>
                      <a:gd name="connsiteY3" fmla="*/ 24440 h 97760"/>
                      <a:gd name="connsiteX4" fmla="*/ 0 w 171080"/>
                      <a:gd name="connsiteY4" fmla="*/ 18330 h 97760"/>
                      <a:gd name="connsiteX5" fmla="*/ 18330 w 171080"/>
                      <a:gd name="connsiteY5" fmla="*/ 0 h 97760"/>
                      <a:gd name="connsiteX6" fmla="*/ 164970 w 171080"/>
                      <a:gd name="connsiteY6" fmla="*/ 67210 h 97760"/>
                      <a:gd name="connsiteX7" fmla="*/ 171080 w 171080"/>
                      <a:gd name="connsiteY7" fmla="*/ 79430 h 97760"/>
                      <a:gd name="connsiteX8" fmla="*/ 164970 w 171080"/>
                      <a:gd name="connsiteY8" fmla="*/ 91650 h 97760"/>
                      <a:gd name="connsiteX9" fmla="*/ 152750 w 171080"/>
                      <a:gd name="connsiteY9" fmla="*/ 97760 h 97760"/>
                      <a:gd name="connsiteX10" fmla="*/ 12220 w 171080"/>
                      <a:gd name="connsiteY10" fmla="*/ 12220 h 97760"/>
                      <a:gd name="connsiteX11" fmla="*/ 6110 w 171080"/>
                      <a:gd name="connsiteY11" fmla="*/ 18330 h 97760"/>
                      <a:gd name="connsiteX12" fmla="*/ 6110 w 171080"/>
                      <a:gd name="connsiteY12" fmla="*/ 18330 h 97760"/>
                      <a:gd name="connsiteX13" fmla="*/ 12220 w 171080"/>
                      <a:gd name="connsiteY13" fmla="*/ 24440 h 97760"/>
                      <a:gd name="connsiteX14" fmla="*/ 140530 w 171080"/>
                      <a:gd name="connsiteY14" fmla="*/ 85540 h 97760"/>
                      <a:gd name="connsiteX15" fmla="*/ 146640 w 171080"/>
                      <a:gd name="connsiteY15" fmla="*/ 85540 h 97760"/>
                      <a:gd name="connsiteX16" fmla="*/ 146640 w 171080"/>
                      <a:gd name="connsiteY16" fmla="*/ 79430 h 97760"/>
                      <a:gd name="connsiteX17" fmla="*/ 146640 w 171080"/>
                      <a:gd name="connsiteY17" fmla="*/ 73320 h 97760"/>
                      <a:gd name="connsiteX18" fmla="*/ 12220 w 171080"/>
                      <a:gd name="connsiteY18" fmla="*/ 12220 h 97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71080" h="97760">
                        <a:moveTo>
                          <a:pt x="152750" y="97760"/>
                        </a:moveTo>
                        <a:cubicBezTo>
                          <a:pt x="146640" y="97760"/>
                          <a:pt x="140530" y="97760"/>
                          <a:pt x="140530" y="91650"/>
                        </a:cubicBezTo>
                        <a:cubicBezTo>
                          <a:pt x="97760" y="36660"/>
                          <a:pt x="18330" y="36660"/>
                          <a:pt x="18330" y="36660"/>
                        </a:cubicBezTo>
                        <a:cubicBezTo>
                          <a:pt x="12220" y="36660"/>
                          <a:pt x="6110" y="30550"/>
                          <a:pt x="0" y="24440"/>
                        </a:cubicBezTo>
                        <a:cubicBezTo>
                          <a:pt x="0" y="24440"/>
                          <a:pt x="0" y="18330"/>
                          <a:pt x="0" y="18330"/>
                        </a:cubicBezTo>
                        <a:cubicBezTo>
                          <a:pt x="0" y="6110"/>
                          <a:pt x="6110" y="0"/>
                          <a:pt x="18330" y="0"/>
                        </a:cubicBezTo>
                        <a:cubicBezTo>
                          <a:pt x="24440" y="0"/>
                          <a:pt x="109980" y="0"/>
                          <a:pt x="164970" y="67210"/>
                        </a:cubicBezTo>
                        <a:cubicBezTo>
                          <a:pt x="171080" y="73320"/>
                          <a:pt x="171080" y="73320"/>
                          <a:pt x="171080" y="79430"/>
                        </a:cubicBezTo>
                        <a:cubicBezTo>
                          <a:pt x="171080" y="85540"/>
                          <a:pt x="171080" y="91650"/>
                          <a:pt x="164970" y="91650"/>
                        </a:cubicBezTo>
                        <a:cubicBezTo>
                          <a:pt x="158860" y="97760"/>
                          <a:pt x="152750" y="97760"/>
                          <a:pt x="152750" y="97760"/>
                        </a:cubicBezTo>
                        <a:close/>
                        <a:moveTo>
                          <a:pt x="12220" y="12220"/>
                        </a:moveTo>
                        <a:cubicBezTo>
                          <a:pt x="6110" y="12220"/>
                          <a:pt x="6110" y="12220"/>
                          <a:pt x="6110" y="18330"/>
                        </a:cubicBezTo>
                        <a:cubicBezTo>
                          <a:pt x="6110" y="18330"/>
                          <a:pt x="6110" y="18330"/>
                          <a:pt x="6110" y="18330"/>
                        </a:cubicBezTo>
                        <a:cubicBezTo>
                          <a:pt x="6110" y="18330"/>
                          <a:pt x="12220" y="24440"/>
                          <a:pt x="12220" y="24440"/>
                        </a:cubicBezTo>
                        <a:cubicBezTo>
                          <a:pt x="12220" y="24440"/>
                          <a:pt x="91650" y="24440"/>
                          <a:pt x="140530" y="85540"/>
                        </a:cubicBezTo>
                        <a:cubicBezTo>
                          <a:pt x="140530" y="85540"/>
                          <a:pt x="146640" y="91650"/>
                          <a:pt x="146640" y="85540"/>
                        </a:cubicBezTo>
                        <a:cubicBezTo>
                          <a:pt x="146640" y="85540"/>
                          <a:pt x="146640" y="85540"/>
                          <a:pt x="146640" y="79430"/>
                        </a:cubicBezTo>
                        <a:cubicBezTo>
                          <a:pt x="146640" y="79430"/>
                          <a:pt x="146640" y="73320"/>
                          <a:pt x="146640" y="73320"/>
                        </a:cubicBezTo>
                        <a:cubicBezTo>
                          <a:pt x="103870" y="12220"/>
                          <a:pt x="18330" y="12220"/>
                          <a:pt x="12220" y="12220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4" name="Graphic 16">
              <a:extLst>
                <a:ext uri="{FF2B5EF4-FFF2-40B4-BE49-F238E27FC236}">
                  <a16:creationId xmlns:a16="http://schemas.microsoft.com/office/drawing/2014/main" id="{2AECDF3E-80E6-40D5-9101-DAD345E9D9B3}"/>
                </a:ext>
              </a:extLst>
            </p:cNvPr>
            <p:cNvGrpSpPr/>
            <p:nvPr/>
          </p:nvGrpSpPr>
          <p:grpSpPr>
            <a:xfrm>
              <a:off x="1546929" y="9529987"/>
              <a:ext cx="947050" cy="617109"/>
              <a:chOff x="1546929" y="9529987"/>
              <a:chExt cx="947050" cy="617109"/>
            </a:xfrm>
          </p:grpSpPr>
          <p:grpSp>
            <p:nvGrpSpPr>
              <p:cNvPr id="45" name="Graphic 16">
                <a:extLst>
                  <a:ext uri="{FF2B5EF4-FFF2-40B4-BE49-F238E27FC236}">
                    <a16:creationId xmlns:a16="http://schemas.microsoft.com/office/drawing/2014/main" id="{D2CDABDB-2A2B-432A-A1DA-2425E765708C}"/>
                  </a:ext>
                </a:extLst>
              </p:cNvPr>
              <p:cNvGrpSpPr/>
              <p:nvPr/>
            </p:nvGrpSpPr>
            <p:grpSpPr>
              <a:xfrm>
                <a:off x="1553039" y="9529987"/>
                <a:ext cx="940940" cy="568228"/>
                <a:chOff x="1553039" y="9529987"/>
                <a:chExt cx="940940" cy="568228"/>
              </a:xfrm>
            </p:grpSpPr>
            <p:grpSp>
              <p:nvGrpSpPr>
                <p:cNvPr id="46" name="Graphic 16">
                  <a:extLst>
                    <a:ext uri="{FF2B5EF4-FFF2-40B4-BE49-F238E27FC236}">
                      <a16:creationId xmlns:a16="http://schemas.microsoft.com/office/drawing/2014/main" id="{26CE3DF9-2CE1-4407-9890-021F9FD624FD}"/>
                    </a:ext>
                  </a:extLst>
                </p:cNvPr>
                <p:cNvGrpSpPr/>
                <p:nvPr/>
              </p:nvGrpSpPr>
              <p:grpSpPr>
                <a:xfrm>
                  <a:off x="1699679" y="9529987"/>
                  <a:ext cx="794300" cy="482689"/>
                  <a:chOff x="1699679" y="9529987"/>
                  <a:chExt cx="794300" cy="482689"/>
                </a:xfrm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DF885BCF-6A9B-4005-9F77-CE2001E6152C}"/>
                      </a:ext>
                    </a:extLst>
                  </p:cNvPr>
                  <p:cNvSpPr/>
                  <p:nvPr/>
                </p:nvSpPr>
                <p:spPr>
                  <a:xfrm>
                    <a:off x="1705789" y="9529987"/>
                    <a:ext cx="769860" cy="470469"/>
                  </a:xfrm>
                  <a:custGeom>
                    <a:avLst/>
                    <a:gdLst>
                      <a:gd name="connsiteX0" fmla="*/ 769860 w 769860"/>
                      <a:gd name="connsiteY0" fmla="*/ 195520 h 470469"/>
                      <a:gd name="connsiteX1" fmla="*/ 769860 w 769860"/>
                      <a:gd name="connsiteY1" fmla="*/ 171080 h 470469"/>
                      <a:gd name="connsiteX2" fmla="*/ 727091 w 769860"/>
                      <a:gd name="connsiteY2" fmla="*/ 0 h 470469"/>
                      <a:gd name="connsiteX3" fmla="*/ 232180 w 769860"/>
                      <a:gd name="connsiteY3" fmla="*/ 85540 h 470469"/>
                      <a:gd name="connsiteX4" fmla="*/ 85540 w 769860"/>
                      <a:gd name="connsiteY4" fmla="*/ 274950 h 470469"/>
                      <a:gd name="connsiteX5" fmla="*/ 0 w 769860"/>
                      <a:gd name="connsiteY5" fmla="*/ 311610 h 470469"/>
                      <a:gd name="connsiteX6" fmla="*/ 476580 w 769860"/>
                      <a:gd name="connsiteY6" fmla="*/ 470469 h 470469"/>
                      <a:gd name="connsiteX7" fmla="*/ 769860 w 769860"/>
                      <a:gd name="connsiteY7" fmla="*/ 195520 h 470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69860" h="470469">
                        <a:moveTo>
                          <a:pt x="769860" y="195520"/>
                        </a:moveTo>
                        <a:cubicBezTo>
                          <a:pt x="769860" y="189410"/>
                          <a:pt x="769860" y="177190"/>
                          <a:pt x="769860" y="171080"/>
                        </a:cubicBezTo>
                        <a:cubicBezTo>
                          <a:pt x="745421" y="54990"/>
                          <a:pt x="727091" y="0"/>
                          <a:pt x="727091" y="0"/>
                        </a:cubicBezTo>
                        <a:lnTo>
                          <a:pt x="232180" y="85540"/>
                        </a:lnTo>
                        <a:cubicBezTo>
                          <a:pt x="232180" y="85540"/>
                          <a:pt x="238290" y="201629"/>
                          <a:pt x="85540" y="274950"/>
                        </a:cubicBezTo>
                        <a:cubicBezTo>
                          <a:pt x="54990" y="287169"/>
                          <a:pt x="24440" y="299390"/>
                          <a:pt x="0" y="311610"/>
                        </a:cubicBezTo>
                        <a:cubicBezTo>
                          <a:pt x="122200" y="274950"/>
                          <a:pt x="427700" y="201629"/>
                          <a:pt x="476580" y="470469"/>
                        </a:cubicBezTo>
                        <a:cubicBezTo>
                          <a:pt x="586560" y="415479"/>
                          <a:pt x="690430" y="323829"/>
                          <a:pt x="769860" y="195520"/>
                        </a:cubicBezTo>
                        <a:close/>
                      </a:path>
                    </a:pathLst>
                  </a:custGeom>
                  <a:solidFill>
                    <a:srgbClr val="68AB29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E60CCCA1-5897-4EE1-B12A-E192FD953DE7}"/>
                      </a:ext>
                    </a:extLst>
                  </p:cNvPr>
                  <p:cNvSpPr/>
                  <p:nvPr/>
                </p:nvSpPr>
                <p:spPr>
                  <a:xfrm>
                    <a:off x="1699679" y="9529987"/>
                    <a:ext cx="794300" cy="482689"/>
                  </a:xfrm>
                  <a:custGeom>
                    <a:avLst/>
                    <a:gdLst>
                      <a:gd name="connsiteX0" fmla="*/ 482690 w 794300"/>
                      <a:gd name="connsiteY0" fmla="*/ 482689 h 482689"/>
                      <a:gd name="connsiteX1" fmla="*/ 482690 w 794300"/>
                      <a:gd name="connsiteY1" fmla="*/ 482689 h 482689"/>
                      <a:gd name="connsiteX2" fmla="*/ 476580 w 794300"/>
                      <a:gd name="connsiteY2" fmla="*/ 476579 h 482689"/>
                      <a:gd name="connsiteX3" fmla="*/ 226070 w 794300"/>
                      <a:gd name="connsiteY3" fmla="*/ 287169 h 482689"/>
                      <a:gd name="connsiteX4" fmla="*/ 12220 w 794300"/>
                      <a:gd name="connsiteY4" fmla="*/ 323829 h 482689"/>
                      <a:gd name="connsiteX5" fmla="*/ 0 w 794300"/>
                      <a:gd name="connsiteY5" fmla="*/ 317719 h 482689"/>
                      <a:gd name="connsiteX6" fmla="*/ 6110 w 794300"/>
                      <a:gd name="connsiteY6" fmla="*/ 305500 h 482689"/>
                      <a:gd name="connsiteX7" fmla="*/ 24440 w 794300"/>
                      <a:gd name="connsiteY7" fmla="*/ 299390 h 482689"/>
                      <a:gd name="connsiteX8" fmla="*/ 97760 w 794300"/>
                      <a:gd name="connsiteY8" fmla="*/ 268840 h 482689"/>
                      <a:gd name="connsiteX9" fmla="*/ 238290 w 794300"/>
                      <a:gd name="connsiteY9" fmla="*/ 91650 h 482689"/>
                      <a:gd name="connsiteX10" fmla="*/ 244400 w 794300"/>
                      <a:gd name="connsiteY10" fmla="*/ 85540 h 482689"/>
                      <a:gd name="connsiteX11" fmla="*/ 739311 w 794300"/>
                      <a:gd name="connsiteY11" fmla="*/ 0 h 482689"/>
                      <a:gd name="connsiteX12" fmla="*/ 751531 w 794300"/>
                      <a:gd name="connsiteY12" fmla="*/ 6110 h 482689"/>
                      <a:gd name="connsiteX13" fmla="*/ 794301 w 794300"/>
                      <a:gd name="connsiteY13" fmla="*/ 177190 h 482689"/>
                      <a:gd name="connsiteX14" fmla="*/ 794301 w 794300"/>
                      <a:gd name="connsiteY14" fmla="*/ 201629 h 482689"/>
                      <a:gd name="connsiteX15" fmla="*/ 794301 w 794300"/>
                      <a:gd name="connsiteY15" fmla="*/ 207740 h 482689"/>
                      <a:gd name="connsiteX16" fmla="*/ 482690 w 794300"/>
                      <a:gd name="connsiteY16" fmla="*/ 482689 h 482689"/>
                      <a:gd name="connsiteX17" fmla="*/ 482690 w 794300"/>
                      <a:gd name="connsiteY17" fmla="*/ 482689 h 482689"/>
                      <a:gd name="connsiteX18" fmla="*/ 219960 w 794300"/>
                      <a:gd name="connsiteY18" fmla="*/ 268840 h 482689"/>
                      <a:gd name="connsiteX19" fmla="*/ 488800 w 794300"/>
                      <a:gd name="connsiteY19" fmla="*/ 458249 h 482689"/>
                      <a:gd name="connsiteX20" fmla="*/ 769861 w 794300"/>
                      <a:gd name="connsiteY20" fmla="*/ 189410 h 482689"/>
                      <a:gd name="connsiteX21" fmla="*/ 769861 w 794300"/>
                      <a:gd name="connsiteY21" fmla="*/ 171080 h 482689"/>
                      <a:gd name="connsiteX22" fmla="*/ 733201 w 794300"/>
                      <a:gd name="connsiteY22" fmla="*/ 12220 h 482689"/>
                      <a:gd name="connsiteX23" fmla="*/ 250510 w 794300"/>
                      <a:gd name="connsiteY23" fmla="*/ 97760 h 482689"/>
                      <a:gd name="connsiteX24" fmla="*/ 109980 w 794300"/>
                      <a:gd name="connsiteY24" fmla="*/ 281060 h 482689"/>
                      <a:gd name="connsiteX25" fmla="*/ 219960 w 794300"/>
                      <a:gd name="connsiteY25" fmla="*/ 268840 h 482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794300" h="482689">
                        <a:moveTo>
                          <a:pt x="482690" y="482689"/>
                        </a:moveTo>
                        <a:cubicBezTo>
                          <a:pt x="476580" y="482689"/>
                          <a:pt x="476580" y="482689"/>
                          <a:pt x="482690" y="482689"/>
                        </a:cubicBezTo>
                        <a:cubicBezTo>
                          <a:pt x="476580" y="482689"/>
                          <a:pt x="476580" y="476579"/>
                          <a:pt x="476580" y="476579"/>
                        </a:cubicBezTo>
                        <a:cubicBezTo>
                          <a:pt x="452140" y="348269"/>
                          <a:pt x="366600" y="287169"/>
                          <a:pt x="226070" y="287169"/>
                        </a:cubicBezTo>
                        <a:cubicBezTo>
                          <a:pt x="146640" y="287169"/>
                          <a:pt x="61100" y="305500"/>
                          <a:pt x="12220" y="323829"/>
                        </a:cubicBezTo>
                        <a:cubicBezTo>
                          <a:pt x="6110" y="323829"/>
                          <a:pt x="6110" y="323829"/>
                          <a:pt x="0" y="317719"/>
                        </a:cubicBezTo>
                        <a:cubicBezTo>
                          <a:pt x="0" y="311610"/>
                          <a:pt x="0" y="311610"/>
                          <a:pt x="6110" y="305500"/>
                        </a:cubicBezTo>
                        <a:lnTo>
                          <a:pt x="24440" y="299390"/>
                        </a:lnTo>
                        <a:cubicBezTo>
                          <a:pt x="42770" y="293279"/>
                          <a:pt x="67210" y="281060"/>
                          <a:pt x="97760" y="268840"/>
                        </a:cubicBezTo>
                        <a:cubicBezTo>
                          <a:pt x="238290" y="201629"/>
                          <a:pt x="238290" y="97760"/>
                          <a:pt x="238290" y="91650"/>
                        </a:cubicBezTo>
                        <a:cubicBezTo>
                          <a:pt x="238290" y="85540"/>
                          <a:pt x="238290" y="85540"/>
                          <a:pt x="244400" y="85540"/>
                        </a:cubicBezTo>
                        <a:lnTo>
                          <a:pt x="739311" y="0"/>
                        </a:lnTo>
                        <a:cubicBezTo>
                          <a:pt x="745420" y="0"/>
                          <a:pt x="745420" y="0"/>
                          <a:pt x="751531" y="6110"/>
                        </a:cubicBezTo>
                        <a:cubicBezTo>
                          <a:pt x="751531" y="6110"/>
                          <a:pt x="763751" y="54990"/>
                          <a:pt x="794301" y="177190"/>
                        </a:cubicBezTo>
                        <a:cubicBezTo>
                          <a:pt x="794301" y="183300"/>
                          <a:pt x="794301" y="195520"/>
                          <a:pt x="794301" y="201629"/>
                        </a:cubicBezTo>
                        <a:cubicBezTo>
                          <a:pt x="794301" y="201629"/>
                          <a:pt x="794301" y="207740"/>
                          <a:pt x="794301" y="207740"/>
                        </a:cubicBezTo>
                        <a:cubicBezTo>
                          <a:pt x="708761" y="323829"/>
                          <a:pt x="604890" y="415479"/>
                          <a:pt x="482690" y="482689"/>
                        </a:cubicBezTo>
                        <a:cubicBezTo>
                          <a:pt x="482690" y="482689"/>
                          <a:pt x="482690" y="482689"/>
                          <a:pt x="482690" y="482689"/>
                        </a:cubicBezTo>
                        <a:close/>
                        <a:moveTo>
                          <a:pt x="219960" y="268840"/>
                        </a:moveTo>
                        <a:cubicBezTo>
                          <a:pt x="366600" y="268840"/>
                          <a:pt x="458250" y="336050"/>
                          <a:pt x="488800" y="458249"/>
                        </a:cubicBezTo>
                        <a:cubicBezTo>
                          <a:pt x="604890" y="397149"/>
                          <a:pt x="696540" y="305500"/>
                          <a:pt x="769861" y="189410"/>
                        </a:cubicBezTo>
                        <a:cubicBezTo>
                          <a:pt x="769861" y="183300"/>
                          <a:pt x="769861" y="177190"/>
                          <a:pt x="769861" y="171080"/>
                        </a:cubicBezTo>
                        <a:cubicBezTo>
                          <a:pt x="751531" y="79430"/>
                          <a:pt x="733201" y="30550"/>
                          <a:pt x="733201" y="12220"/>
                        </a:cubicBezTo>
                        <a:lnTo>
                          <a:pt x="250510" y="97760"/>
                        </a:lnTo>
                        <a:cubicBezTo>
                          <a:pt x="250510" y="122200"/>
                          <a:pt x="232180" y="219960"/>
                          <a:pt x="109980" y="281060"/>
                        </a:cubicBezTo>
                        <a:cubicBezTo>
                          <a:pt x="134420" y="274950"/>
                          <a:pt x="177190" y="268840"/>
                          <a:pt x="219960" y="268840"/>
                        </a:cubicBezTo>
                        <a:close/>
                      </a:path>
                    </a:pathLst>
                  </a:custGeom>
                  <a:solidFill>
                    <a:srgbClr val="3D7205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" name="Graphic 16">
                  <a:extLst>
                    <a:ext uri="{FF2B5EF4-FFF2-40B4-BE49-F238E27FC236}">
                      <a16:creationId xmlns:a16="http://schemas.microsoft.com/office/drawing/2014/main" id="{540D986E-27A4-479A-AB04-4849CE8B9B3B}"/>
                    </a:ext>
                  </a:extLst>
                </p:cNvPr>
                <p:cNvGrpSpPr/>
                <p:nvPr/>
              </p:nvGrpSpPr>
              <p:grpSpPr>
                <a:xfrm>
                  <a:off x="1553039" y="9810178"/>
                  <a:ext cx="635440" cy="288037"/>
                  <a:chOff x="1553039" y="9810178"/>
                  <a:chExt cx="635440" cy="288037"/>
                </a:xfrm>
              </p:grpSpPr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4EEAFC38-7791-4A73-9994-583074F7C747}"/>
                      </a:ext>
                    </a:extLst>
                  </p:cNvPr>
                  <p:cNvSpPr/>
                  <p:nvPr/>
                </p:nvSpPr>
                <p:spPr>
                  <a:xfrm>
                    <a:off x="1559149" y="9810178"/>
                    <a:ext cx="623220" cy="282832"/>
                  </a:xfrm>
                  <a:custGeom>
                    <a:avLst/>
                    <a:gdLst>
                      <a:gd name="connsiteX0" fmla="*/ 140530 w 623220"/>
                      <a:gd name="connsiteY0" fmla="*/ 37528 h 282832"/>
                      <a:gd name="connsiteX1" fmla="*/ 0 w 623220"/>
                      <a:gd name="connsiteY1" fmla="*/ 184168 h 282832"/>
                      <a:gd name="connsiteX2" fmla="*/ 238290 w 623220"/>
                      <a:gd name="connsiteY2" fmla="*/ 281928 h 282832"/>
                      <a:gd name="connsiteX3" fmla="*/ 623220 w 623220"/>
                      <a:gd name="connsiteY3" fmla="*/ 196388 h 282832"/>
                      <a:gd name="connsiteX4" fmla="*/ 140530 w 623220"/>
                      <a:gd name="connsiteY4" fmla="*/ 37528 h 282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23220" h="282832">
                        <a:moveTo>
                          <a:pt x="140530" y="37528"/>
                        </a:moveTo>
                        <a:cubicBezTo>
                          <a:pt x="48880" y="74188"/>
                          <a:pt x="0" y="98628"/>
                          <a:pt x="0" y="184168"/>
                        </a:cubicBezTo>
                        <a:cubicBezTo>
                          <a:pt x="30550" y="220828"/>
                          <a:pt x="97760" y="269708"/>
                          <a:pt x="238290" y="281928"/>
                        </a:cubicBezTo>
                        <a:cubicBezTo>
                          <a:pt x="354380" y="288038"/>
                          <a:pt x="494910" y="263598"/>
                          <a:pt x="623220" y="196388"/>
                        </a:cubicBezTo>
                        <a:cubicBezTo>
                          <a:pt x="568230" y="-72451"/>
                          <a:pt x="262730" y="868"/>
                          <a:pt x="140530" y="3752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F4F255C8-A59C-4F4D-912B-54756291C8EC}"/>
                      </a:ext>
                    </a:extLst>
                  </p:cNvPr>
                  <p:cNvSpPr/>
                  <p:nvPr/>
                </p:nvSpPr>
                <p:spPr>
                  <a:xfrm>
                    <a:off x="1553039" y="9811047"/>
                    <a:ext cx="635440" cy="287169"/>
                  </a:xfrm>
                  <a:custGeom>
                    <a:avLst/>
                    <a:gdLst>
                      <a:gd name="connsiteX0" fmla="*/ 281060 w 635440"/>
                      <a:gd name="connsiteY0" fmla="*/ 287169 h 287169"/>
                      <a:gd name="connsiteX1" fmla="*/ 281060 w 635440"/>
                      <a:gd name="connsiteY1" fmla="*/ 287169 h 287169"/>
                      <a:gd name="connsiteX2" fmla="*/ 244400 w 635440"/>
                      <a:gd name="connsiteY2" fmla="*/ 287169 h 287169"/>
                      <a:gd name="connsiteX3" fmla="*/ 0 w 635440"/>
                      <a:gd name="connsiteY3" fmla="*/ 189410 h 287169"/>
                      <a:gd name="connsiteX4" fmla="*/ 0 w 635440"/>
                      <a:gd name="connsiteY4" fmla="*/ 189410 h 287169"/>
                      <a:gd name="connsiteX5" fmla="*/ 0 w 635440"/>
                      <a:gd name="connsiteY5" fmla="*/ 189410 h 287169"/>
                      <a:gd name="connsiteX6" fmla="*/ 146640 w 635440"/>
                      <a:gd name="connsiteY6" fmla="*/ 36660 h 287169"/>
                      <a:gd name="connsiteX7" fmla="*/ 366600 w 635440"/>
                      <a:gd name="connsiteY7" fmla="*/ 0 h 287169"/>
                      <a:gd name="connsiteX8" fmla="*/ 635440 w 635440"/>
                      <a:gd name="connsiteY8" fmla="*/ 201630 h 287169"/>
                      <a:gd name="connsiteX9" fmla="*/ 635440 w 635440"/>
                      <a:gd name="connsiteY9" fmla="*/ 207740 h 287169"/>
                      <a:gd name="connsiteX10" fmla="*/ 629330 w 635440"/>
                      <a:gd name="connsiteY10" fmla="*/ 207740 h 287169"/>
                      <a:gd name="connsiteX11" fmla="*/ 281060 w 635440"/>
                      <a:gd name="connsiteY11" fmla="*/ 287169 h 287169"/>
                      <a:gd name="connsiteX12" fmla="*/ 12220 w 635440"/>
                      <a:gd name="connsiteY12" fmla="*/ 183300 h 287169"/>
                      <a:gd name="connsiteX13" fmla="*/ 244400 w 635440"/>
                      <a:gd name="connsiteY13" fmla="*/ 274950 h 287169"/>
                      <a:gd name="connsiteX14" fmla="*/ 281060 w 635440"/>
                      <a:gd name="connsiteY14" fmla="*/ 274950 h 287169"/>
                      <a:gd name="connsiteX15" fmla="*/ 623220 w 635440"/>
                      <a:gd name="connsiteY15" fmla="*/ 189410 h 287169"/>
                      <a:gd name="connsiteX16" fmla="*/ 372710 w 635440"/>
                      <a:gd name="connsiteY16" fmla="*/ 6110 h 287169"/>
                      <a:gd name="connsiteX17" fmla="*/ 158860 w 635440"/>
                      <a:gd name="connsiteY17" fmla="*/ 42770 h 287169"/>
                      <a:gd name="connsiteX18" fmla="*/ 12220 w 635440"/>
                      <a:gd name="connsiteY18" fmla="*/ 183300 h 287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635440" h="287169">
                        <a:moveTo>
                          <a:pt x="281060" y="287169"/>
                        </a:moveTo>
                        <a:lnTo>
                          <a:pt x="281060" y="287169"/>
                        </a:lnTo>
                        <a:cubicBezTo>
                          <a:pt x="268840" y="287169"/>
                          <a:pt x="256620" y="287169"/>
                          <a:pt x="244400" y="287169"/>
                        </a:cubicBezTo>
                        <a:cubicBezTo>
                          <a:pt x="103870" y="281060"/>
                          <a:pt x="36660" y="226070"/>
                          <a:pt x="0" y="189410"/>
                        </a:cubicBezTo>
                        <a:lnTo>
                          <a:pt x="0" y="189410"/>
                        </a:lnTo>
                        <a:lnTo>
                          <a:pt x="0" y="189410"/>
                        </a:lnTo>
                        <a:cubicBezTo>
                          <a:pt x="6110" y="97760"/>
                          <a:pt x="54990" y="73320"/>
                          <a:pt x="146640" y="36660"/>
                        </a:cubicBezTo>
                        <a:cubicBezTo>
                          <a:pt x="201630" y="18330"/>
                          <a:pt x="287170" y="0"/>
                          <a:pt x="366600" y="0"/>
                        </a:cubicBezTo>
                        <a:cubicBezTo>
                          <a:pt x="519350" y="0"/>
                          <a:pt x="611000" y="67210"/>
                          <a:pt x="635440" y="201630"/>
                        </a:cubicBezTo>
                        <a:lnTo>
                          <a:pt x="635440" y="207740"/>
                        </a:lnTo>
                        <a:lnTo>
                          <a:pt x="629330" y="207740"/>
                        </a:lnTo>
                        <a:cubicBezTo>
                          <a:pt x="519350" y="256619"/>
                          <a:pt x="397150" y="287169"/>
                          <a:pt x="281060" y="287169"/>
                        </a:cubicBezTo>
                        <a:close/>
                        <a:moveTo>
                          <a:pt x="12220" y="183300"/>
                        </a:moveTo>
                        <a:cubicBezTo>
                          <a:pt x="42770" y="219960"/>
                          <a:pt x="109980" y="268840"/>
                          <a:pt x="244400" y="274950"/>
                        </a:cubicBezTo>
                        <a:cubicBezTo>
                          <a:pt x="256620" y="274950"/>
                          <a:pt x="268840" y="274950"/>
                          <a:pt x="281060" y="274950"/>
                        </a:cubicBezTo>
                        <a:cubicBezTo>
                          <a:pt x="397150" y="274950"/>
                          <a:pt x="513240" y="244400"/>
                          <a:pt x="623220" y="189410"/>
                        </a:cubicBezTo>
                        <a:cubicBezTo>
                          <a:pt x="598780" y="67210"/>
                          <a:pt x="513240" y="6110"/>
                          <a:pt x="372710" y="6110"/>
                        </a:cubicBezTo>
                        <a:cubicBezTo>
                          <a:pt x="293280" y="6110"/>
                          <a:pt x="207740" y="24440"/>
                          <a:pt x="158860" y="42770"/>
                        </a:cubicBezTo>
                        <a:cubicBezTo>
                          <a:pt x="61100" y="79430"/>
                          <a:pt x="18330" y="103870"/>
                          <a:pt x="12220" y="183300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AE9C9340-05A3-49B3-BD64-88024DCA0893}"/>
                    </a:ext>
                  </a:extLst>
                </p:cNvPr>
                <p:cNvSpPr/>
                <p:nvPr/>
              </p:nvSpPr>
              <p:spPr>
                <a:xfrm>
                  <a:off x="1705789" y="9529987"/>
                  <a:ext cx="757640" cy="470469"/>
                </a:xfrm>
                <a:custGeom>
                  <a:avLst/>
                  <a:gdLst>
                    <a:gd name="connsiteX0" fmla="*/ 464360 w 757640"/>
                    <a:gd name="connsiteY0" fmla="*/ 311610 h 470469"/>
                    <a:gd name="connsiteX1" fmla="*/ 507130 w 757640"/>
                    <a:gd name="connsiteY1" fmla="*/ 238290 h 470469"/>
                    <a:gd name="connsiteX2" fmla="*/ 507130 w 757640"/>
                    <a:gd name="connsiteY2" fmla="*/ 183300 h 470469"/>
                    <a:gd name="connsiteX3" fmla="*/ 696541 w 757640"/>
                    <a:gd name="connsiteY3" fmla="*/ 109980 h 470469"/>
                    <a:gd name="connsiteX4" fmla="*/ 757641 w 757640"/>
                    <a:gd name="connsiteY4" fmla="*/ 116090 h 470469"/>
                    <a:gd name="connsiteX5" fmla="*/ 727091 w 757640"/>
                    <a:gd name="connsiteY5" fmla="*/ 0 h 470469"/>
                    <a:gd name="connsiteX6" fmla="*/ 232180 w 757640"/>
                    <a:gd name="connsiteY6" fmla="*/ 85540 h 470469"/>
                    <a:gd name="connsiteX7" fmla="*/ 85540 w 757640"/>
                    <a:gd name="connsiteY7" fmla="*/ 274950 h 470469"/>
                    <a:gd name="connsiteX8" fmla="*/ 0 w 757640"/>
                    <a:gd name="connsiteY8" fmla="*/ 311610 h 470469"/>
                    <a:gd name="connsiteX9" fmla="*/ 476580 w 757640"/>
                    <a:gd name="connsiteY9" fmla="*/ 470469 h 470469"/>
                    <a:gd name="connsiteX10" fmla="*/ 696541 w 757640"/>
                    <a:gd name="connsiteY10" fmla="*/ 293279 h 470469"/>
                    <a:gd name="connsiteX11" fmla="*/ 678210 w 757640"/>
                    <a:gd name="connsiteY11" fmla="*/ 305500 h 470469"/>
                    <a:gd name="connsiteX12" fmla="*/ 464360 w 757640"/>
                    <a:gd name="connsiteY12" fmla="*/ 311610 h 470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7640" h="470469">
                      <a:moveTo>
                        <a:pt x="464360" y="311610"/>
                      </a:moveTo>
                      <a:cubicBezTo>
                        <a:pt x="501020" y="281060"/>
                        <a:pt x="556010" y="262729"/>
                        <a:pt x="507130" y="238290"/>
                      </a:cubicBezTo>
                      <a:cubicBezTo>
                        <a:pt x="458250" y="213850"/>
                        <a:pt x="452140" y="189410"/>
                        <a:pt x="507130" y="183300"/>
                      </a:cubicBezTo>
                      <a:cubicBezTo>
                        <a:pt x="562120" y="177190"/>
                        <a:pt x="598780" y="177190"/>
                        <a:pt x="696541" y="109980"/>
                      </a:cubicBezTo>
                      <a:cubicBezTo>
                        <a:pt x="720980" y="91650"/>
                        <a:pt x="739310" y="97760"/>
                        <a:pt x="757641" y="116090"/>
                      </a:cubicBezTo>
                      <a:cubicBezTo>
                        <a:pt x="739310" y="36660"/>
                        <a:pt x="727091" y="0"/>
                        <a:pt x="727091" y="0"/>
                      </a:cubicBezTo>
                      <a:lnTo>
                        <a:pt x="232180" y="85540"/>
                      </a:lnTo>
                      <a:cubicBezTo>
                        <a:pt x="232180" y="85540"/>
                        <a:pt x="238290" y="201629"/>
                        <a:pt x="85540" y="274950"/>
                      </a:cubicBezTo>
                      <a:cubicBezTo>
                        <a:pt x="54990" y="287169"/>
                        <a:pt x="24440" y="299390"/>
                        <a:pt x="0" y="311610"/>
                      </a:cubicBezTo>
                      <a:cubicBezTo>
                        <a:pt x="122200" y="274950"/>
                        <a:pt x="427700" y="201629"/>
                        <a:pt x="476580" y="470469"/>
                      </a:cubicBezTo>
                      <a:cubicBezTo>
                        <a:pt x="556010" y="427699"/>
                        <a:pt x="635440" y="366600"/>
                        <a:pt x="696541" y="293279"/>
                      </a:cubicBezTo>
                      <a:cubicBezTo>
                        <a:pt x="690430" y="299390"/>
                        <a:pt x="684321" y="299390"/>
                        <a:pt x="678210" y="305500"/>
                      </a:cubicBezTo>
                      <a:cubicBezTo>
                        <a:pt x="507130" y="433809"/>
                        <a:pt x="427700" y="342159"/>
                        <a:pt x="464360" y="311610"/>
                      </a:cubicBezTo>
                      <a:close/>
                    </a:path>
                  </a:pathLst>
                </a:custGeom>
                <a:solidFill>
                  <a:srgbClr val="68AB29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3" name="Graphic 16">
                <a:extLst>
                  <a:ext uri="{FF2B5EF4-FFF2-40B4-BE49-F238E27FC236}">
                    <a16:creationId xmlns:a16="http://schemas.microsoft.com/office/drawing/2014/main" id="{796C6F0B-2985-4D2F-8C99-B1290E48B12D}"/>
                  </a:ext>
                </a:extLst>
              </p:cNvPr>
              <p:cNvGrpSpPr/>
              <p:nvPr/>
            </p:nvGrpSpPr>
            <p:grpSpPr>
              <a:xfrm>
                <a:off x="1876869" y="9615527"/>
                <a:ext cx="262730" cy="232179"/>
                <a:chOff x="1876869" y="9615527"/>
                <a:chExt cx="262730" cy="232179"/>
              </a:xfrm>
            </p:grpSpPr>
            <p:grpSp>
              <p:nvGrpSpPr>
                <p:cNvPr id="54" name="Graphic 16">
                  <a:extLst>
                    <a:ext uri="{FF2B5EF4-FFF2-40B4-BE49-F238E27FC236}">
                      <a16:creationId xmlns:a16="http://schemas.microsoft.com/office/drawing/2014/main" id="{6689D1EE-2AD1-4433-AB95-B8AE2272EC9C}"/>
                    </a:ext>
                  </a:extLst>
                </p:cNvPr>
                <p:cNvGrpSpPr/>
                <p:nvPr/>
              </p:nvGrpSpPr>
              <p:grpSpPr>
                <a:xfrm>
                  <a:off x="1876869" y="9713287"/>
                  <a:ext cx="256620" cy="73319"/>
                  <a:chOff x="1876869" y="9713287"/>
                  <a:chExt cx="256620" cy="73319"/>
                </a:xfrm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4E6E52E6-30FC-4958-9635-DC11AE37A7F6}"/>
                      </a:ext>
                    </a:extLst>
                  </p:cNvPr>
                  <p:cNvSpPr/>
                  <p:nvPr/>
                </p:nvSpPr>
                <p:spPr>
                  <a:xfrm>
                    <a:off x="1884507" y="9713803"/>
                    <a:ext cx="248982" cy="64597"/>
                  </a:xfrm>
                  <a:custGeom>
                    <a:avLst/>
                    <a:gdLst>
                      <a:gd name="connsiteX0" fmla="*/ 10693 w 248982"/>
                      <a:gd name="connsiteY0" fmla="*/ 60584 h 64597"/>
                      <a:gd name="connsiteX1" fmla="*/ 4583 w 248982"/>
                      <a:gd name="connsiteY1" fmla="*/ 54474 h 64597"/>
                      <a:gd name="connsiteX2" fmla="*/ 4583 w 248982"/>
                      <a:gd name="connsiteY2" fmla="*/ 36144 h 64597"/>
                      <a:gd name="connsiteX3" fmla="*/ 236763 w 248982"/>
                      <a:gd name="connsiteY3" fmla="*/ 17814 h 64597"/>
                      <a:gd name="connsiteX4" fmla="*/ 236763 w 248982"/>
                      <a:gd name="connsiteY4" fmla="*/ 17814 h 64597"/>
                      <a:gd name="connsiteX5" fmla="*/ 248983 w 248982"/>
                      <a:gd name="connsiteY5" fmla="*/ 36144 h 64597"/>
                      <a:gd name="connsiteX6" fmla="*/ 230653 w 248982"/>
                      <a:gd name="connsiteY6" fmla="*/ 42254 h 64597"/>
                      <a:gd name="connsiteX7" fmla="*/ 29023 w 248982"/>
                      <a:gd name="connsiteY7" fmla="*/ 54474 h 64597"/>
                      <a:gd name="connsiteX8" fmla="*/ 10693 w 248982"/>
                      <a:gd name="connsiteY8" fmla="*/ 60584 h 645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48982" h="64597">
                        <a:moveTo>
                          <a:pt x="10693" y="60584"/>
                        </a:moveTo>
                        <a:cubicBezTo>
                          <a:pt x="10693" y="60584"/>
                          <a:pt x="4583" y="60584"/>
                          <a:pt x="4583" y="54474"/>
                        </a:cubicBezTo>
                        <a:cubicBezTo>
                          <a:pt x="-1528" y="48364"/>
                          <a:pt x="-1528" y="42254"/>
                          <a:pt x="4583" y="36144"/>
                        </a:cubicBezTo>
                        <a:cubicBezTo>
                          <a:pt x="10693" y="36144"/>
                          <a:pt x="120673" y="-31066"/>
                          <a:pt x="236763" y="17814"/>
                        </a:cubicBezTo>
                        <a:cubicBezTo>
                          <a:pt x="236763" y="17814"/>
                          <a:pt x="236763" y="17814"/>
                          <a:pt x="236763" y="17814"/>
                        </a:cubicBezTo>
                        <a:cubicBezTo>
                          <a:pt x="242873" y="23924"/>
                          <a:pt x="248983" y="30034"/>
                          <a:pt x="248983" y="36144"/>
                        </a:cubicBezTo>
                        <a:cubicBezTo>
                          <a:pt x="248983" y="42254"/>
                          <a:pt x="236763" y="42254"/>
                          <a:pt x="230653" y="42254"/>
                        </a:cubicBezTo>
                        <a:cubicBezTo>
                          <a:pt x="132893" y="-516"/>
                          <a:pt x="29023" y="54474"/>
                          <a:pt x="29023" y="54474"/>
                        </a:cubicBezTo>
                        <a:cubicBezTo>
                          <a:pt x="22912" y="66694"/>
                          <a:pt x="16803" y="66694"/>
                          <a:pt x="10693" y="6058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A19FF695-3918-491E-AD6B-39A416097F01}"/>
                      </a:ext>
                    </a:extLst>
                  </p:cNvPr>
                  <p:cNvSpPr/>
                  <p:nvPr/>
                </p:nvSpPr>
                <p:spPr>
                  <a:xfrm>
                    <a:off x="1876869" y="9713287"/>
                    <a:ext cx="256620" cy="73319"/>
                  </a:xfrm>
                  <a:custGeom>
                    <a:avLst/>
                    <a:gdLst>
                      <a:gd name="connsiteX0" fmla="*/ 24440 w 256620"/>
                      <a:gd name="connsiteY0" fmla="*/ 73320 h 73319"/>
                      <a:gd name="connsiteX1" fmla="*/ 12220 w 256620"/>
                      <a:gd name="connsiteY1" fmla="*/ 73320 h 73319"/>
                      <a:gd name="connsiteX2" fmla="*/ 6110 w 256620"/>
                      <a:gd name="connsiteY2" fmla="*/ 67210 h 73319"/>
                      <a:gd name="connsiteX3" fmla="*/ 0 w 256620"/>
                      <a:gd name="connsiteY3" fmla="*/ 48880 h 73319"/>
                      <a:gd name="connsiteX4" fmla="*/ 6110 w 256620"/>
                      <a:gd name="connsiteY4" fmla="*/ 36660 h 73319"/>
                      <a:gd name="connsiteX5" fmla="*/ 146640 w 256620"/>
                      <a:gd name="connsiteY5" fmla="*/ 0 h 73319"/>
                      <a:gd name="connsiteX6" fmla="*/ 244400 w 256620"/>
                      <a:gd name="connsiteY6" fmla="*/ 18330 h 73319"/>
                      <a:gd name="connsiteX7" fmla="*/ 244400 w 256620"/>
                      <a:gd name="connsiteY7" fmla="*/ 18330 h 73319"/>
                      <a:gd name="connsiteX8" fmla="*/ 256620 w 256620"/>
                      <a:gd name="connsiteY8" fmla="*/ 30550 h 73319"/>
                      <a:gd name="connsiteX9" fmla="*/ 256620 w 256620"/>
                      <a:gd name="connsiteY9" fmla="*/ 42770 h 73319"/>
                      <a:gd name="connsiteX10" fmla="*/ 226070 w 256620"/>
                      <a:gd name="connsiteY10" fmla="*/ 48880 h 73319"/>
                      <a:gd name="connsiteX11" fmla="*/ 152750 w 256620"/>
                      <a:gd name="connsiteY11" fmla="*/ 30550 h 73319"/>
                      <a:gd name="connsiteX12" fmla="*/ 30550 w 256620"/>
                      <a:gd name="connsiteY12" fmla="*/ 61100 h 73319"/>
                      <a:gd name="connsiteX13" fmla="*/ 24440 w 256620"/>
                      <a:gd name="connsiteY13" fmla="*/ 73320 h 73319"/>
                      <a:gd name="connsiteX14" fmla="*/ 146640 w 256620"/>
                      <a:gd name="connsiteY14" fmla="*/ 12220 h 73319"/>
                      <a:gd name="connsiteX15" fmla="*/ 12220 w 256620"/>
                      <a:gd name="connsiteY15" fmla="*/ 48880 h 73319"/>
                      <a:gd name="connsiteX16" fmla="*/ 12220 w 256620"/>
                      <a:gd name="connsiteY16" fmla="*/ 48880 h 73319"/>
                      <a:gd name="connsiteX17" fmla="*/ 12220 w 256620"/>
                      <a:gd name="connsiteY17" fmla="*/ 54990 h 73319"/>
                      <a:gd name="connsiteX18" fmla="*/ 18330 w 256620"/>
                      <a:gd name="connsiteY18" fmla="*/ 54990 h 73319"/>
                      <a:gd name="connsiteX19" fmla="*/ 30550 w 256620"/>
                      <a:gd name="connsiteY19" fmla="*/ 54990 h 73319"/>
                      <a:gd name="connsiteX20" fmla="*/ 158860 w 256620"/>
                      <a:gd name="connsiteY20" fmla="*/ 24440 h 73319"/>
                      <a:gd name="connsiteX21" fmla="*/ 238290 w 256620"/>
                      <a:gd name="connsiteY21" fmla="*/ 42770 h 73319"/>
                      <a:gd name="connsiteX22" fmla="*/ 250510 w 256620"/>
                      <a:gd name="connsiteY22" fmla="*/ 42770 h 73319"/>
                      <a:gd name="connsiteX23" fmla="*/ 250510 w 256620"/>
                      <a:gd name="connsiteY23" fmla="*/ 42770 h 73319"/>
                      <a:gd name="connsiteX24" fmla="*/ 244400 w 256620"/>
                      <a:gd name="connsiteY24" fmla="*/ 36660 h 73319"/>
                      <a:gd name="connsiteX25" fmla="*/ 244400 w 256620"/>
                      <a:gd name="connsiteY25" fmla="*/ 30550 h 73319"/>
                      <a:gd name="connsiteX26" fmla="*/ 244400 w 256620"/>
                      <a:gd name="connsiteY26" fmla="*/ 36660 h 73319"/>
                      <a:gd name="connsiteX27" fmla="*/ 146640 w 256620"/>
                      <a:gd name="connsiteY27" fmla="*/ 12220 h 73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256620" h="73319">
                        <a:moveTo>
                          <a:pt x="24440" y="73320"/>
                        </a:moveTo>
                        <a:cubicBezTo>
                          <a:pt x="18330" y="73320"/>
                          <a:pt x="18330" y="73320"/>
                          <a:pt x="12220" y="73320"/>
                        </a:cubicBezTo>
                        <a:cubicBezTo>
                          <a:pt x="6110" y="73320"/>
                          <a:pt x="6110" y="67210"/>
                          <a:pt x="6110" y="67210"/>
                        </a:cubicBezTo>
                        <a:cubicBezTo>
                          <a:pt x="0" y="61100"/>
                          <a:pt x="0" y="54990"/>
                          <a:pt x="0" y="48880"/>
                        </a:cubicBezTo>
                        <a:cubicBezTo>
                          <a:pt x="0" y="42770"/>
                          <a:pt x="6110" y="36660"/>
                          <a:pt x="6110" y="36660"/>
                        </a:cubicBezTo>
                        <a:cubicBezTo>
                          <a:pt x="12220" y="30550"/>
                          <a:pt x="73320" y="0"/>
                          <a:pt x="146640" y="0"/>
                        </a:cubicBezTo>
                        <a:cubicBezTo>
                          <a:pt x="183300" y="0"/>
                          <a:pt x="213850" y="6110"/>
                          <a:pt x="244400" y="18330"/>
                        </a:cubicBezTo>
                        <a:lnTo>
                          <a:pt x="244400" y="18330"/>
                        </a:lnTo>
                        <a:cubicBezTo>
                          <a:pt x="250510" y="18330"/>
                          <a:pt x="256620" y="24440"/>
                          <a:pt x="256620" y="30550"/>
                        </a:cubicBezTo>
                        <a:cubicBezTo>
                          <a:pt x="256620" y="36660"/>
                          <a:pt x="256620" y="42770"/>
                          <a:pt x="256620" y="42770"/>
                        </a:cubicBezTo>
                        <a:cubicBezTo>
                          <a:pt x="250510" y="54990"/>
                          <a:pt x="238290" y="54990"/>
                          <a:pt x="226070" y="48880"/>
                        </a:cubicBezTo>
                        <a:cubicBezTo>
                          <a:pt x="201630" y="36660"/>
                          <a:pt x="177190" y="30550"/>
                          <a:pt x="152750" y="30550"/>
                        </a:cubicBezTo>
                        <a:cubicBezTo>
                          <a:pt x="91650" y="30550"/>
                          <a:pt x="36660" y="61100"/>
                          <a:pt x="30550" y="61100"/>
                        </a:cubicBezTo>
                        <a:cubicBezTo>
                          <a:pt x="30550" y="67210"/>
                          <a:pt x="30550" y="73320"/>
                          <a:pt x="24440" y="73320"/>
                        </a:cubicBezTo>
                        <a:close/>
                        <a:moveTo>
                          <a:pt x="146640" y="12220"/>
                        </a:moveTo>
                        <a:cubicBezTo>
                          <a:pt x="73320" y="12220"/>
                          <a:pt x="12220" y="42770"/>
                          <a:pt x="12220" y="48880"/>
                        </a:cubicBezTo>
                        <a:cubicBezTo>
                          <a:pt x="12220" y="48880"/>
                          <a:pt x="12220" y="48880"/>
                          <a:pt x="12220" y="48880"/>
                        </a:cubicBezTo>
                        <a:cubicBezTo>
                          <a:pt x="12220" y="48880"/>
                          <a:pt x="12220" y="48880"/>
                          <a:pt x="12220" y="54990"/>
                        </a:cubicBezTo>
                        <a:cubicBezTo>
                          <a:pt x="12220" y="54990"/>
                          <a:pt x="12220" y="54990"/>
                          <a:pt x="18330" y="54990"/>
                        </a:cubicBezTo>
                        <a:cubicBezTo>
                          <a:pt x="24440" y="54990"/>
                          <a:pt x="24440" y="54990"/>
                          <a:pt x="30550" y="54990"/>
                        </a:cubicBezTo>
                        <a:cubicBezTo>
                          <a:pt x="36660" y="48880"/>
                          <a:pt x="91650" y="24440"/>
                          <a:pt x="158860" y="24440"/>
                        </a:cubicBezTo>
                        <a:cubicBezTo>
                          <a:pt x="189410" y="24440"/>
                          <a:pt x="213850" y="30550"/>
                          <a:pt x="238290" y="42770"/>
                        </a:cubicBezTo>
                        <a:cubicBezTo>
                          <a:pt x="244400" y="42770"/>
                          <a:pt x="250510" y="42770"/>
                          <a:pt x="250510" y="42770"/>
                        </a:cubicBezTo>
                        <a:cubicBezTo>
                          <a:pt x="250510" y="42770"/>
                          <a:pt x="250510" y="42770"/>
                          <a:pt x="250510" y="42770"/>
                        </a:cubicBezTo>
                        <a:cubicBezTo>
                          <a:pt x="250510" y="42770"/>
                          <a:pt x="250510" y="36660"/>
                          <a:pt x="244400" y="36660"/>
                        </a:cubicBezTo>
                        <a:lnTo>
                          <a:pt x="244400" y="30550"/>
                        </a:lnTo>
                        <a:lnTo>
                          <a:pt x="244400" y="36660"/>
                        </a:lnTo>
                        <a:cubicBezTo>
                          <a:pt x="207740" y="18330"/>
                          <a:pt x="183300" y="12220"/>
                          <a:pt x="146640" y="12220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7" name="Graphic 16">
                  <a:extLst>
                    <a:ext uri="{FF2B5EF4-FFF2-40B4-BE49-F238E27FC236}">
                      <a16:creationId xmlns:a16="http://schemas.microsoft.com/office/drawing/2014/main" id="{C0FC20A0-6A23-4A4F-B60B-140CE2119DA4}"/>
                    </a:ext>
                  </a:extLst>
                </p:cNvPr>
                <p:cNvGrpSpPr/>
                <p:nvPr/>
              </p:nvGrpSpPr>
              <p:grpSpPr>
                <a:xfrm>
                  <a:off x="1913529" y="9682737"/>
                  <a:ext cx="201630" cy="164969"/>
                  <a:chOff x="1913529" y="9682737"/>
                  <a:chExt cx="201630" cy="164969"/>
                </a:xfrm>
              </p:grpSpPr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A1D65F56-838A-4084-B04E-449A04F58DAB}"/>
                      </a:ext>
                    </a:extLst>
                  </p:cNvPr>
                  <p:cNvSpPr/>
                  <p:nvPr/>
                </p:nvSpPr>
                <p:spPr>
                  <a:xfrm>
                    <a:off x="1929329" y="9682737"/>
                    <a:ext cx="184303" cy="144543"/>
                  </a:xfrm>
                  <a:custGeom>
                    <a:avLst/>
                    <a:gdLst>
                      <a:gd name="connsiteX0" fmla="*/ 161391 w 184303"/>
                      <a:gd name="connsiteY0" fmla="*/ 140530 h 144543"/>
                      <a:gd name="connsiteX1" fmla="*/ 155281 w 184303"/>
                      <a:gd name="connsiteY1" fmla="*/ 134420 h 144543"/>
                      <a:gd name="connsiteX2" fmla="*/ 8641 w 184303"/>
                      <a:gd name="connsiteY2" fmla="*/ 24440 h 144543"/>
                      <a:gd name="connsiteX3" fmla="*/ 2531 w 184303"/>
                      <a:gd name="connsiteY3" fmla="*/ 6110 h 144543"/>
                      <a:gd name="connsiteX4" fmla="*/ 20861 w 184303"/>
                      <a:gd name="connsiteY4" fmla="*/ 0 h 144543"/>
                      <a:gd name="connsiteX5" fmla="*/ 179721 w 184303"/>
                      <a:gd name="connsiteY5" fmla="*/ 116090 h 144543"/>
                      <a:gd name="connsiteX6" fmla="*/ 179721 w 184303"/>
                      <a:gd name="connsiteY6" fmla="*/ 134420 h 144543"/>
                      <a:gd name="connsiteX7" fmla="*/ 161391 w 184303"/>
                      <a:gd name="connsiteY7" fmla="*/ 140530 h 1445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4303" h="144543">
                        <a:moveTo>
                          <a:pt x="161391" y="140530"/>
                        </a:moveTo>
                        <a:cubicBezTo>
                          <a:pt x="161391" y="140530"/>
                          <a:pt x="155281" y="134420"/>
                          <a:pt x="155281" y="134420"/>
                        </a:cubicBezTo>
                        <a:cubicBezTo>
                          <a:pt x="155281" y="134420"/>
                          <a:pt x="106401" y="73320"/>
                          <a:pt x="8641" y="24440"/>
                        </a:cubicBezTo>
                        <a:cubicBezTo>
                          <a:pt x="2531" y="18330"/>
                          <a:pt x="-3579" y="12220"/>
                          <a:pt x="2531" y="6110"/>
                        </a:cubicBezTo>
                        <a:cubicBezTo>
                          <a:pt x="8641" y="0"/>
                          <a:pt x="14751" y="0"/>
                          <a:pt x="20861" y="0"/>
                        </a:cubicBezTo>
                        <a:cubicBezTo>
                          <a:pt x="124731" y="48880"/>
                          <a:pt x="179721" y="116090"/>
                          <a:pt x="179721" y="116090"/>
                        </a:cubicBezTo>
                        <a:cubicBezTo>
                          <a:pt x="185831" y="122200"/>
                          <a:pt x="185831" y="128310"/>
                          <a:pt x="179721" y="134420"/>
                        </a:cubicBezTo>
                        <a:cubicBezTo>
                          <a:pt x="167501" y="146640"/>
                          <a:pt x="161391" y="146640"/>
                          <a:pt x="161391" y="1405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7930C7FE-7ED6-4CFD-8FAC-898C29F41E84}"/>
                      </a:ext>
                    </a:extLst>
                  </p:cNvPr>
                  <p:cNvSpPr/>
                  <p:nvPr/>
                </p:nvSpPr>
                <p:spPr>
                  <a:xfrm>
                    <a:off x="1913529" y="9690944"/>
                    <a:ext cx="201630" cy="156763"/>
                  </a:xfrm>
                  <a:custGeom>
                    <a:avLst/>
                    <a:gdLst>
                      <a:gd name="connsiteX0" fmla="*/ 183300 w 201630"/>
                      <a:gd name="connsiteY0" fmla="*/ 144543 h 156763"/>
                      <a:gd name="connsiteX1" fmla="*/ 171080 w 201630"/>
                      <a:gd name="connsiteY1" fmla="*/ 144543 h 156763"/>
                      <a:gd name="connsiteX2" fmla="*/ 158860 w 201630"/>
                      <a:gd name="connsiteY2" fmla="*/ 138433 h 156763"/>
                      <a:gd name="connsiteX3" fmla="*/ 12220 w 201630"/>
                      <a:gd name="connsiteY3" fmla="*/ 34563 h 156763"/>
                      <a:gd name="connsiteX4" fmla="*/ 0 w 201630"/>
                      <a:gd name="connsiteY4" fmla="*/ 22343 h 156763"/>
                      <a:gd name="connsiteX5" fmla="*/ 0 w 201630"/>
                      <a:gd name="connsiteY5" fmla="*/ 10123 h 156763"/>
                      <a:gd name="connsiteX6" fmla="*/ 30550 w 201630"/>
                      <a:gd name="connsiteY6" fmla="*/ 4013 h 156763"/>
                      <a:gd name="connsiteX7" fmla="*/ 195520 w 201630"/>
                      <a:gd name="connsiteY7" fmla="*/ 126213 h 156763"/>
                      <a:gd name="connsiteX8" fmla="*/ 201630 w 201630"/>
                      <a:gd name="connsiteY8" fmla="*/ 144543 h 156763"/>
                      <a:gd name="connsiteX9" fmla="*/ 189410 w 201630"/>
                      <a:gd name="connsiteY9" fmla="*/ 156763 h 156763"/>
                      <a:gd name="connsiteX10" fmla="*/ 183300 w 201630"/>
                      <a:gd name="connsiteY10" fmla="*/ 144543 h 156763"/>
                      <a:gd name="connsiteX11" fmla="*/ 24440 w 201630"/>
                      <a:gd name="connsiteY11" fmla="*/ 4013 h 156763"/>
                      <a:gd name="connsiteX12" fmla="*/ 24440 w 201630"/>
                      <a:gd name="connsiteY12" fmla="*/ 4013 h 156763"/>
                      <a:gd name="connsiteX13" fmla="*/ 24440 w 201630"/>
                      <a:gd name="connsiteY13" fmla="*/ 4013 h 156763"/>
                      <a:gd name="connsiteX14" fmla="*/ 24440 w 201630"/>
                      <a:gd name="connsiteY14" fmla="*/ 16234 h 156763"/>
                      <a:gd name="connsiteX15" fmla="*/ 177190 w 201630"/>
                      <a:gd name="connsiteY15" fmla="*/ 126213 h 156763"/>
                      <a:gd name="connsiteX16" fmla="*/ 183300 w 201630"/>
                      <a:gd name="connsiteY16" fmla="*/ 132323 h 156763"/>
                      <a:gd name="connsiteX17" fmla="*/ 189410 w 201630"/>
                      <a:gd name="connsiteY17" fmla="*/ 132323 h 156763"/>
                      <a:gd name="connsiteX18" fmla="*/ 189410 w 201630"/>
                      <a:gd name="connsiteY18" fmla="*/ 132323 h 156763"/>
                      <a:gd name="connsiteX19" fmla="*/ 189410 w 201630"/>
                      <a:gd name="connsiteY19" fmla="*/ 126213 h 156763"/>
                      <a:gd name="connsiteX20" fmla="*/ 24440 w 201630"/>
                      <a:gd name="connsiteY20" fmla="*/ 4013 h 156763"/>
                      <a:gd name="connsiteX21" fmla="*/ 24440 w 201630"/>
                      <a:gd name="connsiteY21" fmla="*/ 4013 h 1567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01630" h="156763">
                        <a:moveTo>
                          <a:pt x="183300" y="144543"/>
                        </a:moveTo>
                        <a:cubicBezTo>
                          <a:pt x="177190" y="144543"/>
                          <a:pt x="177190" y="144543"/>
                          <a:pt x="171080" y="144543"/>
                        </a:cubicBezTo>
                        <a:cubicBezTo>
                          <a:pt x="164970" y="144543"/>
                          <a:pt x="164970" y="138433"/>
                          <a:pt x="158860" y="138433"/>
                        </a:cubicBezTo>
                        <a:cubicBezTo>
                          <a:pt x="158860" y="138433"/>
                          <a:pt x="109980" y="77334"/>
                          <a:pt x="12220" y="34563"/>
                        </a:cubicBezTo>
                        <a:cubicBezTo>
                          <a:pt x="6110" y="28453"/>
                          <a:pt x="0" y="28453"/>
                          <a:pt x="0" y="22343"/>
                        </a:cubicBezTo>
                        <a:cubicBezTo>
                          <a:pt x="0" y="16234"/>
                          <a:pt x="0" y="10123"/>
                          <a:pt x="0" y="10123"/>
                        </a:cubicBezTo>
                        <a:cubicBezTo>
                          <a:pt x="6110" y="-2097"/>
                          <a:pt x="18330" y="-2097"/>
                          <a:pt x="30550" y="4013"/>
                        </a:cubicBezTo>
                        <a:cubicBezTo>
                          <a:pt x="134420" y="52893"/>
                          <a:pt x="189410" y="113993"/>
                          <a:pt x="195520" y="126213"/>
                        </a:cubicBezTo>
                        <a:cubicBezTo>
                          <a:pt x="201630" y="132323"/>
                          <a:pt x="201630" y="138433"/>
                          <a:pt x="201630" y="144543"/>
                        </a:cubicBezTo>
                        <a:cubicBezTo>
                          <a:pt x="201630" y="150653"/>
                          <a:pt x="195520" y="156763"/>
                          <a:pt x="189410" y="156763"/>
                        </a:cubicBezTo>
                        <a:cubicBezTo>
                          <a:pt x="189410" y="144543"/>
                          <a:pt x="183300" y="144543"/>
                          <a:pt x="183300" y="144543"/>
                        </a:cubicBezTo>
                        <a:close/>
                        <a:moveTo>
                          <a:pt x="24440" y="4013"/>
                        </a:moveTo>
                        <a:cubicBezTo>
                          <a:pt x="18330" y="4013"/>
                          <a:pt x="18330" y="4013"/>
                          <a:pt x="24440" y="4013"/>
                        </a:cubicBezTo>
                        <a:cubicBezTo>
                          <a:pt x="18330" y="10123"/>
                          <a:pt x="18330" y="10123"/>
                          <a:pt x="24440" y="4013"/>
                        </a:cubicBezTo>
                        <a:cubicBezTo>
                          <a:pt x="18330" y="10123"/>
                          <a:pt x="24440" y="10123"/>
                          <a:pt x="24440" y="16234"/>
                        </a:cubicBezTo>
                        <a:cubicBezTo>
                          <a:pt x="122200" y="65113"/>
                          <a:pt x="171080" y="126213"/>
                          <a:pt x="177190" y="126213"/>
                        </a:cubicBezTo>
                        <a:cubicBezTo>
                          <a:pt x="177190" y="126213"/>
                          <a:pt x="177190" y="126213"/>
                          <a:pt x="183300" y="132323"/>
                        </a:cubicBezTo>
                        <a:cubicBezTo>
                          <a:pt x="189410" y="132323"/>
                          <a:pt x="189410" y="132323"/>
                          <a:pt x="189410" y="132323"/>
                        </a:cubicBezTo>
                        <a:cubicBezTo>
                          <a:pt x="189410" y="132323"/>
                          <a:pt x="189410" y="132323"/>
                          <a:pt x="189410" y="132323"/>
                        </a:cubicBezTo>
                        <a:cubicBezTo>
                          <a:pt x="189410" y="132323"/>
                          <a:pt x="189410" y="132323"/>
                          <a:pt x="189410" y="126213"/>
                        </a:cubicBezTo>
                        <a:cubicBezTo>
                          <a:pt x="183300" y="120103"/>
                          <a:pt x="128310" y="52893"/>
                          <a:pt x="24440" y="4013"/>
                        </a:cubicBezTo>
                        <a:cubicBezTo>
                          <a:pt x="24440" y="4013"/>
                          <a:pt x="24440" y="4013"/>
                          <a:pt x="24440" y="4013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" name="Graphic 16">
                  <a:extLst>
                    <a:ext uri="{FF2B5EF4-FFF2-40B4-BE49-F238E27FC236}">
                      <a16:creationId xmlns:a16="http://schemas.microsoft.com/office/drawing/2014/main" id="{E184A04A-C0B7-430A-A172-54ED6B717B03}"/>
                    </a:ext>
                  </a:extLst>
                </p:cNvPr>
                <p:cNvGrpSpPr/>
                <p:nvPr/>
              </p:nvGrpSpPr>
              <p:grpSpPr>
                <a:xfrm>
                  <a:off x="1925750" y="9615527"/>
                  <a:ext cx="213850" cy="79429"/>
                  <a:chOff x="1925750" y="9615527"/>
                  <a:chExt cx="213850" cy="79429"/>
                </a:xfrm>
              </p:grpSpPr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7C288E6D-3E7E-4BBD-BB2E-9D36AE47E3E3}"/>
                      </a:ext>
                    </a:extLst>
                  </p:cNvPr>
                  <p:cNvSpPr/>
                  <p:nvPr/>
                </p:nvSpPr>
                <p:spPr>
                  <a:xfrm>
                    <a:off x="1933956" y="9617896"/>
                    <a:ext cx="205643" cy="69423"/>
                  </a:xfrm>
                  <a:custGeom>
                    <a:avLst/>
                    <a:gdLst>
                      <a:gd name="connsiteX0" fmla="*/ 10123 w 205643"/>
                      <a:gd name="connsiteY0" fmla="*/ 64841 h 69423"/>
                      <a:gd name="connsiteX1" fmla="*/ 10123 w 205643"/>
                      <a:gd name="connsiteY1" fmla="*/ 64841 h 69423"/>
                      <a:gd name="connsiteX2" fmla="*/ 4013 w 205643"/>
                      <a:gd name="connsiteY2" fmla="*/ 40401 h 69423"/>
                      <a:gd name="connsiteX3" fmla="*/ 187313 w 205643"/>
                      <a:gd name="connsiteY3" fmla="*/ 3741 h 69423"/>
                      <a:gd name="connsiteX4" fmla="*/ 205644 w 205643"/>
                      <a:gd name="connsiteY4" fmla="*/ 22071 h 69423"/>
                      <a:gd name="connsiteX5" fmla="*/ 187313 w 205643"/>
                      <a:gd name="connsiteY5" fmla="*/ 34291 h 69423"/>
                      <a:gd name="connsiteX6" fmla="*/ 28453 w 205643"/>
                      <a:gd name="connsiteY6" fmla="*/ 64841 h 69423"/>
                      <a:gd name="connsiteX7" fmla="*/ 10123 w 205643"/>
                      <a:gd name="connsiteY7" fmla="*/ 64841 h 694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5643" h="69423">
                        <a:moveTo>
                          <a:pt x="10123" y="64841"/>
                        </a:moveTo>
                        <a:cubicBezTo>
                          <a:pt x="10123" y="64841"/>
                          <a:pt x="4013" y="64841"/>
                          <a:pt x="10123" y="64841"/>
                        </a:cubicBezTo>
                        <a:cubicBezTo>
                          <a:pt x="-2097" y="58731"/>
                          <a:pt x="-2097" y="46511"/>
                          <a:pt x="4013" y="40401"/>
                        </a:cubicBezTo>
                        <a:cubicBezTo>
                          <a:pt x="10123" y="40401"/>
                          <a:pt x="83443" y="-14589"/>
                          <a:pt x="187313" y="3741"/>
                        </a:cubicBezTo>
                        <a:cubicBezTo>
                          <a:pt x="193423" y="3741"/>
                          <a:pt x="205644" y="9851"/>
                          <a:pt x="205644" y="22071"/>
                        </a:cubicBezTo>
                        <a:cubicBezTo>
                          <a:pt x="205644" y="28181"/>
                          <a:pt x="199533" y="34291"/>
                          <a:pt x="187313" y="34291"/>
                        </a:cubicBezTo>
                        <a:cubicBezTo>
                          <a:pt x="95663" y="15961"/>
                          <a:pt x="28453" y="64841"/>
                          <a:pt x="28453" y="64841"/>
                        </a:cubicBezTo>
                        <a:cubicBezTo>
                          <a:pt x="22343" y="70951"/>
                          <a:pt x="16233" y="70951"/>
                          <a:pt x="10123" y="6484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59EB94B5-554C-493E-A5C8-F8A8C319C0BF}"/>
                      </a:ext>
                    </a:extLst>
                  </p:cNvPr>
                  <p:cNvSpPr/>
                  <p:nvPr/>
                </p:nvSpPr>
                <p:spPr>
                  <a:xfrm>
                    <a:off x="1925750" y="9615527"/>
                    <a:ext cx="213850" cy="79429"/>
                  </a:xfrm>
                  <a:custGeom>
                    <a:avLst/>
                    <a:gdLst>
                      <a:gd name="connsiteX0" fmla="*/ 24440 w 213850"/>
                      <a:gd name="connsiteY0" fmla="*/ 79430 h 79429"/>
                      <a:gd name="connsiteX1" fmla="*/ 12220 w 213850"/>
                      <a:gd name="connsiteY1" fmla="*/ 79430 h 79429"/>
                      <a:gd name="connsiteX2" fmla="*/ 6110 w 213850"/>
                      <a:gd name="connsiteY2" fmla="*/ 73320 h 79429"/>
                      <a:gd name="connsiteX3" fmla="*/ 0 w 213850"/>
                      <a:gd name="connsiteY3" fmla="*/ 54990 h 79429"/>
                      <a:gd name="connsiteX4" fmla="*/ 6110 w 213850"/>
                      <a:gd name="connsiteY4" fmla="*/ 42770 h 79429"/>
                      <a:gd name="connsiteX5" fmla="*/ 146640 w 213850"/>
                      <a:gd name="connsiteY5" fmla="*/ 0 h 79429"/>
                      <a:gd name="connsiteX6" fmla="*/ 195520 w 213850"/>
                      <a:gd name="connsiteY6" fmla="*/ 6110 h 79429"/>
                      <a:gd name="connsiteX7" fmla="*/ 213850 w 213850"/>
                      <a:gd name="connsiteY7" fmla="*/ 30550 h 79429"/>
                      <a:gd name="connsiteX8" fmla="*/ 189410 w 213850"/>
                      <a:gd name="connsiteY8" fmla="*/ 48880 h 79429"/>
                      <a:gd name="connsiteX9" fmla="*/ 146640 w 213850"/>
                      <a:gd name="connsiteY9" fmla="*/ 42770 h 79429"/>
                      <a:gd name="connsiteX10" fmla="*/ 30550 w 213850"/>
                      <a:gd name="connsiteY10" fmla="*/ 79430 h 79429"/>
                      <a:gd name="connsiteX11" fmla="*/ 24440 w 213850"/>
                      <a:gd name="connsiteY11" fmla="*/ 79430 h 79429"/>
                      <a:gd name="connsiteX12" fmla="*/ 146640 w 213850"/>
                      <a:gd name="connsiteY12" fmla="*/ 12220 h 79429"/>
                      <a:gd name="connsiteX13" fmla="*/ 18330 w 213850"/>
                      <a:gd name="connsiteY13" fmla="*/ 48880 h 79429"/>
                      <a:gd name="connsiteX14" fmla="*/ 18330 w 213850"/>
                      <a:gd name="connsiteY14" fmla="*/ 48880 h 79429"/>
                      <a:gd name="connsiteX15" fmla="*/ 18330 w 213850"/>
                      <a:gd name="connsiteY15" fmla="*/ 54990 h 79429"/>
                      <a:gd name="connsiteX16" fmla="*/ 24440 w 213850"/>
                      <a:gd name="connsiteY16" fmla="*/ 54990 h 79429"/>
                      <a:gd name="connsiteX17" fmla="*/ 36660 w 213850"/>
                      <a:gd name="connsiteY17" fmla="*/ 54990 h 79429"/>
                      <a:gd name="connsiteX18" fmla="*/ 158860 w 213850"/>
                      <a:gd name="connsiteY18" fmla="*/ 18330 h 79429"/>
                      <a:gd name="connsiteX19" fmla="*/ 201630 w 213850"/>
                      <a:gd name="connsiteY19" fmla="*/ 24440 h 79429"/>
                      <a:gd name="connsiteX20" fmla="*/ 201630 w 213850"/>
                      <a:gd name="connsiteY20" fmla="*/ 24440 h 79429"/>
                      <a:gd name="connsiteX21" fmla="*/ 207740 w 213850"/>
                      <a:gd name="connsiteY21" fmla="*/ 18330 h 79429"/>
                      <a:gd name="connsiteX22" fmla="*/ 195520 w 213850"/>
                      <a:gd name="connsiteY22" fmla="*/ 12220 h 79429"/>
                      <a:gd name="connsiteX23" fmla="*/ 146640 w 213850"/>
                      <a:gd name="connsiteY23" fmla="*/ 12220 h 79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213850" h="79429">
                        <a:moveTo>
                          <a:pt x="24440" y="79430"/>
                        </a:moveTo>
                        <a:cubicBezTo>
                          <a:pt x="18330" y="79430"/>
                          <a:pt x="18330" y="79430"/>
                          <a:pt x="12220" y="79430"/>
                        </a:cubicBezTo>
                        <a:cubicBezTo>
                          <a:pt x="12220" y="79430"/>
                          <a:pt x="6110" y="79430"/>
                          <a:pt x="6110" y="73320"/>
                        </a:cubicBezTo>
                        <a:cubicBezTo>
                          <a:pt x="0" y="67210"/>
                          <a:pt x="0" y="61100"/>
                          <a:pt x="0" y="54990"/>
                        </a:cubicBezTo>
                        <a:cubicBezTo>
                          <a:pt x="0" y="48880"/>
                          <a:pt x="0" y="42770"/>
                          <a:pt x="6110" y="42770"/>
                        </a:cubicBezTo>
                        <a:cubicBezTo>
                          <a:pt x="6110" y="42770"/>
                          <a:pt x="61100" y="0"/>
                          <a:pt x="146640" y="0"/>
                        </a:cubicBezTo>
                        <a:cubicBezTo>
                          <a:pt x="164970" y="0"/>
                          <a:pt x="183300" y="0"/>
                          <a:pt x="195520" y="6110"/>
                        </a:cubicBezTo>
                        <a:cubicBezTo>
                          <a:pt x="207740" y="6110"/>
                          <a:pt x="213850" y="18330"/>
                          <a:pt x="213850" y="30550"/>
                        </a:cubicBezTo>
                        <a:cubicBezTo>
                          <a:pt x="213850" y="42770"/>
                          <a:pt x="201630" y="48880"/>
                          <a:pt x="189410" y="48880"/>
                        </a:cubicBezTo>
                        <a:cubicBezTo>
                          <a:pt x="177190" y="48880"/>
                          <a:pt x="164970" y="42770"/>
                          <a:pt x="146640" y="42770"/>
                        </a:cubicBezTo>
                        <a:cubicBezTo>
                          <a:pt x="79430" y="42770"/>
                          <a:pt x="30550" y="73320"/>
                          <a:pt x="30550" y="79430"/>
                        </a:cubicBezTo>
                        <a:cubicBezTo>
                          <a:pt x="36660" y="79430"/>
                          <a:pt x="30550" y="79430"/>
                          <a:pt x="24440" y="79430"/>
                        </a:cubicBezTo>
                        <a:close/>
                        <a:moveTo>
                          <a:pt x="146640" y="12220"/>
                        </a:moveTo>
                        <a:cubicBezTo>
                          <a:pt x="67210" y="12220"/>
                          <a:pt x="18330" y="48880"/>
                          <a:pt x="18330" y="48880"/>
                        </a:cubicBezTo>
                        <a:cubicBezTo>
                          <a:pt x="18330" y="48880"/>
                          <a:pt x="18330" y="48880"/>
                          <a:pt x="18330" y="48880"/>
                        </a:cubicBezTo>
                        <a:cubicBezTo>
                          <a:pt x="18330" y="48880"/>
                          <a:pt x="18330" y="54990"/>
                          <a:pt x="18330" y="54990"/>
                        </a:cubicBezTo>
                        <a:cubicBezTo>
                          <a:pt x="18330" y="54990"/>
                          <a:pt x="18330" y="54990"/>
                          <a:pt x="24440" y="54990"/>
                        </a:cubicBezTo>
                        <a:cubicBezTo>
                          <a:pt x="30550" y="54990"/>
                          <a:pt x="30550" y="54990"/>
                          <a:pt x="36660" y="54990"/>
                        </a:cubicBezTo>
                        <a:cubicBezTo>
                          <a:pt x="36660" y="54990"/>
                          <a:pt x="85540" y="18330"/>
                          <a:pt x="158860" y="18330"/>
                        </a:cubicBezTo>
                        <a:cubicBezTo>
                          <a:pt x="171080" y="18330"/>
                          <a:pt x="189410" y="18330"/>
                          <a:pt x="201630" y="24440"/>
                        </a:cubicBezTo>
                        <a:cubicBezTo>
                          <a:pt x="201630" y="24440"/>
                          <a:pt x="201630" y="24440"/>
                          <a:pt x="201630" y="24440"/>
                        </a:cubicBezTo>
                        <a:cubicBezTo>
                          <a:pt x="201630" y="24440"/>
                          <a:pt x="207740" y="24440"/>
                          <a:pt x="207740" y="18330"/>
                        </a:cubicBezTo>
                        <a:cubicBezTo>
                          <a:pt x="207740" y="18330"/>
                          <a:pt x="201630" y="12220"/>
                          <a:pt x="195520" y="12220"/>
                        </a:cubicBezTo>
                        <a:cubicBezTo>
                          <a:pt x="177190" y="18330"/>
                          <a:pt x="164970" y="12220"/>
                          <a:pt x="146640" y="12220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63" name="Graphic 16">
                <a:extLst>
                  <a:ext uri="{FF2B5EF4-FFF2-40B4-BE49-F238E27FC236}">
                    <a16:creationId xmlns:a16="http://schemas.microsoft.com/office/drawing/2014/main" id="{3F78B14D-342A-4DE9-AB3A-AD2D64BA089F}"/>
                  </a:ext>
                </a:extLst>
              </p:cNvPr>
              <p:cNvGrpSpPr/>
              <p:nvPr/>
            </p:nvGrpSpPr>
            <p:grpSpPr>
              <a:xfrm>
                <a:off x="1546929" y="9701067"/>
                <a:ext cx="928720" cy="446029"/>
                <a:chOff x="1546929" y="9701067"/>
                <a:chExt cx="928720" cy="446029"/>
              </a:xfrm>
            </p:grpSpPr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05B12336-070C-481D-B0AC-89FCE1FE2EEC}"/>
                    </a:ext>
                  </a:extLst>
                </p:cNvPr>
                <p:cNvSpPr/>
                <p:nvPr/>
              </p:nvSpPr>
              <p:spPr>
                <a:xfrm>
                  <a:off x="1552935" y="9731617"/>
                  <a:ext cx="916605" cy="409389"/>
                </a:xfrm>
                <a:custGeom>
                  <a:avLst/>
                  <a:gdLst>
                    <a:gd name="connsiteX0" fmla="*/ 238395 w 916605"/>
                    <a:gd name="connsiteY0" fmla="*/ 360490 h 409389"/>
                    <a:gd name="connsiteX1" fmla="*/ 105 w 916605"/>
                    <a:gd name="connsiteY1" fmla="*/ 262730 h 409389"/>
                    <a:gd name="connsiteX2" fmla="*/ 105 w 916605"/>
                    <a:gd name="connsiteY2" fmla="*/ 268840 h 409389"/>
                    <a:gd name="connsiteX3" fmla="*/ 507235 w 916605"/>
                    <a:gd name="connsiteY3" fmla="*/ 378820 h 409389"/>
                    <a:gd name="connsiteX4" fmla="*/ 916605 w 916605"/>
                    <a:gd name="connsiteY4" fmla="*/ 0 h 409389"/>
                    <a:gd name="connsiteX5" fmla="*/ 238395 w 916605"/>
                    <a:gd name="connsiteY5" fmla="*/ 360490 h 409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16605" h="409389">
                      <a:moveTo>
                        <a:pt x="238395" y="360490"/>
                      </a:moveTo>
                      <a:cubicBezTo>
                        <a:pt x="97865" y="354380"/>
                        <a:pt x="30655" y="299390"/>
                        <a:pt x="105" y="262730"/>
                      </a:cubicBezTo>
                      <a:cubicBezTo>
                        <a:pt x="105" y="262730"/>
                        <a:pt x="105" y="268840"/>
                        <a:pt x="105" y="268840"/>
                      </a:cubicBezTo>
                      <a:cubicBezTo>
                        <a:pt x="-6005" y="384930"/>
                        <a:pt x="256725" y="452140"/>
                        <a:pt x="507235" y="378820"/>
                      </a:cubicBezTo>
                      <a:cubicBezTo>
                        <a:pt x="745525" y="311610"/>
                        <a:pt x="916605" y="116090"/>
                        <a:pt x="916605" y="0"/>
                      </a:cubicBezTo>
                      <a:cubicBezTo>
                        <a:pt x="751635" y="274950"/>
                        <a:pt x="458355" y="372710"/>
                        <a:pt x="238395" y="36049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1D3AC20B-4747-4BBB-ABB4-6C477DFF2A9E}"/>
                    </a:ext>
                  </a:extLst>
                </p:cNvPr>
                <p:cNvSpPr/>
                <p:nvPr/>
              </p:nvSpPr>
              <p:spPr>
                <a:xfrm>
                  <a:off x="1546929" y="9701067"/>
                  <a:ext cx="928720" cy="446029"/>
                </a:xfrm>
                <a:custGeom>
                  <a:avLst/>
                  <a:gdLst>
                    <a:gd name="connsiteX0" fmla="*/ 305500 w 928720"/>
                    <a:gd name="connsiteY0" fmla="*/ 446030 h 446029"/>
                    <a:gd name="connsiteX1" fmla="*/ 30550 w 928720"/>
                    <a:gd name="connsiteY1" fmla="*/ 366600 h 446029"/>
                    <a:gd name="connsiteX2" fmla="*/ 0 w 928720"/>
                    <a:gd name="connsiteY2" fmla="*/ 299390 h 446029"/>
                    <a:gd name="connsiteX3" fmla="*/ 0 w 928720"/>
                    <a:gd name="connsiteY3" fmla="*/ 293280 h 446029"/>
                    <a:gd name="connsiteX4" fmla="*/ 0 w 928720"/>
                    <a:gd name="connsiteY4" fmla="*/ 274950 h 446029"/>
                    <a:gd name="connsiteX5" fmla="*/ 12220 w 928720"/>
                    <a:gd name="connsiteY5" fmla="*/ 287170 h 446029"/>
                    <a:gd name="connsiteX6" fmla="*/ 244400 w 928720"/>
                    <a:gd name="connsiteY6" fmla="*/ 378820 h 446029"/>
                    <a:gd name="connsiteX7" fmla="*/ 281060 w 928720"/>
                    <a:gd name="connsiteY7" fmla="*/ 378820 h 446029"/>
                    <a:gd name="connsiteX8" fmla="*/ 916501 w 928720"/>
                    <a:gd name="connsiteY8" fmla="*/ 18330 h 446029"/>
                    <a:gd name="connsiteX9" fmla="*/ 928721 w 928720"/>
                    <a:gd name="connsiteY9" fmla="*/ 0 h 446029"/>
                    <a:gd name="connsiteX10" fmla="*/ 928721 w 928720"/>
                    <a:gd name="connsiteY10" fmla="*/ 24440 h 446029"/>
                    <a:gd name="connsiteX11" fmla="*/ 513240 w 928720"/>
                    <a:gd name="connsiteY11" fmla="*/ 415480 h 446029"/>
                    <a:gd name="connsiteX12" fmla="*/ 305500 w 928720"/>
                    <a:gd name="connsiteY12" fmla="*/ 446030 h 446029"/>
                    <a:gd name="connsiteX13" fmla="*/ 18330 w 928720"/>
                    <a:gd name="connsiteY13" fmla="*/ 311610 h 446029"/>
                    <a:gd name="connsiteX14" fmla="*/ 42770 w 928720"/>
                    <a:gd name="connsiteY14" fmla="*/ 354380 h 446029"/>
                    <a:gd name="connsiteX15" fmla="*/ 305500 w 928720"/>
                    <a:gd name="connsiteY15" fmla="*/ 427699 h 446029"/>
                    <a:gd name="connsiteX16" fmla="*/ 519350 w 928720"/>
                    <a:gd name="connsiteY16" fmla="*/ 397149 h 446029"/>
                    <a:gd name="connsiteX17" fmla="*/ 922611 w 928720"/>
                    <a:gd name="connsiteY17" fmla="*/ 48880 h 446029"/>
                    <a:gd name="connsiteX18" fmla="*/ 287170 w 928720"/>
                    <a:gd name="connsiteY18" fmla="*/ 391040 h 446029"/>
                    <a:gd name="connsiteX19" fmla="*/ 250510 w 928720"/>
                    <a:gd name="connsiteY19" fmla="*/ 391040 h 446029"/>
                    <a:gd name="connsiteX20" fmla="*/ 18330 w 928720"/>
                    <a:gd name="connsiteY20" fmla="*/ 311610 h 446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928720" h="446029">
                      <a:moveTo>
                        <a:pt x="305500" y="446030"/>
                      </a:moveTo>
                      <a:cubicBezTo>
                        <a:pt x="183300" y="446030"/>
                        <a:pt x="79430" y="415480"/>
                        <a:pt x="30550" y="366600"/>
                      </a:cubicBezTo>
                      <a:cubicBezTo>
                        <a:pt x="12220" y="348270"/>
                        <a:pt x="0" y="323830"/>
                        <a:pt x="0" y="299390"/>
                      </a:cubicBezTo>
                      <a:cubicBezTo>
                        <a:pt x="0" y="299390"/>
                        <a:pt x="0" y="299390"/>
                        <a:pt x="0" y="293280"/>
                      </a:cubicBezTo>
                      <a:lnTo>
                        <a:pt x="0" y="274950"/>
                      </a:lnTo>
                      <a:lnTo>
                        <a:pt x="12220" y="287170"/>
                      </a:lnTo>
                      <a:cubicBezTo>
                        <a:pt x="42770" y="323830"/>
                        <a:pt x="109980" y="372710"/>
                        <a:pt x="244400" y="378820"/>
                      </a:cubicBezTo>
                      <a:cubicBezTo>
                        <a:pt x="256620" y="378820"/>
                        <a:pt x="268840" y="378820"/>
                        <a:pt x="281060" y="378820"/>
                      </a:cubicBezTo>
                      <a:cubicBezTo>
                        <a:pt x="482690" y="378820"/>
                        <a:pt x="751531" y="281060"/>
                        <a:pt x="916501" y="18330"/>
                      </a:cubicBezTo>
                      <a:lnTo>
                        <a:pt x="928721" y="0"/>
                      </a:lnTo>
                      <a:lnTo>
                        <a:pt x="928721" y="24440"/>
                      </a:lnTo>
                      <a:cubicBezTo>
                        <a:pt x="928721" y="152750"/>
                        <a:pt x="751531" y="342160"/>
                        <a:pt x="513240" y="415480"/>
                      </a:cubicBezTo>
                      <a:cubicBezTo>
                        <a:pt x="452140" y="433810"/>
                        <a:pt x="378820" y="446030"/>
                        <a:pt x="305500" y="446030"/>
                      </a:cubicBezTo>
                      <a:close/>
                      <a:moveTo>
                        <a:pt x="18330" y="311610"/>
                      </a:moveTo>
                      <a:cubicBezTo>
                        <a:pt x="18330" y="323830"/>
                        <a:pt x="30550" y="342160"/>
                        <a:pt x="42770" y="354380"/>
                      </a:cubicBezTo>
                      <a:cubicBezTo>
                        <a:pt x="85540" y="403260"/>
                        <a:pt x="189410" y="427699"/>
                        <a:pt x="305500" y="427699"/>
                      </a:cubicBezTo>
                      <a:cubicBezTo>
                        <a:pt x="372710" y="427699"/>
                        <a:pt x="446030" y="415480"/>
                        <a:pt x="519350" y="397149"/>
                      </a:cubicBezTo>
                      <a:cubicBezTo>
                        <a:pt x="733201" y="336050"/>
                        <a:pt x="898171" y="171080"/>
                        <a:pt x="922611" y="48880"/>
                      </a:cubicBezTo>
                      <a:cubicBezTo>
                        <a:pt x="751531" y="299390"/>
                        <a:pt x="488800" y="391040"/>
                        <a:pt x="287170" y="391040"/>
                      </a:cubicBezTo>
                      <a:cubicBezTo>
                        <a:pt x="274950" y="391040"/>
                        <a:pt x="262730" y="391040"/>
                        <a:pt x="250510" y="391040"/>
                      </a:cubicBezTo>
                      <a:cubicBezTo>
                        <a:pt x="122200" y="391040"/>
                        <a:pt x="54990" y="348270"/>
                        <a:pt x="18330" y="311610"/>
                      </a:cubicBezTo>
                      <a:close/>
                    </a:path>
                  </a:pathLst>
                </a:custGeom>
                <a:solidFill>
                  <a:srgbClr val="ADACA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63F052AA-F01A-4505-931C-F4C4F2ECB195}"/>
                  </a:ext>
                </a:extLst>
              </p:cNvPr>
              <p:cNvSpPr/>
              <p:nvPr/>
            </p:nvSpPr>
            <p:spPr>
              <a:xfrm>
                <a:off x="1974630" y="9731617"/>
                <a:ext cx="494910" cy="397149"/>
              </a:xfrm>
              <a:custGeom>
                <a:avLst/>
                <a:gdLst>
                  <a:gd name="connsiteX0" fmla="*/ 0 w 494910"/>
                  <a:gd name="connsiteY0" fmla="*/ 348270 h 397149"/>
                  <a:gd name="connsiteX1" fmla="*/ 0 w 494910"/>
                  <a:gd name="connsiteY1" fmla="*/ 397149 h 397149"/>
                  <a:gd name="connsiteX2" fmla="*/ 85540 w 494910"/>
                  <a:gd name="connsiteY2" fmla="*/ 378820 h 397149"/>
                  <a:gd name="connsiteX3" fmla="*/ 494910 w 494910"/>
                  <a:gd name="connsiteY3" fmla="*/ 0 h 397149"/>
                  <a:gd name="connsiteX4" fmla="*/ 0 w 494910"/>
                  <a:gd name="connsiteY4" fmla="*/ 348270 h 39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94910" h="397149">
                    <a:moveTo>
                      <a:pt x="0" y="348270"/>
                    </a:moveTo>
                    <a:cubicBezTo>
                      <a:pt x="0" y="366600"/>
                      <a:pt x="0" y="384930"/>
                      <a:pt x="0" y="397149"/>
                    </a:cubicBezTo>
                    <a:cubicBezTo>
                      <a:pt x="30550" y="391040"/>
                      <a:pt x="61100" y="384930"/>
                      <a:pt x="85540" y="378820"/>
                    </a:cubicBezTo>
                    <a:cubicBezTo>
                      <a:pt x="323830" y="311610"/>
                      <a:pt x="494910" y="116090"/>
                      <a:pt x="494910" y="0"/>
                    </a:cubicBezTo>
                    <a:cubicBezTo>
                      <a:pt x="372710" y="201630"/>
                      <a:pt x="183300" y="311610"/>
                      <a:pt x="0" y="348270"/>
                    </a:cubicBez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3705446E-3514-4A23-B1D9-1105C03A4A0D}"/>
                  </a:ext>
                </a:extLst>
              </p:cNvPr>
              <p:cNvSpPr/>
              <p:nvPr/>
            </p:nvSpPr>
            <p:spPr>
              <a:xfrm>
                <a:off x="2292350" y="9725507"/>
                <a:ext cx="183300" cy="268839"/>
              </a:xfrm>
              <a:custGeom>
                <a:avLst/>
                <a:gdLst>
                  <a:gd name="connsiteX0" fmla="*/ 0 w 183300"/>
                  <a:gd name="connsiteY0" fmla="*/ 207740 h 268839"/>
                  <a:gd name="connsiteX1" fmla="*/ 6110 w 183300"/>
                  <a:gd name="connsiteY1" fmla="*/ 268840 h 268839"/>
                  <a:gd name="connsiteX2" fmla="*/ 183300 w 183300"/>
                  <a:gd name="connsiteY2" fmla="*/ 0 h 268839"/>
                  <a:gd name="connsiteX3" fmla="*/ 0 w 183300"/>
                  <a:gd name="connsiteY3" fmla="*/ 207740 h 268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3300" h="268839">
                    <a:moveTo>
                      <a:pt x="0" y="207740"/>
                    </a:moveTo>
                    <a:cubicBezTo>
                      <a:pt x="0" y="226070"/>
                      <a:pt x="6110" y="250510"/>
                      <a:pt x="6110" y="268840"/>
                    </a:cubicBezTo>
                    <a:cubicBezTo>
                      <a:pt x="116090" y="183300"/>
                      <a:pt x="183300" y="79430"/>
                      <a:pt x="183300" y="0"/>
                    </a:cubicBezTo>
                    <a:cubicBezTo>
                      <a:pt x="128310" y="85540"/>
                      <a:pt x="67210" y="152750"/>
                      <a:pt x="0" y="207740"/>
                    </a:cubicBez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F4345CDC-6AAC-4F9F-9E8B-C28B210AAE29}"/>
                  </a:ext>
                </a:extLst>
              </p:cNvPr>
              <p:cNvSpPr/>
              <p:nvPr/>
            </p:nvSpPr>
            <p:spPr>
              <a:xfrm>
                <a:off x="1559149" y="9811047"/>
                <a:ext cx="623220" cy="281964"/>
              </a:xfrm>
              <a:custGeom>
                <a:avLst/>
                <a:gdLst>
                  <a:gd name="connsiteX0" fmla="*/ 378820 w 623220"/>
                  <a:gd name="connsiteY0" fmla="*/ 0 h 281964"/>
                  <a:gd name="connsiteX1" fmla="*/ 403260 w 623220"/>
                  <a:gd name="connsiteY1" fmla="*/ 6110 h 281964"/>
                  <a:gd name="connsiteX2" fmla="*/ 177190 w 623220"/>
                  <a:gd name="connsiteY2" fmla="*/ 177190 h 281964"/>
                  <a:gd name="connsiteX3" fmla="*/ 79430 w 623220"/>
                  <a:gd name="connsiteY3" fmla="*/ 67210 h 281964"/>
                  <a:gd name="connsiteX4" fmla="*/ 79430 w 623220"/>
                  <a:gd name="connsiteY4" fmla="*/ 67210 h 281964"/>
                  <a:gd name="connsiteX5" fmla="*/ 0 w 623220"/>
                  <a:gd name="connsiteY5" fmla="*/ 183300 h 281964"/>
                  <a:gd name="connsiteX6" fmla="*/ 238290 w 623220"/>
                  <a:gd name="connsiteY6" fmla="*/ 281060 h 281964"/>
                  <a:gd name="connsiteX7" fmla="*/ 623220 w 623220"/>
                  <a:gd name="connsiteY7" fmla="*/ 195520 h 281964"/>
                  <a:gd name="connsiteX8" fmla="*/ 378820 w 623220"/>
                  <a:gd name="connsiteY8" fmla="*/ 0 h 281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23220" h="281964">
                    <a:moveTo>
                      <a:pt x="378820" y="0"/>
                    </a:moveTo>
                    <a:cubicBezTo>
                      <a:pt x="384930" y="0"/>
                      <a:pt x="391040" y="0"/>
                      <a:pt x="403260" y="6110"/>
                    </a:cubicBezTo>
                    <a:cubicBezTo>
                      <a:pt x="629330" y="42770"/>
                      <a:pt x="384930" y="219960"/>
                      <a:pt x="177190" y="177190"/>
                    </a:cubicBezTo>
                    <a:cubicBezTo>
                      <a:pt x="-30550" y="134420"/>
                      <a:pt x="79430" y="67210"/>
                      <a:pt x="79430" y="67210"/>
                    </a:cubicBezTo>
                    <a:lnTo>
                      <a:pt x="79430" y="67210"/>
                    </a:lnTo>
                    <a:cubicBezTo>
                      <a:pt x="30550" y="91650"/>
                      <a:pt x="0" y="122200"/>
                      <a:pt x="0" y="183300"/>
                    </a:cubicBezTo>
                    <a:cubicBezTo>
                      <a:pt x="30550" y="219960"/>
                      <a:pt x="97760" y="268840"/>
                      <a:pt x="238290" y="281060"/>
                    </a:cubicBezTo>
                    <a:cubicBezTo>
                      <a:pt x="354380" y="287169"/>
                      <a:pt x="494910" y="262730"/>
                      <a:pt x="623220" y="195520"/>
                    </a:cubicBezTo>
                    <a:cubicBezTo>
                      <a:pt x="592670" y="48880"/>
                      <a:pt x="488800" y="6110"/>
                      <a:pt x="378820" y="0"/>
                    </a:cubicBez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36451FF9-F43B-4802-8D9A-B825389FDD0D}"/>
                  </a:ext>
                </a:extLst>
              </p:cNvPr>
              <p:cNvSpPr/>
              <p:nvPr/>
            </p:nvSpPr>
            <p:spPr>
              <a:xfrm>
                <a:off x="1632469" y="9908807"/>
                <a:ext cx="543790" cy="178094"/>
              </a:xfrm>
              <a:custGeom>
                <a:avLst/>
                <a:gdLst>
                  <a:gd name="connsiteX0" fmla="*/ 513240 w 543790"/>
                  <a:gd name="connsiteY0" fmla="*/ 0 h 178094"/>
                  <a:gd name="connsiteX1" fmla="*/ 0 w 543790"/>
                  <a:gd name="connsiteY1" fmla="*/ 140530 h 178094"/>
                  <a:gd name="connsiteX2" fmla="*/ 158860 w 543790"/>
                  <a:gd name="connsiteY2" fmla="*/ 177190 h 178094"/>
                  <a:gd name="connsiteX3" fmla="*/ 543790 w 543790"/>
                  <a:gd name="connsiteY3" fmla="*/ 91650 h 178094"/>
                  <a:gd name="connsiteX4" fmla="*/ 513240 w 543790"/>
                  <a:gd name="connsiteY4" fmla="*/ 0 h 178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3790" h="178094">
                    <a:moveTo>
                      <a:pt x="513240" y="0"/>
                    </a:moveTo>
                    <a:cubicBezTo>
                      <a:pt x="482690" y="79430"/>
                      <a:pt x="372710" y="213850"/>
                      <a:pt x="0" y="140530"/>
                    </a:cubicBezTo>
                    <a:cubicBezTo>
                      <a:pt x="36660" y="158860"/>
                      <a:pt x="91650" y="177190"/>
                      <a:pt x="158860" y="177190"/>
                    </a:cubicBezTo>
                    <a:cubicBezTo>
                      <a:pt x="274950" y="183300"/>
                      <a:pt x="415480" y="158860"/>
                      <a:pt x="543790" y="91650"/>
                    </a:cubicBezTo>
                    <a:cubicBezTo>
                      <a:pt x="537680" y="61100"/>
                      <a:pt x="525460" y="24440"/>
                      <a:pt x="513240" y="0"/>
                    </a:cubicBez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" name="Graphic 16">
              <a:extLst>
                <a:ext uri="{FF2B5EF4-FFF2-40B4-BE49-F238E27FC236}">
                  <a16:creationId xmlns:a16="http://schemas.microsoft.com/office/drawing/2014/main" id="{4E6741B3-30E9-4CAA-AB91-9714DCA361F9}"/>
                </a:ext>
              </a:extLst>
            </p:cNvPr>
            <p:cNvGrpSpPr/>
            <p:nvPr/>
          </p:nvGrpSpPr>
          <p:grpSpPr>
            <a:xfrm>
              <a:off x="918675" y="7764200"/>
              <a:ext cx="1562364" cy="1924647"/>
              <a:chOff x="918675" y="7764200"/>
              <a:chExt cx="1562364" cy="1924647"/>
            </a:xfrm>
          </p:grpSpPr>
          <p:grpSp>
            <p:nvGrpSpPr>
              <p:cNvPr id="71" name="Graphic 16">
                <a:extLst>
                  <a:ext uri="{FF2B5EF4-FFF2-40B4-BE49-F238E27FC236}">
                    <a16:creationId xmlns:a16="http://schemas.microsoft.com/office/drawing/2014/main" id="{E9A9C7DE-16DA-4AC3-B55F-38FD42B7A48A}"/>
                  </a:ext>
                </a:extLst>
              </p:cNvPr>
              <p:cNvGrpSpPr/>
              <p:nvPr/>
            </p:nvGrpSpPr>
            <p:grpSpPr>
              <a:xfrm>
                <a:off x="918675" y="7764200"/>
                <a:ext cx="1562364" cy="1924647"/>
                <a:chOff x="918675" y="7764200"/>
                <a:chExt cx="1562364" cy="1924647"/>
              </a:xfrm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2A9518F5-C755-4951-96DC-3B69724FDC76}"/>
                    </a:ext>
                  </a:extLst>
                </p:cNvPr>
                <p:cNvSpPr/>
                <p:nvPr/>
              </p:nvSpPr>
              <p:spPr>
                <a:xfrm>
                  <a:off x="918675" y="7776420"/>
                  <a:ext cx="1536031" cy="1904426"/>
                </a:xfrm>
                <a:custGeom>
                  <a:avLst/>
                  <a:gdLst>
                    <a:gd name="connsiteX0" fmla="*/ 66134 w 1536031"/>
                    <a:gd name="connsiteY0" fmla="*/ 116090 h 1904426"/>
                    <a:gd name="connsiteX1" fmla="*/ 17254 w 1536031"/>
                    <a:gd name="connsiteY1" fmla="*/ 201630 h 1904426"/>
                    <a:gd name="connsiteX2" fmla="*/ 41694 w 1536031"/>
                    <a:gd name="connsiteY2" fmla="*/ 262730 h 1904426"/>
                    <a:gd name="connsiteX3" fmla="*/ 47804 w 1536031"/>
                    <a:gd name="connsiteY3" fmla="*/ 1637478 h 1904426"/>
                    <a:gd name="connsiteX4" fmla="*/ 102794 w 1536031"/>
                    <a:gd name="connsiteY4" fmla="*/ 1771898 h 1904426"/>
                    <a:gd name="connsiteX5" fmla="*/ 616034 w 1536031"/>
                    <a:gd name="connsiteY5" fmla="*/ 1698578 h 1904426"/>
                    <a:gd name="connsiteX6" fmla="*/ 573264 w 1536031"/>
                    <a:gd name="connsiteY6" fmla="*/ 1649698 h 1904426"/>
                    <a:gd name="connsiteX7" fmla="*/ 518274 w 1536031"/>
                    <a:gd name="connsiteY7" fmla="*/ 1197559 h 1904426"/>
                    <a:gd name="connsiteX8" fmla="*/ 530494 w 1536031"/>
                    <a:gd name="connsiteY8" fmla="*/ 1099798 h 1904426"/>
                    <a:gd name="connsiteX9" fmla="*/ 561044 w 1536031"/>
                    <a:gd name="connsiteY9" fmla="*/ 714869 h 1904426"/>
                    <a:gd name="connsiteX10" fmla="*/ 707684 w 1536031"/>
                    <a:gd name="connsiteY10" fmla="*/ 1136459 h 1904426"/>
                    <a:gd name="connsiteX11" fmla="*/ 823774 w 1536031"/>
                    <a:gd name="connsiteY11" fmla="*/ 1356418 h 1904426"/>
                    <a:gd name="connsiteX12" fmla="*/ 909314 w 1536031"/>
                    <a:gd name="connsiteY12" fmla="*/ 1716908 h 1904426"/>
                    <a:gd name="connsiteX13" fmla="*/ 939864 w 1536031"/>
                    <a:gd name="connsiteY13" fmla="*/ 1857437 h 1904426"/>
                    <a:gd name="connsiteX14" fmla="*/ 1501985 w 1536031"/>
                    <a:gd name="connsiteY14" fmla="*/ 1802447 h 1904426"/>
                    <a:gd name="connsiteX15" fmla="*/ 1495875 w 1536031"/>
                    <a:gd name="connsiteY15" fmla="*/ 1674138 h 1904426"/>
                    <a:gd name="connsiteX16" fmla="*/ 1227034 w 1536031"/>
                    <a:gd name="connsiteY16" fmla="*/ 977599 h 1904426"/>
                    <a:gd name="connsiteX17" fmla="*/ 1214814 w 1536031"/>
                    <a:gd name="connsiteY17" fmla="*/ 849289 h 1904426"/>
                    <a:gd name="connsiteX18" fmla="*/ 1190374 w 1536031"/>
                    <a:gd name="connsiteY18" fmla="*/ 458249 h 1904426"/>
                    <a:gd name="connsiteX19" fmla="*/ 1104834 w 1536031"/>
                    <a:gd name="connsiteY19" fmla="*/ 0 h 1904426"/>
                    <a:gd name="connsiteX20" fmla="*/ 66134 w 1536031"/>
                    <a:gd name="connsiteY20" fmla="*/ 116090 h 1904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536031" h="1904426">
                      <a:moveTo>
                        <a:pt x="66134" y="116090"/>
                      </a:moveTo>
                      <a:cubicBezTo>
                        <a:pt x="66134" y="116090"/>
                        <a:pt x="41694" y="158860"/>
                        <a:pt x="17254" y="201630"/>
                      </a:cubicBezTo>
                      <a:cubicBezTo>
                        <a:pt x="-1076" y="238290"/>
                        <a:pt x="41694" y="262730"/>
                        <a:pt x="41694" y="262730"/>
                      </a:cubicBezTo>
                      <a:cubicBezTo>
                        <a:pt x="41694" y="262730"/>
                        <a:pt x="-56066" y="1093688"/>
                        <a:pt x="47804" y="1637478"/>
                      </a:cubicBezTo>
                      <a:cubicBezTo>
                        <a:pt x="-37736" y="1692468"/>
                        <a:pt x="11144" y="1747458"/>
                        <a:pt x="102794" y="1771898"/>
                      </a:cubicBezTo>
                      <a:cubicBezTo>
                        <a:pt x="194444" y="1796338"/>
                        <a:pt x="609924" y="1826888"/>
                        <a:pt x="616034" y="1698578"/>
                      </a:cubicBezTo>
                      <a:cubicBezTo>
                        <a:pt x="616034" y="1655808"/>
                        <a:pt x="573264" y="1649698"/>
                        <a:pt x="573264" y="1649698"/>
                      </a:cubicBezTo>
                      <a:lnTo>
                        <a:pt x="518274" y="1197559"/>
                      </a:lnTo>
                      <a:cubicBezTo>
                        <a:pt x="518274" y="1197559"/>
                        <a:pt x="585484" y="1173119"/>
                        <a:pt x="530494" y="1099798"/>
                      </a:cubicBezTo>
                      <a:cubicBezTo>
                        <a:pt x="524384" y="898169"/>
                        <a:pt x="561044" y="714869"/>
                        <a:pt x="561044" y="714869"/>
                      </a:cubicBezTo>
                      <a:cubicBezTo>
                        <a:pt x="561044" y="714869"/>
                        <a:pt x="603814" y="873729"/>
                        <a:pt x="707684" y="1136459"/>
                      </a:cubicBezTo>
                      <a:cubicBezTo>
                        <a:pt x="756564" y="1264768"/>
                        <a:pt x="799334" y="1264768"/>
                        <a:pt x="823774" y="1356418"/>
                      </a:cubicBezTo>
                      <a:cubicBezTo>
                        <a:pt x="848214" y="1448068"/>
                        <a:pt x="909314" y="1716908"/>
                        <a:pt x="909314" y="1716908"/>
                      </a:cubicBezTo>
                      <a:cubicBezTo>
                        <a:pt x="909314" y="1716908"/>
                        <a:pt x="817664" y="1790228"/>
                        <a:pt x="939864" y="1857437"/>
                      </a:cubicBezTo>
                      <a:cubicBezTo>
                        <a:pt x="1062064" y="1924647"/>
                        <a:pt x="1343125" y="1930758"/>
                        <a:pt x="1501985" y="1802447"/>
                      </a:cubicBezTo>
                      <a:cubicBezTo>
                        <a:pt x="1569195" y="1729128"/>
                        <a:pt x="1520315" y="1716908"/>
                        <a:pt x="1495875" y="1674138"/>
                      </a:cubicBezTo>
                      <a:cubicBezTo>
                        <a:pt x="1440885" y="1441958"/>
                        <a:pt x="1343125" y="1136459"/>
                        <a:pt x="1227034" y="977599"/>
                      </a:cubicBezTo>
                      <a:cubicBezTo>
                        <a:pt x="1196484" y="922609"/>
                        <a:pt x="1245364" y="885949"/>
                        <a:pt x="1214814" y="849289"/>
                      </a:cubicBezTo>
                      <a:cubicBezTo>
                        <a:pt x="1184264" y="812629"/>
                        <a:pt x="1202594" y="635439"/>
                        <a:pt x="1190374" y="458249"/>
                      </a:cubicBezTo>
                      <a:cubicBezTo>
                        <a:pt x="1178154" y="281060"/>
                        <a:pt x="1104834" y="0"/>
                        <a:pt x="1104834" y="0"/>
                      </a:cubicBezTo>
                      <a:cubicBezTo>
                        <a:pt x="1104834" y="0"/>
                        <a:pt x="707684" y="384929"/>
                        <a:pt x="66134" y="116090"/>
                      </a:cubicBezTo>
                      <a:close/>
                    </a:path>
                  </a:pathLst>
                </a:custGeom>
                <a:solidFill>
                  <a:srgbClr val="FAB54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88D82BC0-5A12-43E8-BBB0-C27750B8A216}"/>
                    </a:ext>
                  </a:extLst>
                </p:cNvPr>
                <p:cNvSpPr/>
                <p:nvPr/>
              </p:nvSpPr>
              <p:spPr>
                <a:xfrm>
                  <a:off x="918675" y="7764200"/>
                  <a:ext cx="1562364" cy="1924647"/>
                </a:xfrm>
                <a:custGeom>
                  <a:avLst/>
                  <a:gdLst>
                    <a:gd name="connsiteX0" fmla="*/ 1184264 w 1562364"/>
                    <a:gd name="connsiteY0" fmla="*/ 1924648 h 1924647"/>
                    <a:gd name="connsiteX1" fmla="*/ 952084 w 1562364"/>
                    <a:gd name="connsiteY1" fmla="*/ 1875767 h 1924647"/>
                    <a:gd name="connsiteX2" fmla="*/ 884874 w 1562364"/>
                    <a:gd name="connsiteY2" fmla="*/ 1796338 h 1924647"/>
                    <a:gd name="connsiteX3" fmla="*/ 915424 w 1562364"/>
                    <a:gd name="connsiteY3" fmla="*/ 1729128 h 1924647"/>
                    <a:gd name="connsiteX4" fmla="*/ 829884 w 1562364"/>
                    <a:gd name="connsiteY4" fmla="*/ 1374748 h 1924647"/>
                    <a:gd name="connsiteX5" fmla="*/ 781004 w 1562364"/>
                    <a:gd name="connsiteY5" fmla="*/ 1276988 h 1924647"/>
                    <a:gd name="connsiteX6" fmla="*/ 713794 w 1562364"/>
                    <a:gd name="connsiteY6" fmla="*/ 1154789 h 1924647"/>
                    <a:gd name="connsiteX7" fmla="*/ 573264 w 1562364"/>
                    <a:gd name="connsiteY7" fmla="*/ 763749 h 1924647"/>
                    <a:gd name="connsiteX8" fmla="*/ 548824 w 1562364"/>
                    <a:gd name="connsiteY8" fmla="*/ 1112018 h 1924647"/>
                    <a:gd name="connsiteX9" fmla="*/ 567154 w 1562364"/>
                    <a:gd name="connsiteY9" fmla="*/ 1185339 h 1924647"/>
                    <a:gd name="connsiteX10" fmla="*/ 536604 w 1562364"/>
                    <a:gd name="connsiteY10" fmla="*/ 1215889 h 1924647"/>
                    <a:gd name="connsiteX11" fmla="*/ 591594 w 1562364"/>
                    <a:gd name="connsiteY11" fmla="*/ 1655808 h 1924647"/>
                    <a:gd name="connsiteX12" fmla="*/ 634364 w 1562364"/>
                    <a:gd name="connsiteY12" fmla="*/ 1710798 h 1924647"/>
                    <a:gd name="connsiteX13" fmla="*/ 347194 w 1562364"/>
                    <a:gd name="connsiteY13" fmla="*/ 1814668 h 1924647"/>
                    <a:gd name="connsiteX14" fmla="*/ 115014 w 1562364"/>
                    <a:gd name="connsiteY14" fmla="*/ 1790228 h 1924647"/>
                    <a:gd name="connsiteX15" fmla="*/ 11144 w 1562364"/>
                    <a:gd name="connsiteY15" fmla="*/ 1716908 h 1924647"/>
                    <a:gd name="connsiteX16" fmla="*/ 53914 w 1562364"/>
                    <a:gd name="connsiteY16" fmla="*/ 1643588 h 1924647"/>
                    <a:gd name="connsiteX17" fmla="*/ 47804 w 1562364"/>
                    <a:gd name="connsiteY17" fmla="*/ 274950 h 1924647"/>
                    <a:gd name="connsiteX18" fmla="*/ 23364 w 1562364"/>
                    <a:gd name="connsiteY18" fmla="*/ 207740 h 1924647"/>
                    <a:gd name="connsiteX19" fmla="*/ 72244 w 1562364"/>
                    <a:gd name="connsiteY19" fmla="*/ 122200 h 1924647"/>
                    <a:gd name="connsiteX20" fmla="*/ 66134 w 1562364"/>
                    <a:gd name="connsiteY20" fmla="*/ 122200 h 1924647"/>
                    <a:gd name="connsiteX21" fmla="*/ 72244 w 1562364"/>
                    <a:gd name="connsiteY21" fmla="*/ 122200 h 1924647"/>
                    <a:gd name="connsiteX22" fmla="*/ 518274 w 1562364"/>
                    <a:gd name="connsiteY22" fmla="*/ 213850 h 1924647"/>
                    <a:gd name="connsiteX23" fmla="*/ 1123164 w 1562364"/>
                    <a:gd name="connsiteY23" fmla="*/ 6110 h 1924647"/>
                    <a:gd name="connsiteX24" fmla="*/ 1123164 w 1562364"/>
                    <a:gd name="connsiteY24" fmla="*/ 0 h 1924647"/>
                    <a:gd name="connsiteX25" fmla="*/ 1129274 w 1562364"/>
                    <a:gd name="connsiteY25" fmla="*/ 12220 h 1924647"/>
                    <a:gd name="connsiteX26" fmla="*/ 1214814 w 1562364"/>
                    <a:gd name="connsiteY26" fmla="*/ 470469 h 1924647"/>
                    <a:gd name="connsiteX27" fmla="*/ 1220924 w 1562364"/>
                    <a:gd name="connsiteY27" fmla="*/ 665989 h 1924647"/>
                    <a:gd name="connsiteX28" fmla="*/ 1239254 w 1562364"/>
                    <a:gd name="connsiteY28" fmla="*/ 855399 h 1924647"/>
                    <a:gd name="connsiteX29" fmla="*/ 1245364 w 1562364"/>
                    <a:gd name="connsiteY29" fmla="*/ 916499 h 1924647"/>
                    <a:gd name="connsiteX30" fmla="*/ 1251474 w 1562364"/>
                    <a:gd name="connsiteY30" fmla="*/ 983709 h 1924647"/>
                    <a:gd name="connsiteX31" fmla="*/ 1520315 w 1562364"/>
                    <a:gd name="connsiteY31" fmla="*/ 1680248 h 1924647"/>
                    <a:gd name="connsiteX32" fmla="*/ 1538645 w 1562364"/>
                    <a:gd name="connsiteY32" fmla="*/ 1698578 h 1924647"/>
                    <a:gd name="connsiteX33" fmla="*/ 1526425 w 1562364"/>
                    <a:gd name="connsiteY33" fmla="*/ 1814668 h 1924647"/>
                    <a:gd name="connsiteX34" fmla="*/ 1184264 w 1562364"/>
                    <a:gd name="connsiteY34" fmla="*/ 1924648 h 1924647"/>
                    <a:gd name="connsiteX35" fmla="*/ 567154 w 1562364"/>
                    <a:gd name="connsiteY35" fmla="*/ 696539 h 1924647"/>
                    <a:gd name="connsiteX36" fmla="*/ 573264 w 1562364"/>
                    <a:gd name="connsiteY36" fmla="*/ 727089 h 1924647"/>
                    <a:gd name="connsiteX37" fmla="*/ 719904 w 1562364"/>
                    <a:gd name="connsiteY37" fmla="*/ 1148679 h 1924647"/>
                    <a:gd name="connsiteX38" fmla="*/ 787114 w 1562364"/>
                    <a:gd name="connsiteY38" fmla="*/ 1270879 h 1924647"/>
                    <a:gd name="connsiteX39" fmla="*/ 835994 w 1562364"/>
                    <a:gd name="connsiteY39" fmla="*/ 1374748 h 1924647"/>
                    <a:gd name="connsiteX40" fmla="*/ 921534 w 1562364"/>
                    <a:gd name="connsiteY40" fmla="*/ 1735238 h 1924647"/>
                    <a:gd name="connsiteX41" fmla="*/ 921534 w 1562364"/>
                    <a:gd name="connsiteY41" fmla="*/ 1741348 h 1924647"/>
                    <a:gd name="connsiteX42" fmla="*/ 915424 w 1562364"/>
                    <a:gd name="connsiteY42" fmla="*/ 1741348 h 1924647"/>
                    <a:gd name="connsiteX43" fmla="*/ 884874 w 1562364"/>
                    <a:gd name="connsiteY43" fmla="*/ 1802448 h 1924647"/>
                    <a:gd name="connsiteX44" fmla="*/ 945974 w 1562364"/>
                    <a:gd name="connsiteY44" fmla="*/ 1869658 h 1924647"/>
                    <a:gd name="connsiteX45" fmla="*/ 1172044 w 1562364"/>
                    <a:gd name="connsiteY45" fmla="*/ 1918538 h 1924647"/>
                    <a:gd name="connsiteX46" fmla="*/ 1501985 w 1562364"/>
                    <a:gd name="connsiteY46" fmla="*/ 1814668 h 1924647"/>
                    <a:gd name="connsiteX47" fmla="*/ 1514205 w 1562364"/>
                    <a:gd name="connsiteY47" fmla="*/ 1723018 h 1924647"/>
                    <a:gd name="connsiteX48" fmla="*/ 1495875 w 1562364"/>
                    <a:gd name="connsiteY48" fmla="*/ 1698578 h 1924647"/>
                    <a:gd name="connsiteX49" fmla="*/ 1495875 w 1562364"/>
                    <a:gd name="connsiteY49" fmla="*/ 1698578 h 1924647"/>
                    <a:gd name="connsiteX50" fmla="*/ 1227034 w 1562364"/>
                    <a:gd name="connsiteY50" fmla="*/ 1002039 h 1924647"/>
                    <a:gd name="connsiteX51" fmla="*/ 1220924 w 1562364"/>
                    <a:gd name="connsiteY51" fmla="*/ 922609 h 1924647"/>
                    <a:gd name="connsiteX52" fmla="*/ 1214814 w 1562364"/>
                    <a:gd name="connsiteY52" fmla="*/ 873729 h 1924647"/>
                    <a:gd name="connsiteX53" fmla="*/ 1196484 w 1562364"/>
                    <a:gd name="connsiteY53" fmla="*/ 672099 h 1924647"/>
                    <a:gd name="connsiteX54" fmla="*/ 1190374 w 1562364"/>
                    <a:gd name="connsiteY54" fmla="*/ 476580 h 1924647"/>
                    <a:gd name="connsiteX55" fmla="*/ 1104834 w 1562364"/>
                    <a:gd name="connsiteY55" fmla="*/ 36660 h 1924647"/>
                    <a:gd name="connsiteX56" fmla="*/ 499944 w 1562364"/>
                    <a:gd name="connsiteY56" fmla="*/ 244400 h 1924647"/>
                    <a:gd name="connsiteX57" fmla="*/ 53914 w 1562364"/>
                    <a:gd name="connsiteY57" fmla="*/ 152750 h 1924647"/>
                    <a:gd name="connsiteX58" fmla="*/ 11144 w 1562364"/>
                    <a:gd name="connsiteY58" fmla="*/ 232180 h 1924647"/>
                    <a:gd name="connsiteX59" fmla="*/ 35584 w 1562364"/>
                    <a:gd name="connsiteY59" fmla="*/ 281060 h 1924647"/>
                    <a:gd name="connsiteX60" fmla="*/ 41694 w 1562364"/>
                    <a:gd name="connsiteY60" fmla="*/ 281060 h 1924647"/>
                    <a:gd name="connsiteX61" fmla="*/ 41694 w 1562364"/>
                    <a:gd name="connsiteY61" fmla="*/ 287169 h 1924647"/>
                    <a:gd name="connsiteX62" fmla="*/ 47804 w 1562364"/>
                    <a:gd name="connsiteY62" fmla="*/ 1655808 h 1924647"/>
                    <a:gd name="connsiteX63" fmla="*/ 47804 w 1562364"/>
                    <a:gd name="connsiteY63" fmla="*/ 1661918 h 1924647"/>
                    <a:gd name="connsiteX64" fmla="*/ 41694 w 1562364"/>
                    <a:gd name="connsiteY64" fmla="*/ 1661918 h 1924647"/>
                    <a:gd name="connsiteX65" fmla="*/ 5034 w 1562364"/>
                    <a:gd name="connsiteY65" fmla="*/ 1723018 h 1924647"/>
                    <a:gd name="connsiteX66" fmla="*/ 102794 w 1562364"/>
                    <a:gd name="connsiteY66" fmla="*/ 1790228 h 1924647"/>
                    <a:gd name="connsiteX67" fmla="*/ 334974 w 1562364"/>
                    <a:gd name="connsiteY67" fmla="*/ 1814668 h 1924647"/>
                    <a:gd name="connsiteX68" fmla="*/ 609924 w 1562364"/>
                    <a:gd name="connsiteY68" fmla="*/ 1723018 h 1924647"/>
                    <a:gd name="connsiteX69" fmla="*/ 573264 w 1562364"/>
                    <a:gd name="connsiteY69" fmla="*/ 1680248 h 1924647"/>
                    <a:gd name="connsiteX70" fmla="*/ 567154 w 1562364"/>
                    <a:gd name="connsiteY70" fmla="*/ 1680248 h 1924647"/>
                    <a:gd name="connsiteX71" fmla="*/ 512164 w 1562364"/>
                    <a:gd name="connsiteY71" fmla="*/ 1215889 h 1924647"/>
                    <a:gd name="connsiteX72" fmla="*/ 518274 w 1562364"/>
                    <a:gd name="connsiteY72" fmla="*/ 1215889 h 1924647"/>
                    <a:gd name="connsiteX73" fmla="*/ 542714 w 1562364"/>
                    <a:gd name="connsiteY73" fmla="*/ 1191449 h 1924647"/>
                    <a:gd name="connsiteX74" fmla="*/ 524384 w 1562364"/>
                    <a:gd name="connsiteY74" fmla="*/ 1130349 h 1924647"/>
                    <a:gd name="connsiteX75" fmla="*/ 524384 w 1562364"/>
                    <a:gd name="connsiteY75" fmla="*/ 1130349 h 1924647"/>
                    <a:gd name="connsiteX76" fmla="*/ 524384 w 1562364"/>
                    <a:gd name="connsiteY76" fmla="*/ 1130349 h 1924647"/>
                    <a:gd name="connsiteX77" fmla="*/ 554934 w 1562364"/>
                    <a:gd name="connsiteY77" fmla="*/ 745419 h 1924647"/>
                    <a:gd name="connsiteX78" fmla="*/ 567154 w 1562364"/>
                    <a:gd name="connsiteY78" fmla="*/ 696539 h 1924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1562364" h="1924647">
                      <a:moveTo>
                        <a:pt x="1184264" y="1924648"/>
                      </a:moveTo>
                      <a:cubicBezTo>
                        <a:pt x="1092614" y="1924648"/>
                        <a:pt x="1007074" y="1906317"/>
                        <a:pt x="952084" y="1875767"/>
                      </a:cubicBezTo>
                      <a:cubicBezTo>
                        <a:pt x="909314" y="1851328"/>
                        <a:pt x="884874" y="1826888"/>
                        <a:pt x="884874" y="1796338"/>
                      </a:cubicBezTo>
                      <a:cubicBezTo>
                        <a:pt x="884874" y="1759678"/>
                        <a:pt x="909314" y="1735238"/>
                        <a:pt x="915424" y="1729128"/>
                      </a:cubicBezTo>
                      <a:cubicBezTo>
                        <a:pt x="909314" y="1692468"/>
                        <a:pt x="848214" y="1460288"/>
                        <a:pt x="829884" y="1374748"/>
                      </a:cubicBezTo>
                      <a:cubicBezTo>
                        <a:pt x="817664" y="1331979"/>
                        <a:pt x="805444" y="1307538"/>
                        <a:pt x="781004" y="1276988"/>
                      </a:cubicBezTo>
                      <a:cubicBezTo>
                        <a:pt x="762674" y="1252548"/>
                        <a:pt x="738234" y="1215889"/>
                        <a:pt x="713794" y="1154789"/>
                      </a:cubicBezTo>
                      <a:cubicBezTo>
                        <a:pt x="634364" y="959269"/>
                        <a:pt x="591594" y="824849"/>
                        <a:pt x="573264" y="763749"/>
                      </a:cubicBezTo>
                      <a:cubicBezTo>
                        <a:pt x="561044" y="824849"/>
                        <a:pt x="542714" y="965379"/>
                        <a:pt x="548824" y="1112018"/>
                      </a:cubicBezTo>
                      <a:cubicBezTo>
                        <a:pt x="567154" y="1136458"/>
                        <a:pt x="573264" y="1160899"/>
                        <a:pt x="567154" y="1185339"/>
                      </a:cubicBezTo>
                      <a:cubicBezTo>
                        <a:pt x="561044" y="1203668"/>
                        <a:pt x="542714" y="1215889"/>
                        <a:pt x="536604" y="1215889"/>
                      </a:cubicBezTo>
                      <a:lnTo>
                        <a:pt x="591594" y="1655808"/>
                      </a:lnTo>
                      <a:cubicBezTo>
                        <a:pt x="609924" y="1661918"/>
                        <a:pt x="634364" y="1680248"/>
                        <a:pt x="634364" y="1710798"/>
                      </a:cubicBezTo>
                      <a:cubicBezTo>
                        <a:pt x="634364" y="1802448"/>
                        <a:pt x="451064" y="1814668"/>
                        <a:pt x="347194" y="1814668"/>
                      </a:cubicBezTo>
                      <a:cubicBezTo>
                        <a:pt x="249434" y="1814668"/>
                        <a:pt x="151674" y="1802448"/>
                        <a:pt x="115014" y="1790228"/>
                      </a:cubicBezTo>
                      <a:cubicBezTo>
                        <a:pt x="53914" y="1771898"/>
                        <a:pt x="17254" y="1747458"/>
                        <a:pt x="11144" y="1716908"/>
                      </a:cubicBezTo>
                      <a:cubicBezTo>
                        <a:pt x="5034" y="1692468"/>
                        <a:pt x="23364" y="1668028"/>
                        <a:pt x="53914" y="1643588"/>
                      </a:cubicBezTo>
                      <a:cubicBezTo>
                        <a:pt x="-49956" y="1124239"/>
                        <a:pt x="41694" y="342159"/>
                        <a:pt x="47804" y="274950"/>
                      </a:cubicBezTo>
                      <a:cubicBezTo>
                        <a:pt x="29474" y="262730"/>
                        <a:pt x="11144" y="238290"/>
                        <a:pt x="23364" y="207740"/>
                      </a:cubicBezTo>
                      <a:cubicBezTo>
                        <a:pt x="47804" y="164970"/>
                        <a:pt x="72244" y="122200"/>
                        <a:pt x="72244" y="122200"/>
                      </a:cubicBezTo>
                      <a:lnTo>
                        <a:pt x="66134" y="122200"/>
                      </a:lnTo>
                      <a:lnTo>
                        <a:pt x="72244" y="122200"/>
                      </a:lnTo>
                      <a:cubicBezTo>
                        <a:pt x="218884" y="183300"/>
                        <a:pt x="371634" y="213850"/>
                        <a:pt x="518274" y="213850"/>
                      </a:cubicBezTo>
                      <a:cubicBezTo>
                        <a:pt x="890984" y="213850"/>
                        <a:pt x="1117054" y="6110"/>
                        <a:pt x="1123164" y="6110"/>
                      </a:cubicBezTo>
                      <a:lnTo>
                        <a:pt x="1123164" y="0"/>
                      </a:lnTo>
                      <a:lnTo>
                        <a:pt x="1129274" y="12220"/>
                      </a:lnTo>
                      <a:cubicBezTo>
                        <a:pt x="1129274" y="12220"/>
                        <a:pt x="1202594" y="293280"/>
                        <a:pt x="1214814" y="470469"/>
                      </a:cubicBezTo>
                      <a:cubicBezTo>
                        <a:pt x="1220924" y="537680"/>
                        <a:pt x="1220924" y="604889"/>
                        <a:pt x="1220924" y="665989"/>
                      </a:cubicBezTo>
                      <a:cubicBezTo>
                        <a:pt x="1220924" y="757639"/>
                        <a:pt x="1220924" y="837069"/>
                        <a:pt x="1239254" y="855399"/>
                      </a:cubicBezTo>
                      <a:cubicBezTo>
                        <a:pt x="1257585" y="873729"/>
                        <a:pt x="1251474" y="898169"/>
                        <a:pt x="1245364" y="916499"/>
                      </a:cubicBezTo>
                      <a:cubicBezTo>
                        <a:pt x="1239254" y="934829"/>
                        <a:pt x="1233144" y="959269"/>
                        <a:pt x="1251474" y="983709"/>
                      </a:cubicBezTo>
                      <a:cubicBezTo>
                        <a:pt x="1373675" y="1142568"/>
                        <a:pt x="1465325" y="1454178"/>
                        <a:pt x="1520315" y="1680248"/>
                      </a:cubicBezTo>
                      <a:cubicBezTo>
                        <a:pt x="1526425" y="1686358"/>
                        <a:pt x="1532535" y="1692468"/>
                        <a:pt x="1538645" y="1698578"/>
                      </a:cubicBezTo>
                      <a:cubicBezTo>
                        <a:pt x="1563085" y="1723018"/>
                        <a:pt x="1581415" y="1747458"/>
                        <a:pt x="1526425" y="1814668"/>
                      </a:cubicBezTo>
                      <a:cubicBezTo>
                        <a:pt x="1440885" y="1887988"/>
                        <a:pt x="1318685" y="1924648"/>
                        <a:pt x="1184264" y="1924648"/>
                      </a:cubicBezTo>
                      <a:close/>
                      <a:moveTo>
                        <a:pt x="567154" y="696539"/>
                      </a:moveTo>
                      <a:lnTo>
                        <a:pt x="573264" y="727089"/>
                      </a:lnTo>
                      <a:cubicBezTo>
                        <a:pt x="573264" y="727089"/>
                        <a:pt x="616034" y="885949"/>
                        <a:pt x="719904" y="1148679"/>
                      </a:cubicBezTo>
                      <a:cubicBezTo>
                        <a:pt x="744344" y="1209779"/>
                        <a:pt x="768784" y="1240329"/>
                        <a:pt x="787114" y="1270879"/>
                      </a:cubicBezTo>
                      <a:cubicBezTo>
                        <a:pt x="805444" y="1301429"/>
                        <a:pt x="823774" y="1325868"/>
                        <a:pt x="835994" y="1374748"/>
                      </a:cubicBezTo>
                      <a:cubicBezTo>
                        <a:pt x="860434" y="1466398"/>
                        <a:pt x="921534" y="1735238"/>
                        <a:pt x="921534" y="1735238"/>
                      </a:cubicBezTo>
                      <a:lnTo>
                        <a:pt x="921534" y="1741348"/>
                      </a:lnTo>
                      <a:lnTo>
                        <a:pt x="915424" y="1741348"/>
                      </a:lnTo>
                      <a:cubicBezTo>
                        <a:pt x="915424" y="1741348"/>
                        <a:pt x="884874" y="1765788"/>
                        <a:pt x="884874" y="1802448"/>
                      </a:cubicBezTo>
                      <a:cubicBezTo>
                        <a:pt x="884874" y="1826888"/>
                        <a:pt x="909314" y="1851328"/>
                        <a:pt x="945974" y="1869658"/>
                      </a:cubicBezTo>
                      <a:cubicBezTo>
                        <a:pt x="1000964" y="1900207"/>
                        <a:pt x="1086504" y="1918538"/>
                        <a:pt x="1172044" y="1918538"/>
                      </a:cubicBezTo>
                      <a:cubicBezTo>
                        <a:pt x="1300354" y="1918538"/>
                        <a:pt x="1422555" y="1881878"/>
                        <a:pt x="1501985" y="1814668"/>
                      </a:cubicBezTo>
                      <a:cubicBezTo>
                        <a:pt x="1550865" y="1765788"/>
                        <a:pt x="1532535" y="1747458"/>
                        <a:pt x="1514205" y="1723018"/>
                      </a:cubicBezTo>
                      <a:cubicBezTo>
                        <a:pt x="1508095" y="1716908"/>
                        <a:pt x="1501985" y="1710798"/>
                        <a:pt x="1495875" y="1698578"/>
                      </a:cubicBezTo>
                      <a:lnTo>
                        <a:pt x="1495875" y="1698578"/>
                      </a:lnTo>
                      <a:cubicBezTo>
                        <a:pt x="1440885" y="1466398"/>
                        <a:pt x="1343125" y="1160899"/>
                        <a:pt x="1227034" y="1002039"/>
                      </a:cubicBezTo>
                      <a:cubicBezTo>
                        <a:pt x="1208704" y="971489"/>
                        <a:pt x="1214814" y="947049"/>
                        <a:pt x="1220924" y="922609"/>
                      </a:cubicBezTo>
                      <a:cubicBezTo>
                        <a:pt x="1227034" y="904279"/>
                        <a:pt x="1227034" y="885949"/>
                        <a:pt x="1214814" y="873729"/>
                      </a:cubicBezTo>
                      <a:cubicBezTo>
                        <a:pt x="1196484" y="849289"/>
                        <a:pt x="1196484" y="775969"/>
                        <a:pt x="1196484" y="672099"/>
                      </a:cubicBezTo>
                      <a:cubicBezTo>
                        <a:pt x="1196484" y="610999"/>
                        <a:pt x="1196484" y="543789"/>
                        <a:pt x="1190374" y="476580"/>
                      </a:cubicBezTo>
                      <a:cubicBezTo>
                        <a:pt x="1178154" y="323830"/>
                        <a:pt x="1123164" y="85540"/>
                        <a:pt x="1104834" y="36660"/>
                      </a:cubicBezTo>
                      <a:cubicBezTo>
                        <a:pt x="1055954" y="73320"/>
                        <a:pt x="835994" y="244400"/>
                        <a:pt x="499944" y="244400"/>
                      </a:cubicBezTo>
                      <a:cubicBezTo>
                        <a:pt x="353304" y="244400"/>
                        <a:pt x="206664" y="213850"/>
                        <a:pt x="53914" y="152750"/>
                      </a:cubicBezTo>
                      <a:cubicBezTo>
                        <a:pt x="47804" y="164970"/>
                        <a:pt x="29474" y="201630"/>
                        <a:pt x="11144" y="232180"/>
                      </a:cubicBezTo>
                      <a:cubicBezTo>
                        <a:pt x="-1076" y="262730"/>
                        <a:pt x="35584" y="281060"/>
                        <a:pt x="35584" y="281060"/>
                      </a:cubicBezTo>
                      <a:lnTo>
                        <a:pt x="41694" y="281060"/>
                      </a:lnTo>
                      <a:lnTo>
                        <a:pt x="41694" y="287169"/>
                      </a:lnTo>
                      <a:cubicBezTo>
                        <a:pt x="41694" y="293280"/>
                        <a:pt x="-56066" y="1118129"/>
                        <a:pt x="47804" y="1655808"/>
                      </a:cubicBezTo>
                      <a:lnTo>
                        <a:pt x="47804" y="1661918"/>
                      </a:lnTo>
                      <a:lnTo>
                        <a:pt x="41694" y="1661918"/>
                      </a:lnTo>
                      <a:cubicBezTo>
                        <a:pt x="23364" y="1674138"/>
                        <a:pt x="-1076" y="1698578"/>
                        <a:pt x="5034" y="1723018"/>
                      </a:cubicBezTo>
                      <a:cubicBezTo>
                        <a:pt x="11144" y="1747458"/>
                        <a:pt x="47804" y="1771898"/>
                        <a:pt x="102794" y="1790228"/>
                      </a:cubicBezTo>
                      <a:cubicBezTo>
                        <a:pt x="139454" y="1802448"/>
                        <a:pt x="237214" y="1814668"/>
                        <a:pt x="334974" y="1814668"/>
                      </a:cubicBezTo>
                      <a:cubicBezTo>
                        <a:pt x="414404" y="1814668"/>
                        <a:pt x="603814" y="1808558"/>
                        <a:pt x="609924" y="1723018"/>
                      </a:cubicBezTo>
                      <a:cubicBezTo>
                        <a:pt x="609924" y="1686358"/>
                        <a:pt x="573264" y="1680248"/>
                        <a:pt x="573264" y="1680248"/>
                      </a:cubicBezTo>
                      <a:lnTo>
                        <a:pt x="567154" y="1680248"/>
                      </a:lnTo>
                      <a:lnTo>
                        <a:pt x="512164" y="1215889"/>
                      </a:lnTo>
                      <a:lnTo>
                        <a:pt x="518274" y="1215889"/>
                      </a:lnTo>
                      <a:cubicBezTo>
                        <a:pt x="518274" y="1215889"/>
                        <a:pt x="536604" y="1209779"/>
                        <a:pt x="542714" y="1191449"/>
                      </a:cubicBezTo>
                      <a:cubicBezTo>
                        <a:pt x="548824" y="1173118"/>
                        <a:pt x="542714" y="1154789"/>
                        <a:pt x="524384" y="1130349"/>
                      </a:cubicBezTo>
                      <a:lnTo>
                        <a:pt x="524384" y="1130349"/>
                      </a:lnTo>
                      <a:lnTo>
                        <a:pt x="524384" y="1130349"/>
                      </a:lnTo>
                      <a:cubicBezTo>
                        <a:pt x="518274" y="928719"/>
                        <a:pt x="554934" y="745419"/>
                        <a:pt x="554934" y="745419"/>
                      </a:cubicBezTo>
                      <a:lnTo>
                        <a:pt x="567154" y="696539"/>
                      </a:lnTo>
                      <a:close/>
                    </a:path>
                  </a:pathLst>
                </a:custGeom>
                <a:solidFill>
                  <a:srgbClr val="CC861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D4CEE15D-0755-4615-85B9-1497F4EEE137}"/>
                  </a:ext>
                </a:extLst>
              </p:cNvPr>
              <p:cNvSpPr/>
              <p:nvPr/>
            </p:nvSpPr>
            <p:spPr>
              <a:xfrm>
                <a:off x="925252" y="7776420"/>
                <a:ext cx="1542001" cy="1904426"/>
              </a:xfrm>
              <a:custGeom>
                <a:avLst/>
                <a:gdLst>
                  <a:gd name="connsiteX0" fmla="*/ 1501518 w 1542001"/>
                  <a:gd name="connsiteY0" fmla="*/ 1674138 h 1904426"/>
                  <a:gd name="connsiteX1" fmla="*/ 1232678 w 1542001"/>
                  <a:gd name="connsiteY1" fmla="*/ 977599 h 1904426"/>
                  <a:gd name="connsiteX2" fmla="*/ 1220458 w 1542001"/>
                  <a:gd name="connsiteY2" fmla="*/ 849289 h 1904426"/>
                  <a:gd name="connsiteX3" fmla="*/ 1196017 w 1542001"/>
                  <a:gd name="connsiteY3" fmla="*/ 458249 h 1904426"/>
                  <a:gd name="connsiteX4" fmla="*/ 1110477 w 1542001"/>
                  <a:gd name="connsiteY4" fmla="*/ 0 h 1904426"/>
                  <a:gd name="connsiteX5" fmla="*/ 53447 w 1542001"/>
                  <a:gd name="connsiteY5" fmla="*/ 116090 h 1904426"/>
                  <a:gd name="connsiteX6" fmla="*/ 4567 w 1542001"/>
                  <a:gd name="connsiteY6" fmla="*/ 201630 h 1904426"/>
                  <a:gd name="connsiteX7" fmla="*/ 29007 w 1542001"/>
                  <a:gd name="connsiteY7" fmla="*/ 262730 h 1904426"/>
                  <a:gd name="connsiteX8" fmla="*/ 4567 w 1542001"/>
                  <a:gd name="connsiteY8" fmla="*/ 714869 h 1904426"/>
                  <a:gd name="connsiteX9" fmla="*/ 120657 w 1542001"/>
                  <a:gd name="connsiteY9" fmla="*/ 482689 h 1904426"/>
                  <a:gd name="connsiteX10" fmla="*/ 346727 w 1542001"/>
                  <a:gd name="connsiteY10" fmla="*/ 794299 h 1904426"/>
                  <a:gd name="connsiteX11" fmla="*/ 181757 w 1542001"/>
                  <a:gd name="connsiteY11" fmla="*/ 1057029 h 1904426"/>
                  <a:gd name="connsiteX12" fmla="*/ 273407 w 1542001"/>
                  <a:gd name="connsiteY12" fmla="*/ 1087579 h 1904426"/>
                  <a:gd name="connsiteX13" fmla="*/ 377277 w 1542001"/>
                  <a:gd name="connsiteY13" fmla="*/ 1576378 h 1904426"/>
                  <a:gd name="connsiteX14" fmla="*/ 242857 w 1542001"/>
                  <a:gd name="connsiteY14" fmla="*/ 1655808 h 1904426"/>
                  <a:gd name="connsiteX15" fmla="*/ 383387 w 1542001"/>
                  <a:gd name="connsiteY15" fmla="*/ 1747458 h 1904426"/>
                  <a:gd name="connsiteX16" fmla="*/ 4567 w 1542001"/>
                  <a:gd name="connsiteY16" fmla="*/ 1710798 h 1904426"/>
                  <a:gd name="connsiteX17" fmla="*/ 102327 w 1542001"/>
                  <a:gd name="connsiteY17" fmla="*/ 1771898 h 1904426"/>
                  <a:gd name="connsiteX18" fmla="*/ 615567 w 1542001"/>
                  <a:gd name="connsiteY18" fmla="*/ 1698578 h 1904426"/>
                  <a:gd name="connsiteX19" fmla="*/ 572797 w 1542001"/>
                  <a:gd name="connsiteY19" fmla="*/ 1649698 h 1904426"/>
                  <a:gd name="connsiteX20" fmla="*/ 517807 w 1542001"/>
                  <a:gd name="connsiteY20" fmla="*/ 1197559 h 1904426"/>
                  <a:gd name="connsiteX21" fmla="*/ 530027 w 1542001"/>
                  <a:gd name="connsiteY21" fmla="*/ 1099798 h 1904426"/>
                  <a:gd name="connsiteX22" fmla="*/ 560577 w 1542001"/>
                  <a:gd name="connsiteY22" fmla="*/ 714869 h 1904426"/>
                  <a:gd name="connsiteX23" fmla="*/ 707217 w 1542001"/>
                  <a:gd name="connsiteY23" fmla="*/ 1136459 h 1904426"/>
                  <a:gd name="connsiteX24" fmla="*/ 823307 w 1542001"/>
                  <a:gd name="connsiteY24" fmla="*/ 1356418 h 1904426"/>
                  <a:gd name="connsiteX25" fmla="*/ 908847 w 1542001"/>
                  <a:gd name="connsiteY25" fmla="*/ 1716908 h 1904426"/>
                  <a:gd name="connsiteX26" fmla="*/ 939397 w 1542001"/>
                  <a:gd name="connsiteY26" fmla="*/ 1857437 h 1904426"/>
                  <a:gd name="connsiteX27" fmla="*/ 1501518 w 1542001"/>
                  <a:gd name="connsiteY27" fmla="*/ 1802447 h 1904426"/>
                  <a:gd name="connsiteX28" fmla="*/ 1501518 w 1542001"/>
                  <a:gd name="connsiteY28" fmla="*/ 1674138 h 1904426"/>
                  <a:gd name="connsiteX29" fmla="*/ 261187 w 1542001"/>
                  <a:gd name="connsiteY29" fmla="*/ 439919 h 1904426"/>
                  <a:gd name="connsiteX30" fmla="*/ 157317 w 1542001"/>
                  <a:gd name="connsiteY30" fmla="*/ 323830 h 1904426"/>
                  <a:gd name="connsiteX31" fmla="*/ 145097 w 1542001"/>
                  <a:gd name="connsiteY31" fmla="*/ 238290 h 1904426"/>
                  <a:gd name="connsiteX32" fmla="*/ 780537 w 1542001"/>
                  <a:gd name="connsiteY32" fmla="*/ 250510 h 1904426"/>
                  <a:gd name="connsiteX33" fmla="*/ 847747 w 1542001"/>
                  <a:gd name="connsiteY33" fmla="*/ 287170 h 1904426"/>
                  <a:gd name="connsiteX34" fmla="*/ 719437 w 1542001"/>
                  <a:gd name="connsiteY34" fmla="*/ 427699 h 1904426"/>
                  <a:gd name="connsiteX35" fmla="*/ 835527 w 1542001"/>
                  <a:gd name="connsiteY35" fmla="*/ 372710 h 1904426"/>
                  <a:gd name="connsiteX36" fmla="*/ 578907 w 1542001"/>
                  <a:gd name="connsiteY36" fmla="*/ 568229 h 1904426"/>
                  <a:gd name="connsiteX37" fmla="*/ 261187 w 1542001"/>
                  <a:gd name="connsiteY37" fmla="*/ 439919 h 1904426"/>
                  <a:gd name="connsiteX38" fmla="*/ 1171577 w 1542001"/>
                  <a:gd name="connsiteY38" fmla="*/ 1863547 h 1904426"/>
                  <a:gd name="connsiteX39" fmla="*/ 1012717 w 1542001"/>
                  <a:gd name="connsiteY39" fmla="*/ 1759678 h 1904426"/>
                  <a:gd name="connsiteX40" fmla="*/ 1165467 w 1542001"/>
                  <a:gd name="connsiteY40" fmla="*/ 1723018 h 1904426"/>
                  <a:gd name="connsiteX41" fmla="*/ 939397 w 1542001"/>
                  <a:gd name="connsiteY41" fmla="*/ 1613038 h 1904426"/>
                  <a:gd name="connsiteX42" fmla="*/ 890517 w 1542001"/>
                  <a:gd name="connsiteY42" fmla="*/ 1258659 h 1904426"/>
                  <a:gd name="connsiteX43" fmla="*/ 908847 w 1542001"/>
                  <a:gd name="connsiteY43" fmla="*/ 1179228 h 1904426"/>
                  <a:gd name="connsiteX44" fmla="*/ 682777 w 1542001"/>
                  <a:gd name="connsiteY44" fmla="*/ 855399 h 1904426"/>
                  <a:gd name="connsiteX45" fmla="*/ 866077 w 1542001"/>
                  <a:gd name="connsiteY45" fmla="*/ 476579 h 1904426"/>
                  <a:gd name="connsiteX46" fmla="*/ 1073817 w 1542001"/>
                  <a:gd name="connsiteY46" fmla="*/ 916499 h 1904426"/>
                  <a:gd name="connsiteX47" fmla="*/ 1153247 w 1542001"/>
                  <a:gd name="connsiteY47" fmla="*/ 1063139 h 1904426"/>
                  <a:gd name="connsiteX48" fmla="*/ 1189908 w 1542001"/>
                  <a:gd name="connsiteY48" fmla="*/ 1148679 h 1904426"/>
                  <a:gd name="connsiteX49" fmla="*/ 1379318 w 1542001"/>
                  <a:gd name="connsiteY49" fmla="*/ 1747458 h 1904426"/>
                  <a:gd name="connsiteX50" fmla="*/ 1171577 w 1542001"/>
                  <a:gd name="connsiteY50" fmla="*/ 1863547 h 1904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542001" h="1904426">
                    <a:moveTo>
                      <a:pt x="1501518" y="1674138"/>
                    </a:moveTo>
                    <a:cubicBezTo>
                      <a:pt x="1446528" y="1441958"/>
                      <a:pt x="1348768" y="1136459"/>
                      <a:pt x="1232678" y="977599"/>
                    </a:cubicBezTo>
                    <a:cubicBezTo>
                      <a:pt x="1202127" y="922609"/>
                      <a:pt x="1251008" y="885949"/>
                      <a:pt x="1220458" y="849289"/>
                    </a:cubicBezTo>
                    <a:cubicBezTo>
                      <a:pt x="1189908" y="812629"/>
                      <a:pt x="1208238" y="635439"/>
                      <a:pt x="1196017" y="458249"/>
                    </a:cubicBezTo>
                    <a:cubicBezTo>
                      <a:pt x="1183798" y="281060"/>
                      <a:pt x="1110477" y="0"/>
                      <a:pt x="1110477" y="0"/>
                    </a:cubicBezTo>
                    <a:cubicBezTo>
                      <a:pt x="1110477" y="0"/>
                      <a:pt x="694997" y="384929"/>
                      <a:pt x="53447" y="116090"/>
                    </a:cubicBezTo>
                    <a:cubicBezTo>
                      <a:pt x="53447" y="116090"/>
                      <a:pt x="29007" y="158860"/>
                      <a:pt x="4567" y="201630"/>
                    </a:cubicBezTo>
                    <a:cubicBezTo>
                      <a:pt x="-13763" y="238290"/>
                      <a:pt x="29007" y="262730"/>
                      <a:pt x="29007" y="262730"/>
                    </a:cubicBezTo>
                    <a:cubicBezTo>
                      <a:pt x="29007" y="262730"/>
                      <a:pt x="16787" y="458249"/>
                      <a:pt x="4567" y="714869"/>
                    </a:cubicBezTo>
                    <a:cubicBezTo>
                      <a:pt x="16787" y="604889"/>
                      <a:pt x="47337" y="488799"/>
                      <a:pt x="120657" y="482689"/>
                    </a:cubicBezTo>
                    <a:cubicBezTo>
                      <a:pt x="267297" y="458249"/>
                      <a:pt x="371167" y="580449"/>
                      <a:pt x="346727" y="794299"/>
                    </a:cubicBezTo>
                    <a:cubicBezTo>
                      <a:pt x="322287" y="1008148"/>
                      <a:pt x="273407" y="1044809"/>
                      <a:pt x="181757" y="1057029"/>
                    </a:cubicBezTo>
                    <a:cubicBezTo>
                      <a:pt x="90107" y="1069248"/>
                      <a:pt x="175647" y="1099798"/>
                      <a:pt x="273407" y="1087579"/>
                    </a:cubicBezTo>
                    <a:cubicBezTo>
                      <a:pt x="352837" y="1075359"/>
                      <a:pt x="371167" y="1325868"/>
                      <a:pt x="377277" y="1576378"/>
                    </a:cubicBezTo>
                    <a:cubicBezTo>
                      <a:pt x="365057" y="1655808"/>
                      <a:pt x="340617" y="1655808"/>
                      <a:pt x="242857" y="1655808"/>
                    </a:cubicBezTo>
                    <a:cubicBezTo>
                      <a:pt x="371167" y="1692468"/>
                      <a:pt x="377277" y="1698578"/>
                      <a:pt x="383387" y="1747458"/>
                    </a:cubicBezTo>
                    <a:cubicBezTo>
                      <a:pt x="389497" y="1790228"/>
                      <a:pt x="132877" y="1784118"/>
                      <a:pt x="4567" y="1710798"/>
                    </a:cubicBezTo>
                    <a:cubicBezTo>
                      <a:pt x="16787" y="1735238"/>
                      <a:pt x="53447" y="1759678"/>
                      <a:pt x="102327" y="1771898"/>
                    </a:cubicBezTo>
                    <a:cubicBezTo>
                      <a:pt x="193977" y="1796338"/>
                      <a:pt x="609457" y="1826888"/>
                      <a:pt x="615567" y="1698578"/>
                    </a:cubicBezTo>
                    <a:cubicBezTo>
                      <a:pt x="615567" y="1655808"/>
                      <a:pt x="572797" y="1649698"/>
                      <a:pt x="572797" y="1649698"/>
                    </a:cubicBezTo>
                    <a:lnTo>
                      <a:pt x="517807" y="1197559"/>
                    </a:lnTo>
                    <a:cubicBezTo>
                      <a:pt x="517807" y="1197559"/>
                      <a:pt x="585017" y="1173119"/>
                      <a:pt x="530027" y="1099798"/>
                    </a:cubicBezTo>
                    <a:cubicBezTo>
                      <a:pt x="523917" y="898169"/>
                      <a:pt x="560577" y="714869"/>
                      <a:pt x="560577" y="714869"/>
                    </a:cubicBezTo>
                    <a:cubicBezTo>
                      <a:pt x="560577" y="714869"/>
                      <a:pt x="603347" y="873729"/>
                      <a:pt x="707217" y="1136459"/>
                    </a:cubicBezTo>
                    <a:cubicBezTo>
                      <a:pt x="756097" y="1264768"/>
                      <a:pt x="798867" y="1264768"/>
                      <a:pt x="823307" y="1356418"/>
                    </a:cubicBezTo>
                    <a:cubicBezTo>
                      <a:pt x="847747" y="1448068"/>
                      <a:pt x="908847" y="1716908"/>
                      <a:pt x="908847" y="1716908"/>
                    </a:cubicBezTo>
                    <a:cubicBezTo>
                      <a:pt x="908847" y="1716908"/>
                      <a:pt x="817197" y="1790228"/>
                      <a:pt x="939397" y="1857437"/>
                    </a:cubicBezTo>
                    <a:cubicBezTo>
                      <a:pt x="1061597" y="1924647"/>
                      <a:pt x="1342658" y="1930758"/>
                      <a:pt x="1501518" y="1802447"/>
                    </a:cubicBezTo>
                    <a:cubicBezTo>
                      <a:pt x="1574838" y="1729128"/>
                      <a:pt x="1532068" y="1716908"/>
                      <a:pt x="1501518" y="1674138"/>
                    </a:cubicBezTo>
                    <a:close/>
                    <a:moveTo>
                      <a:pt x="261187" y="439919"/>
                    </a:moveTo>
                    <a:cubicBezTo>
                      <a:pt x="114547" y="360489"/>
                      <a:pt x="71777" y="287170"/>
                      <a:pt x="157317" y="323830"/>
                    </a:cubicBezTo>
                    <a:cubicBezTo>
                      <a:pt x="242857" y="360489"/>
                      <a:pt x="-13763" y="140530"/>
                      <a:pt x="145097" y="238290"/>
                    </a:cubicBezTo>
                    <a:cubicBezTo>
                      <a:pt x="145097" y="238290"/>
                      <a:pt x="450597" y="366599"/>
                      <a:pt x="780537" y="250510"/>
                    </a:cubicBezTo>
                    <a:cubicBezTo>
                      <a:pt x="835527" y="219960"/>
                      <a:pt x="847747" y="250510"/>
                      <a:pt x="847747" y="287170"/>
                    </a:cubicBezTo>
                    <a:cubicBezTo>
                      <a:pt x="847747" y="323830"/>
                      <a:pt x="768317" y="384929"/>
                      <a:pt x="719437" y="427699"/>
                    </a:cubicBezTo>
                    <a:cubicBezTo>
                      <a:pt x="670557" y="470469"/>
                      <a:pt x="756097" y="415479"/>
                      <a:pt x="835527" y="372710"/>
                    </a:cubicBezTo>
                    <a:cubicBezTo>
                      <a:pt x="914957" y="336049"/>
                      <a:pt x="676667" y="507129"/>
                      <a:pt x="578907" y="568229"/>
                    </a:cubicBezTo>
                    <a:cubicBezTo>
                      <a:pt x="487257" y="623219"/>
                      <a:pt x="407827" y="519349"/>
                      <a:pt x="261187" y="439919"/>
                    </a:cubicBezTo>
                    <a:close/>
                    <a:moveTo>
                      <a:pt x="1171577" y="1863547"/>
                    </a:moveTo>
                    <a:cubicBezTo>
                      <a:pt x="945507" y="1881878"/>
                      <a:pt x="921067" y="1759678"/>
                      <a:pt x="1012717" y="1759678"/>
                    </a:cubicBezTo>
                    <a:cubicBezTo>
                      <a:pt x="1098257" y="1759678"/>
                      <a:pt x="1165467" y="1771898"/>
                      <a:pt x="1165467" y="1723018"/>
                    </a:cubicBezTo>
                    <a:cubicBezTo>
                      <a:pt x="1024937" y="1741348"/>
                      <a:pt x="969947" y="1747458"/>
                      <a:pt x="939397" y="1613038"/>
                    </a:cubicBezTo>
                    <a:cubicBezTo>
                      <a:pt x="878297" y="1411408"/>
                      <a:pt x="823307" y="1276988"/>
                      <a:pt x="890517" y="1258659"/>
                    </a:cubicBezTo>
                    <a:cubicBezTo>
                      <a:pt x="1000497" y="1209778"/>
                      <a:pt x="939397" y="1154788"/>
                      <a:pt x="908847" y="1179228"/>
                    </a:cubicBezTo>
                    <a:cubicBezTo>
                      <a:pt x="804977" y="1234218"/>
                      <a:pt x="749987" y="1124238"/>
                      <a:pt x="682777" y="855399"/>
                    </a:cubicBezTo>
                    <a:cubicBezTo>
                      <a:pt x="615567" y="592669"/>
                      <a:pt x="866077" y="476579"/>
                      <a:pt x="866077" y="476579"/>
                    </a:cubicBezTo>
                    <a:cubicBezTo>
                      <a:pt x="1079927" y="354380"/>
                      <a:pt x="1079927" y="775969"/>
                      <a:pt x="1073817" y="916499"/>
                    </a:cubicBezTo>
                    <a:cubicBezTo>
                      <a:pt x="1067707" y="1057029"/>
                      <a:pt x="1165467" y="1038698"/>
                      <a:pt x="1153247" y="1063139"/>
                    </a:cubicBezTo>
                    <a:cubicBezTo>
                      <a:pt x="1141027" y="1093688"/>
                      <a:pt x="1128808" y="1075359"/>
                      <a:pt x="1189908" y="1148679"/>
                    </a:cubicBezTo>
                    <a:cubicBezTo>
                      <a:pt x="1360988" y="1423628"/>
                      <a:pt x="1379318" y="1747458"/>
                      <a:pt x="1379318" y="1747458"/>
                    </a:cubicBezTo>
                    <a:cubicBezTo>
                      <a:pt x="1458748" y="1765788"/>
                      <a:pt x="1440418" y="1845218"/>
                      <a:pt x="1171577" y="1863547"/>
                    </a:cubicBezTo>
                    <a:close/>
                  </a:path>
                </a:pathLst>
              </a:custGeom>
              <a:solidFill>
                <a:srgbClr val="FAB548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5" name="Graphic 16">
                <a:extLst>
                  <a:ext uri="{FF2B5EF4-FFF2-40B4-BE49-F238E27FC236}">
                    <a16:creationId xmlns:a16="http://schemas.microsoft.com/office/drawing/2014/main" id="{F3797ADF-BC1A-4F7F-A7B9-1D63CC44FCE6}"/>
                  </a:ext>
                </a:extLst>
              </p:cNvPr>
              <p:cNvGrpSpPr/>
              <p:nvPr/>
            </p:nvGrpSpPr>
            <p:grpSpPr>
              <a:xfrm>
                <a:off x="1259759" y="8124689"/>
                <a:ext cx="1093690" cy="1503057"/>
                <a:chOff x="1259759" y="8124689"/>
                <a:chExt cx="1093690" cy="1503057"/>
              </a:xfrm>
              <a:solidFill>
                <a:srgbClr val="CC861F"/>
              </a:solidFill>
            </p:grpSpPr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E8BE13A9-8C77-4D4D-852D-F65A9EF69AEA}"/>
                    </a:ext>
                  </a:extLst>
                </p:cNvPr>
                <p:cNvSpPr/>
                <p:nvPr/>
              </p:nvSpPr>
              <p:spPr>
                <a:xfrm>
                  <a:off x="1259759" y="8289659"/>
                  <a:ext cx="238290" cy="219959"/>
                </a:xfrm>
                <a:custGeom>
                  <a:avLst/>
                  <a:gdLst>
                    <a:gd name="connsiteX0" fmla="*/ 0 w 238290"/>
                    <a:gd name="connsiteY0" fmla="*/ 0 h 219959"/>
                    <a:gd name="connsiteX1" fmla="*/ 48880 w 238290"/>
                    <a:gd name="connsiteY1" fmla="*/ 18330 h 219959"/>
                    <a:gd name="connsiteX2" fmla="*/ 97760 w 238290"/>
                    <a:gd name="connsiteY2" fmla="*/ 42770 h 219959"/>
                    <a:gd name="connsiteX3" fmla="*/ 152750 w 238290"/>
                    <a:gd name="connsiteY3" fmla="*/ 73320 h 219959"/>
                    <a:gd name="connsiteX4" fmla="*/ 164970 w 238290"/>
                    <a:gd name="connsiteY4" fmla="*/ 85540 h 219959"/>
                    <a:gd name="connsiteX5" fmla="*/ 177190 w 238290"/>
                    <a:gd name="connsiteY5" fmla="*/ 97760 h 219959"/>
                    <a:gd name="connsiteX6" fmla="*/ 195520 w 238290"/>
                    <a:gd name="connsiteY6" fmla="*/ 122200 h 219959"/>
                    <a:gd name="connsiteX7" fmla="*/ 207740 w 238290"/>
                    <a:gd name="connsiteY7" fmla="*/ 146640 h 219959"/>
                    <a:gd name="connsiteX8" fmla="*/ 219960 w 238290"/>
                    <a:gd name="connsiteY8" fmla="*/ 171080 h 219959"/>
                    <a:gd name="connsiteX9" fmla="*/ 232180 w 238290"/>
                    <a:gd name="connsiteY9" fmla="*/ 207740 h 219959"/>
                    <a:gd name="connsiteX10" fmla="*/ 238290 w 238290"/>
                    <a:gd name="connsiteY10" fmla="*/ 219960 h 219959"/>
                    <a:gd name="connsiteX11" fmla="*/ 232180 w 238290"/>
                    <a:gd name="connsiteY11" fmla="*/ 207740 h 219959"/>
                    <a:gd name="connsiteX12" fmla="*/ 213850 w 238290"/>
                    <a:gd name="connsiteY12" fmla="*/ 177190 h 219959"/>
                    <a:gd name="connsiteX13" fmla="*/ 183300 w 238290"/>
                    <a:gd name="connsiteY13" fmla="*/ 134420 h 219959"/>
                    <a:gd name="connsiteX14" fmla="*/ 164970 w 238290"/>
                    <a:gd name="connsiteY14" fmla="*/ 109980 h 219959"/>
                    <a:gd name="connsiteX15" fmla="*/ 152750 w 238290"/>
                    <a:gd name="connsiteY15" fmla="*/ 97760 h 219959"/>
                    <a:gd name="connsiteX16" fmla="*/ 140530 w 238290"/>
                    <a:gd name="connsiteY16" fmla="*/ 85540 h 219959"/>
                    <a:gd name="connsiteX17" fmla="*/ 116090 w 238290"/>
                    <a:gd name="connsiteY17" fmla="*/ 67210 h 219959"/>
                    <a:gd name="connsiteX18" fmla="*/ 91650 w 238290"/>
                    <a:gd name="connsiteY18" fmla="*/ 54990 h 219959"/>
                    <a:gd name="connsiteX19" fmla="*/ 48880 w 238290"/>
                    <a:gd name="connsiteY19" fmla="*/ 30550 h 219959"/>
                    <a:gd name="connsiteX20" fmla="*/ 18330 w 238290"/>
                    <a:gd name="connsiteY20" fmla="*/ 12220 h 219959"/>
                    <a:gd name="connsiteX21" fmla="*/ 0 w 238290"/>
                    <a:gd name="connsiteY21" fmla="*/ 0 h 219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38290" h="219959">
                      <a:moveTo>
                        <a:pt x="0" y="0"/>
                      </a:moveTo>
                      <a:cubicBezTo>
                        <a:pt x="0" y="0"/>
                        <a:pt x="18330" y="6110"/>
                        <a:pt x="48880" y="18330"/>
                      </a:cubicBezTo>
                      <a:cubicBezTo>
                        <a:pt x="61100" y="24440"/>
                        <a:pt x="79430" y="30550"/>
                        <a:pt x="97760" y="42770"/>
                      </a:cubicBezTo>
                      <a:cubicBezTo>
                        <a:pt x="116090" y="48880"/>
                        <a:pt x="134420" y="61100"/>
                        <a:pt x="152750" y="73320"/>
                      </a:cubicBezTo>
                      <a:cubicBezTo>
                        <a:pt x="158860" y="79430"/>
                        <a:pt x="158860" y="79430"/>
                        <a:pt x="164970" y="85540"/>
                      </a:cubicBezTo>
                      <a:cubicBezTo>
                        <a:pt x="171080" y="91650"/>
                        <a:pt x="171080" y="91650"/>
                        <a:pt x="177190" y="97760"/>
                      </a:cubicBezTo>
                      <a:cubicBezTo>
                        <a:pt x="183300" y="103870"/>
                        <a:pt x="189410" y="116090"/>
                        <a:pt x="195520" y="122200"/>
                      </a:cubicBezTo>
                      <a:cubicBezTo>
                        <a:pt x="201630" y="128310"/>
                        <a:pt x="207740" y="140530"/>
                        <a:pt x="207740" y="146640"/>
                      </a:cubicBezTo>
                      <a:cubicBezTo>
                        <a:pt x="213850" y="152750"/>
                        <a:pt x="213850" y="158860"/>
                        <a:pt x="219960" y="171080"/>
                      </a:cubicBezTo>
                      <a:cubicBezTo>
                        <a:pt x="226070" y="183300"/>
                        <a:pt x="232180" y="195520"/>
                        <a:pt x="232180" y="207740"/>
                      </a:cubicBezTo>
                      <a:cubicBezTo>
                        <a:pt x="232180" y="213850"/>
                        <a:pt x="238290" y="219960"/>
                        <a:pt x="238290" y="219960"/>
                      </a:cubicBezTo>
                      <a:cubicBezTo>
                        <a:pt x="238290" y="219960"/>
                        <a:pt x="238290" y="213850"/>
                        <a:pt x="232180" y="207740"/>
                      </a:cubicBezTo>
                      <a:cubicBezTo>
                        <a:pt x="226070" y="201630"/>
                        <a:pt x="219960" y="189410"/>
                        <a:pt x="213850" y="177190"/>
                      </a:cubicBezTo>
                      <a:cubicBezTo>
                        <a:pt x="207740" y="164970"/>
                        <a:pt x="195520" y="146640"/>
                        <a:pt x="183300" y="134420"/>
                      </a:cubicBezTo>
                      <a:cubicBezTo>
                        <a:pt x="177190" y="128310"/>
                        <a:pt x="171080" y="122200"/>
                        <a:pt x="164970" y="109980"/>
                      </a:cubicBezTo>
                      <a:cubicBezTo>
                        <a:pt x="164970" y="103870"/>
                        <a:pt x="158860" y="103870"/>
                        <a:pt x="152750" y="97760"/>
                      </a:cubicBezTo>
                      <a:cubicBezTo>
                        <a:pt x="146640" y="91650"/>
                        <a:pt x="146640" y="91650"/>
                        <a:pt x="140530" y="85540"/>
                      </a:cubicBezTo>
                      <a:cubicBezTo>
                        <a:pt x="134420" y="79430"/>
                        <a:pt x="122200" y="73320"/>
                        <a:pt x="116090" y="67210"/>
                      </a:cubicBezTo>
                      <a:cubicBezTo>
                        <a:pt x="109980" y="61100"/>
                        <a:pt x="97760" y="54990"/>
                        <a:pt x="91650" y="54990"/>
                      </a:cubicBezTo>
                      <a:cubicBezTo>
                        <a:pt x="73320" y="42770"/>
                        <a:pt x="61100" y="36660"/>
                        <a:pt x="48880" y="30550"/>
                      </a:cubicBezTo>
                      <a:cubicBezTo>
                        <a:pt x="36660" y="24440"/>
                        <a:pt x="24440" y="18330"/>
                        <a:pt x="18330" y="12220"/>
                      </a:cubicBezTo>
                      <a:cubicBezTo>
                        <a:pt x="6110" y="611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C861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781D026E-B3C7-4AC4-A49B-F1B0823E4996}"/>
                    </a:ext>
                  </a:extLst>
                </p:cNvPr>
                <p:cNvSpPr/>
                <p:nvPr/>
              </p:nvSpPr>
              <p:spPr>
                <a:xfrm>
                  <a:off x="1510269" y="8295769"/>
                  <a:ext cx="134420" cy="128310"/>
                </a:xfrm>
                <a:custGeom>
                  <a:avLst/>
                  <a:gdLst>
                    <a:gd name="connsiteX0" fmla="*/ 0 w 134420"/>
                    <a:gd name="connsiteY0" fmla="*/ 128310 h 128310"/>
                    <a:gd name="connsiteX1" fmla="*/ 18330 w 134420"/>
                    <a:gd name="connsiteY1" fmla="*/ 103870 h 128310"/>
                    <a:gd name="connsiteX2" fmla="*/ 61100 w 134420"/>
                    <a:gd name="connsiteY2" fmla="*/ 54990 h 128310"/>
                    <a:gd name="connsiteX3" fmla="*/ 85540 w 134420"/>
                    <a:gd name="connsiteY3" fmla="*/ 30550 h 128310"/>
                    <a:gd name="connsiteX4" fmla="*/ 109980 w 134420"/>
                    <a:gd name="connsiteY4" fmla="*/ 12220 h 128310"/>
                    <a:gd name="connsiteX5" fmla="*/ 128310 w 134420"/>
                    <a:gd name="connsiteY5" fmla="*/ 0 h 128310"/>
                    <a:gd name="connsiteX6" fmla="*/ 134420 w 134420"/>
                    <a:gd name="connsiteY6" fmla="*/ 0 h 128310"/>
                    <a:gd name="connsiteX7" fmla="*/ 128310 w 134420"/>
                    <a:gd name="connsiteY7" fmla="*/ 6110 h 128310"/>
                    <a:gd name="connsiteX8" fmla="*/ 109980 w 134420"/>
                    <a:gd name="connsiteY8" fmla="*/ 18330 h 128310"/>
                    <a:gd name="connsiteX9" fmla="*/ 85540 w 134420"/>
                    <a:gd name="connsiteY9" fmla="*/ 36660 h 128310"/>
                    <a:gd name="connsiteX10" fmla="*/ 61100 w 134420"/>
                    <a:gd name="connsiteY10" fmla="*/ 61100 h 128310"/>
                    <a:gd name="connsiteX11" fmla="*/ 12220 w 134420"/>
                    <a:gd name="connsiteY11" fmla="*/ 109980 h 128310"/>
                    <a:gd name="connsiteX12" fmla="*/ 0 w 134420"/>
                    <a:gd name="connsiteY12" fmla="*/ 128310 h 128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4420" h="128310">
                      <a:moveTo>
                        <a:pt x="0" y="128310"/>
                      </a:moveTo>
                      <a:cubicBezTo>
                        <a:pt x="0" y="128310"/>
                        <a:pt x="6110" y="116090"/>
                        <a:pt x="18330" y="103870"/>
                      </a:cubicBezTo>
                      <a:cubicBezTo>
                        <a:pt x="30550" y="91650"/>
                        <a:pt x="42770" y="73320"/>
                        <a:pt x="61100" y="54990"/>
                      </a:cubicBezTo>
                      <a:cubicBezTo>
                        <a:pt x="67210" y="48880"/>
                        <a:pt x="79430" y="36660"/>
                        <a:pt x="85540" y="30550"/>
                      </a:cubicBezTo>
                      <a:cubicBezTo>
                        <a:pt x="91650" y="24440"/>
                        <a:pt x="103870" y="18330"/>
                        <a:pt x="109980" y="12220"/>
                      </a:cubicBezTo>
                      <a:cubicBezTo>
                        <a:pt x="116090" y="6110"/>
                        <a:pt x="128310" y="6110"/>
                        <a:pt x="128310" y="0"/>
                      </a:cubicBezTo>
                      <a:cubicBezTo>
                        <a:pt x="134420" y="0"/>
                        <a:pt x="134420" y="0"/>
                        <a:pt x="134420" y="0"/>
                      </a:cubicBezTo>
                      <a:cubicBezTo>
                        <a:pt x="134420" y="0"/>
                        <a:pt x="134420" y="0"/>
                        <a:pt x="128310" y="6110"/>
                      </a:cubicBezTo>
                      <a:cubicBezTo>
                        <a:pt x="122200" y="12220"/>
                        <a:pt x="116090" y="12220"/>
                        <a:pt x="109980" y="18330"/>
                      </a:cubicBezTo>
                      <a:cubicBezTo>
                        <a:pt x="103870" y="24440"/>
                        <a:pt x="97760" y="30550"/>
                        <a:pt x="85540" y="36660"/>
                      </a:cubicBezTo>
                      <a:cubicBezTo>
                        <a:pt x="79430" y="42770"/>
                        <a:pt x="67210" y="54990"/>
                        <a:pt x="61100" y="61100"/>
                      </a:cubicBezTo>
                      <a:cubicBezTo>
                        <a:pt x="42770" y="79430"/>
                        <a:pt x="24440" y="97760"/>
                        <a:pt x="12220" y="109980"/>
                      </a:cubicBezTo>
                      <a:cubicBezTo>
                        <a:pt x="12220" y="122200"/>
                        <a:pt x="0" y="128310"/>
                        <a:pt x="0" y="128310"/>
                      </a:cubicBezTo>
                      <a:close/>
                    </a:path>
                  </a:pathLst>
                </a:custGeom>
                <a:solidFill>
                  <a:srgbClr val="CC861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0B3DDA61-FEE3-4D1E-863B-5E0CA3055084}"/>
                    </a:ext>
                  </a:extLst>
                </p:cNvPr>
                <p:cNvSpPr/>
                <p:nvPr/>
              </p:nvSpPr>
              <p:spPr>
                <a:xfrm>
                  <a:off x="1999070" y="8124689"/>
                  <a:ext cx="354380" cy="1503057"/>
                </a:xfrm>
                <a:custGeom>
                  <a:avLst/>
                  <a:gdLst>
                    <a:gd name="connsiteX0" fmla="*/ 0 w 354380"/>
                    <a:gd name="connsiteY0" fmla="*/ 0 h 1503057"/>
                    <a:gd name="connsiteX1" fmla="*/ 6110 w 354380"/>
                    <a:gd name="connsiteY1" fmla="*/ 67210 h 1503057"/>
                    <a:gd name="connsiteX2" fmla="*/ 12220 w 354380"/>
                    <a:gd name="connsiteY2" fmla="*/ 146640 h 1503057"/>
                    <a:gd name="connsiteX3" fmla="*/ 18330 w 354380"/>
                    <a:gd name="connsiteY3" fmla="*/ 250510 h 1503057"/>
                    <a:gd name="connsiteX4" fmla="*/ 24440 w 354380"/>
                    <a:gd name="connsiteY4" fmla="*/ 372709 h 1503057"/>
                    <a:gd name="connsiteX5" fmla="*/ 24440 w 354380"/>
                    <a:gd name="connsiteY5" fmla="*/ 403259 h 1503057"/>
                    <a:gd name="connsiteX6" fmla="*/ 30550 w 354380"/>
                    <a:gd name="connsiteY6" fmla="*/ 439919 h 1503057"/>
                    <a:gd name="connsiteX7" fmla="*/ 36660 w 354380"/>
                    <a:gd name="connsiteY7" fmla="*/ 513239 h 1503057"/>
                    <a:gd name="connsiteX8" fmla="*/ 36660 w 354380"/>
                    <a:gd name="connsiteY8" fmla="*/ 586559 h 1503057"/>
                    <a:gd name="connsiteX9" fmla="*/ 42770 w 354380"/>
                    <a:gd name="connsiteY9" fmla="*/ 617109 h 1503057"/>
                    <a:gd name="connsiteX10" fmla="*/ 54990 w 354380"/>
                    <a:gd name="connsiteY10" fmla="*/ 623219 h 1503057"/>
                    <a:gd name="connsiteX11" fmla="*/ 73320 w 354380"/>
                    <a:gd name="connsiteY11" fmla="*/ 629329 h 1503057"/>
                    <a:gd name="connsiteX12" fmla="*/ 109980 w 354380"/>
                    <a:gd name="connsiteY12" fmla="*/ 641549 h 1503057"/>
                    <a:gd name="connsiteX13" fmla="*/ 128310 w 354380"/>
                    <a:gd name="connsiteY13" fmla="*/ 647659 h 1503057"/>
                    <a:gd name="connsiteX14" fmla="*/ 146640 w 354380"/>
                    <a:gd name="connsiteY14" fmla="*/ 665989 h 1503057"/>
                    <a:gd name="connsiteX15" fmla="*/ 146640 w 354380"/>
                    <a:gd name="connsiteY15" fmla="*/ 672099 h 1503057"/>
                    <a:gd name="connsiteX16" fmla="*/ 146640 w 354380"/>
                    <a:gd name="connsiteY16" fmla="*/ 678209 h 1503057"/>
                    <a:gd name="connsiteX17" fmla="*/ 140530 w 354380"/>
                    <a:gd name="connsiteY17" fmla="*/ 690429 h 1503057"/>
                    <a:gd name="connsiteX18" fmla="*/ 128310 w 354380"/>
                    <a:gd name="connsiteY18" fmla="*/ 708759 h 1503057"/>
                    <a:gd name="connsiteX19" fmla="*/ 116090 w 354380"/>
                    <a:gd name="connsiteY19" fmla="*/ 739309 h 1503057"/>
                    <a:gd name="connsiteX20" fmla="*/ 134420 w 354380"/>
                    <a:gd name="connsiteY20" fmla="*/ 769859 h 1503057"/>
                    <a:gd name="connsiteX21" fmla="*/ 158860 w 354380"/>
                    <a:gd name="connsiteY21" fmla="*/ 800409 h 1503057"/>
                    <a:gd name="connsiteX22" fmla="*/ 195520 w 354380"/>
                    <a:gd name="connsiteY22" fmla="*/ 867619 h 1503057"/>
                    <a:gd name="connsiteX23" fmla="*/ 262730 w 354380"/>
                    <a:gd name="connsiteY23" fmla="*/ 1002039 h 1503057"/>
                    <a:gd name="connsiteX24" fmla="*/ 311610 w 354380"/>
                    <a:gd name="connsiteY24" fmla="*/ 1130349 h 1503057"/>
                    <a:gd name="connsiteX25" fmla="*/ 342160 w 354380"/>
                    <a:gd name="connsiteY25" fmla="*/ 1252548 h 1503057"/>
                    <a:gd name="connsiteX26" fmla="*/ 348270 w 354380"/>
                    <a:gd name="connsiteY26" fmla="*/ 1307538 h 1503057"/>
                    <a:gd name="connsiteX27" fmla="*/ 354380 w 354380"/>
                    <a:gd name="connsiteY27" fmla="*/ 1356418 h 1503057"/>
                    <a:gd name="connsiteX28" fmla="*/ 354380 w 354380"/>
                    <a:gd name="connsiteY28" fmla="*/ 1435848 h 1503057"/>
                    <a:gd name="connsiteX29" fmla="*/ 348270 w 354380"/>
                    <a:gd name="connsiteY29" fmla="*/ 1503058 h 1503057"/>
                    <a:gd name="connsiteX30" fmla="*/ 348270 w 354380"/>
                    <a:gd name="connsiteY30" fmla="*/ 1435848 h 1503057"/>
                    <a:gd name="connsiteX31" fmla="*/ 342160 w 354380"/>
                    <a:gd name="connsiteY31" fmla="*/ 1356418 h 1503057"/>
                    <a:gd name="connsiteX32" fmla="*/ 336050 w 354380"/>
                    <a:gd name="connsiteY32" fmla="*/ 1307538 h 1503057"/>
                    <a:gd name="connsiteX33" fmla="*/ 323830 w 354380"/>
                    <a:gd name="connsiteY33" fmla="*/ 1252548 h 1503057"/>
                    <a:gd name="connsiteX34" fmla="*/ 293280 w 354380"/>
                    <a:gd name="connsiteY34" fmla="*/ 1136458 h 1503057"/>
                    <a:gd name="connsiteX35" fmla="*/ 244400 w 354380"/>
                    <a:gd name="connsiteY35" fmla="*/ 1008149 h 1503057"/>
                    <a:gd name="connsiteX36" fmla="*/ 177190 w 354380"/>
                    <a:gd name="connsiteY36" fmla="*/ 879839 h 1503057"/>
                    <a:gd name="connsiteX37" fmla="*/ 140530 w 354380"/>
                    <a:gd name="connsiteY37" fmla="*/ 812629 h 1503057"/>
                    <a:gd name="connsiteX38" fmla="*/ 122200 w 354380"/>
                    <a:gd name="connsiteY38" fmla="*/ 782079 h 1503057"/>
                    <a:gd name="connsiteX39" fmla="*/ 109980 w 354380"/>
                    <a:gd name="connsiteY39" fmla="*/ 769859 h 1503057"/>
                    <a:gd name="connsiteX40" fmla="*/ 97760 w 354380"/>
                    <a:gd name="connsiteY40" fmla="*/ 751529 h 1503057"/>
                    <a:gd name="connsiteX41" fmla="*/ 97760 w 354380"/>
                    <a:gd name="connsiteY41" fmla="*/ 727089 h 1503057"/>
                    <a:gd name="connsiteX42" fmla="*/ 109980 w 354380"/>
                    <a:gd name="connsiteY42" fmla="*/ 708759 h 1503057"/>
                    <a:gd name="connsiteX43" fmla="*/ 122200 w 354380"/>
                    <a:gd name="connsiteY43" fmla="*/ 690429 h 1503057"/>
                    <a:gd name="connsiteX44" fmla="*/ 128310 w 354380"/>
                    <a:gd name="connsiteY44" fmla="*/ 684319 h 1503057"/>
                    <a:gd name="connsiteX45" fmla="*/ 128310 w 354380"/>
                    <a:gd name="connsiteY45" fmla="*/ 684319 h 1503057"/>
                    <a:gd name="connsiteX46" fmla="*/ 128310 w 354380"/>
                    <a:gd name="connsiteY46" fmla="*/ 678209 h 1503057"/>
                    <a:gd name="connsiteX47" fmla="*/ 122200 w 354380"/>
                    <a:gd name="connsiteY47" fmla="*/ 672099 h 1503057"/>
                    <a:gd name="connsiteX48" fmla="*/ 103870 w 354380"/>
                    <a:gd name="connsiteY48" fmla="*/ 665989 h 1503057"/>
                    <a:gd name="connsiteX49" fmla="*/ 67210 w 354380"/>
                    <a:gd name="connsiteY49" fmla="*/ 653769 h 1503057"/>
                    <a:gd name="connsiteX50" fmla="*/ 48880 w 354380"/>
                    <a:gd name="connsiteY50" fmla="*/ 647659 h 1503057"/>
                    <a:gd name="connsiteX51" fmla="*/ 30550 w 354380"/>
                    <a:gd name="connsiteY51" fmla="*/ 635439 h 1503057"/>
                    <a:gd name="connsiteX52" fmla="*/ 24440 w 354380"/>
                    <a:gd name="connsiteY52" fmla="*/ 598779 h 1503057"/>
                    <a:gd name="connsiteX53" fmla="*/ 24440 w 354380"/>
                    <a:gd name="connsiteY53" fmla="*/ 525459 h 1503057"/>
                    <a:gd name="connsiteX54" fmla="*/ 18330 w 354380"/>
                    <a:gd name="connsiteY54" fmla="*/ 458249 h 1503057"/>
                    <a:gd name="connsiteX55" fmla="*/ 18330 w 354380"/>
                    <a:gd name="connsiteY55" fmla="*/ 421590 h 1503057"/>
                    <a:gd name="connsiteX56" fmla="*/ 18330 w 354380"/>
                    <a:gd name="connsiteY56" fmla="*/ 391040 h 1503057"/>
                    <a:gd name="connsiteX57" fmla="*/ 12220 w 354380"/>
                    <a:gd name="connsiteY57" fmla="*/ 268840 h 1503057"/>
                    <a:gd name="connsiteX58" fmla="*/ 6110 w 354380"/>
                    <a:gd name="connsiteY58" fmla="*/ 164970 h 1503057"/>
                    <a:gd name="connsiteX59" fmla="*/ 0 w 354380"/>
                    <a:gd name="connsiteY59" fmla="*/ 85540 h 1503057"/>
                    <a:gd name="connsiteX60" fmla="*/ 0 w 354380"/>
                    <a:gd name="connsiteY60" fmla="*/ 0 h 150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54380" h="1503057">
                      <a:moveTo>
                        <a:pt x="0" y="0"/>
                      </a:moveTo>
                      <a:cubicBezTo>
                        <a:pt x="0" y="0"/>
                        <a:pt x="0" y="24440"/>
                        <a:pt x="6110" y="67210"/>
                      </a:cubicBezTo>
                      <a:cubicBezTo>
                        <a:pt x="6110" y="91650"/>
                        <a:pt x="12220" y="116090"/>
                        <a:pt x="12220" y="146640"/>
                      </a:cubicBezTo>
                      <a:cubicBezTo>
                        <a:pt x="12220" y="177190"/>
                        <a:pt x="18330" y="213850"/>
                        <a:pt x="18330" y="250510"/>
                      </a:cubicBezTo>
                      <a:cubicBezTo>
                        <a:pt x="18330" y="287169"/>
                        <a:pt x="24440" y="329940"/>
                        <a:pt x="24440" y="372709"/>
                      </a:cubicBezTo>
                      <a:cubicBezTo>
                        <a:pt x="24440" y="384929"/>
                        <a:pt x="24440" y="397149"/>
                        <a:pt x="24440" y="403259"/>
                      </a:cubicBezTo>
                      <a:cubicBezTo>
                        <a:pt x="24440" y="415479"/>
                        <a:pt x="24440" y="427699"/>
                        <a:pt x="30550" y="439919"/>
                      </a:cubicBezTo>
                      <a:cubicBezTo>
                        <a:pt x="30550" y="464359"/>
                        <a:pt x="36660" y="488799"/>
                        <a:pt x="36660" y="513239"/>
                      </a:cubicBezTo>
                      <a:cubicBezTo>
                        <a:pt x="36660" y="537679"/>
                        <a:pt x="36660" y="562119"/>
                        <a:pt x="36660" y="586559"/>
                      </a:cubicBezTo>
                      <a:cubicBezTo>
                        <a:pt x="36660" y="598779"/>
                        <a:pt x="36660" y="610999"/>
                        <a:pt x="42770" y="617109"/>
                      </a:cubicBezTo>
                      <a:cubicBezTo>
                        <a:pt x="42770" y="623219"/>
                        <a:pt x="48880" y="623219"/>
                        <a:pt x="54990" y="623219"/>
                      </a:cubicBezTo>
                      <a:cubicBezTo>
                        <a:pt x="61100" y="623219"/>
                        <a:pt x="67210" y="629329"/>
                        <a:pt x="73320" y="629329"/>
                      </a:cubicBezTo>
                      <a:cubicBezTo>
                        <a:pt x="85540" y="635439"/>
                        <a:pt x="97760" y="635439"/>
                        <a:pt x="109980" y="641549"/>
                      </a:cubicBezTo>
                      <a:cubicBezTo>
                        <a:pt x="116090" y="641549"/>
                        <a:pt x="122200" y="647659"/>
                        <a:pt x="128310" y="647659"/>
                      </a:cubicBezTo>
                      <a:cubicBezTo>
                        <a:pt x="134420" y="653769"/>
                        <a:pt x="140530" y="653769"/>
                        <a:pt x="146640" y="665989"/>
                      </a:cubicBezTo>
                      <a:cubicBezTo>
                        <a:pt x="146640" y="665989"/>
                        <a:pt x="146640" y="665989"/>
                        <a:pt x="146640" y="672099"/>
                      </a:cubicBezTo>
                      <a:cubicBezTo>
                        <a:pt x="146640" y="672099"/>
                        <a:pt x="146640" y="678209"/>
                        <a:pt x="146640" y="678209"/>
                      </a:cubicBezTo>
                      <a:cubicBezTo>
                        <a:pt x="146640" y="684319"/>
                        <a:pt x="140530" y="684319"/>
                        <a:pt x="140530" y="690429"/>
                      </a:cubicBezTo>
                      <a:lnTo>
                        <a:pt x="128310" y="708759"/>
                      </a:lnTo>
                      <a:cubicBezTo>
                        <a:pt x="122200" y="720979"/>
                        <a:pt x="116090" y="727089"/>
                        <a:pt x="116090" y="739309"/>
                      </a:cubicBezTo>
                      <a:cubicBezTo>
                        <a:pt x="116090" y="745419"/>
                        <a:pt x="128310" y="757639"/>
                        <a:pt x="134420" y="769859"/>
                      </a:cubicBezTo>
                      <a:cubicBezTo>
                        <a:pt x="140530" y="782079"/>
                        <a:pt x="146640" y="788189"/>
                        <a:pt x="158860" y="800409"/>
                      </a:cubicBezTo>
                      <a:cubicBezTo>
                        <a:pt x="171080" y="818739"/>
                        <a:pt x="183300" y="843179"/>
                        <a:pt x="195520" y="867619"/>
                      </a:cubicBezTo>
                      <a:cubicBezTo>
                        <a:pt x="219960" y="910389"/>
                        <a:pt x="238290" y="959269"/>
                        <a:pt x="262730" y="1002039"/>
                      </a:cubicBezTo>
                      <a:cubicBezTo>
                        <a:pt x="281060" y="1044809"/>
                        <a:pt x="299390" y="1087578"/>
                        <a:pt x="311610" y="1130349"/>
                      </a:cubicBezTo>
                      <a:cubicBezTo>
                        <a:pt x="323830" y="1173118"/>
                        <a:pt x="336050" y="1215889"/>
                        <a:pt x="342160" y="1252548"/>
                      </a:cubicBezTo>
                      <a:cubicBezTo>
                        <a:pt x="342160" y="1270878"/>
                        <a:pt x="348270" y="1289208"/>
                        <a:pt x="348270" y="1307538"/>
                      </a:cubicBezTo>
                      <a:cubicBezTo>
                        <a:pt x="348270" y="1325868"/>
                        <a:pt x="354380" y="1344198"/>
                        <a:pt x="354380" y="1356418"/>
                      </a:cubicBezTo>
                      <a:cubicBezTo>
                        <a:pt x="354380" y="1386968"/>
                        <a:pt x="354380" y="1417518"/>
                        <a:pt x="354380" y="1435848"/>
                      </a:cubicBezTo>
                      <a:cubicBezTo>
                        <a:pt x="354380" y="1478618"/>
                        <a:pt x="348270" y="1503058"/>
                        <a:pt x="348270" y="1503058"/>
                      </a:cubicBezTo>
                      <a:cubicBezTo>
                        <a:pt x="348270" y="1503058"/>
                        <a:pt x="348270" y="1478618"/>
                        <a:pt x="348270" y="1435848"/>
                      </a:cubicBezTo>
                      <a:cubicBezTo>
                        <a:pt x="348270" y="1411408"/>
                        <a:pt x="348270" y="1386968"/>
                        <a:pt x="342160" y="1356418"/>
                      </a:cubicBezTo>
                      <a:cubicBezTo>
                        <a:pt x="342160" y="1338088"/>
                        <a:pt x="336050" y="1325868"/>
                        <a:pt x="336050" y="1307538"/>
                      </a:cubicBezTo>
                      <a:cubicBezTo>
                        <a:pt x="336050" y="1289208"/>
                        <a:pt x="329940" y="1270878"/>
                        <a:pt x="323830" y="1252548"/>
                      </a:cubicBezTo>
                      <a:cubicBezTo>
                        <a:pt x="317720" y="1215889"/>
                        <a:pt x="305500" y="1173118"/>
                        <a:pt x="293280" y="1136458"/>
                      </a:cubicBezTo>
                      <a:cubicBezTo>
                        <a:pt x="281060" y="1093689"/>
                        <a:pt x="262730" y="1050919"/>
                        <a:pt x="244400" y="1008149"/>
                      </a:cubicBezTo>
                      <a:cubicBezTo>
                        <a:pt x="226070" y="965378"/>
                        <a:pt x="201630" y="922609"/>
                        <a:pt x="177190" y="879839"/>
                      </a:cubicBezTo>
                      <a:cubicBezTo>
                        <a:pt x="164970" y="855399"/>
                        <a:pt x="152750" y="837069"/>
                        <a:pt x="140530" y="812629"/>
                      </a:cubicBezTo>
                      <a:cubicBezTo>
                        <a:pt x="134420" y="800409"/>
                        <a:pt x="128310" y="794299"/>
                        <a:pt x="122200" y="782079"/>
                      </a:cubicBezTo>
                      <a:cubicBezTo>
                        <a:pt x="116090" y="775969"/>
                        <a:pt x="116090" y="769859"/>
                        <a:pt x="109980" y="769859"/>
                      </a:cubicBezTo>
                      <a:cubicBezTo>
                        <a:pt x="103870" y="763749"/>
                        <a:pt x="97760" y="757639"/>
                        <a:pt x="97760" y="751529"/>
                      </a:cubicBezTo>
                      <a:cubicBezTo>
                        <a:pt x="97760" y="745419"/>
                        <a:pt x="97760" y="733199"/>
                        <a:pt x="97760" y="727089"/>
                      </a:cubicBezTo>
                      <a:cubicBezTo>
                        <a:pt x="97760" y="720979"/>
                        <a:pt x="103870" y="714869"/>
                        <a:pt x="109980" y="708759"/>
                      </a:cubicBezTo>
                      <a:lnTo>
                        <a:pt x="122200" y="690429"/>
                      </a:lnTo>
                      <a:cubicBezTo>
                        <a:pt x="122200" y="690429"/>
                        <a:pt x="128310" y="684319"/>
                        <a:pt x="128310" y="684319"/>
                      </a:cubicBezTo>
                      <a:cubicBezTo>
                        <a:pt x="128310" y="684319"/>
                        <a:pt x="128310" y="684319"/>
                        <a:pt x="128310" y="684319"/>
                      </a:cubicBezTo>
                      <a:cubicBezTo>
                        <a:pt x="128310" y="684319"/>
                        <a:pt x="128310" y="684319"/>
                        <a:pt x="128310" y="678209"/>
                      </a:cubicBezTo>
                      <a:cubicBezTo>
                        <a:pt x="128310" y="678209"/>
                        <a:pt x="122200" y="672099"/>
                        <a:pt x="122200" y="672099"/>
                      </a:cubicBezTo>
                      <a:cubicBezTo>
                        <a:pt x="116090" y="672099"/>
                        <a:pt x="109980" y="665989"/>
                        <a:pt x="103870" y="665989"/>
                      </a:cubicBezTo>
                      <a:cubicBezTo>
                        <a:pt x="91650" y="659879"/>
                        <a:pt x="79430" y="659879"/>
                        <a:pt x="67210" y="653769"/>
                      </a:cubicBezTo>
                      <a:cubicBezTo>
                        <a:pt x="61100" y="653769"/>
                        <a:pt x="54990" y="647659"/>
                        <a:pt x="48880" y="647659"/>
                      </a:cubicBezTo>
                      <a:cubicBezTo>
                        <a:pt x="42770" y="647659"/>
                        <a:pt x="36660" y="641549"/>
                        <a:pt x="30550" y="635439"/>
                      </a:cubicBezTo>
                      <a:cubicBezTo>
                        <a:pt x="24440" y="623219"/>
                        <a:pt x="24440" y="610999"/>
                        <a:pt x="24440" y="598779"/>
                      </a:cubicBezTo>
                      <a:cubicBezTo>
                        <a:pt x="24440" y="574339"/>
                        <a:pt x="24440" y="549899"/>
                        <a:pt x="24440" y="525459"/>
                      </a:cubicBezTo>
                      <a:cubicBezTo>
                        <a:pt x="24440" y="501019"/>
                        <a:pt x="24440" y="476579"/>
                        <a:pt x="18330" y="458249"/>
                      </a:cubicBezTo>
                      <a:cubicBezTo>
                        <a:pt x="18330" y="446029"/>
                        <a:pt x="18330" y="433809"/>
                        <a:pt x="18330" y="421590"/>
                      </a:cubicBezTo>
                      <a:cubicBezTo>
                        <a:pt x="18330" y="409369"/>
                        <a:pt x="18330" y="397149"/>
                        <a:pt x="18330" y="391040"/>
                      </a:cubicBezTo>
                      <a:cubicBezTo>
                        <a:pt x="18330" y="348269"/>
                        <a:pt x="12220" y="305500"/>
                        <a:pt x="12220" y="268840"/>
                      </a:cubicBezTo>
                      <a:cubicBezTo>
                        <a:pt x="12220" y="232179"/>
                        <a:pt x="6110" y="195520"/>
                        <a:pt x="6110" y="164970"/>
                      </a:cubicBezTo>
                      <a:cubicBezTo>
                        <a:pt x="6110" y="134420"/>
                        <a:pt x="6110" y="109980"/>
                        <a:pt x="0" y="85540"/>
                      </a:cubicBezTo>
                      <a:cubicBezTo>
                        <a:pt x="0" y="3055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C861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9" name="Graphic 16">
                <a:extLst>
                  <a:ext uri="{FF2B5EF4-FFF2-40B4-BE49-F238E27FC236}">
                    <a16:creationId xmlns:a16="http://schemas.microsoft.com/office/drawing/2014/main" id="{F9787CB2-A50E-41F6-899B-9AC44645465A}"/>
                  </a:ext>
                </a:extLst>
              </p:cNvPr>
              <p:cNvGrpSpPr/>
              <p:nvPr/>
            </p:nvGrpSpPr>
            <p:grpSpPr>
              <a:xfrm>
                <a:off x="1760779" y="7764200"/>
                <a:ext cx="336050" cy="372709"/>
                <a:chOff x="1760779" y="7764200"/>
                <a:chExt cx="336050" cy="372709"/>
              </a:xfrm>
            </p:grpSpPr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12FC030E-E61B-4BE0-A9F8-89FB7DFCF29B}"/>
                    </a:ext>
                  </a:extLst>
                </p:cNvPr>
                <p:cNvSpPr/>
                <p:nvPr/>
              </p:nvSpPr>
              <p:spPr>
                <a:xfrm>
                  <a:off x="1772999" y="7776420"/>
                  <a:ext cx="317720" cy="353997"/>
                </a:xfrm>
                <a:custGeom>
                  <a:avLst/>
                  <a:gdLst>
                    <a:gd name="connsiteX0" fmla="*/ 146640 w 317720"/>
                    <a:gd name="connsiteY0" fmla="*/ 336049 h 353997"/>
                    <a:gd name="connsiteX1" fmla="*/ 317720 w 317720"/>
                    <a:gd name="connsiteY1" fmla="*/ 219960 h 353997"/>
                    <a:gd name="connsiteX2" fmla="*/ 268840 w 317720"/>
                    <a:gd name="connsiteY2" fmla="*/ 0 h 353997"/>
                    <a:gd name="connsiteX3" fmla="*/ 0 w 317720"/>
                    <a:gd name="connsiteY3" fmla="*/ 152750 h 353997"/>
                    <a:gd name="connsiteX4" fmla="*/ 146640 w 317720"/>
                    <a:gd name="connsiteY4" fmla="*/ 336049 h 353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7720" h="353997">
                      <a:moveTo>
                        <a:pt x="146640" y="336049"/>
                      </a:moveTo>
                      <a:cubicBezTo>
                        <a:pt x="244400" y="384929"/>
                        <a:pt x="268840" y="329939"/>
                        <a:pt x="317720" y="219960"/>
                      </a:cubicBezTo>
                      <a:cubicBezTo>
                        <a:pt x="293280" y="103870"/>
                        <a:pt x="268840" y="0"/>
                        <a:pt x="268840" y="0"/>
                      </a:cubicBezTo>
                      <a:cubicBezTo>
                        <a:pt x="268840" y="0"/>
                        <a:pt x="171080" y="91650"/>
                        <a:pt x="0" y="152750"/>
                      </a:cubicBezTo>
                      <a:cubicBezTo>
                        <a:pt x="18330" y="201630"/>
                        <a:pt x="61100" y="293280"/>
                        <a:pt x="146640" y="336049"/>
                      </a:cubicBezTo>
                      <a:close/>
                    </a:path>
                  </a:pathLst>
                </a:custGeom>
                <a:solidFill>
                  <a:srgbClr val="FAB54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EE080310-77E3-4888-8957-7C39447499C8}"/>
                    </a:ext>
                  </a:extLst>
                </p:cNvPr>
                <p:cNvSpPr/>
                <p:nvPr/>
              </p:nvSpPr>
              <p:spPr>
                <a:xfrm>
                  <a:off x="1760779" y="7764200"/>
                  <a:ext cx="336050" cy="372709"/>
                </a:xfrm>
                <a:custGeom>
                  <a:avLst/>
                  <a:gdLst>
                    <a:gd name="connsiteX0" fmla="*/ 219960 w 336050"/>
                    <a:gd name="connsiteY0" fmla="*/ 372709 h 372709"/>
                    <a:gd name="connsiteX1" fmla="*/ 219960 w 336050"/>
                    <a:gd name="connsiteY1" fmla="*/ 372709 h 372709"/>
                    <a:gd name="connsiteX2" fmla="*/ 152750 w 336050"/>
                    <a:gd name="connsiteY2" fmla="*/ 354380 h 372709"/>
                    <a:gd name="connsiteX3" fmla="*/ 0 w 336050"/>
                    <a:gd name="connsiteY3" fmla="*/ 164970 h 372709"/>
                    <a:gd name="connsiteX4" fmla="*/ 0 w 336050"/>
                    <a:gd name="connsiteY4" fmla="*/ 158860 h 372709"/>
                    <a:gd name="connsiteX5" fmla="*/ 6110 w 336050"/>
                    <a:gd name="connsiteY5" fmla="*/ 158860 h 372709"/>
                    <a:gd name="connsiteX6" fmla="*/ 274950 w 336050"/>
                    <a:gd name="connsiteY6" fmla="*/ 6110 h 372709"/>
                    <a:gd name="connsiteX7" fmla="*/ 281060 w 336050"/>
                    <a:gd name="connsiteY7" fmla="*/ 0 h 372709"/>
                    <a:gd name="connsiteX8" fmla="*/ 287170 w 336050"/>
                    <a:gd name="connsiteY8" fmla="*/ 12220 h 372709"/>
                    <a:gd name="connsiteX9" fmla="*/ 336050 w 336050"/>
                    <a:gd name="connsiteY9" fmla="*/ 232180 h 372709"/>
                    <a:gd name="connsiteX10" fmla="*/ 336050 w 336050"/>
                    <a:gd name="connsiteY10" fmla="*/ 232180 h 372709"/>
                    <a:gd name="connsiteX11" fmla="*/ 329940 w 336050"/>
                    <a:gd name="connsiteY11" fmla="*/ 250510 h 372709"/>
                    <a:gd name="connsiteX12" fmla="*/ 219960 w 336050"/>
                    <a:gd name="connsiteY12" fmla="*/ 372709 h 372709"/>
                    <a:gd name="connsiteX13" fmla="*/ 18330 w 336050"/>
                    <a:gd name="connsiteY13" fmla="*/ 171080 h 372709"/>
                    <a:gd name="connsiteX14" fmla="*/ 164970 w 336050"/>
                    <a:gd name="connsiteY14" fmla="*/ 342159 h 372709"/>
                    <a:gd name="connsiteX15" fmla="*/ 226070 w 336050"/>
                    <a:gd name="connsiteY15" fmla="*/ 360490 h 372709"/>
                    <a:gd name="connsiteX16" fmla="*/ 226070 w 336050"/>
                    <a:gd name="connsiteY16" fmla="*/ 360490 h 372709"/>
                    <a:gd name="connsiteX17" fmla="*/ 317720 w 336050"/>
                    <a:gd name="connsiteY17" fmla="*/ 244400 h 372709"/>
                    <a:gd name="connsiteX18" fmla="*/ 323830 w 336050"/>
                    <a:gd name="connsiteY18" fmla="*/ 232180 h 372709"/>
                    <a:gd name="connsiteX19" fmla="*/ 274950 w 336050"/>
                    <a:gd name="connsiteY19" fmla="*/ 30550 h 372709"/>
                    <a:gd name="connsiteX20" fmla="*/ 18330 w 336050"/>
                    <a:gd name="connsiteY20" fmla="*/ 171080 h 372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6050" h="372709">
                      <a:moveTo>
                        <a:pt x="219960" y="372709"/>
                      </a:moveTo>
                      <a:lnTo>
                        <a:pt x="219960" y="372709"/>
                      </a:lnTo>
                      <a:cubicBezTo>
                        <a:pt x="201630" y="372709"/>
                        <a:pt x="183300" y="366600"/>
                        <a:pt x="152750" y="354380"/>
                      </a:cubicBezTo>
                      <a:cubicBezTo>
                        <a:pt x="61100" y="311610"/>
                        <a:pt x="18330" y="219960"/>
                        <a:pt x="0" y="164970"/>
                      </a:cubicBezTo>
                      <a:lnTo>
                        <a:pt x="0" y="158860"/>
                      </a:lnTo>
                      <a:lnTo>
                        <a:pt x="6110" y="158860"/>
                      </a:lnTo>
                      <a:cubicBezTo>
                        <a:pt x="177190" y="97760"/>
                        <a:pt x="274950" y="6110"/>
                        <a:pt x="274950" y="6110"/>
                      </a:cubicBezTo>
                      <a:lnTo>
                        <a:pt x="281060" y="0"/>
                      </a:lnTo>
                      <a:lnTo>
                        <a:pt x="287170" y="12220"/>
                      </a:lnTo>
                      <a:cubicBezTo>
                        <a:pt x="287170" y="12220"/>
                        <a:pt x="317720" y="116090"/>
                        <a:pt x="336050" y="232180"/>
                      </a:cubicBezTo>
                      <a:lnTo>
                        <a:pt x="336050" y="232180"/>
                      </a:lnTo>
                      <a:lnTo>
                        <a:pt x="329940" y="250510"/>
                      </a:lnTo>
                      <a:cubicBezTo>
                        <a:pt x="299390" y="323830"/>
                        <a:pt x="274950" y="372709"/>
                        <a:pt x="219960" y="372709"/>
                      </a:cubicBezTo>
                      <a:close/>
                      <a:moveTo>
                        <a:pt x="18330" y="171080"/>
                      </a:moveTo>
                      <a:cubicBezTo>
                        <a:pt x="36660" y="219960"/>
                        <a:pt x="85540" y="305500"/>
                        <a:pt x="164970" y="342159"/>
                      </a:cubicBezTo>
                      <a:cubicBezTo>
                        <a:pt x="189410" y="354380"/>
                        <a:pt x="207740" y="360490"/>
                        <a:pt x="226070" y="360490"/>
                      </a:cubicBezTo>
                      <a:lnTo>
                        <a:pt x="226070" y="360490"/>
                      </a:lnTo>
                      <a:cubicBezTo>
                        <a:pt x="268840" y="360490"/>
                        <a:pt x="287170" y="317719"/>
                        <a:pt x="317720" y="244400"/>
                      </a:cubicBezTo>
                      <a:lnTo>
                        <a:pt x="323830" y="232180"/>
                      </a:lnTo>
                      <a:cubicBezTo>
                        <a:pt x="305500" y="140530"/>
                        <a:pt x="281060" y="54990"/>
                        <a:pt x="274950" y="30550"/>
                      </a:cubicBezTo>
                      <a:cubicBezTo>
                        <a:pt x="244400" y="48880"/>
                        <a:pt x="158860" y="116090"/>
                        <a:pt x="18330" y="171080"/>
                      </a:cubicBezTo>
                      <a:close/>
                    </a:path>
                  </a:pathLst>
                </a:custGeom>
                <a:solidFill>
                  <a:srgbClr val="CC861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55F4BC66-0719-418D-A579-A5556204CDCA}"/>
                  </a:ext>
                </a:extLst>
              </p:cNvPr>
              <p:cNvSpPr/>
              <p:nvPr/>
            </p:nvSpPr>
            <p:spPr>
              <a:xfrm>
                <a:off x="1772999" y="7776420"/>
                <a:ext cx="323830" cy="353997"/>
              </a:xfrm>
              <a:custGeom>
                <a:avLst/>
                <a:gdLst>
                  <a:gd name="connsiteX0" fmla="*/ 293280 w 323830"/>
                  <a:gd name="connsiteY0" fmla="*/ 201630 h 353997"/>
                  <a:gd name="connsiteX1" fmla="*/ 268840 w 323830"/>
                  <a:gd name="connsiteY1" fmla="*/ 244399 h 353997"/>
                  <a:gd name="connsiteX2" fmla="*/ 213850 w 323830"/>
                  <a:gd name="connsiteY2" fmla="*/ 293280 h 353997"/>
                  <a:gd name="connsiteX3" fmla="*/ 85540 w 323830"/>
                  <a:gd name="connsiteY3" fmla="*/ 213849 h 353997"/>
                  <a:gd name="connsiteX4" fmla="*/ 250510 w 323830"/>
                  <a:gd name="connsiteY4" fmla="*/ 116090 h 353997"/>
                  <a:gd name="connsiteX5" fmla="*/ 287170 w 323830"/>
                  <a:gd name="connsiteY5" fmla="*/ 79430 h 353997"/>
                  <a:gd name="connsiteX6" fmla="*/ 268840 w 323830"/>
                  <a:gd name="connsiteY6" fmla="*/ 0 h 353997"/>
                  <a:gd name="connsiteX7" fmla="*/ 0 w 323830"/>
                  <a:gd name="connsiteY7" fmla="*/ 152750 h 353997"/>
                  <a:gd name="connsiteX8" fmla="*/ 152750 w 323830"/>
                  <a:gd name="connsiteY8" fmla="*/ 336049 h 353997"/>
                  <a:gd name="connsiteX9" fmla="*/ 323830 w 323830"/>
                  <a:gd name="connsiteY9" fmla="*/ 219960 h 353997"/>
                  <a:gd name="connsiteX10" fmla="*/ 317720 w 323830"/>
                  <a:gd name="connsiteY10" fmla="*/ 177190 h 353997"/>
                  <a:gd name="connsiteX11" fmla="*/ 293280 w 323830"/>
                  <a:gd name="connsiteY11" fmla="*/ 201630 h 353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23830" h="353997">
                    <a:moveTo>
                      <a:pt x="293280" y="201630"/>
                    </a:moveTo>
                    <a:cubicBezTo>
                      <a:pt x="287170" y="213849"/>
                      <a:pt x="281060" y="232180"/>
                      <a:pt x="268840" y="244399"/>
                    </a:cubicBezTo>
                    <a:cubicBezTo>
                      <a:pt x="256620" y="262730"/>
                      <a:pt x="238290" y="281060"/>
                      <a:pt x="213850" y="293280"/>
                    </a:cubicBezTo>
                    <a:cubicBezTo>
                      <a:pt x="164970" y="305499"/>
                      <a:pt x="61100" y="287170"/>
                      <a:pt x="85540" y="213849"/>
                    </a:cubicBezTo>
                    <a:cubicBezTo>
                      <a:pt x="109980" y="146640"/>
                      <a:pt x="207740" y="164970"/>
                      <a:pt x="250510" y="116090"/>
                    </a:cubicBezTo>
                    <a:cubicBezTo>
                      <a:pt x="256620" y="109980"/>
                      <a:pt x="268840" y="91650"/>
                      <a:pt x="287170" y="79430"/>
                    </a:cubicBezTo>
                    <a:cubicBezTo>
                      <a:pt x="274950" y="30550"/>
                      <a:pt x="268840" y="0"/>
                      <a:pt x="268840" y="0"/>
                    </a:cubicBezTo>
                    <a:cubicBezTo>
                      <a:pt x="268840" y="0"/>
                      <a:pt x="171080" y="91650"/>
                      <a:pt x="0" y="152750"/>
                    </a:cubicBezTo>
                    <a:cubicBezTo>
                      <a:pt x="18330" y="201630"/>
                      <a:pt x="67210" y="293280"/>
                      <a:pt x="152750" y="336049"/>
                    </a:cubicBezTo>
                    <a:cubicBezTo>
                      <a:pt x="250510" y="384929"/>
                      <a:pt x="274950" y="329939"/>
                      <a:pt x="323830" y="219960"/>
                    </a:cubicBezTo>
                    <a:cubicBezTo>
                      <a:pt x="323830" y="207740"/>
                      <a:pt x="317720" y="189410"/>
                      <a:pt x="317720" y="177190"/>
                    </a:cubicBezTo>
                    <a:cubicBezTo>
                      <a:pt x="305500" y="183300"/>
                      <a:pt x="299390" y="189410"/>
                      <a:pt x="293280" y="201630"/>
                    </a:cubicBezTo>
                    <a:close/>
                  </a:path>
                </a:pathLst>
              </a:custGeom>
              <a:solidFill>
                <a:srgbClr val="FAB548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2C1DFF96-B4D4-43BB-88FC-39196BAEFB64}"/>
                  </a:ext>
                </a:extLst>
              </p:cNvPr>
              <p:cNvSpPr/>
              <p:nvPr/>
            </p:nvSpPr>
            <p:spPr>
              <a:xfrm>
                <a:off x="935929" y="8772348"/>
                <a:ext cx="235667" cy="75424"/>
              </a:xfrm>
              <a:custGeom>
                <a:avLst/>
                <a:gdLst>
                  <a:gd name="connsiteX0" fmla="*/ 0 w 235667"/>
                  <a:gd name="connsiteY0" fmla="*/ 0 h 75424"/>
                  <a:gd name="connsiteX1" fmla="*/ 226070 w 235667"/>
                  <a:gd name="connsiteY1" fmla="*/ 36660 h 75424"/>
                  <a:gd name="connsiteX2" fmla="*/ 0 w 235667"/>
                  <a:gd name="connsiteY2" fmla="*/ 0 h 75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35667" h="75424">
                    <a:moveTo>
                      <a:pt x="0" y="0"/>
                    </a:moveTo>
                    <a:cubicBezTo>
                      <a:pt x="0" y="0"/>
                      <a:pt x="36660" y="61100"/>
                      <a:pt x="226070" y="36660"/>
                    </a:cubicBezTo>
                    <a:cubicBezTo>
                      <a:pt x="281060" y="42770"/>
                      <a:pt x="85540" y="140530"/>
                      <a:pt x="0" y="0"/>
                    </a:cubicBezTo>
                    <a:close/>
                  </a:path>
                </a:pathLst>
              </a:custGeom>
              <a:solidFill>
                <a:srgbClr val="DD942A">
                  <a:alpha val="6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5B1F91E0-AD18-4B8B-8C4B-77B5DC69E979}"/>
                  </a:ext>
                </a:extLst>
              </p:cNvPr>
              <p:cNvSpPr/>
              <p:nvPr/>
            </p:nvSpPr>
            <p:spPr>
              <a:xfrm>
                <a:off x="1687459" y="8945698"/>
                <a:ext cx="190508" cy="69151"/>
              </a:xfrm>
              <a:custGeom>
                <a:avLst/>
                <a:gdLst>
                  <a:gd name="connsiteX0" fmla="*/ 0 w 190508"/>
                  <a:gd name="connsiteY0" fmla="*/ 34390 h 69151"/>
                  <a:gd name="connsiteX1" fmla="*/ 177190 w 190508"/>
                  <a:gd name="connsiteY1" fmla="*/ 3840 h 69151"/>
                  <a:gd name="connsiteX2" fmla="*/ 0 w 190508"/>
                  <a:gd name="connsiteY2" fmla="*/ 34390 h 69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508" h="69151">
                    <a:moveTo>
                      <a:pt x="0" y="34390"/>
                    </a:moveTo>
                    <a:cubicBezTo>
                      <a:pt x="0" y="34390"/>
                      <a:pt x="79430" y="71049"/>
                      <a:pt x="177190" y="3840"/>
                    </a:cubicBezTo>
                    <a:cubicBezTo>
                      <a:pt x="226070" y="-26710"/>
                      <a:pt x="134420" y="138259"/>
                      <a:pt x="0" y="34390"/>
                    </a:cubicBezTo>
                    <a:close/>
                  </a:path>
                </a:pathLst>
              </a:custGeom>
              <a:solidFill>
                <a:srgbClr val="DD942A">
                  <a:alpha val="6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860079E4-60C6-4273-9F38-0482C13B9F20}"/>
                  </a:ext>
                </a:extLst>
              </p:cNvPr>
              <p:cNvSpPr/>
              <p:nvPr/>
            </p:nvSpPr>
            <p:spPr>
              <a:xfrm>
                <a:off x="949863" y="8355554"/>
                <a:ext cx="145313" cy="410399"/>
              </a:xfrm>
              <a:custGeom>
                <a:avLst/>
                <a:gdLst>
                  <a:gd name="connsiteX0" fmla="*/ 22725 w 145313"/>
                  <a:gd name="connsiteY0" fmla="*/ 92965 h 410399"/>
                  <a:gd name="connsiteX1" fmla="*/ 28835 w 145313"/>
                  <a:gd name="connsiteY1" fmla="*/ 398465 h 410399"/>
                  <a:gd name="connsiteX2" fmla="*/ 144926 w 145313"/>
                  <a:gd name="connsiteY2" fmla="*/ 196835 h 410399"/>
                  <a:gd name="connsiteX3" fmla="*/ 22725 w 145313"/>
                  <a:gd name="connsiteY3" fmla="*/ 92965 h 410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313" h="410399">
                    <a:moveTo>
                      <a:pt x="22725" y="92965"/>
                    </a:moveTo>
                    <a:cubicBezTo>
                      <a:pt x="22725" y="92965"/>
                      <a:pt x="-32265" y="355695"/>
                      <a:pt x="28835" y="398465"/>
                    </a:cubicBezTo>
                    <a:cubicBezTo>
                      <a:pt x="83826" y="441235"/>
                      <a:pt x="151036" y="367915"/>
                      <a:pt x="144926" y="196835"/>
                    </a:cubicBezTo>
                    <a:cubicBezTo>
                      <a:pt x="138816" y="25755"/>
                      <a:pt x="59386" y="-90335"/>
                      <a:pt x="22725" y="92965"/>
                    </a:cubicBezTo>
                    <a:close/>
                  </a:path>
                </a:pathLst>
              </a:custGeom>
              <a:solidFill>
                <a:srgbClr val="FAB548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62EC0303-4399-4864-A6C8-30A29E86134B}"/>
                  </a:ext>
                </a:extLst>
              </p:cNvPr>
              <p:cNvSpPr/>
              <p:nvPr/>
            </p:nvSpPr>
            <p:spPr>
              <a:xfrm>
                <a:off x="960369" y="8893266"/>
                <a:ext cx="140762" cy="480452"/>
              </a:xfrm>
              <a:custGeom>
                <a:avLst/>
                <a:gdLst>
                  <a:gd name="connsiteX0" fmla="*/ 0 w 140762"/>
                  <a:gd name="connsiteY0" fmla="*/ 31832 h 480452"/>
                  <a:gd name="connsiteX1" fmla="*/ 18330 w 140762"/>
                  <a:gd name="connsiteY1" fmla="*/ 410652 h 480452"/>
                  <a:gd name="connsiteX2" fmla="*/ 140530 w 140762"/>
                  <a:gd name="connsiteY2" fmla="*/ 392322 h 480452"/>
                  <a:gd name="connsiteX3" fmla="*/ 0 w 140762"/>
                  <a:gd name="connsiteY3" fmla="*/ 31832 h 48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762" h="480452">
                    <a:moveTo>
                      <a:pt x="0" y="31832"/>
                    </a:moveTo>
                    <a:cubicBezTo>
                      <a:pt x="0" y="31832"/>
                      <a:pt x="0" y="221242"/>
                      <a:pt x="18330" y="410652"/>
                    </a:cubicBezTo>
                    <a:cubicBezTo>
                      <a:pt x="30550" y="520632"/>
                      <a:pt x="146640" y="490082"/>
                      <a:pt x="140530" y="392322"/>
                    </a:cubicBezTo>
                    <a:cubicBezTo>
                      <a:pt x="128310" y="135702"/>
                      <a:pt x="30550" y="-84258"/>
                      <a:pt x="0" y="31832"/>
                    </a:cubicBezTo>
                    <a:close/>
                  </a:path>
                </a:pathLst>
              </a:custGeom>
              <a:solidFill>
                <a:srgbClr val="FAB548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7" name="Graphic 16">
                <a:extLst>
                  <a:ext uri="{FF2B5EF4-FFF2-40B4-BE49-F238E27FC236}">
                    <a16:creationId xmlns:a16="http://schemas.microsoft.com/office/drawing/2014/main" id="{67033C0A-CFFE-41B7-819A-5831540F693B}"/>
                  </a:ext>
                </a:extLst>
              </p:cNvPr>
              <p:cNvGrpSpPr/>
              <p:nvPr/>
            </p:nvGrpSpPr>
            <p:grpSpPr>
              <a:xfrm>
                <a:off x="1023371" y="7989938"/>
                <a:ext cx="1320574" cy="1645792"/>
                <a:chOff x="1023371" y="7989938"/>
                <a:chExt cx="1320574" cy="1645792"/>
              </a:xfrm>
            </p:grpSpPr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59144E9B-E801-4ED8-8C48-26D4D9F34452}"/>
                    </a:ext>
                  </a:extLst>
                </p:cNvPr>
                <p:cNvSpPr/>
                <p:nvPr/>
              </p:nvSpPr>
              <p:spPr>
                <a:xfrm>
                  <a:off x="1590465" y="8224942"/>
                  <a:ext cx="753480" cy="1410788"/>
                </a:xfrm>
                <a:custGeom>
                  <a:avLst/>
                  <a:gdLst>
                    <a:gd name="connsiteX0" fmla="*/ 707995 w 753480"/>
                    <a:gd name="connsiteY0" fmla="*/ 1292825 h 1410788"/>
                    <a:gd name="connsiteX1" fmla="*/ 518585 w 753480"/>
                    <a:gd name="connsiteY1" fmla="*/ 694046 h 1410788"/>
                    <a:gd name="connsiteX2" fmla="*/ 481925 w 753480"/>
                    <a:gd name="connsiteY2" fmla="*/ 608506 h 1410788"/>
                    <a:gd name="connsiteX3" fmla="*/ 402495 w 753480"/>
                    <a:gd name="connsiteY3" fmla="*/ 461866 h 1410788"/>
                    <a:gd name="connsiteX4" fmla="*/ 194754 w 753480"/>
                    <a:gd name="connsiteY4" fmla="*/ 21947 h 1410788"/>
                    <a:gd name="connsiteX5" fmla="*/ 11454 w 753480"/>
                    <a:gd name="connsiteY5" fmla="*/ 400766 h 1410788"/>
                    <a:gd name="connsiteX6" fmla="*/ 237524 w 753480"/>
                    <a:gd name="connsiteY6" fmla="*/ 724596 h 1410788"/>
                    <a:gd name="connsiteX7" fmla="*/ 219194 w 753480"/>
                    <a:gd name="connsiteY7" fmla="*/ 804026 h 1410788"/>
                    <a:gd name="connsiteX8" fmla="*/ 268074 w 753480"/>
                    <a:gd name="connsiteY8" fmla="*/ 1158406 h 1410788"/>
                    <a:gd name="connsiteX9" fmla="*/ 494145 w 753480"/>
                    <a:gd name="connsiteY9" fmla="*/ 1268386 h 1410788"/>
                    <a:gd name="connsiteX10" fmla="*/ 341395 w 753480"/>
                    <a:gd name="connsiteY10" fmla="*/ 1305045 h 1410788"/>
                    <a:gd name="connsiteX11" fmla="*/ 506365 w 753480"/>
                    <a:gd name="connsiteY11" fmla="*/ 1408915 h 1410788"/>
                    <a:gd name="connsiteX12" fmla="*/ 707995 w 753480"/>
                    <a:gd name="connsiteY12" fmla="*/ 1292825 h 1410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3480" h="1410788">
                      <a:moveTo>
                        <a:pt x="707995" y="1292825"/>
                      </a:moveTo>
                      <a:cubicBezTo>
                        <a:pt x="707995" y="1292825"/>
                        <a:pt x="695775" y="968996"/>
                        <a:pt x="518585" y="694046"/>
                      </a:cubicBezTo>
                      <a:cubicBezTo>
                        <a:pt x="463595" y="620726"/>
                        <a:pt x="469705" y="639056"/>
                        <a:pt x="481925" y="608506"/>
                      </a:cubicBezTo>
                      <a:cubicBezTo>
                        <a:pt x="494145" y="577956"/>
                        <a:pt x="402495" y="596286"/>
                        <a:pt x="402495" y="461866"/>
                      </a:cubicBezTo>
                      <a:cubicBezTo>
                        <a:pt x="408604" y="321337"/>
                        <a:pt x="408604" y="-100253"/>
                        <a:pt x="194754" y="21947"/>
                      </a:cubicBezTo>
                      <a:cubicBezTo>
                        <a:pt x="194754" y="21947"/>
                        <a:pt x="-55756" y="144147"/>
                        <a:pt x="11454" y="400766"/>
                      </a:cubicBezTo>
                      <a:cubicBezTo>
                        <a:pt x="78664" y="663496"/>
                        <a:pt x="133654" y="779586"/>
                        <a:pt x="237524" y="724596"/>
                      </a:cubicBezTo>
                      <a:cubicBezTo>
                        <a:pt x="268074" y="694046"/>
                        <a:pt x="329174" y="749036"/>
                        <a:pt x="219194" y="804026"/>
                      </a:cubicBezTo>
                      <a:cubicBezTo>
                        <a:pt x="145874" y="822356"/>
                        <a:pt x="200864" y="956776"/>
                        <a:pt x="268074" y="1158406"/>
                      </a:cubicBezTo>
                      <a:cubicBezTo>
                        <a:pt x="298624" y="1292825"/>
                        <a:pt x="353614" y="1286715"/>
                        <a:pt x="494145" y="1268386"/>
                      </a:cubicBezTo>
                      <a:cubicBezTo>
                        <a:pt x="494145" y="1317265"/>
                        <a:pt x="426935" y="1305045"/>
                        <a:pt x="341395" y="1305045"/>
                      </a:cubicBezTo>
                      <a:cubicBezTo>
                        <a:pt x="255854" y="1305045"/>
                        <a:pt x="280294" y="1427245"/>
                        <a:pt x="506365" y="1408915"/>
                      </a:cubicBezTo>
                      <a:cubicBezTo>
                        <a:pt x="775205" y="1396695"/>
                        <a:pt x="793535" y="1317265"/>
                        <a:pt x="707995" y="1292825"/>
                      </a:cubicBezTo>
                      <a:close/>
                    </a:path>
                  </a:pathLst>
                </a:custGeom>
                <a:noFill/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485D0179-5092-4A65-9600-89A0A89833DB}"/>
                    </a:ext>
                  </a:extLst>
                </p:cNvPr>
                <p:cNvSpPr/>
                <p:nvPr/>
              </p:nvSpPr>
              <p:spPr>
                <a:xfrm>
                  <a:off x="1023371" y="7989938"/>
                  <a:ext cx="759455" cy="372457"/>
                </a:xfrm>
                <a:custGeom>
                  <a:avLst/>
                  <a:gdLst>
                    <a:gd name="connsiteX0" fmla="*/ 743519 w 759455"/>
                    <a:gd name="connsiteY0" fmla="*/ 159191 h 372457"/>
                    <a:gd name="connsiteX1" fmla="*/ 627429 w 759455"/>
                    <a:gd name="connsiteY1" fmla="*/ 214181 h 372457"/>
                    <a:gd name="connsiteX2" fmla="*/ 755739 w 759455"/>
                    <a:gd name="connsiteY2" fmla="*/ 73651 h 372457"/>
                    <a:gd name="connsiteX3" fmla="*/ 688529 w 759455"/>
                    <a:gd name="connsiteY3" fmla="*/ 36991 h 372457"/>
                    <a:gd name="connsiteX4" fmla="*/ 53088 w 759455"/>
                    <a:gd name="connsiteY4" fmla="*/ 24771 h 372457"/>
                    <a:gd name="connsiteX5" fmla="*/ 65308 w 759455"/>
                    <a:gd name="connsiteY5" fmla="*/ 110311 h 372457"/>
                    <a:gd name="connsiteX6" fmla="*/ 163068 w 759455"/>
                    <a:gd name="connsiteY6" fmla="*/ 226401 h 372457"/>
                    <a:gd name="connsiteX7" fmla="*/ 486899 w 759455"/>
                    <a:gd name="connsiteY7" fmla="*/ 354711 h 372457"/>
                    <a:gd name="connsiteX8" fmla="*/ 743519 w 759455"/>
                    <a:gd name="connsiteY8" fmla="*/ 159191 h 372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9455" h="372457">
                      <a:moveTo>
                        <a:pt x="743519" y="159191"/>
                      </a:moveTo>
                      <a:cubicBezTo>
                        <a:pt x="664089" y="195851"/>
                        <a:pt x="578549" y="256951"/>
                        <a:pt x="627429" y="214181"/>
                      </a:cubicBezTo>
                      <a:cubicBezTo>
                        <a:pt x="676309" y="171411"/>
                        <a:pt x="755739" y="110311"/>
                        <a:pt x="755739" y="73651"/>
                      </a:cubicBezTo>
                      <a:cubicBezTo>
                        <a:pt x="755739" y="36991"/>
                        <a:pt x="743519" y="6441"/>
                        <a:pt x="688529" y="36991"/>
                      </a:cubicBezTo>
                      <a:cubicBezTo>
                        <a:pt x="358589" y="153081"/>
                        <a:pt x="53088" y="24771"/>
                        <a:pt x="53088" y="24771"/>
                      </a:cubicBezTo>
                      <a:cubicBezTo>
                        <a:pt x="-105772" y="-72989"/>
                        <a:pt x="150848" y="153081"/>
                        <a:pt x="65308" y="110311"/>
                      </a:cubicBezTo>
                      <a:cubicBezTo>
                        <a:pt x="-20232" y="67541"/>
                        <a:pt x="22538" y="140861"/>
                        <a:pt x="163068" y="226401"/>
                      </a:cubicBezTo>
                      <a:cubicBezTo>
                        <a:pt x="309709" y="305831"/>
                        <a:pt x="389139" y="415811"/>
                        <a:pt x="486899" y="354711"/>
                      </a:cubicBezTo>
                      <a:cubicBezTo>
                        <a:pt x="584659" y="299721"/>
                        <a:pt x="822949" y="122531"/>
                        <a:pt x="743519" y="159191"/>
                      </a:cubicBezTo>
                      <a:close/>
                    </a:path>
                  </a:pathLst>
                </a:custGeom>
                <a:noFill/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CEC5DFD7-1112-40DD-A84A-87FD5162BAC4}"/>
                    </a:ext>
                  </a:extLst>
                </p:cNvPr>
                <p:cNvSpPr/>
                <p:nvPr/>
              </p:nvSpPr>
              <p:spPr>
                <a:xfrm>
                  <a:off x="1223099" y="8289659"/>
                  <a:ext cx="397150" cy="1289208"/>
                </a:xfrm>
                <a:custGeom>
                  <a:avLst/>
                  <a:gdLst>
                    <a:gd name="connsiteX0" fmla="*/ 397150 w 397150"/>
                    <a:gd name="connsiteY0" fmla="*/ 30550 h 1289208"/>
                    <a:gd name="connsiteX1" fmla="*/ 226070 w 397150"/>
                    <a:gd name="connsiteY1" fmla="*/ 134420 h 1289208"/>
                    <a:gd name="connsiteX2" fmla="*/ 0 w 397150"/>
                    <a:gd name="connsiteY2" fmla="*/ 0 h 1289208"/>
                    <a:gd name="connsiteX3" fmla="*/ 152750 w 397150"/>
                    <a:gd name="connsiteY3" fmla="*/ 195520 h 1289208"/>
                    <a:gd name="connsiteX4" fmla="*/ 91650 w 397150"/>
                    <a:gd name="connsiteY4" fmla="*/ 549899 h 1289208"/>
                    <a:gd name="connsiteX5" fmla="*/ 171080 w 397150"/>
                    <a:gd name="connsiteY5" fmla="*/ 904279 h 1289208"/>
                    <a:gd name="connsiteX6" fmla="*/ 122200 w 397150"/>
                    <a:gd name="connsiteY6" fmla="*/ 1160899 h 1289208"/>
                    <a:gd name="connsiteX7" fmla="*/ 201630 w 397150"/>
                    <a:gd name="connsiteY7" fmla="*/ 1228108 h 1289208"/>
                    <a:gd name="connsiteX8" fmla="*/ 146640 w 397150"/>
                    <a:gd name="connsiteY8" fmla="*/ 1289208 h 1289208"/>
                    <a:gd name="connsiteX9" fmla="*/ 317720 w 397150"/>
                    <a:gd name="connsiteY9" fmla="*/ 1197558 h 1289208"/>
                    <a:gd name="connsiteX10" fmla="*/ 274950 w 397150"/>
                    <a:gd name="connsiteY10" fmla="*/ 1148679 h 1289208"/>
                    <a:gd name="connsiteX11" fmla="*/ 219960 w 397150"/>
                    <a:gd name="connsiteY11" fmla="*/ 696539 h 1289208"/>
                    <a:gd name="connsiteX12" fmla="*/ 232180 w 397150"/>
                    <a:gd name="connsiteY12" fmla="*/ 598779 h 1289208"/>
                    <a:gd name="connsiteX13" fmla="*/ 262730 w 397150"/>
                    <a:gd name="connsiteY13" fmla="*/ 232180 h 1289208"/>
                    <a:gd name="connsiteX14" fmla="*/ 397150 w 397150"/>
                    <a:gd name="connsiteY14" fmla="*/ 30550 h 1289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97150" h="1289208">
                      <a:moveTo>
                        <a:pt x="397150" y="30550"/>
                      </a:moveTo>
                      <a:cubicBezTo>
                        <a:pt x="262730" y="116090"/>
                        <a:pt x="256620" y="183300"/>
                        <a:pt x="226070" y="134420"/>
                      </a:cubicBezTo>
                      <a:cubicBezTo>
                        <a:pt x="195520" y="79430"/>
                        <a:pt x="128310" y="54990"/>
                        <a:pt x="0" y="0"/>
                      </a:cubicBezTo>
                      <a:cubicBezTo>
                        <a:pt x="152750" y="85540"/>
                        <a:pt x="164970" y="61100"/>
                        <a:pt x="152750" y="195520"/>
                      </a:cubicBezTo>
                      <a:cubicBezTo>
                        <a:pt x="140530" y="323830"/>
                        <a:pt x="134420" y="507130"/>
                        <a:pt x="91650" y="549899"/>
                      </a:cubicBezTo>
                      <a:cubicBezTo>
                        <a:pt x="171080" y="623219"/>
                        <a:pt x="146640" y="672099"/>
                        <a:pt x="171080" y="904279"/>
                      </a:cubicBezTo>
                      <a:cubicBezTo>
                        <a:pt x="195520" y="1136458"/>
                        <a:pt x="122200" y="1160899"/>
                        <a:pt x="122200" y="1160899"/>
                      </a:cubicBezTo>
                      <a:cubicBezTo>
                        <a:pt x="122200" y="1160899"/>
                        <a:pt x="201630" y="1142569"/>
                        <a:pt x="201630" y="1228108"/>
                      </a:cubicBezTo>
                      <a:cubicBezTo>
                        <a:pt x="201630" y="1252548"/>
                        <a:pt x="177190" y="1276988"/>
                        <a:pt x="146640" y="1289208"/>
                      </a:cubicBezTo>
                      <a:cubicBezTo>
                        <a:pt x="238290" y="1276988"/>
                        <a:pt x="311610" y="1252548"/>
                        <a:pt x="317720" y="1197558"/>
                      </a:cubicBezTo>
                      <a:cubicBezTo>
                        <a:pt x="317720" y="1154789"/>
                        <a:pt x="274950" y="1148679"/>
                        <a:pt x="274950" y="1148679"/>
                      </a:cubicBezTo>
                      <a:lnTo>
                        <a:pt x="219960" y="696539"/>
                      </a:lnTo>
                      <a:cubicBezTo>
                        <a:pt x="219960" y="696539"/>
                        <a:pt x="287170" y="672099"/>
                        <a:pt x="232180" y="598779"/>
                      </a:cubicBezTo>
                      <a:cubicBezTo>
                        <a:pt x="232180" y="427699"/>
                        <a:pt x="256620" y="274950"/>
                        <a:pt x="262730" y="232180"/>
                      </a:cubicBezTo>
                      <a:cubicBezTo>
                        <a:pt x="262730" y="134420"/>
                        <a:pt x="305500" y="134420"/>
                        <a:pt x="397150" y="30550"/>
                      </a:cubicBezTo>
                      <a:close/>
                    </a:path>
                  </a:pathLst>
                </a:custGeom>
                <a:solidFill>
                  <a:srgbClr val="DD942A">
                    <a:alpha val="60000"/>
                  </a:srgbClr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1" name="Graphic 16">
                <a:extLst>
                  <a:ext uri="{FF2B5EF4-FFF2-40B4-BE49-F238E27FC236}">
                    <a16:creationId xmlns:a16="http://schemas.microsoft.com/office/drawing/2014/main" id="{67CB2453-E8E6-4BF0-BB96-FCE1AA8C1823}"/>
                  </a:ext>
                </a:extLst>
              </p:cNvPr>
              <p:cNvGrpSpPr/>
              <p:nvPr/>
            </p:nvGrpSpPr>
            <p:grpSpPr>
              <a:xfrm>
                <a:off x="1023371" y="7989938"/>
                <a:ext cx="1445209" cy="1645792"/>
                <a:chOff x="1023371" y="7989938"/>
                <a:chExt cx="1445209" cy="1645792"/>
              </a:xfrm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A77D23E8-21BC-4402-96ED-AAB9AF2A081D}"/>
                    </a:ext>
                  </a:extLst>
                </p:cNvPr>
                <p:cNvSpPr/>
                <p:nvPr/>
              </p:nvSpPr>
              <p:spPr>
                <a:xfrm>
                  <a:off x="1590465" y="8224942"/>
                  <a:ext cx="753480" cy="1410788"/>
                </a:xfrm>
                <a:custGeom>
                  <a:avLst/>
                  <a:gdLst>
                    <a:gd name="connsiteX0" fmla="*/ 707995 w 753480"/>
                    <a:gd name="connsiteY0" fmla="*/ 1292825 h 1410788"/>
                    <a:gd name="connsiteX1" fmla="*/ 518585 w 753480"/>
                    <a:gd name="connsiteY1" fmla="*/ 694046 h 1410788"/>
                    <a:gd name="connsiteX2" fmla="*/ 481925 w 753480"/>
                    <a:gd name="connsiteY2" fmla="*/ 608506 h 1410788"/>
                    <a:gd name="connsiteX3" fmla="*/ 402495 w 753480"/>
                    <a:gd name="connsiteY3" fmla="*/ 461866 h 1410788"/>
                    <a:gd name="connsiteX4" fmla="*/ 194754 w 753480"/>
                    <a:gd name="connsiteY4" fmla="*/ 21947 h 1410788"/>
                    <a:gd name="connsiteX5" fmla="*/ 11454 w 753480"/>
                    <a:gd name="connsiteY5" fmla="*/ 400766 h 1410788"/>
                    <a:gd name="connsiteX6" fmla="*/ 237524 w 753480"/>
                    <a:gd name="connsiteY6" fmla="*/ 724596 h 1410788"/>
                    <a:gd name="connsiteX7" fmla="*/ 219194 w 753480"/>
                    <a:gd name="connsiteY7" fmla="*/ 804026 h 1410788"/>
                    <a:gd name="connsiteX8" fmla="*/ 268074 w 753480"/>
                    <a:gd name="connsiteY8" fmla="*/ 1158406 h 1410788"/>
                    <a:gd name="connsiteX9" fmla="*/ 494145 w 753480"/>
                    <a:gd name="connsiteY9" fmla="*/ 1268386 h 1410788"/>
                    <a:gd name="connsiteX10" fmla="*/ 341395 w 753480"/>
                    <a:gd name="connsiteY10" fmla="*/ 1305045 h 1410788"/>
                    <a:gd name="connsiteX11" fmla="*/ 506365 w 753480"/>
                    <a:gd name="connsiteY11" fmla="*/ 1408915 h 1410788"/>
                    <a:gd name="connsiteX12" fmla="*/ 707995 w 753480"/>
                    <a:gd name="connsiteY12" fmla="*/ 1292825 h 1410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53480" h="1410788">
                      <a:moveTo>
                        <a:pt x="707995" y="1292825"/>
                      </a:moveTo>
                      <a:cubicBezTo>
                        <a:pt x="707995" y="1292825"/>
                        <a:pt x="695775" y="968996"/>
                        <a:pt x="518585" y="694046"/>
                      </a:cubicBezTo>
                      <a:cubicBezTo>
                        <a:pt x="463595" y="620726"/>
                        <a:pt x="469705" y="639056"/>
                        <a:pt x="481925" y="608506"/>
                      </a:cubicBezTo>
                      <a:cubicBezTo>
                        <a:pt x="494145" y="577956"/>
                        <a:pt x="402495" y="596286"/>
                        <a:pt x="402495" y="461866"/>
                      </a:cubicBezTo>
                      <a:cubicBezTo>
                        <a:pt x="408604" y="321337"/>
                        <a:pt x="408604" y="-100253"/>
                        <a:pt x="194754" y="21947"/>
                      </a:cubicBezTo>
                      <a:cubicBezTo>
                        <a:pt x="194754" y="21947"/>
                        <a:pt x="-55756" y="144147"/>
                        <a:pt x="11454" y="400766"/>
                      </a:cubicBezTo>
                      <a:cubicBezTo>
                        <a:pt x="78664" y="663496"/>
                        <a:pt x="133654" y="779586"/>
                        <a:pt x="237524" y="724596"/>
                      </a:cubicBezTo>
                      <a:cubicBezTo>
                        <a:pt x="268074" y="694046"/>
                        <a:pt x="329174" y="749036"/>
                        <a:pt x="219194" y="804026"/>
                      </a:cubicBezTo>
                      <a:cubicBezTo>
                        <a:pt x="145874" y="822356"/>
                        <a:pt x="200864" y="956776"/>
                        <a:pt x="268074" y="1158406"/>
                      </a:cubicBezTo>
                      <a:cubicBezTo>
                        <a:pt x="298624" y="1292825"/>
                        <a:pt x="353614" y="1286715"/>
                        <a:pt x="494145" y="1268386"/>
                      </a:cubicBezTo>
                      <a:cubicBezTo>
                        <a:pt x="494145" y="1317265"/>
                        <a:pt x="426935" y="1305045"/>
                        <a:pt x="341395" y="1305045"/>
                      </a:cubicBezTo>
                      <a:cubicBezTo>
                        <a:pt x="255854" y="1305045"/>
                        <a:pt x="280294" y="1427245"/>
                        <a:pt x="506365" y="1408915"/>
                      </a:cubicBezTo>
                      <a:cubicBezTo>
                        <a:pt x="775205" y="1396695"/>
                        <a:pt x="793535" y="1317265"/>
                        <a:pt x="707995" y="1292825"/>
                      </a:cubicBezTo>
                      <a:close/>
                    </a:path>
                  </a:pathLst>
                </a:custGeom>
                <a:noFill/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B8E4B529-97CC-4F14-A31A-17C1865A5658}"/>
                    </a:ext>
                  </a:extLst>
                </p:cNvPr>
                <p:cNvSpPr/>
                <p:nvPr/>
              </p:nvSpPr>
              <p:spPr>
                <a:xfrm>
                  <a:off x="1023371" y="7989938"/>
                  <a:ext cx="759455" cy="372457"/>
                </a:xfrm>
                <a:custGeom>
                  <a:avLst/>
                  <a:gdLst>
                    <a:gd name="connsiteX0" fmla="*/ 743519 w 759455"/>
                    <a:gd name="connsiteY0" fmla="*/ 159191 h 372457"/>
                    <a:gd name="connsiteX1" fmla="*/ 627429 w 759455"/>
                    <a:gd name="connsiteY1" fmla="*/ 214181 h 372457"/>
                    <a:gd name="connsiteX2" fmla="*/ 755739 w 759455"/>
                    <a:gd name="connsiteY2" fmla="*/ 73651 h 372457"/>
                    <a:gd name="connsiteX3" fmla="*/ 688529 w 759455"/>
                    <a:gd name="connsiteY3" fmla="*/ 36991 h 372457"/>
                    <a:gd name="connsiteX4" fmla="*/ 53088 w 759455"/>
                    <a:gd name="connsiteY4" fmla="*/ 24771 h 372457"/>
                    <a:gd name="connsiteX5" fmla="*/ 65308 w 759455"/>
                    <a:gd name="connsiteY5" fmla="*/ 110311 h 372457"/>
                    <a:gd name="connsiteX6" fmla="*/ 163068 w 759455"/>
                    <a:gd name="connsiteY6" fmla="*/ 226401 h 372457"/>
                    <a:gd name="connsiteX7" fmla="*/ 486899 w 759455"/>
                    <a:gd name="connsiteY7" fmla="*/ 354711 h 372457"/>
                    <a:gd name="connsiteX8" fmla="*/ 743519 w 759455"/>
                    <a:gd name="connsiteY8" fmla="*/ 159191 h 372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9455" h="372457">
                      <a:moveTo>
                        <a:pt x="743519" y="159191"/>
                      </a:moveTo>
                      <a:cubicBezTo>
                        <a:pt x="664089" y="195851"/>
                        <a:pt x="578549" y="256951"/>
                        <a:pt x="627429" y="214181"/>
                      </a:cubicBezTo>
                      <a:cubicBezTo>
                        <a:pt x="676309" y="171411"/>
                        <a:pt x="755739" y="110311"/>
                        <a:pt x="755739" y="73651"/>
                      </a:cubicBezTo>
                      <a:cubicBezTo>
                        <a:pt x="755739" y="36991"/>
                        <a:pt x="743519" y="6441"/>
                        <a:pt x="688529" y="36991"/>
                      </a:cubicBezTo>
                      <a:cubicBezTo>
                        <a:pt x="358589" y="153081"/>
                        <a:pt x="53088" y="24771"/>
                        <a:pt x="53088" y="24771"/>
                      </a:cubicBezTo>
                      <a:cubicBezTo>
                        <a:pt x="-105772" y="-72989"/>
                        <a:pt x="150848" y="153081"/>
                        <a:pt x="65308" y="110311"/>
                      </a:cubicBezTo>
                      <a:cubicBezTo>
                        <a:pt x="-20232" y="67541"/>
                        <a:pt x="22538" y="140861"/>
                        <a:pt x="163068" y="226401"/>
                      </a:cubicBezTo>
                      <a:cubicBezTo>
                        <a:pt x="309709" y="305831"/>
                        <a:pt x="389139" y="415811"/>
                        <a:pt x="486899" y="354711"/>
                      </a:cubicBezTo>
                      <a:cubicBezTo>
                        <a:pt x="584659" y="299721"/>
                        <a:pt x="822949" y="122531"/>
                        <a:pt x="743519" y="159191"/>
                      </a:cubicBezTo>
                      <a:close/>
                    </a:path>
                  </a:pathLst>
                </a:custGeom>
                <a:noFill/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5B5ABC1C-EC87-41D6-868A-928D6BAC30C8}"/>
                    </a:ext>
                  </a:extLst>
                </p:cNvPr>
                <p:cNvSpPr/>
                <p:nvPr/>
              </p:nvSpPr>
              <p:spPr>
                <a:xfrm>
                  <a:off x="2017400" y="8002489"/>
                  <a:ext cx="451180" cy="1613037"/>
                </a:xfrm>
                <a:custGeom>
                  <a:avLst/>
                  <a:gdLst>
                    <a:gd name="connsiteX0" fmla="*/ 409370 w 451180"/>
                    <a:gd name="connsiteY0" fmla="*/ 1448068 h 1613037"/>
                    <a:gd name="connsiteX1" fmla="*/ 140530 w 451180"/>
                    <a:gd name="connsiteY1" fmla="*/ 751529 h 1613037"/>
                    <a:gd name="connsiteX2" fmla="*/ 128310 w 451180"/>
                    <a:gd name="connsiteY2" fmla="*/ 623219 h 1613037"/>
                    <a:gd name="connsiteX3" fmla="*/ 103870 w 451180"/>
                    <a:gd name="connsiteY3" fmla="*/ 232179 h 1613037"/>
                    <a:gd name="connsiteX4" fmla="*/ 67210 w 451180"/>
                    <a:gd name="connsiteY4" fmla="*/ 0 h 1613037"/>
                    <a:gd name="connsiteX5" fmla="*/ 0 w 451180"/>
                    <a:gd name="connsiteY5" fmla="*/ 122200 h 1613037"/>
                    <a:gd name="connsiteX6" fmla="*/ 12220 w 451180"/>
                    <a:gd name="connsiteY6" fmla="*/ 543789 h 1613037"/>
                    <a:gd name="connsiteX7" fmla="*/ 42770 w 451180"/>
                    <a:gd name="connsiteY7" fmla="*/ 751529 h 1613037"/>
                    <a:gd name="connsiteX8" fmla="*/ 97760 w 451180"/>
                    <a:gd name="connsiteY8" fmla="*/ 879839 h 1613037"/>
                    <a:gd name="connsiteX9" fmla="*/ 323830 w 451180"/>
                    <a:gd name="connsiteY9" fmla="*/ 1478618 h 1613037"/>
                    <a:gd name="connsiteX10" fmla="*/ 378820 w 451180"/>
                    <a:gd name="connsiteY10" fmla="*/ 1551938 h 1613037"/>
                    <a:gd name="connsiteX11" fmla="*/ 354380 w 451180"/>
                    <a:gd name="connsiteY11" fmla="*/ 1613038 h 1613037"/>
                    <a:gd name="connsiteX12" fmla="*/ 415480 w 451180"/>
                    <a:gd name="connsiteY12" fmla="*/ 1576378 h 1613037"/>
                    <a:gd name="connsiteX13" fmla="*/ 409370 w 451180"/>
                    <a:gd name="connsiteY13" fmla="*/ 1448068 h 1613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51180" h="1613037">
                      <a:moveTo>
                        <a:pt x="409370" y="1448068"/>
                      </a:moveTo>
                      <a:cubicBezTo>
                        <a:pt x="354380" y="1215889"/>
                        <a:pt x="256620" y="910389"/>
                        <a:pt x="140530" y="751529"/>
                      </a:cubicBezTo>
                      <a:cubicBezTo>
                        <a:pt x="109980" y="696539"/>
                        <a:pt x="158860" y="659879"/>
                        <a:pt x="128310" y="623219"/>
                      </a:cubicBezTo>
                      <a:cubicBezTo>
                        <a:pt x="97760" y="586559"/>
                        <a:pt x="116090" y="409369"/>
                        <a:pt x="103870" y="232179"/>
                      </a:cubicBezTo>
                      <a:cubicBezTo>
                        <a:pt x="97760" y="164970"/>
                        <a:pt x="85540" y="79430"/>
                        <a:pt x="67210" y="0"/>
                      </a:cubicBezTo>
                      <a:cubicBezTo>
                        <a:pt x="36660" y="79430"/>
                        <a:pt x="0" y="122200"/>
                        <a:pt x="0" y="122200"/>
                      </a:cubicBezTo>
                      <a:cubicBezTo>
                        <a:pt x="0" y="122200"/>
                        <a:pt x="12220" y="397149"/>
                        <a:pt x="12220" y="543789"/>
                      </a:cubicBezTo>
                      <a:cubicBezTo>
                        <a:pt x="18330" y="690429"/>
                        <a:pt x="12220" y="733199"/>
                        <a:pt x="42770" y="751529"/>
                      </a:cubicBezTo>
                      <a:cubicBezTo>
                        <a:pt x="122200" y="788189"/>
                        <a:pt x="146640" y="794299"/>
                        <a:pt x="97760" y="879839"/>
                      </a:cubicBezTo>
                      <a:cubicBezTo>
                        <a:pt x="268840" y="1099799"/>
                        <a:pt x="323830" y="1478618"/>
                        <a:pt x="323830" y="1478618"/>
                      </a:cubicBezTo>
                      <a:cubicBezTo>
                        <a:pt x="323830" y="1478618"/>
                        <a:pt x="360490" y="1472508"/>
                        <a:pt x="378820" y="1551938"/>
                      </a:cubicBezTo>
                      <a:cubicBezTo>
                        <a:pt x="384930" y="1576378"/>
                        <a:pt x="372710" y="1594708"/>
                        <a:pt x="354380" y="1613038"/>
                      </a:cubicBezTo>
                      <a:cubicBezTo>
                        <a:pt x="372710" y="1600818"/>
                        <a:pt x="397150" y="1588598"/>
                        <a:pt x="415480" y="1576378"/>
                      </a:cubicBezTo>
                      <a:cubicBezTo>
                        <a:pt x="482690" y="1503058"/>
                        <a:pt x="439920" y="1490838"/>
                        <a:pt x="409370" y="1448068"/>
                      </a:cubicBezTo>
                      <a:close/>
                    </a:path>
                  </a:pathLst>
                </a:custGeom>
                <a:solidFill>
                  <a:srgbClr val="FAB548">
                    <a:alpha val="50000"/>
                  </a:srgbClr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89DECB7A-39B2-4223-8F93-277175B5BA68}"/>
                  </a:ext>
                </a:extLst>
              </p:cNvPr>
              <p:cNvSpPr/>
              <p:nvPr/>
            </p:nvSpPr>
            <p:spPr>
              <a:xfrm>
                <a:off x="1644487" y="8539390"/>
                <a:ext cx="190894" cy="367377"/>
              </a:xfrm>
              <a:custGeom>
                <a:avLst/>
                <a:gdLst>
                  <a:gd name="connsiteX0" fmla="*/ 202 w 190894"/>
                  <a:gd name="connsiteY0" fmla="*/ 92428 h 367377"/>
                  <a:gd name="connsiteX1" fmla="*/ 146842 w 190894"/>
                  <a:gd name="connsiteY1" fmla="*/ 367378 h 367377"/>
                  <a:gd name="connsiteX2" fmla="*/ 146842 w 190894"/>
                  <a:gd name="connsiteY2" fmla="*/ 86318 h 367377"/>
                  <a:gd name="connsiteX3" fmla="*/ 202 w 190894"/>
                  <a:gd name="connsiteY3" fmla="*/ 92428 h 367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894" h="367377">
                    <a:moveTo>
                      <a:pt x="202" y="92428"/>
                    </a:moveTo>
                    <a:cubicBezTo>
                      <a:pt x="202" y="92428"/>
                      <a:pt x="61302" y="367378"/>
                      <a:pt x="146842" y="367378"/>
                    </a:cubicBezTo>
                    <a:cubicBezTo>
                      <a:pt x="232382" y="367378"/>
                      <a:pt x="171282" y="196298"/>
                      <a:pt x="146842" y="86318"/>
                    </a:cubicBezTo>
                    <a:cubicBezTo>
                      <a:pt x="128512" y="-23661"/>
                      <a:pt x="-5908" y="-35882"/>
                      <a:pt x="202" y="92428"/>
                    </a:cubicBezTo>
                    <a:close/>
                  </a:path>
                </a:pathLst>
              </a:custGeom>
              <a:solidFill>
                <a:srgbClr val="FAB548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3DC2926F-7EFD-4826-9BCB-4AF8465601FA}"/>
                  </a:ext>
                </a:extLst>
              </p:cNvPr>
              <p:cNvSpPr/>
              <p:nvPr/>
            </p:nvSpPr>
            <p:spPr>
              <a:xfrm>
                <a:off x="1845856" y="9093075"/>
                <a:ext cx="166817" cy="351991"/>
              </a:xfrm>
              <a:custGeom>
                <a:avLst/>
                <a:gdLst>
                  <a:gd name="connsiteX0" fmla="*/ 464 w 166817"/>
                  <a:gd name="connsiteY0" fmla="*/ 88642 h 351991"/>
                  <a:gd name="connsiteX1" fmla="*/ 104334 w 166817"/>
                  <a:gd name="connsiteY1" fmla="*/ 351372 h 351991"/>
                  <a:gd name="connsiteX2" fmla="*/ 122664 w 166817"/>
                  <a:gd name="connsiteY2" fmla="*/ 131413 h 351991"/>
                  <a:gd name="connsiteX3" fmla="*/ 464 w 166817"/>
                  <a:gd name="connsiteY3" fmla="*/ 88642 h 351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6817" h="351991">
                    <a:moveTo>
                      <a:pt x="464" y="88642"/>
                    </a:moveTo>
                    <a:cubicBezTo>
                      <a:pt x="464" y="88642"/>
                      <a:pt x="31014" y="345262"/>
                      <a:pt x="104334" y="351372"/>
                    </a:cubicBezTo>
                    <a:cubicBezTo>
                      <a:pt x="177654" y="357482"/>
                      <a:pt x="189874" y="320822"/>
                      <a:pt x="122664" y="131413"/>
                    </a:cubicBezTo>
                    <a:cubicBezTo>
                      <a:pt x="49344" y="-64107"/>
                      <a:pt x="-5646" y="-9117"/>
                      <a:pt x="464" y="88642"/>
                    </a:cubicBezTo>
                    <a:close/>
                  </a:path>
                </a:pathLst>
              </a:custGeom>
              <a:solidFill>
                <a:srgbClr val="FAB548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7" name="Graphic 16">
              <a:extLst>
                <a:ext uri="{FF2B5EF4-FFF2-40B4-BE49-F238E27FC236}">
                  <a16:creationId xmlns:a16="http://schemas.microsoft.com/office/drawing/2014/main" id="{DC8C97EF-4FF0-44C4-92B9-913A9A26AFA5}"/>
                </a:ext>
              </a:extLst>
            </p:cNvPr>
            <p:cNvGrpSpPr/>
            <p:nvPr/>
          </p:nvGrpSpPr>
          <p:grpSpPr>
            <a:xfrm>
              <a:off x="1522489" y="6450551"/>
              <a:ext cx="293280" cy="336049"/>
              <a:chOff x="1522489" y="6450551"/>
              <a:chExt cx="293280" cy="336049"/>
            </a:xfrm>
          </p:grpSpPr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B8AF340F-C0DF-4C88-91AC-AF732B24707D}"/>
                  </a:ext>
                </a:extLst>
              </p:cNvPr>
              <p:cNvSpPr/>
              <p:nvPr/>
            </p:nvSpPr>
            <p:spPr>
              <a:xfrm>
                <a:off x="1534709" y="6450551"/>
                <a:ext cx="281060" cy="317719"/>
              </a:xfrm>
              <a:custGeom>
                <a:avLst/>
                <a:gdLst>
                  <a:gd name="connsiteX0" fmla="*/ 0 w 281060"/>
                  <a:gd name="connsiteY0" fmla="*/ 317720 h 317719"/>
                  <a:gd name="connsiteX1" fmla="*/ 281060 w 281060"/>
                  <a:gd name="connsiteY1" fmla="*/ 116090 h 317719"/>
                  <a:gd name="connsiteX2" fmla="*/ 262730 w 281060"/>
                  <a:gd name="connsiteY2" fmla="*/ 0 h 317719"/>
                  <a:gd name="connsiteX3" fmla="*/ 48880 w 281060"/>
                  <a:gd name="connsiteY3" fmla="*/ 30550 h 317719"/>
                  <a:gd name="connsiteX4" fmla="*/ 54990 w 281060"/>
                  <a:gd name="connsiteY4" fmla="*/ 122200 h 317719"/>
                  <a:gd name="connsiteX5" fmla="*/ 54990 w 281060"/>
                  <a:gd name="connsiteY5" fmla="*/ 134420 h 317719"/>
                  <a:gd name="connsiteX6" fmla="*/ 54990 w 281060"/>
                  <a:gd name="connsiteY6" fmla="*/ 134420 h 317719"/>
                  <a:gd name="connsiteX7" fmla="*/ 54990 w 281060"/>
                  <a:gd name="connsiteY7" fmla="*/ 134420 h 317719"/>
                  <a:gd name="connsiteX8" fmla="*/ 54990 w 281060"/>
                  <a:gd name="connsiteY8" fmla="*/ 146640 h 317719"/>
                  <a:gd name="connsiteX9" fmla="*/ 0 w 281060"/>
                  <a:gd name="connsiteY9" fmla="*/ 317720 h 31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1060" h="317719">
                    <a:moveTo>
                      <a:pt x="0" y="317720"/>
                    </a:moveTo>
                    <a:cubicBezTo>
                      <a:pt x="140530" y="195520"/>
                      <a:pt x="281060" y="116090"/>
                      <a:pt x="281060" y="116090"/>
                    </a:cubicBezTo>
                    <a:lnTo>
                      <a:pt x="262730" y="0"/>
                    </a:lnTo>
                    <a:lnTo>
                      <a:pt x="48880" y="30550"/>
                    </a:lnTo>
                    <a:lnTo>
                      <a:pt x="54990" y="122200"/>
                    </a:lnTo>
                    <a:cubicBezTo>
                      <a:pt x="54990" y="128310"/>
                      <a:pt x="54990" y="134420"/>
                      <a:pt x="54990" y="134420"/>
                    </a:cubicBezTo>
                    <a:lnTo>
                      <a:pt x="54990" y="134420"/>
                    </a:lnTo>
                    <a:lnTo>
                      <a:pt x="54990" y="134420"/>
                    </a:lnTo>
                    <a:cubicBezTo>
                      <a:pt x="54990" y="140530"/>
                      <a:pt x="54990" y="140530"/>
                      <a:pt x="54990" y="146640"/>
                    </a:cubicBezTo>
                    <a:cubicBezTo>
                      <a:pt x="48880" y="177190"/>
                      <a:pt x="6110" y="262730"/>
                      <a:pt x="0" y="317720"/>
                    </a:cubicBezTo>
                    <a:close/>
                  </a:path>
                </a:pathLst>
              </a:custGeom>
              <a:solidFill>
                <a:srgbClr val="FFD6B6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FC1888F5-9DA8-43A2-92F6-A0E6007CD5AF}"/>
                  </a:ext>
                </a:extLst>
              </p:cNvPr>
              <p:cNvSpPr/>
              <p:nvPr/>
            </p:nvSpPr>
            <p:spPr>
              <a:xfrm>
                <a:off x="1522489" y="6450551"/>
                <a:ext cx="293280" cy="336049"/>
              </a:xfrm>
              <a:custGeom>
                <a:avLst/>
                <a:gdLst>
                  <a:gd name="connsiteX0" fmla="*/ 0 w 293280"/>
                  <a:gd name="connsiteY0" fmla="*/ 336050 h 336049"/>
                  <a:gd name="connsiteX1" fmla="*/ 0 w 293280"/>
                  <a:gd name="connsiteY1" fmla="*/ 317720 h 336049"/>
                  <a:gd name="connsiteX2" fmla="*/ 36660 w 293280"/>
                  <a:gd name="connsiteY2" fmla="*/ 195520 h 336049"/>
                  <a:gd name="connsiteX3" fmla="*/ 54990 w 293280"/>
                  <a:gd name="connsiteY3" fmla="*/ 146640 h 336049"/>
                  <a:gd name="connsiteX4" fmla="*/ 54990 w 293280"/>
                  <a:gd name="connsiteY4" fmla="*/ 140530 h 336049"/>
                  <a:gd name="connsiteX5" fmla="*/ 54990 w 293280"/>
                  <a:gd name="connsiteY5" fmla="*/ 140530 h 336049"/>
                  <a:gd name="connsiteX6" fmla="*/ 54990 w 293280"/>
                  <a:gd name="connsiteY6" fmla="*/ 128310 h 336049"/>
                  <a:gd name="connsiteX7" fmla="*/ 48880 w 293280"/>
                  <a:gd name="connsiteY7" fmla="*/ 30550 h 336049"/>
                  <a:gd name="connsiteX8" fmla="*/ 274950 w 293280"/>
                  <a:gd name="connsiteY8" fmla="*/ 0 h 336049"/>
                  <a:gd name="connsiteX9" fmla="*/ 293280 w 293280"/>
                  <a:gd name="connsiteY9" fmla="*/ 128310 h 336049"/>
                  <a:gd name="connsiteX10" fmla="*/ 287170 w 293280"/>
                  <a:gd name="connsiteY10" fmla="*/ 128310 h 336049"/>
                  <a:gd name="connsiteX11" fmla="*/ 6110 w 293280"/>
                  <a:gd name="connsiteY11" fmla="*/ 329940 h 336049"/>
                  <a:gd name="connsiteX12" fmla="*/ 0 w 293280"/>
                  <a:gd name="connsiteY12" fmla="*/ 336050 h 336049"/>
                  <a:gd name="connsiteX13" fmla="*/ 73320 w 293280"/>
                  <a:gd name="connsiteY13" fmla="*/ 152750 h 336049"/>
                  <a:gd name="connsiteX14" fmla="*/ 54990 w 293280"/>
                  <a:gd name="connsiteY14" fmla="*/ 195520 h 336049"/>
                  <a:gd name="connsiteX15" fmla="*/ 18330 w 293280"/>
                  <a:gd name="connsiteY15" fmla="*/ 293280 h 336049"/>
                  <a:gd name="connsiteX16" fmla="*/ 281060 w 293280"/>
                  <a:gd name="connsiteY16" fmla="*/ 103870 h 336049"/>
                  <a:gd name="connsiteX17" fmla="*/ 268840 w 293280"/>
                  <a:gd name="connsiteY17" fmla="*/ 0 h 336049"/>
                  <a:gd name="connsiteX18" fmla="*/ 73320 w 293280"/>
                  <a:gd name="connsiteY18" fmla="*/ 30550 h 336049"/>
                  <a:gd name="connsiteX19" fmla="*/ 79430 w 293280"/>
                  <a:gd name="connsiteY19" fmla="*/ 116090 h 336049"/>
                  <a:gd name="connsiteX20" fmla="*/ 79430 w 293280"/>
                  <a:gd name="connsiteY20" fmla="*/ 134420 h 336049"/>
                  <a:gd name="connsiteX21" fmla="*/ 73320 w 293280"/>
                  <a:gd name="connsiteY21" fmla="*/ 152750 h 336049"/>
                  <a:gd name="connsiteX22" fmla="*/ 73320 w 293280"/>
                  <a:gd name="connsiteY22" fmla="*/ 152750 h 336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93280" h="336049">
                    <a:moveTo>
                      <a:pt x="0" y="336050"/>
                    </a:moveTo>
                    <a:lnTo>
                      <a:pt x="0" y="317720"/>
                    </a:lnTo>
                    <a:cubicBezTo>
                      <a:pt x="6110" y="281060"/>
                      <a:pt x="24440" y="232180"/>
                      <a:pt x="36660" y="195520"/>
                    </a:cubicBezTo>
                    <a:cubicBezTo>
                      <a:pt x="42770" y="177190"/>
                      <a:pt x="54990" y="158860"/>
                      <a:pt x="54990" y="146640"/>
                    </a:cubicBezTo>
                    <a:cubicBezTo>
                      <a:pt x="54990" y="146640"/>
                      <a:pt x="54990" y="140530"/>
                      <a:pt x="54990" y="140530"/>
                    </a:cubicBezTo>
                    <a:lnTo>
                      <a:pt x="54990" y="140530"/>
                    </a:lnTo>
                    <a:cubicBezTo>
                      <a:pt x="54990" y="134420"/>
                      <a:pt x="54990" y="134420"/>
                      <a:pt x="54990" y="128310"/>
                    </a:cubicBezTo>
                    <a:lnTo>
                      <a:pt x="48880" y="30550"/>
                    </a:lnTo>
                    <a:lnTo>
                      <a:pt x="274950" y="0"/>
                    </a:lnTo>
                    <a:lnTo>
                      <a:pt x="293280" y="128310"/>
                    </a:lnTo>
                    <a:lnTo>
                      <a:pt x="287170" y="128310"/>
                    </a:lnTo>
                    <a:cubicBezTo>
                      <a:pt x="287170" y="128310"/>
                      <a:pt x="140530" y="213850"/>
                      <a:pt x="6110" y="329940"/>
                    </a:cubicBezTo>
                    <a:lnTo>
                      <a:pt x="0" y="336050"/>
                    </a:lnTo>
                    <a:close/>
                    <a:moveTo>
                      <a:pt x="73320" y="152750"/>
                    </a:moveTo>
                    <a:cubicBezTo>
                      <a:pt x="67210" y="164970"/>
                      <a:pt x="61100" y="177190"/>
                      <a:pt x="54990" y="195520"/>
                    </a:cubicBezTo>
                    <a:cubicBezTo>
                      <a:pt x="42770" y="226070"/>
                      <a:pt x="30550" y="262730"/>
                      <a:pt x="18330" y="293280"/>
                    </a:cubicBezTo>
                    <a:cubicBezTo>
                      <a:pt x="140530" y="195520"/>
                      <a:pt x="256620" y="122200"/>
                      <a:pt x="281060" y="103870"/>
                    </a:cubicBezTo>
                    <a:lnTo>
                      <a:pt x="268840" y="0"/>
                    </a:lnTo>
                    <a:lnTo>
                      <a:pt x="73320" y="30550"/>
                    </a:lnTo>
                    <a:lnTo>
                      <a:pt x="79430" y="116090"/>
                    </a:lnTo>
                    <a:cubicBezTo>
                      <a:pt x="79430" y="122200"/>
                      <a:pt x="79430" y="128310"/>
                      <a:pt x="79430" y="134420"/>
                    </a:cubicBezTo>
                    <a:lnTo>
                      <a:pt x="73320" y="152750"/>
                    </a:lnTo>
                    <a:lnTo>
                      <a:pt x="73320" y="152750"/>
                    </a:lnTo>
                    <a:close/>
                  </a:path>
                </a:pathLst>
              </a:custGeom>
              <a:solidFill>
                <a:srgbClr val="BA8058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CEB21E1-A7AF-4E2C-89F9-E8ADA6FDBA51}"/>
                </a:ext>
              </a:extLst>
            </p:cNvPr>
            <p:cNvSpPr/>
            <p:nvPr/>
          </p:nvSpPr>
          <p:spPr>
            <a:xfrm>
              <a:off x="1534709" y="6450551"/>
              <a:ext cx="281060" cy="317719"/>
            </a:xfrm>
            <a:custGeom>
              <a:avLst/>
              <a:gdLst>
                <a:gd name="connsiteX0" fmla="*/ 0 w 281060"/>
                <a:gd name="connsiteY0" fmla="*/ 317720 h 317719"/>
                <a:gd name="connsiteX1" fmla="*/ 281060 w 281060"/>
                <a:gd name="connsiteY1" fmla="*/ 116090 h 317719"/>
                <a:gd name="connsiteX2" fmla="*/ 262730 w 281060"/>
                <a:gd name="connsiteY2" fmla="*/ 0 h 317719"/>
                <a:gd name="connsiteX3" fmla="*/ 48880 w 281060"/>
                <a:gd name="connsiteY3" fmla="*/ 30550 h 317719"/>
                <a:gd name="connsiteX4" fmla="*/ 54990 w 281060"/>
                <a:gd name="connsiteY4" fmla="*/ 122200 h 317719"/>
                <a:gd name="connsiteX5" fmla="*/ 54990 w 281060"/>
                <a:gd name="connsiteY5" fmla="*/ 134420 h 317719"/>
                <a:gd name="connsiteX6" fmla="*/ 54990 w 281060"/>
                <a:gd name="connsiteY6" fmla="*/ 134420 h 317719"/>
                <a:gd name="connsiteX7" fmla="*/ 54990 w 281060"/>
                <a:gd name="connsiteY7" fmla="*/ 134420 h 317719"/>
                <a:gd name="connsiteX8" fmla="*/ 54990 w 281060"/>
                <a:gd name="connsiteY8" fmla="*/ 146640 h 317719"/>
                <a:gd name="connsiteX9" fmla="*/ 0 w 281060"/>
                <a:gd name="connsiteY9" fmla="*/ 317720 h 317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060" h="317719">
                  <a:moveTo>
                    <a:pt x="0" y="317720"/>
                  </a:moveTo>
                  <a:cubicBezTo>
                    <a:pt x="140530" y="195520"/>
                    <a:pt x="281060" y="116090"/>
                    <a:pt x="281060" y="116090"/>
                  </a:cubicBezTo>
                  <a:lnTo>
                    <a:pt x="262730" y="0"/>
                  </a:lnTo>
                  <a:lnTo>
                    <a:pt x="48880" y="30550"/>
                  </a:lnTo>
                  <a:lnTo>
                    <a:pt x="54990" y="122200"/>
                  </a:lnTo>
                  <a:cubicBezTo>
                    <a:pt x="54990" y="128310"/>
                    <a:pt x="54990" y="134420"/>
                    <a:pt x="54990" y="134420"/>
                  </a:cubicBezTo>
                  <a:lnTo>
                    <a:pt x="54990" y="134420"/>
                  </a:lnTo>
                  <a:lnTo>
                    <a:pt x="54990" y="134420"/>
                  </a:lnTo>
                  <a:cubicBezTo>
                    <a:pt x="54990" y="140530"/>
                    <a:pt x="54990" y="140530"/>
                    <a:pt x="54990" y="146640"/>
                  </a:cubicBezTo>
                  <a:cubicBezTo>
                    <a:pt x="48880" y="177190"/>
                    <a:pt x="6110" y="262730"/>
                    <a:pt x="0" y="317720"/>
                  </a:cubicBezTo>
                  <a:close/>
                </a:path>
              </a:pathLst>
            </a:custGeom>
            <a:solidFill>
              <a:srgbClr val="FFD6B6"/>
            </a:solidFill>
            <a:ln w="610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EA24E075-D723-4B1D-A209-16425B44F518}"/>
                </a:ext>
              </a:extLst>
            </p:cNvPr>
            <p:cNvSpPr/>
            <p:nvPr/>
          </p:nvSpPr>
          <p:spPr>
            <a:xfrm>
              <a:off x="1583589" y="6450551"/>
              <a:ext cx="219960" cy="136085"/>
            </a:xfrm>
            <a:custGeom>
              <a:avLst/>
              <a:gdLst>
                <a:gd name="connsiteX0" fmla="*/ 6110 w 219960"/>
                <a:gd name="connsiteY0" fmla="*/ 134420 h 136085"/>
                <a:gd name="connsiteX1" fmla="*/ 6110 w 219960"/>
                <a:gd name="connsiteY1" fmla="*/ 134420 h 136085"/>
                <a:gd name="connsiteX2" fmla="*/ 6110 w 219960"/>
                <a:gd name="connsiteY2" fmla="*/ 134420 h 136085"/>
                <a:gd name="connsiteX3" fmla="*/ 6110 w 219960"/>
                <a:gd name="connsiteY3" fmla="*/ 134420 h 136085"/>
                <a:gd name="connsiteX4" fmla="*/ 103870 w 219960"/>
                <a:gd name="connsiteY4" fmla="*/ 122200 h 136085"/>
                <a:gd name="connsiteX5" fmla="*/ 219960 w 219960"/>
                <a:gd name="connsiteY5" fmla="*/ 67210 h 136085"/>
                <a:gd name="connsiteX6" fmla="*/ 213850 w 219960"/>
                <a:gd name="connsiteY6" fmla="*/ 0 h 136085"/>
                <a:gd name="connsiteX7" fmla="*/ 0 w 219960"/>
                <a:gd name="connsiteY7" fmla="*/ 30550 h 136085"/>
                <a:gd name="connsiteX8" fmla="*/ 6110 w 219960"/>
                <a:gd name="connsiteY8" fmla="*/ 122200 h 136085"/>
                <a:gd name="connsiteX9" fmla="*/ 6110 w 219960"/>
                <a:gd name="connsiteY9" fmla="*/ 134420 h 13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9960" h="136085">
                  <a:moveTo>
                    <a:pt x="6110" y="134420"/>
                  </a:moveTo>
                  <a:lnTo>
                    <a:pt x="6110" y="134420"/>
                  </a:lnTo>
                  <a:lnTo>
                    <a:pt x="6110" y="134420"/>
                  </a:lnTo>
                  <a:cubicBezTo>
                    <a:pt x="6110" y="134420"/>
                    <a:pt x="6110" y="134420"/>
                    <a:pt x="6110" y="134420"/>
                  </a:cubicBezTo>
                  <a:cubicBezTo>
                    <a:pt x="42770" y="140530"/>
                    <a:pt x="79430" y="128310"/>
                    <a:pt x="103870" y="122200"/>
                  </a:cubicBezTo>
                  <a:cubicBezTo>
                    <a:pt x="146640" y="109980"/>
                    <a:pt x="183300" y="91650"/>
                    <a:pt x="219960" y="67210"/>
                  </a:cubicBezTo>
                  <a:lnTo>
                    <a:pt x="213850" y="0"/>
                  </a:lnTo>
                  <a:lnTo>
                    <a:pt x="0" y="30550"/>
                  </a:lnTo>
                  <a:lnTo>
                    <a:pt x="6110" y="122200"/>
                  </a:lnTo>
                  <a:cubicBezTo>
                    <a:pt x="6110" y="122200"/>
                    <a:pt x="6110" y="128310"/>
                    <a:pt x="6110" y="134420"/>
                  </a:cubicBezTo>
                  <a:close/>
                </a:path>
              </a:pathLst>
            </a:custGeom>
            <a:solidFill>
              <a:srgbClr val="FFD6B6"/>
            </a:solidFill>
            <a:ln w="610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02" name="Graphic 16">
              <a:extLst>
                <a:ext uri="{FF2B5EF4-FFF2-40B4-BE49-F238E27FC236}">
                  <a16:creationId xmlns:a16="http://schemas.microsoft.com/office/drawing/2014/main" id="{CB2D04F1-10B6-4CA6-97A9-E7DD553D99CA}"/>
                </a:ext>
              </a:extLst>
            </p:cNvPr>
            <p:cNvGrpSpPr/>
            <p:nvPr/>
          </p:nvGrpSpPr>
          <p:grpSpPr>
            <a:xfrm>
              <a:off x="649815" y="4037105"/>
              <a:ext cx="2766250" cy="2464399"/>
              <a:chOff x="649815" y="4037105"/>
              <a:chExt cx="2766250" cy="2464399"/>
            </a:xfrm>
          </p:grpSpPr>
          <p:grpSp>
            <p:nvGrpSpPr>
              <p:cNvPr id="103" name="Graphic 16">
                <a:extLst>
                  <a:ext uri="{FF2B5EF4-FFF2-40B4-BE49-F238E27FC236}">
                    <a16:creationId xmlns:a16="http://schemas.microsoft.com/office/drawing/2014/main" id="{CD913B83-A10C-43DF-9DED-FF1B4E154A03}"/>
                  </a:ext>
                </a:extLst>
              </p:cNvPr>
              <p:cNvGrpSpPr/>
              <p:nvPr/>
            </p:nvGrpSpPr>
            <p:grpSpPr>
              <a:xfrm>
                <a:off x="685419" y="5002483"/>
                <a:ext cx="580450" cy="244399"/>
                <a:chOff x="685419" y="5002483"/>
                <a:chExt cx="580450" cy="244399"/>
              </a:xfrm>
            </p:grpSpPr>
            <p:grpSp>
              <p:nvGrpSpPr>
                <p:cNvPr id="104" name="Graphic 16">
                  <a:extLst>
                    <a:ext uri="{FF2B5EF4-FFF2-40B4-BE49-F238E27FC236}">
                      <a16:creationId xmlns:a16="http://schemas.microsoft.com/office/drawing/2014/main" id="{77A4C73A-46C3-4476-A22B-AAF861FD2E4D}"/>
                    </a:ext>
                  </a:extLst>
                </p:cNvPr>
                <p:cNvGrpSpPr/>
                <p:nvPr/>
              </p:nvGrpSpPr>
              <p:grpSpPr>
                <a:xfrm>
                  <a:off x="685419" y="5002483"/>
                  <a:ext cx="580450" cy="244399"/>
                  <a:chOff x="685419" y="5002483"/>
                  <a:chExt cx="580450" cy="244399"/>
                </a:xfrm>
              </p:grpSpPr>
              <p:grpSp>
                <p:nvGrpSpPr>
                  <p:cNvPr id="105" name="Graphic 16">
                    <a:extLst>
                      <a:ext uri="{FF2B5EF4-FFF2-40B4-BE49-F238E27FC236}">
                        <a16:creationId xmlns:a16="http://schemas.microsoft.com/office/drawing/2014/main" id="{A7716F19-F947-4C9F-BA34-51F127205000}"/>
                      </a:ext>
                    </a:extLst>
                  </p:cNvPr>
                  <p:cNvGrpSpPr/>
                  <p:nvPr/>
                </p:nvGrpSpPr>
                <p:grpSpPr>
                  <a:xfrm>
                    <a:off x="685419" y="5002483"/>
                    <a:ext cx="580450" cy="244399"/>
                    <a:chOff x="685419" y="5002483"/>
                    <a:chExt cx="580450" cy="244399"/>
                  </a:xfrm>
                </p:grpSpPr>
                <p:sp>
                  <p:nvSpPr>
                    <p:cNvPr id="106" name="Freeform: Shape 105">
                      <a:extLst>
                        <a:ext uri="{FF2B5EF4-FFF2-40B4-BE49-F238E27FC236}">
                          <a16:creationId xmlns:a16="http://schemas.microsoft.com/office/drawing/2014/main" id="{DE7915CD-A164-4482-A7DB-966F242213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03749" y="5008593"/>
                      <a:ext cx="549900" cy="226069"/>
                    </a:xfrm>
                    <a:custGeom>
                      <a:avLst/>
                      <a:gdLst>
                        <a:gd name="connsiteX0" fmla="*/ 549900 w 549900"/>
                        <a:gd name="connsiteY0" fmla="*/ 201630 h 226069"/>
                        <a:gd name="connsiteX1" fmla="*/ 262730 w 549900"/>
                        <a:gd name="connsiteY1" fmla="*/ 73320 h 226069"/>
                        <a:gd name="connsiteX2" fmla="*/ 48880 w 549900"/>
                        <a:gd name="connsiteY2" fmla="*/ 0 h 226069"/>
                        <a:gd name="connsiteX3" fmla="*/ 0 w 549900"/>
                        <a:gd name="connsiteY3" fmla="*/ 73320 h 226069"/>
                        <a:gd name="connsiteX4" fmla="*/ 513240 w 549900"/>
                        <a:gd name="connsiteY4" fmla="*/ 226070 h 226069"/>
                        <a:gd name="connsiteX5" fmla="*/ 549900 w 549900"/>
                        <a:gd name="connsiteY5" fmla="*/ 201630 h 2260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49900" h="226069">
                          <a:moveTo>
                            <a:pt x="549900" y="201630"/>
                          </a:moveTo>
                          <a:cubicBezTo>
                            <a:pt x="458250" y="152750"/>
                            <a:pt x="336050" y="97760"/>
                            <a:pt x="262730" y="73320"/>
                          </a:cubicBezTo>
                          <a:cubicBezTo>
                            <a:pt x="140530" y="30550"/>
                            <a:pt x="48880" y="0"/>
                            <a:pt x="48880" y="0"/>
                          </a:cubicBezTo>
                          <a:lnTo>
                            <a:pt x="0" y="73320"/>
                          </a:lnTo>
                          <a:lnTo>
                            <a:pt x="513240" y="226070"/>
                          </a:lnTo>
                          <a:cubicBezTo>
                            <a:pt x="525460" y="219960"/>
                            <a:pt x="537680" y="207740"/>
                            <a:pt x="549900" y="201630"/>
                          </a:cubicBezTo>
                          <a:close/>
                        </a:path>
                      </a:pathLst>
                    </a:custGeom>
                    <a:solidFill>
                      <a:srgbClr val="424241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7" name="Freeform: Shape 106">
                      <a:extLst>
                        <a:ext uri="{FF2B5EF4-FFF2-40B4-BE49-F238E27FC236}">
                          <a16:creationId xmlns:a16="http://schemas.microsoft.com/office/drawing/2014/main" id="{12959D13-6674-4E4A-92DF-D07142B5F0E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85419" y="5002483"/>
                      <a:ext cx="580450" cy="244399"/>
                    </a:xfrm>
                    <a:custGeom>
                      <a:avLst/>
                      <a:gdLst>
                        <a:gd name="connsiteX0" fmla="*/ 531570 w 580450"/>
                        <a:gd name="connsiteY0" fmla="*/ 244400 h 244399"/>
                        <a:gd name="connsiteX1" fmla="*/ 0 w 580450"/>
                        <a:gd name="connsiteY1" fmla="*/ 85540 h 244399"/>
                        <a:gd name="connsiteX2" fmla="*/ 61100 w 580450"/>
                        <a:gd name="connsiteY2" fmla="*/ 0 h 244399"/>
                        <a:gd name="connsiteX3" fmla="*/ 67210 w 580450"/>
                        <a:gd name="connsiteY3" fmla="*/ 0 h 244399"/>
                        <a:gd name="connsiteX4" fmla="*/ 281060 w 580450"/>
                        <a:gd name="connsiteY4" fmla="*/ 73320 h 244399"/>
                        <a:gd name="connsiteX5" fmla="*/ 568230 w 580450"/>
                        <a:gd name="connsiteY5" fmla="*/ 201630 h 244399"/>
                        <a:gd name="connsiteX6" fmla="*/ 580450 w 580450"/>
                        <a:gd name="connsiteY6" fmla="*/ 207740 h 244399"/>
                        <a:gd name="connsiteX7" fmla="*/ 568230 w 580450"/>
                        <a:gd name="connsiteY7" fmla="*/ 213850 h 244399"/>
                        <a:gd name="connsiteX8" fmla="*/ 531570 w 580450"/>
                        <a:gd name="connsiteY8" fmla="*/ 244400 h 244399"/>
                        <a:gd name="connsiteX9" fmla="*/ 531570 w 580450"/>
                        <a:gd name="connsiteY9" fmla="*/ 244400 h 244399"/>
                        <a:gd name="connsiteX10" fmla="*/ 30550 w 580450"/>
                        <a:gd name="connsiteY10" fmla="*/ 73320 h 244399"/>
                        <a:gd name="connsiteX11" fmla="*/ 531570 w 580450"/>
                        <a:gd name="connsiteY11" fmla="*/ 226070 h 244399"/>
                        <a:gd name="connsiteX12" fmla="*/ 556010 w 580450"/>
                        <a:gd name="connsiteY12" fmla="*/ 207740 h 244399"/>
                        <a:gd name="connsiteX13" fmla="*/ 281060 w 580450"/>
                        <a:gd name="connsiteY13" fmla="*/ 85540 h 244399"/>
                        <a:gd name="connsiteX14" fmla="*/ 73320 w 580450"/>
                        <a:gd name="connsiteY14" fmla="*/ 18330 h 244399"/>
                        <a:gd name="connsiteX15" fmla="*/ 30550 w 580450"/>
                        <a:gd name="connsiteY15" fmla="*/ 73320 h 2443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580450" h="244399">
                          <a:moveTo>
                            <a:pt x="531570" y="244400"/>
                          </a:moveTo>
                          <a:lnTo>
                            <a:pt x="0" y="85540"/>
                          </a:lnTo>
                          <a:lnTo>
                            <a:pt x="61100" y="0"/>
                          </a:lnTo>
                          <a:lnTo>
                            <a:pt x="67210" y="0"/>
                          </a:lnTo>
                          <a:cubicBezTo>
                            <a:pt x="67210" y="0"/>
                            <a:pt x="164970" y="30550"/>
                            <a:pt x="281060" y="73320"/>
                          </a:cubicBezTo>
                          <a:cubicBezTo>
                            <a:pt x="354380" y="97760"/>
                            <a:pt x="476580" y="146640"/>
                            <a:pt x="568230" y="201630"/>
                          </a:cubicBezTo>
                          <a:lnTo>
                            <a:pt x="580450" y="207740"/>
                          </a:lnTo>
                          <a:lnTo>
                            <a:pt x="568230" y="213850"/>
                          </a:lnTo>
                          <a:cubicBezTo>
                            <a:pt x="562120" y="219960"/>
                            <a:pt x="549900" y="226070"/>
                            <a:pt x="531570" y="244400"/>
                          </a:cubicBezTo>
                          <a:lnTo>
                            <a:pt x="531570" y="244400"/>
                          </a:lnTo>
                          <a:close/>
                          <a:moveTo>
                            <a:pt x="30550" y="73320"/>
                          </a:moveTo>
                          <a:lnTo>
                            <a:pt x="531570" y="226070"/>
                          </a:lnTo>
                          <a:cubicBezTo>
                            <a:pt x="537680" y="219960"/>
                            <a:pt x="549900" y="213850"/>
                            <a:pt x="556010" y="207740"/>
                          </a:cubicBezTo>
                          <a:cubicBezTo>
                            <a:pt x="464360" y="158860"/>
                            <a:pt x="348270" y="109980"/>
                            <a:pt x="281060" y="85540"/>
                          </a:cubicBezTo>
                          <a:cubicBezTo>
                            <a:pt x="177190" y="48880"/>
                            <a:pt x="91650" y="24440"/>
                            <a:pt x="73320" y="18330"/>
                          </a:cubicBezTo>
                          <a:lnTo>
                            <a:pt x="30550" y="7332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51CBBE25-0B72-43A9-98E5-E423744845B0}"/>
                      </a:ext>
                    </a:extLst>
                  </p:cNvPr>
                  <p:cNvSpPr/>
                  <p:nvPr/>
                </p:nvSpPr>
                <p:spPr>
                  <a:xfrm>
                    <a:off x="703749" y="5014703"/>
                    <a:ext cx="531570" cy="226069"/>
                  </a:xfrm>
                  <a:custGeom>
                    <a:avLst/>
                    <a:gdLst>
                      <a:gd name="connsiteX0" fmla="*/ 531570 w 531570"/>
                      <a:gd name="connsiteY0" fmla="*/ 201630 h 226069"/>
                      <a:gd name="connsiteX1" fmla="*/ 79430 w 531570"/>
                      <a:gd name="connsiteY1" fmla="*/ 54990 h 226069"/>
                      <a:gd name="connsiteX2" fmla="*/ 73320 w 531570"/>
                      <a:gd name="connsiteY2" fmla="*/ 6110 h 226069"/>
                      <a:gd name="connsiteX3" fmla="*/ 48880 w 531570"/>
                      <a:gd name="connsiteY3" fmla="*/ 0 h 226069"/>
                      <a:gd name="connsiteX4" fmla="*/ 0 w 531570"/>
                      <a:gd name="connsiteY4" fmla="*/ 73320 h 226069"/>
                      <a:gd name="connsiteX5" fmla="*/ 513240 w 531570"/>
                      <a:gd name="connsiteY5" fmla="*/ 226070 h 226069"/>
                      <a:gd name="connsiteX6" fmla="*/ 531570 w 531570"/>
                      <a:gd name="connsiteY6" fmla="*/ 201630 h 226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1570" h="226069">
                        <a:moveTo>
                          <a:pt x="531570" y="201630"/>
                        </a:moveTo>
                        <a:cubicBezTo>
                          <a:pt x="397150" y="152750"/>
                          <a:pt x="116090" y="61100"/>
                          <a:pt x="79430" y="54990"/>
                        </a:cubicBezTo>
                        <a:cubicBezTo>
                          <a:pt x="54990" y="48880"/>
                          <a:pt x="61100" y="24440"/>
                          <a:pt x="73320" y="6110"/>
                        </a:cubicBezTo>
                        <a:cubicBezTo>
                          <a:pt x="54990" y="0"/>
                          <a:pt x="48880" y="0"/>
                          <a:pt x="48880" y="0"/>
                        </a:cubicBezTo>
                        <a:lnTo>
                          <a:pt x="0" y="73320"/>
                        </a:lnTo>
                        <a:lnTo>
                          <a:pt x="513240" y="226070"/>
                        </a:lnTo>
                        <a:cubicBezTo>
                          <a:pt x="519350" y="213850"/>
                          <a:pt x="525460" y="207740"/>
                          <a:pt x="531570" y="201630"/>
                        </a:cubicBezTo>
                        <a:close/>
                      </a:path>
                    </a:pathLst>
                  </a:custGeom>
                  <a:solidFill>
                    <a:srgbClr val="424241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B9677ABA-E81A-4F2B-99C3-43616879885D}"/>
                    </a:ext>
                  </a:extLst>
                </p:cNvPr>
                <p:cNvSpPr/>
                <p:nvPr/>
              </p:nvSpPr>
              <p:spPr>
                <a:xfrm>
                  <a:off x="834284" y="5049291"/>
                  <a:ext cx="214435" cy="72844"/>
                </a:xfrm>
                <a:custGeom>
                  <a:avLst/>
                  <a:gdLst>
                    <a:gd name="connsiteX0" fmla="*/ 22215 w 214435"/>
                    <a:gd name="connsiteY0" fmla="*/ 2072 h 72844"/>
                    <a:gd name="connsiteX1" fmla="*/ 211625 w 214435"/>
                    <a:gd name="connsiteY1" fmla="*/ 69282 h 72844"/>
                    <a:gd name="connsiteX2" fmla="*/ 22215 w 214435"/>
                    <a:gd name="connsiteY2" fmla="*/ 2072 h 72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435" h="72844">
                      <a:moveTo>
                        <a:pt x="22215" y="2072"/>
                      </a:moveTo>
                      <a:cubicBezTo>
                        <a:pt x="22215" y="2072"/>
                        <a:pt x="174965" y="50952"/>
                        <a:pt x="211625" y="69282"/>
                      </a:cubicBezTo>
                      <a:cubicBezTo>
                        <a:pt x="248285" y="93722"/>
                        <a:pt x="-87765" y="-16258"/>
                        <a:pt x="22215" y="20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0" name="Graphic 16">
                <a:extLst>
                  <a:ext uri="{FF2B5EF4-FFF2-40B4-BE49-F238E27FC236}">
                    <a16:creationId xmlns:a16="http://schemas.microsoft.com/office/drawing/2014/main" id="{E4C81ED0-510D-47EE-BFCA-A08EDAFB6555}"/>
                  </a:ext>
                </a:extLst>
              </p:cNvPr>
              <p:cNvGrpSpPr/>
              <p:nvPr/>
            </p:nvGrpSpPr>
            <p:grpSpPr>
              <a:xfrm>
                <a:off x="652558" y="4037105"/>
                <a:ext cx="2763508" cy="2464399"/>
                <a:chOff x="652558" y="4037105"/>
                <a:chExt cx="2763508" cy="2464399"/>
              </a:xfrm>
            </p:grpSpPr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A643EBA1-5B2B-4C3E-8073-EE7FF44512F7}"/>
                    </a:ext>
                  </a:extLst>
                </p:cNvPr>
                <p:cNvSpPr/>
                <p:nvPr/>
              </p:nvSpPr>
              <p:spPr>
                <a:xfrm>
                  <a:off x="856499" y="5167453"/>
                  <a:ext cx="24440" cy="18329"/>
                </a:xfrm>
                <a:custGeom>
                  <a:avLst/>
                  <a:gdLst>
                    <a:gd name="connsiteX0" fmla="*/ 12220 w 24440"/>
                    <a:gd name="connsiteY0" fmla="*/ 18330 h 18329"/>
                    <a:gd name="connsiteX1" fmla="*/ 0 w 24440"/>
                    <a:gd name="connsiteY1" fmla="*/ 12220 h 18329"/>
                    <a:gd name="connsiteX2" fmla="*/ 6110 w 24440"/>
                    <a:gd name="connsiteY2" fmla="*/ 0 h 18329"/>
                    <a:gd name="connsiteX3" fmla="*/ 24440 w 24440"/>
                    <a:gd name="connsiteY3" fmla="*/ 6110 h 18329"/>
                    <a:gd name="connsiteX4" fmla="*/ 12220 w 24440"/>
                    <a:gd name="connsiteY4" fmla="*/ 18330 h 18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40" h="18329">
                      <a:moveTo>
                        <a:pt x="12220" y="18330"/>
                      </a:moveTo>
                      <a:lnTo>
                        <a:pt x="0" y="12220"/>
                      </a:lnTo>
                      <a:lnTo>
                        <a:pt x="6110" y="0"/>
                      </a:lnTo>
                      <a:lnTo>
                        <a:pt x="24440" y="6110"/>
                      </a:lnTo>
                      <a:cubicBezTo>
                        <a:pt x="18330" y="12220"/>
                        <a:pt x="18330" y="12220"/>
                        <a:pt x="12220" y="1833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12" name="Graphic 16">
                  <a:extLst>
                    <a:ext uri="{FF2B5EF4-FFF2-40B4-BE49-F238E27FC236}">
                      <a16:creationId xmlns:a16="http://schemas.microsoft.com/office/drawing/2014/main" id="{1F26BF33-ED80-439F-88FB-CD220F3669F2}"/>
                    </a:ext>
                  </a:extLst>
                </p:cNvPr>
                <p:cNvGrpSpPr/>
                <p:nvPr/>
              </p:nvGrpSpPr>
              <p:grpSpPr>
                <a:xfrm>
                  <a:off x="748428" y="4037105"/>
                  <a:ext cx="2667637" cy="2292852"/>
                  <a:chOff x="748428" y="4037105"/>
                  <a:chExt cx="2667637" cy="2292852"/>
                </a:xfrm>
              </p:grpSpPr>
              <p:sp>
                <p:nvSpPr>
                  <p:cNvPr id="113" name="Freeform: Shape 112">
                    <a:extLst>
                      <a:ext uri="{FF2B5EF4-FFF2-40B4-BE49-F238E27FC236}">
                        <a16:creationId xmlns:a16="http://schemas.microsoft.com/office/drawing/2014/main" id="{92F496EC-01CB-4348-9D2E-574B79441555}"/>
                      </a:ext>
                    </a:extLst>
                  </p:cNvPr>
                  <p:cNvSpPr/>
                  <p:nvPr/>
                </p:nvSpPr>
                <p:spPr>
                  <a:xfrm>
                    <a:off x="760307" y="4042327"/>
                    <a:ext cx="2644274" cy="2287629"/>
                  </a:xfrm>
                  <a:custGeom>
                    <a:avLst/>
                    <a:gdLst>
                      <a:gd name="connsiteX0" fmla="*/ 2631843 w 2644274"/>
                      <a:gd name="connsiteY0" fmla="*/ 1351196 h 2287629"/>
                      <a:gd name="connsiteX1" fmla="*/ 2430213 w 2644274"/>
                      <a:gd name="connsiteY1" fmla="*/ 605777 h 2287629"/>
                      <a:gd name="connsiteX2" fmla="*/ 2558524 w 2644274"/>
                      <a:gd name="connsiteY2" fmla="*/ 593557 h 2287629"/>
                      <a:gd name="connsiteX3" fmla="*/ 2332453 w 2644274"/>
                      <a:gd name="connsiteY3" fmla="*/ 550787 h 2287629"/>
                      <a:gd name="connsiteX4" fmla="*/ 2301903 w 2644274"/>
                      <a:gd name="connsiteY4" fmla="*/ 349157 h 2287629"/>
                      <a:gd name="connsiteX5" fmla="*/ 2259133 w 2644274"/>
                      <a:gd name="connsiteY5" fmla="*/ 483577 h 2287629"/>
                      <a:gd name="connsiteX6" fmla="*/ 1330413 w 2644274"/>
                      <a:gd name="connsiteY6" fmla="*/ 888 h 2287629"/>
                      <a:gd name="connsiteX7" fmla="*/ 83972 w 2644274"/>
                      <a:gd name="connsiteY7" fmla="*/ 349157 h 2287629"/>
                      <a:gd name="connsiteX8" fmla="*/ 206172 w 2644274"/>
                      <a:gd name="connsiteY8" fmla="*/ 330827 h 2287629"/>
                      <a:gd name="connsiteX9" fmla="*/ 10652 w 2644274"/>
                      <a:gd name="connsiteY9" fmla="*/ 752417 h 2287629"/>
                      <a:gd name="connsiteX10" fmla="*/ 59532 w 2644274"/>
                      <a:gd name="connsiteY10" fmla="*/ 691317 h 2287629"/>
                      <a:gd name="connsiteX11" fmla="*/ 90082 w 2644274"/>
                      <a:gd name="connsiteY11" fmla="*/ 923496 h 2287629"/>
                      <a:gd name="connsiteX12" fmla="*/ 114522 w 2644274"/>
                      <a:gd name="connsiteY12" fmla="*/ 1131236 h 2287629"/>
                      <a:gd name="connsiteX13" fmla="*/ 224502 w 2644274"/>
                      <a:gd name="connsiteY13" fmla="*/ 721867 h 2287629"/>
                      <a:gd name="connsiteX14" fmla="*/ 267272 w 2644274"/>
                      <a:gd name="connsiteY14" fmla="*/ 734087 h 2287629"/>
                      <a:gd name="connsiteX15" fmla="*/ 743852 w 2644274"/>
                      <a:gd name="connsiteY15" fmla="*/ 544677 h 2287629"/>
                      <a:gd name="connsiteX16" fmla="*/ 371142 w 2644274"/>
                      <a:gd name="connsiteY16" fmla="*/ 752417 h 2287629"/>
                      <a:gd name="connsiteX17" fmla="*/ 694972 w 2644274"/>
                      <a:gd name="connsiteY17" fmla="*/ 886836 h 2287629"/>
                      <a:gd name="connsiteX18" fmla="*/ 963812 w 2644274"/>
                      <a:gd name="connsiteY18" fmla="*/ 715757 h 2287629"/>
                      <a:gd name="connsiteX19" fmla="*/ 762182 w 2644274"/>
                      <a:gd name="connsiteY19" fmla="*/ 917386 h 2287629"/>
                      <a:gd name="connsiteX20" fmla="*/ 976032 w 2644274"/>
                      <a:gd name="connsiteY20" fmla="*/ 996816 h 2287629"/>
                      <a:gd name="connsiteX21" fmla="*/ 1238762 w 2644274"/>
                      <a:gd name="connsiteY21" fmla="*/ 819626 h 2287629"/>
                      <a:gd name="connsiteX22" fmla="*/ 1043242 w 2644274"/>
                      <a:gd name="connsiteY22" fmla="*/ 1027366 h 2287629"/>
                      <a:gd name="connsiteX23" fmla="*/ 1244872 w 2644274"/>
                      <a:gd name="connsiteY23" fmla="*/ 1131236 h 2287629"/>
                      <a:gd name="connsiteX24" fmla="*/ 1495383 w 2644274"/>
                      <a:gd name="connsiteY24" fmla="*/ 984596 h 2287629"/>
                      <a:gd name="connsiteX25" fmla="*/ 1318193 w 2644274"/>
                      <a:gd name="connsiteY25" fmla="*/ 1186226 h 2287629"/>
                      <a:gd name="connsiteX26" fmla="*/ 1458723 w 2644274"/>
                      <a:gd name="connsiteY26" fmla="*/ 1265656 h 2287629"/>
                      <a:gd name="connsiteX27" fmla="*/ 1666463 w 2644274"/>
                      <a:gd name="connsiteY27" fmla="*/ 1112906 h 2287629"/>
                      <a:gd name="connsiteX28" fmla="*/ 1544263 w 2644274"/>
                      <a:gd name="connsiteY28" fmla="*/ 1271766 h 2287629"/>
                      <a:gd name="connsiteX29" fmla="*/ 1709233 w 2644274"/>
                      <a:gd name="connsiteY29" fmla="*/ 1155676 h 2287629"/>
                      <a:gd name="connsiteX30" fmla="*/ 1684793 w 2644274"/>
                      <a:gd name="connsiteY30" fmla="*/ 1326756 h 2287629"/>
                      <a:gd name="connsiteX31" fmla="*/ 1794773 w 2644274"/>
                      <a:gd name="connsiteY31" fmla="*/ 1216776 h 2287629"/>
                      <a:gd name="connsiteX32" fmla="*/ 1642023 w 2644274"/>
                      <a:gd name="connsiteY32" fmla="*/ 1943865 h 2287629"/>
                      <a:gd name="connsiteX33" fmla="*/ 1923083 w 2644274"/>
                      <a:gd name="connsiteY33" fmla="*/ 1858325 h 2287629"/>
                      <a:gd name="connsiteX34" fmla="*/ 1806993 w 2644274"/>
                      <a:gd name="connsiteY34" fmla="*/ 2169935 h 2287629"/>
                      <a:gd name="connsiteX35" fmla="*/ 1654243 w 2644274"/>
                      <a:gd name="connsiteY35" fmla="*/ 2078285 h 2287629"/>
                      <a:gd name="connsiteX36" fmla="*/ 1507603 w 2644274"/>
                      <a:gd name="connsiteY36" fmla="*/ 2286025 h 2287629"/>
                      <a:gd name="connsiteX37" fmla="*/ 2057503 w 2644274"/>
                      <a:gd name="connsiteY37" fmla="*/ 2047735 h 2287629"/>
                      <a:gd name="connsiteX38" fmla="*/ 2039173 w 2644274"/>
                      <a:gd name="connsiteY38" fmla="*/ 2145495 h 2287629"/>
                      <a:gd name="connsiteX39" fmla="*/ 2369113 w 2644274"/>
                      <a:gd name="connsiteY39" fmla="*/ 1797225 h 2287629"/>
                      <a:gd name="connsiteX40" fmla="*/ 2417993 w 2644274"/>
                      <a:gd name="connsiteY40" fmla="*/ 1888875 h 2287629"/>
                      <a:gd name="connsiteX41" fmla="*/ 2472983 w 2644274"/>
                      <a:gd name="connsiteY41" fmla="*/ 1424516 h 2287629"/>
                      <a:gd name="connsiteX42" fmla="*/ 2534083 w 2644274"/>
                      <a:gd name="connsiteY42" fmla="*/ 1510056 h 2287629"/>
                      <a:gd name="connsiteX43" fmla="*/ 2515753 w 2644274"/>
                      <a:gd name="connsiteY43" fmla="*/ 1271766 h 2287629"/>
                      <a:gd name="connsiteX44" fmla="*/ 2631843 w 2644274"/>
                      <a:gd name="connsiteY44" fmla="*/ 1351196 h 22876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</a:cxnLst>
                    <a:rect l="l" t="t" r="r" b="b"/>
                    <a:pathLst>
                      <a:path w="2644274" h="2287629">
                        <a:moveTo>
                          <a:pt x="2631843" y="1351196"/>
                        </a:moveTo>
                        <a:cubicBezTo>
                          <a:pt x="2705163" y="746307"/>
                          <a:pt x="2430213" y="605777"/>
                          <a:pt x="2430213" y="605777"/>
                        </a:cubicBezTo>
                        <a:cubicBezTo>
                          <a:pt x="2430213" y="605777"/>
                          <a:pt x="2454653" y="593557"/>
                          <a:pt x="2558524" y="593557"/>
                        </a:cubicBezTo>
                        <a:cubicBezTo>
                          <a:pt x="2558524" y="593557"/>
                          <a:pt x="2448543" y="514127"/>
                          <a:pt x="2332453" y="550787"/>
                        </a:cubicBezTo>
                        <a:cubicBezTo>
                          <a:pt x="2344673" y="422477"/>
                          <a:pt x="2301903" y="349157"/>
                          <a:pt x="2301903" y="349157"/>
                        </a:cubicBezTo>
                        <a:cubicBezTo>
                          <a:pt x="2301903" y="349157"/>
                          <a:pt x="2301903" y="349157"/>
                          <a:pt x="2259133" y="483577"/>
                        </a:cubicBezTo>
                        <a:cubicBezTo>
                          <a:pt x="2045283" y="6998"/>
                          <a:pt x="1752003" y="-5222"/>
                          <a:pt x="1330413" y="888"/>
                        </a:cubicBezTo>
                        <a:cubicBezTo>
                          <a:pt x="255052" y="19218"/>
                          <a:pt x="83972" y="349157"/>
                          <a:pt x="83972" y="349157"/>
                        </a:cubicBezTo>
                        <a:cubicBezTo>
                          <a:pt x="83972" y="349157"/>
                          <a:pt x="96192" y="330827"/>
                          <a:pt x="206172" y="330827"/>
                        </a:cubicBezTo>
                        <a:cubicBezTo>
                          <a:pt x="-68778" y="465247"/>
                          <a:pt x="10652" y="752417"/>
                          <a:pt x="10652" y="752417"/>
                        </a:cubicBezTo>
                        <a:lnTo>
                          <a:pt x="59532" y="691317"/>
                        </a:lnTo>
                        <a:cubicBezTo>
                          <a:pt x="59532" y="691317"/>
                          <a:pt x="35092" y="789077"/>
                          <a:pt x="90082" y="923496"/>
                        </a:cubicBezTo>
                        <a:cubicBezTo>
                          <a:pt x="145072" y="1051806"/>
                          <a:pt x="114522" y="1131236"/>
                          <a:pt x="114522" y="1131236"/>
                        </a:cubicBezTo>
                        <a:cubicBezTo>
                          <a:pt x="181732" y="1021256"/>
                          <a:pt x="181732" y="831846"/>
                          <a:pt x="224502" y="721867"/>
                        </a:cubicBezTo>
                        <a:cubicBezTo>
                          <a:pt x="267272" y="734087"/>
                          <a:pt x="267272" y="734087"/>
                          <a:pt x="267272" y="734087"/>
                        </a:cubicBezTo>
                        <a:cubicBezTo>
                          <a:pt x="267272" y="734087"/>
                          <a:pt x="481122" y="526347"/>
                          <a:pt x="743852" y="544677"/>
                        </a:cubicBezTo>
                        <a:cubicBezTo>
                          <a:pt x="456682" y="648547"/>
                          <a:pt x="371142" y="752417"/>
                          <a:pt x="371142" y="752417"/>
                        </a:cubicBezTo>
                        <a:cubicBezTo>
                          <a:pt x="371142" y="752417"/>
                          <a:pt x="621652" y="831846"/>
                          <a:pt x="694972" y="886836"/>
                        </a:cubicBezTo>
                        <a:cubicBezTo>
                          <a:pt x="780512" y="782967"/>
                          <a:pt x="963812" y="715757"/>
                          <a:pt x="963812" y="715757"/>
                        </a:cubicBezTo>
                        <a:cubicBezTo>
                          <a:pt x="963812" y="715757"/>
                          <a:pt x="823282" y="807407"/>
                          <a:pt x="762182" y="917386"/>
                        </a:cubicBezTo>
                        <a:cubicBezTo>
                          <a:pt x="896602" y="941826"/>
                          <a:pt x="976032" y="996816"/>
                          <a:pt x="976032" y="996816"/>
                        </a:cubicBezTo>
                        <a:cubicBezTo>
                          <a:pt x="976032" y="996816"/>
                          <a:pt x="1079902" y="862396"/>
                          <a:pt x="1238762" y="819626"/>
                        </a:cubicBezTo>
                        <a:cubicBezTo>
                          <a:pt x="1110452" y="911276"/>
                          <a:pt x="1043242" y="1027366"/>
                          <a:pt x="1043242" y="1027366"/>
                        </a:cubicBezTo>
                        <a:lnTo>
                          <a:pt x="1244872" y="1131236"/>
                        </a:lnTo>
                        <a:cubicBezTo>
                          <a:pt x="1244872" y="1131236"/>
                          <a:pt x="1367073" y="1039586"/>
                          <a:pt x="1495383" y="984596"/>
                        </a:cubicBezTo>
                        <a:cubicBezTo>
                          <a:pt x="1367073" y="1100686"/>
                          <a:pt x="1318193" y="1186226"/>
                          <a:pt x="1318193" y="1186226"/>
                        </a:cubicBezTo>
                        <a:lnTo>
                          <a:pt x="1458723" y="1265656"/>
                        </a:lnTo>
                        <a:cubicBezTo>
                          <a:pt x="1458723" y="1265656"/>
                          <a:pt x="1587033" y="1198446"/>
                          <a:pt x="1666463" y="1112906"/>
                        </a:cubicBezTo>
                        <a:cubicBezTo>
                          <a:pt x="1574813" y="1235106"/>
                          <a:pt x="1544263" y="1271766"/>
                          <a:pt x="1544263" y="1271766"/>
                        </a:cubicBezTo>
                        <a:lnTo>
                          <a:pt x="1709233" y="1155676"/>
                        </a:lnTo>
                        <a:lnTo>
                          <a:pt x="1684793" y="1326756"/>
                        </a:lnTo>
                        <a:lnTo>
                          <a:pt x="1794773" y="1216776"/>
                        </a:lnTo>
                        <a:cubicBezTo>
                          <a:pt x="1794773" y="1216776"/>
                          <a:pt x="1770333" y="1711685"/>
                          <a:pt x="1642023" y="1943865"/>
                        </a:cubicBezTo>
                        <a:cubicBezTo>
                          <a:pt x="1745893" y="1839995"/>
                          <a:pt x="1868093" y="1803335"/>
                          <a:pt x="1923083" y="1858325"/>
                        </a:cubicBezTo>
                        <a:cubicBezTo>
                          <a:pt x="1984183" y="1919425"/>
                          <a:pt x="1965853" y="2108835"/>
                          <a:pt x="1806993" y="2169935"/>
                        </a:cubicBezTo>
                        <a:cubicBezTo>
                          <a:pt x="1666463" y="2224925"/>
                          <a:pt x="1648133" y="2114945"/>
                          <a:pt x="1654243" y="2078285"/>
                        </a:cubicBezTo>
                        <a:cubicBezTo>
                          <a:pt x="1599253" y="2194375"/>
                          <a:pt x="1507603" y="2286025"/>
                          <a:pt x="1507603" y="2286025"/>
                        </a:cubicBezTo>
                        <a:cubicBezTo>
                          <a:pt x="1916973" y="2310465"/>
                          <a:pt x="2057503" y="2047735"/>
                          <a:pt x="2057503" y="2047735"/>
                        </a:cubicBezTo>
                        <a:cubicBezTo>
                          <a:pt x="2057503" y="2047735"/>
                          <a:pt x="2063613" y="2096615"/>
                          <a:pt x="2039173" y="2145495"/>
                        </a:cubicBezTo>
                        <a:cubicBezTo>
                          <a:pt x="2204143" y="2090505"/>
                          <a:pt x="2369113" y="1901095"/>
                          <a:pt x="2369113" y="1797225"/>
                        </a:cubicBezTo>
                        <a:cubicBezTo>
                          <a:pt x="2405773" y="1839995"/>
                          <a:pt x="2417993" y="1888875"/>
                          <a:pt x="2417993" y="1888875"/>
                        </a:cubicBezTo>
                        <a:cubicBezTo>
                          <a:pt x="2564633" y="1583376"/>
                          <a:pt x="2472983" y="1424516"/>
                          <a:pt x="2472983" y="1424516"/>
                        </a:cubicBezTo>
                        <a:cubicBezTo>
                          <a:pt x="2472983" y="1424516"/>
                          <a:pt x="2527974" y="1473396"/>
                          <a:pt x="2534083" y="1510056"/>
                        </a:cubicBezTo>
                        <a:cubicBezTo>
                          <a:pt x="2576853" y="1338976"/>
                          <a:pt x="2515753" y="1271766"/>
                          <a:pt x="2515753" y="1271766"/>
                        </a:cubicBezTo>
                        <a:cubicBezTo>
                          <a:pt x="2515753" y="1271766"/>
                          <a:pt x="2564633" y="1277876"/>
                          <a:pt x="2631843" y="1351196"/>
                        </a:cubicBezTo>
                        <a:close/>
                      </a:path>
                    </a:pathLst>
                  </a:custGeom>
                  <a:solidFill>
                    <a:srgbClr val="333332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4" name="Freeform: Shape 113">
                    <a:extLst>
                      <a:ext uri="{FF2B5EF4-FFF2-40B4-BE49-F238E27FC236}">
                        <a16:creationId xmlns:a16="http://schemas.microsoft.com/office/drawing/2014/main" id="{59386363-3E93-4D37-92F8-BBA9556D7FCB}"/>
                      </a:ext>
                    </a:extLst>
                  </p:cNvPr>
                  <p:cNvSpPr/>
                  <p:nvPr/>
                </p:nvSpPr>
                <p:spPr>
                  <a:xfrm>
                    <a:off x="748428" y="4037105"/>
                    <a:ext cx="2667637" cy="2292528"/>
                  </a:xfrm>
                  <a:custGeom>
                    <a:avLst/>
                    <a:gdLst>
                      <a:gd name="connsiteX0" fmla="*/ 1501152 w 2667637"/>
                      <a:gd name="connsiteY0" fmla="*/ 2291247 h 2292528"/>
                      <a:gd name="connsiteX1" fmla="*/ 1513372 w 2667637"/>
                      <a:gd name="connsiteY1" fmla="*/ 2279027 h 2292528"/>
                      <a:gd name="connsiteX2" fmla="*/ 1660012 w 2667637"/>
                      <a:gd name="connsiteY2" fmla="*/ 2077397 h 2292528"/>
                      <a:gd name="connsiteX3" fmla="*/ 1678342 w 2667637"/>
                      <a:gd name="connsiteY3" fmla="*/ 2040737 h 2292528"/>
                      <a:gd name="connsiteX4" fmla="*/ 1672232 w 2667637"/>
                      <a:gd name="connsiteY4" fmla="*/ 2083507 h 2292528"/>
                      <a:gd name="connsiteX5" fmla="*/ 1684452 w 2667637"/>
                      <a:gd name="connsiteY5" fmla="*/ 2138497 h 2292528"/>
                      <a:gd name="connsiteX6" fmla="*/ 1818872 w 2667637"/>
                      <a:gd name="connsiteY6" fmla="*/ 2169047 h 2292528"/>
                      <a:gd name="connsiteX7" fmla="*/ 1959402 w 2667637"/>
                      <a:gd name="connsiteY7" fmla="*/ 1997967 h 2292528"/>
                      <a:gd name="connsiteX8" fmla="*/ 1934962 w 2667637"/>
                      <a:gd name="connsiteY8" fmla="*/ 1863548 h 2292528"/>
                      <a:gd name="connsiteX9" fmla="*/ 1886082 w 2667637"/>
                      <a:gd name="connsiteY9" fmla="*/ 1839108 h 2292528"/>
                      <a:gd name="connsiteX10" fmla="*/ 1666122 w 2667637"/>
                      <a:gd name="connsiteY10" fmla="*/ 1949087 h 2292528"/>
                      <a:gd name="connsiteX11" fmla="*/ 1635572 w 2667637"/>
                      <a:gd name="connsiteY11" fmla="*/ 1979638 h 2292528"/>
                      <a:gd name="connsiteX12" fmla="*/ 1660012 w 2667637"/>
                      <a:gd name="connsiteY12" fmla="*/ 1936868 h 2292528"/>
                      <a:gd name="connsiteX13" fmla="*/ 1806652 w 2667637"/>
                      <a:gd name="connsiteY13" fmla="*/ 1234218 h 2292528"/>
                      <a:gd name="connsiteX14" fmla="*/ 1696672 w 2667637"/>
                      <a:gd name="connsiteY14" fmla="*/ 1344198 h 2292528"/>
                      <a:gd name="connsiteX15" fmla="*/ 1721112 w 2667637"/>
                      <a:gd name="connsiteY15" fmla="*/ 1167009 h 2292528"/>
                      <a:gd name="connsiteX16" fmla="*/ 1574472 w 2667637"/>
                      <a:gd name="connsiteY16" fmla="*/ 1264768 h 2292528"/>
                      <a:gd name="connsiteX17" fmla="*/ 1562252 w 2667637"/>
                      <a:gd name="connsiteY17" fmla="*/ 1252548 h 2292528"/>
                      <a:gd name="connsiteX18" fmla="*/ 1635572 w 2667637"/>
                      <a:gd name="connsiteY18" fmla="*/ 1160899 h 2292528"/>
                      <a:gd name="connsiteX19" fmla="*/ 1482822 w 2667637"/>
                      <a:gd name="connsiteY19" fmla="*/ 1264768 h 2292528"/>
                      <a:gd name="connsiteX20" fmla="*/ 1476712 w 2667637"/>
                      <a:gd name="connsiteY20" fmla="*/ 1264768 h 2292528"/>
                      <a:gd name="connsiteX21" fmla="*/ 1323962 w 2667637"/>
                      <a:gd name="connsiteY21" fmla="*/ 1179228 h 2292528"/>
                      <a:gd name="connsiteX22" fmla="*/ 1330072 w 2667637"/>
                      <a:gd name="connsiteY22" fmla="*/ 1173119 h 2292528"/>
                      <a:gd name="connsiteX23" fmla="*/ 1470602 w 2667637"/>
                      <a:gd name="connsiteY23" fmla="*/ 1002039 h 2292528"/>
                      <a:gd name="connsiteX24" fmla="*/ 1262862 w 2667637"/>
                      <a:gd name="connsiteY24" fmla="*/ 1130349 h 2292528"/>
                      <a:gd name="connsiteX25" fmla="*/ 1256752 w 2667637"/>
                      <a:gd name="connsiteY25" fmla="*/ 1130349 h 2292528"/>
                      <a:gd name="connsiteX26" fmla="*/ 1049011 w 2667637"/>
                      <a:gd name="connsiteY26" fmla="*/ 1032589 h 2292528"/>
                      <a:gd name="connsiteX27" fmla="*/ 1055121 w 2667637"/>
                      <a:gd name="connsiteY27" fmla="*/ 1026479 h 2292528"/>
                      <a:gd name="connsiteX28" fmla="*/ 1220091 w 2667637"/>
                      <a:gd name="connsiteY28" fmla="*/ 843179 h 2292528"/>
                      <a:gd name="connsiteX29" fmla="*/ 1000131 w 2667637"/>
                      <a:gd name="connsiteY29" fmla="*/ 1002039 h 2292528"/>
                      <a:gd name="connsiteX30" fmla="*/ 994021 w 2667637"/>
                      <a:gd name="connsiteY30" fmla="*/ 1008149 h 2292528"/>
                      <a:gd name="connsiteX31" fmla="*/ 987911 w 2667637"/>
                      <a:gd name="connsiteY31" fmla="*/ 1002039 h 2292528"/>
                      <a:gd name="connsiteX32" fmla="*/ 774061 w 2667637"/>
                      <a:gd name="connsiteY32" fmla="*/ 922609 h 2292528"/>
                      <a:gd name="connsiteX33" fmla="*/ 761841 w 2667637"/>
                      <a:gd name="connsiteY33" fmla="*/ 922609 h 2292528"/>
                      <a:gd name="connsiteX34" fmla="*/ 767951 w 2667637"/>
                      <a:gd name="connsiteY34" fmla="*/ 916499 h 2292528"/>
                      <a:gd name="connsiteX35" fmla="*/ 920701 w 2667637"/>
                      <a:gd name="connsiteY35" fmla="*/ 751529 h 2292528"/>
                      <a:gd name="connsiteX36" fmla="*/ 719071 w 2667637"/>
                      <a:gd name="connsiteY36" fmla="*/ 892059 h 2292528"/>
                      <a:gd name="connsiteX37" fmla="*/ 712961 w 2667637"/>
                      <a:gd name="connsiteY37" fmla="*/ 898169 h 2292528"/>
                      <a:gd name="connsiteX38" fmla="*/ 706851 w 2667637"/>
                      <a:gd name="connsiteY38" fmla="*/ 892059 h 2292528"/>
                      <a:gd name="connsiteX39" fmla="*/ 383021 w 2667637"/>
                      <a:gd name="connsiteY39" fmla="*/ 757639 h 2292528"/>
                      <a:gd name="connsiteX40" fmla="*/ 370801 w 2667637"/>
                      <a:gd name="connsiteY40" fmla="*/ 751529 h 2292528"/>
                      <a:gd name="connsiteX41" fmla="*/ 376911 w 2667637"/>
                      <a:gd name="connsiteY41" fmla="*/ 745419 h 2292528"/>
                      <a:gd name="connsiteX42" fmla="*/ 719071 w 2667637"/>
                      <a:gd name="connsiteY42" fmla="*/ 543789 h 2292528"/>
                      <a:gd name="connsiteX43" fmla="*/ 279151 w 2667637"/>
                      <a:gd name="connsiteY43" fmla="*/ 727089 h 2292528"/>
                      <a:gd name="connsiteX44" fmla="*/ 279151 w 2667637"/>
                      <a:gd name="connsiteY44" fmla="*/ 727089 h 2292528"/>
                      <a:gd name="connsiteX45" fmla="*/ 236381 w 2667637"/>
                      <a:gd name="connsiteY45" fmla="*/ 714869 h 2292528"/>
                      <a:gd name="connsiteX46" fmla="*/ 199721 w 2667637"/>
                      <a:gd name="connsiteY46" fmla="*/ 879839 h 2292528"/>
                      <a:gd name="connsiteX47" fmla="*/ 126401 w 2667637"/>
                      <a:gd name="connsiteY47" fmla="*/ 1124239 h 2292528"/>
                      <a:gd name="connsiteX48" fmla="*/ 89741 w 2667637"/>
                      <a:gd name="connsiteY48" fmla="*/ 1185338 h 2292528"/>
                      <a:gd name="connsiteX49" fmla="*/ 114181 w 2667637"/>
                      <a:gd name="connsiteY49" fmla="*/ 1118129 h 2292528"/>
                      <a:gd name="connsiteX50" fmla="*/ 89741 w 2667637"/>
                      <a:gd name="connsiteY50" fmla="*/ 916499 h 2292528"/>
                      <a:gd name="connsiteX51" fmla="*/ 59191 w 2667637"/>
                      <a:gd name="connsiteY51" fmla="*/ 708759 h 2292528"/>
                      <a:gd name="connsiteX52" fmla="*/ 16421 w 2667637"/>
                      <a:gd name="connsiteY52" fmla="*/ 763749 h 2292528"/>
                      <a:gd name="connsiteX53" fmla="*/ 10311 w 2667637"/>
                      <a:gd name="connsiteY53" fmla="*/ 757639 h 2292528"/>
                      <a:gd name="connsiteX54" fmla="*/ 181391 w 2667637"/>
                      <a:gd name="connsiteY54" fmla="*/ 342160 h 2292528"/>
                      <a:gd name="connsiteX55" fmla="*/ 101961 w 2667637"/>
                      <a:gd name="connsiteY55" fmla="*/ 360490 h 2292528"/>
                      <a:gd name="connsiteX56" fmla="*/ 89741 w 2667637"/>
                      <a:gd name="connsiteY56" fmla="*/ 354380 h 2292528"/>
                      <a:gd name="connsiteX57" fmla="*/ 89741 w 2667637"/>
                      <a:gd name="connsiteY57" fmla="*/ 354380 h 2292528"/>
                      <a:gd name="connsiteX58" fmla="*/ 89741 w 2667637"/>
                      <a:gd name="connsiteY58" fmla="*/ 354380 h 2292528"/>
                      <a:gd name="connsiteX59" fmla="*/ 89741 w 2667637"/>
                      <a:gd name="connsiteY59" fmla="*/ 354380 h 2292528"/>
                      <a:gd name="connsiteX60" fmla="*/ 1348402 w 2667637"/>
                      <a:gd name="connsiteY60" fmla="*/ 0 h 2292528"/>
                      <a:gd name="connsiteX61" fmla="*/ 1666122 w 2667637"/>
                      <a:gd name="connsiteY61" fmla="*/ 12220 h 2292528"/>
                      <a:gd name="connsiteX62" fmla="*/ 2277122 w 2667637"/>
                      <a:gd name="connsiteY62" fmla="*/ 476579 h 2292528"/>
                      <a:gd name="connsiteX63" fmla="*/ 2319892 w 2667637"/>
                      <a:gd name="connsiteY63" fmla="*/ 342160 h 2292528"/>
                      <a:gd name="connsiteX64" fmla="*/ 2326002 w 2667637"/>
                      <a:gd name="connsiteY64" fmla="*/ 354380 h 2292528"/>
                      <a:gd name="connsiteX65" fmla="*/ 2356552 w 2667637"/>
                      <a:gd name="connsiteY65" fmla="*/ 549899 h 2292528"/>
                      <a:gd name="connsiteX66" fmla="*/ 2435982 w 2667637"/>
                      <a:gd name="connsiteY66" fmla="*/ 543789 h 2292528"/>
                      <a:gd name="connsiteX67" fmla="*/ 2576512 w 2667637"/>
                      <a:gd name="connsiteY67" fmla="*/ 592669 h 2292528"/>
                      <a:gd name="connsiteX68" fmla="*/ 2594842 w 2667637"/>
                      <a:gd name="connsiteY68" fmla="*/ 604889 h 2292528"/>
                      <a:gd name="connsiteX69" fmla="*/ 2576512 w 2667637"/>
                      <a:gd name="connsiteY69" fmla="*/ 604889 h 2292528"/>
                      <a:gd name="connsiteX70" fmla="*/ 2466532 w 2667637"/>
                      <a:gd name="connsiteY70" fmla="*/ 617109 h 2292528"/>
                      <a:gd name="connsiteX71" fmla="*/ 2655942 w 2667637"/>
                      <a:gd name="connsiteY71" fmla="*/ 1362528 h 2292528"/>
                      <a:gd name="connsiteX72" fmla="*/ 2655942 w 2667637"/>
                      <a:gd name="connsiteY72" fmla="*/ 1380858 h 2292528"/>
                      <a:gd name="connsiteX73" fmla="*/ 2637613 w 2667637"/>
                      <a:gd name="connsiteY73" fmla="*/ 1362528 h 2292528"/>
                      <a:gd name="connsiteX74" fmla="*/ 2545962 w 2667637"/>
                      <a:gd name="connsiteY74" fmla="*/ 1289208 h 2292528"/>
                      <a:gd name="connsiteX75" fmla="*/ 2552072 w 2667637"/>
                      <a:gd name="connsiteY75" fmla="*/ 1515278 h 2292528"/>
                      <a:gd name="connsiteX76" fmla="*/ 2545962 w 2667637"/>
                      <a:gd name="connsiteY76" fmla="*/ 1545828 h 2292528"/>
                      <a:gd name="connsiteX77" fmla="*/ 2539853 w 2667637"/>
                      <a:gd name="connsiteY77" fmla="*/ 1515278 h 2292528"/>
                      <a:gd name="connsiteX78" fmla="*/ 2503192 w 2667637"/>
                      <a:gd name="connsiteY78" fmla="*/ 1460288 h 2292528"/>
                      <a:gd name="connsiteX79" fmla="*/ 2429872 w 2667637"/>
                      <a:gd name="connsiteY79" fmla="*/ 1900208 h 2292528"/>
                      <a:gd name="connsiteX80" fmla="*/ 2417652 w 2667637"/>
                      <a:gd name="connsiteY80" fmla="*/ 1918538 h 2292528"/>
                      <a:gd name="connsiteX81" fmla="*/ 2423762 w 2667637"/>
                      <a:gd name="connsiteY81" fmla="*/ 1894098 h 2292528"/>
                      <a:gd name="connsiteX82" fmla="*/ 2387102 w 2667637"/>
                      <a:gd name="connsiteY82" fmla="*/ 1820778 h 2292528"/>
                      <a:gd name="connsiteX83" fmla="*/ 2057162 w 2667637"/>
                      <a:gd name="connsiteY83" fmla="*/ 2150717 h 2292528"/>
                      <a:gd name="connsiteX84" fmla="*/ 2038832 w 2667637"/>
                      <a:gd name="connsiteY84" fmla="*/ 2156827 h 2292528"/>
                      <a:gd name="connsiteX85" fmla="*/ 2044942 w 2667637"/>
                      <a:gd name="connsiteY85" fmla="*/ 2138497 h 2292528"/>
                      <a:gd name="connsiteX86" fmla="*/ 2063272 w 2667637"/>
                      <a:gd name="connsiteY86" fmla="*/ 2065177 h 2292528"/>
                      <a:gd name="connsiteX87" fmla="*/ 1519482 w 2667637"/>
                      <a:gd name="connsiteY87" fmla="*/ 2291247 h 2292528"/>
                      <a:gd name="connsiteX88" fmla="*/ 1501152 w 2667637"/>
                      <a:gd name="connsiteY88" fmla="*/ 2291247 h 2292528"/>
                      <a:gd name="connsiteX89" fmla="*/ 1660012 w 2667637"/>
                      <a:gd name="connsiteY89" fmla="*/ 2107947 h 2292528"/>
                      <a:gd name="connsiteX90" fmla="*/ 1531702 w 2667637"/>
                      <a:gd name="connsiteY90" fmla="*/ 2279027 h 2292528"/>
                      <a:gd name="connsiteX91" fmla="*/ 2063272 w 2667637"/>
                      <a:gd name="connsiteY91" fmla="*/ 2040737 h 2292528"/>
                      <a:gd name="connsiteX92" fmla="*/ 2075492 w 2667637"/>
                      <a:gd name="connsiteY92" fmla="*/ 2022407 h 2292528"/>
                      <a:gd name="connsiteX93" fmla="*/ 2081602 w 2667637"/>
                      <a:gd name="connsiteY93" fmla="*/ 2040737 h 2292528"/>
                      <a:gd name="connsiteX94" fmla="*/ 2069382 w 2667637"/>
                      <a:gd name="connsiteY94" fmla="*/ 2132387 h 2292528"/>
                      <a:gd name="connsiteX95" fmla="*/ 2374882 w 2667637"/>
                      <a:gd name="connsiteY95" fmla="*/ 1802448 h 2292528"/>
                      <a:gd name="connsiteX96" fmla="*/ 2374882 w 2667637"/>
                      <a:gd name="connsiteY96" fmla="*/ 1784118 h 2292528"/>
                      <a:gd name="connsiteX97" fmla="*/ 2387102 w 2667637"/>
                      <a:gd name="connsiteY97" fmla="*/ 1802448 h 2292528"/>
                      <a:gd name="connsiteX98" fmla="*/ 2429872 w 2667637"/>
                      <a:gd name="connsiteY98" fmla="*/ 1881878 h 2292528"/>
                      <a:gd name="connsiteX99" fmla="*/ 2478752 w 2667637"/>
                      <a:gd name="connsiteY99" fmla="*/ 1441958 h 2292528"/>
                      <a:gd name="connsiteX100" fmla="*/ 2454312 w 2667637"/>
                      <a:gd name="connsiteY100" fmla="*/ 1399188 h 2292528"/>
                      <a:gd name="connsiteX101" fmla="*/ 2484862 w 2667637"/>
                      <a:gd name="connsiteY101" fmla="*/ 1429738 h 2292528"/>
                      <a:gd name="connsiteX102" fmla="*/ 2539853 w 2667637"/>
                      <a:gd name="connsiteY102" fmla="*/ 1496948 h 2292528"/>
                      <a:gd name="connsiteX103" fmla="*/ 2515412 w 2667637"/>
                      <a:gd name="connsiteY103" fmla="*/ 1283098 h 2292528"/>
                      <a:gd name="connsiteX104" fmla="*/ 2503192 w 2667637"/>
                      <a:gd name="connsiteY104" fmla="*/ 1264768 h 2292528"/>
                      <a:gd name="connsiteX105" fmla="*/ 2527632 w 2667637"/>
                      <a:gd name="connsiteY105" fmla="*/ 1270878 h 2292528"/>
                      <a:gd name="connsiteX106" fmla="*/ 2631503 w 2667637"/>
                      <a:gd name="connsiteY106" fmla="*/ 1350308 h 2292528"/>
                      <a:gd name="connsiteX107" fmla="*/ 2558183 w 2667637"/>
                      <a:gd name="connsiteY107" fmla="*/ 769859 h 2292528"/>
                      <a:gd name="connsiteX108" fmla="*/ 2435982 w 2667637"/>
                      <a:gd name="connsiteY108" fmla="*/ 629329 h 2292528"/>
                      <a:gd name="connsiteX109" fmla="*/ 2429872 w 2667637"/>
                      <a:gd name="connsiteY109" fmla="*/ 610999 h 2292528"/>
                      <a:gd name="connsiteX110" fmla="*/ 2442092 w 2667637"/>
                      <a:gd name="connsiteY110" fmla="*/ 604889 h 2292528"/>
                      <a:gd name="connsiteX111" fmla="*/ 2552072 w 2667637"/>
                      <a:gd name="connsiteY111" fmla="*/ 592669 h 2292528"/>
                      <a:gd name="connsiteX112" fmla="*/ 2442092 w 2667637"/>
                      <a:gd name="connsiteY112" fmla="*/ 556009 h 2292528"/>
                      <a:gd name="connsiteX113" fmla="*/ 2356552 w 2667637"/>
                      <a:gd name="connsiteY113" fmla="*/ 562119 h 2292528"/>
                      <a:gd name="connsiteX114" fmla="*/ 2344332 w 2667637"/>
                      <a:gd name="connsiteY114" fmla="*/ 568229 h 2292528"/>
                      <a:gd name="connsiteX115" fmla="*/ 2344332 w 2667637"/>
                      <a:gd name="connsiteY115" fmla="*/ 556009 h 2292528"/>
                      <a:gd name="connsiteX116" fmla="*/ 2326002 w 2667637"/>
                      <a:gd name="connsiteY116" fmla="*/ 378820 h 2292528"/>
                      <a:gd name="connsiteX117" fmla="*/ 2283232 w 2667637"/>
                      <a:gd name="connsiteY117" fmla="*/ 519349 h 2292528"/>
                      <a:gd name="connsiteX118" fmla="*/ 2271012 w 2667637"/>
                      <a:gd name="connsiteY118" fmla="*/ 494909 h 2292528"/>
                      <a:gd name="connsiteX119" fmla="*/ 1666122 w 2667637"/>
                      <a:gd name="connsiteY119" fmla="*/ 24440 h 2292528"/>
                      <a:gd name="connsiteX120" fmla="*/ 1348402 w 2667637"/>
                      <a:gd name="connsiteY120" fmla="*/ 12220 h 2292528"/>
                      <a:gd name="connsiteX121" fmla="*/ 114181 w 2667637"/>
                      <a:gd name="connsiteY121" fmla="*/ 336050 h 2292528"/>
                      <a:gd name="connsiteX122" fmla="*/ 211941 w 2667637"/>
                      <a:gd name="connsiteY122" fmla="*/ 329940 h 2292528"/>
                      <a:gd name="connsiteX123" fmla="*/ 242491 w 2667637"/>
                      <a:gd name="connsiteY123" fmla="*/ 329940 h 2292528"/>
                      <a:gd name="connsiteX124" fmla="*/ 218051 w 2667637"/>
                      <a:gd name="connsiteY124" fmla="*/ 342160 h 2292528"/>
                      <a:gd name="connsiteX125" fmla="*/ 22531 w 2667637"/>
                      <a:gd name="connsiteY125" fmla="*/ 739309 h 2292528"/>
                      <a:gd name="connsiteX126" fmla="*/ 83631 w 2667637"/>
                      <a:gd name="connsiteY126" fmla="*/ 659879 h 2292528"/>
                      <a:gd name="connsiteX127" fmla="*/ 77521 w 2667637"/>
                      <a:gd name="connsiteY127" fmla="*/ 690429 h 2292528"/>
                      <a:gd name="connsiteX128" fmla="*/ 108071 w 2667637"/>
                      <a:gd name="connsiteY128" fmla="*/ 916499 h 2292528"/>
                      <a:gd name="connsiteX129" fmla="*/ 144731 w 2667637"/>
                      <a:gd name="connsiteY129" fmla="*/ 1081469 h 2292528"/>
                      <a:gd name="connsiteX130" fmla="*/ 193611 w 2667637"/>
                      <a:gd name="connsiteY130" fmla="*/ 885949 h 2292528"/>
                      <a:gd name="connsiteX131" fmla="*/ 236381 w 2667637"/>
                      <a:gd name="connsiteY131" fmla="*/ 708759 h 2292528"/>
                      <a:gd name="connsiteX132" fmla="*/ 236381 w 2667637"/>
                      <a:gd name="connsiteY132" fmla="*/ 702649 h 2292528"/>
                      <a:gd name="connsiteX133" fmla="*/ 279151 w 2667637"/>
                      <a:gd name="connsiteY133" fmla="*/ 714869 h 2292528"/>
                      <a:gd name="connsiteX134" fmla="*/ 761841 w 2667637"/>
                      <a:gd name="connsiteY134" fmla="*/ 531569 h 2292528"/>
                      <a:gd name="connsiteX135" fmla="*/ 792391 w 2667637"/>
                      <a:gd name="connsiteY135" fmla="*/ 531569 h 2292528"/>
                      <a:gd name="connsiteX136" fmla="*/ 761841 w 2667637"/>
                      <a:gd name="connsiteY136" fmla="*/ 549899 h 2292528"/>
                      <a:gd name="connsiteX137" fmla="*/ 401351 w 2667637"/>
                      <a:gd name="connsiteY137" fmla="*/ 751529 h 2292528"/>
                      <a:gd name="connsiteX138" fmla="*/ 712961 w 2667637"/>
                      <a:gd name="connsiteY138" fmla="*/ 879839 h 2292528"/>
                      <a:gd name="connsiteX139" fmla="*/ 981801 w 2667637"/>
                      <a:gd name="connsiteY139" fmla="*/ 708759 h 2292528"/>
                      <a:gd name="connsiteX140" fmla="*/ 987911 w 2667637"/>
                      <a:gd name="connsiteY140" fmla="*/ 720979 h 2292528"/>
                      <a:gd name="connsiteX141" fmla="*/ 792391 w 2667637"/>
                      <a:gd name="connsiteY141" fmla="*/ 910389 h 2292528"/>
                      <a:gd name="connsiteX142" fmla="*/ 994021 w 2667637"/>
                      <a:gd name="connsiteY142" fmla="*/ 983709 h 2292528"/>
                      <a:gd name="connsiteX143" fmla="*/ 1256752 w 2667637"/>
                      <a:gd name="connsiteY143" fmla="*/ 812629 h 2292528"/>
                      <a:gd name="connsiteX144" fmla="*/ 1293412 w 2667637"/>
                      <a:gd name="connsiteY144" fmla="*/ 806519 h 2292528"/>
                      <a:gd name="connsiteX145" fmla="*/ 1262862 w 2667637"/>
                      <a:gd name="connsiteY145" fmla="*/ 830959 h 2292528"/>
                      <a:gd name="connsiteX146" fmla="*/ 1073451 w 2667637"/>
                      <a:gd name="connsiteY146" fmla="*/ 1032589 h 2292528"/>
                      <a:gd name="connsiteX147" fmla="*/ 1262862 w 2667637"/>
                      <a:gd name="connsiteY147" fmla="*/ 1130349 h 2292528"/>
                      <a:gd name="connsiteX148" fmla="*/ 1507262 w 2667637"/>
                      <a:gd name="connsiteY148" fmla="*/ 983709 h 2292528"/>
                      <a:gd name="connsiteX149" fmla="*/ 1550032 w 2667637"/>
                      <a:gd name="connsiteY149" fmla="*/ 965379 h 2292528"/>
                      <a:gd name="connsiteX150" fmla="*/ 1519482 w 2667637"/>
                      <a:gd name="connsiteY150" fmla="*/ 995929 h 2292528"/>
                      <a:gd name="connsiteX151" fmla="*/ 1348402 w 2667637"/>
                      <a:gd name="connsiteY151" fmla="*/ 1185338 h 2292528"/>
                      <a:gd name="connsiteX152" fmla="*/ 1476712 w 2667637"/>
                      <a:gd name="connsiteY152" fmla="*/ 1258658 h 2292528"/>
                      <a:gd name="connsiteX153" fmla="*/ 1678342 w 2667637"/>
                      <a:gd name="connsiteY153" fmla="*/ 1105909 h 2292528"/>
                      <a:gd name="connsiteX154" fmla="*/ 1690562 w 2667637"/>
                      <a:gd name="connsiteY154" fmla="*/ 1112019 h 2292528"/>
                      <a:gd name="connsiteX155" fmla="*/ 1605022 w 2667637"/>
                      <a:gd name="connsiteY155" fmla="*/ 1228108 h 2292528"/>
                      <a:gd name="connsiteX156" fmla="*/ 1727222 w 2667637"/>
                      <a:gd name="connsiteY156" fmla="*/ 1142569 h 2292528"/>
                      <a:gd name="connsiteX157" fmla="*/ 1702782 w 2667637"/>
                      <a:gd name="connsiteY157" fmla="*/ 1307538 h 2292528"/>
                      <a:gd name="connsiteX158" fmla="*/ 1812762 w 2667637"/>
                      <a:gd name="connsiteY158" fmla="*/ 1197559 h 2292528"/>
                      <a:gd name="connsiteX159" fmla="*/ 1812762 w 2667637"/>
                      <a:gd name="connsiteY159" fmla="*/ 1215888 h 2292528"/>
                      <a:gd name="connsiteX160" fmla="*/ 1678342 w 2667637"/>
                      <a:gd name="connsiteY160" fmla="*/ 1912428 h 2292528"/>
                      <a:gd name="connsiteX161" fmla="*/ 1886082 w 2667637"/>
                      <a:gd name="connsiteY161" fmla="*/ 1826888 h 2292528"/>
                      <a:gd name="connsiteX162" fmla="*/ 1947182 w 2667637"/>
                      <a:gd name="connsiteY162" fmla="*/ 1851328 h 2292528"/>
                      <a:gd name="connsiteX163" fmla="*/ 1977732 w 2667637"/>
                      <a:gd name="connsiteY163" fmla="*/ 1997967 h 2292528"/>
                      <a:gd name="connsiteX164" fmla="*/ 1824982 w 2667637"/>
                      <a:gd name="connsiteY164" fmla="*/ 2181267 h 2292528"/>
                      <a:gd name="connsiteX165" fmla="*/ 1672232 w 2667637"/>
                      <a:gd name="connsiteY165" fmla="*/ 2144607 h 2292528"/>
                      <a:gd name="connsiteX166" fmla="*/ 1660012 w 2667637"/>
                      <a:gd name="connsiteY166" fmla="*/ 2107947 h 22925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</a:cxnLst>
                    <a:rect l="l" t="t" r="r" b="b"/>
                    <a:pathLst>
                      <a:path w="2667637" h="2292528">
                        <a:moveTo>
                          <a:pt x="1501152" y="2291247"/>
                        </a:moveTo>
                        <a:lnTo>
                          <a:pt x="1513372" y="2279027"/>
                        </a:lnTo>
                        <a:cubicBezTo>
                          <a:pt x="1513372" y="2279027"/>
                          <a:pt x="1605022" y="2187377"/>
                          <a:pt x="1660012" y="2077397"/>
                        </a:cubicBezTo>
                        <a:lnTo>
                          <a:pt x="1678342" y="2040737"/>
                        </a:lnTo>
                        <a:lnTo>
                          <a:pt x="1672232" y="2083507"/>
                        </a:lnTo>
                        <a:cubicBezTo>
                          <a:pt x="1672232" y="2095727"/>
                          <a:pt x="1672232" y="2120167"/>
                          <a:pt x="1684452" y="2138497"/>
                        </a:cubicBezTo>
                        <a:cubicBezTo>
                          <a:pt x="1702782" y="2181267"/>
                          <a:pt x="1751662" y="2193487"/>
                          <a:pt x="1818872" y="2169047"/>
                        </a:cubicBezTo>
                        <a:cubicBezTo>
                          <a:pt x="1922742" y="2126277"/>
                          <a:pt x="1953292" y="2034627"/>
                          <a:pt x="1959402" y="1997967"/>
                        </a:cubicBezTo>
                        <a:cubicBezTo>
                          <a:pt x="1971622" y="1942977"/>
                          <a:pt x="1959402" y="1894098"/>
                          <a:pt x="1934962" y="1863548"/>
                        </a:cubicBezTo>
                        <a:cubicBezTo>
                          <a:pt x="1922742" y="1851328"/>
                          <a:pt x="1904412" y="1845218"/>
                          <a:pt x="1886082" y="1839108"/>
                        </a:cubicBezTo>
                        <a:cubicBezTo>
                          <a:pt x="1824982" y="1832998"/>
                          <a:pt x="1739442" y="1875768"/>
                          <a:pt x="1666122" y="1949087"/>
                        </a:cubicBezTo>
                        <a:lnTo>
                          <a:pt x="1635572" y="1979638"/>
                        </a:lnTo>
                        <a:lnTo>
                          <a:pt x="1660012" y="1936868"/>
                        </a:lnTo>
                        <a:cubicBezTo>
                          <a:pt x="1769992" y="1735238"/>
                          <a:pt x="1800542" y="1325868"/>
                          <a:pt x="1806652" y="1234218"/>
                        </a:cubicBezTo>
                        <a:lnTo>
                          <a:pt x="1696672" y="1344198"/>
                        </a:lnTo>
                        <a:lnTo>
                          <a:pt x="1721112" y="1167009"/>
                        </a:lnTo>
                        <a:lnTo>
                          <a:pt x="1574472" y="1264768"/>
                        </a:lnTo>
                        <a:lnTo>
                          <a:pt x="1562252" y="1252548"/>
                        </a:lnTo>
                        <a:cubicBezTo>
                          <a:pt x="1562252" y="1252548"/>
                          <a:pt x="1586692" y="1228108"/>
                          <a:pt x="1635572" y="1160899"/>
                        </a:cubicBezTo>
                        <a:cubicBezTo>
                          <a:pt x="1562252" y="1221998"/>
                          <a:pt x="1482822" y="1264768"/>
                          <a:pt x="1482822" y="1264768"/>
                        </a:cubicBezTo>
                        <a:lnTo>
                          <a:pt x="1476712" y="1264768"/>
                        </a:lnTo>
                        <a:lnTo>
                          <a:pt x="1323962" y="1179228"/>
                        </a:lnTo>
                        <a:lnTo>
                          <a:pt x="1330072" y="1173119"/>
                        </a:lnTo>
                        <a:cubicBezTo>
                          <a:pt x="1330072" y="1167009"/>
                          <a:pt x="1366732" y="1105909"/>
                          <a:pt x="1470602" y="1002039"/>
                        </a:cubicBezTo>
                        <a:cubicBezTo>
                          <a:pt x="1360622" y="1057029"/>
                          <a:pt x="1262862" y="1130349"/>
                          <a:pt x="1262862" y="1130349"/>
                        </a:cubicBezTo>
                        <a:lnTo>
                          <a:pt x="1256752" y="1130349"/>
                        </a:lnTo>
                        <a:lnTo>
                          <a:pt x="1049011" y="1032589"/>
                        </a:lnTo>
                        <a:lnTo>
                          <a:pt x="1055121" y="1026479"/>
                        </a:lnTo>
                        <a:cubicBezTo>
                          <a:pt x="1055121" y="1026479"/>
                          <a:pt x="1110111" y="928719"/>
                          <a:pt x="1220091" y="843179"/>
                        </a:cubicBezTo>
                        <a:cubicBezTo>
                          <a:pt x="1085671" y="892059"/>
                          <a:pt x="1000131" y="1002039"/>
                          <a:pt x="1000131" y="1002039"/>
                        </a:cubicBezTo>
                        <a:lnTo>
                          <a:pt x="994021" y="1008149"/>
                        </a:lnTo>
                        <a:lnTo>
                          <a:pt x="987911" y="1002039"/>
                        </a:lnTo>
                        <a:cubicBezTo>
                          <a:pt x="987911" y="1002039"/>
                          <a:pt x="908481" y="947049"/>
                          <a:pt x="774061" y="922609"/>
                        </a:cubicBezTo>
                        <a:lnTo>
                          <a:pt x="761841" y="922609"/>
                        </a:lnTo>
                        <a:lnTo>
                          <a:pt x="767951" y="916499"/>
                        </a:lnTo>
                        <a:cubicBezTo>
                          <a:pt x="804611" y="849289"/>
                          <a:pt x="871821" y="788189"/>
                          <a:pt x="920701" y="751529"/>
                        </a:cubicBezTo>
                        <a:cubicBezTo>
                          <a:pt x="859601" y="782079"/>
                          <a:pt x="767951" y="830959"/>
                          <a:pt x="719071" y="892059"/>
                        </a:cubicBezTo>
                        <a:lnTo>
                          <a:pt x="712961" y="898169"/>
                        </a:lnTo>
                        <a:lnTo>
                          <a:pt x="706851" y="892059"/>
                        </a:lnTo>
                        <a:cubicBezTo>
                          <a:pt x="639641" y="837069"/>
                          <a:pt x="389131" y="757639"/>
                          <a:pt x="383021" y="757639"/>
                        </a:cubicBezTo>
                        <a:lnTo>
                          <a:pt x="370801" y="751529"/>
                        </a:lnTo>
                        <a:lnTo>
                          <a:pt x="376911" y="745419"/>
                        </a:lnTo>
                        <a:cubicBezTo>
                          <a:pt x="383021" y="739309"/>
                          <a:pt x="456341" y="647659"/>
                          <a:pt x="719071" y="543789"/>
                        </a:cubicBezTo>
                        <a:cubicBezTo>
                          <a:pt x="480781" y="543789"/>
                          <a:pt x="285261" y="727089"/>
                          <a:pt x="279151" y="727089"/>
                        </a:cubicBezTo>
                        <a:lnTo>
                          <a:pt x="279151" y="727089"/>
                        </a:lnTo>
                        <a:lnTo>
                          <a:pt x="236381" y="714869"/>
                        </a:lnTo>
                        <a:cubicBezTo>
                          <a:pt x="218051" y="763749"/>
                          <a:pt x="205831" y="818739"/>
                          <a:pt x="199721" y="879839"/>
                        </a:cubicBezTo>
                        <a:cubicBezTo>
                          <a:pt x="181391" y="965379"/>
                          <a:pt x="169171" y="1057029"/>
                          <a:pt x="126401" y="1124239"/>
                        </a:cubicBezTo>
                        <a:lnTo>
                          <a:pt x="89741" y="1185338"/>
                        </a:lnTo>
                        <a:lnTo>
                          <a:pt x="114181" y="1118129"/>
                        </a:lnTo>
                        <a:cubicBezTo>
                          <a:pt x="114181" y="1118129"/>
                          <a:pt x="138621" y="1044809"/>
                          <a:pt x="89741" y="916499"/>
                        </a:cubicBezTo>
                        <a:cubicBezTo>
                          <a:pt x="53081" y="824849"/>
                          <a:pt x="53081" y="745419"/>
                          <a:pt x="59191" y="708759"/>
                        </a:cubicBezTo>
                        <a:lnTo>
                          <a:pt x="16421" y="763749"/>
                        </a:lnTo>
                        <a:lnTo>
                          <a:pt x="10311" y="757639"/>
                        </a:lnTo>
                        <a:cubicBezTo>
                          <a:pt x="10311" y="757639"/>
                          <a:pt x="-63009" y="488799"/>
                          <a:pt x="181391" y="342160"/>
                        </a:cubicBezTo>
                        <a:cubicBezTo>
                          <a:pt x="114181" y="348270"/>
                          <a:pt x="101961" y="360490"/>
                          <a:pt x="101961" y="360490"/>
                        </a:cubicBezTo>
                        <a:lnTo>
                          <a:pt x="89741" y="354380"/>
                        </a:lnTo>
                        <a:lnTo>
                          <a:pt x="89741" y="354380"/>
                        </a:lnTo>
                        <a:lnTo>
                          <a:pt x="89741" y="354380"/>
                        </a:lnTo>
                        <a:lnTo>
                          <a:pt x="89741" y="354380"/>
                        </a:lnTo>
                        <a:cubicBezTo>
                          <a:pt x="95851" y="336050"/>
                          <a:pt x="279151" y="18330"/>
                          <a:pt x="1348402" y="0"/>
                        </a:cubicBezTo>
                        <a:cubicBezTo>
                          <a:pt x="1464492" y="0"/>
                          <a:pt x="1568362" y="0"/>
                          <a:pt x="1666122" y="12220"/>
                        </a:cubicBezTo>
                        <a:cubicBezTo>
                          <a:pt x="2026612" y="54990"/>
                          <a:pt x="2173252" y="256620"/>
                          <a:pt x="2277122" y="476579"/>
                        </a:cubicBezTo>
                        <a:lnTo>
                          <a:pt x="2319892" y="342160"/>
                        </a:lnTo>
                        <a:lnTo>
                          <a:pt x="2326002" y="354380"/>
                        </a:lnTo>
                        <a:cubicBezTo>
                          <a:pt x="2326002" y="354380"/>
                          <a:pt x="2368772" y="421589"/>
                          <a:pt x="2356552" y="549899"/>
                        </a:cubicBezTo>
                        <a:cubicBezTo>
                          <a:pt x="2380992" y="543789"/>
                          <a:pt x="2411542" y="543789"/>
                          <a:pt x="2435982" y="543789"/>
                        </a:cubicBezTo>
                        <a:cubicBezTo>
                          <a:pt x="2515412" y="549899"/>
                          <a:pt x="2576512" y="592669"/>
                          <a:pt x="2576512" y="592669"/>
                        </a:cubicBezTo>
                        <a:lnTo>
                          <a:pt x="2594842" y="604889"/>
                        </a:lnTo>
                        <a:lnTo>
                          <a:pt x="2576512" y="604889"/>
                        </a:lnTo>
                        <a:cubicBezTo>
                          <a:pt x="2515412" y="604889"/>
                          <a:pt x="2484862" y="610999"/>
                          <a:pt x="2466532" y="617109"/>
                        </a:cubicBezTo>
                        <a:cubicBezTo>
                          <a:pt x="2521522" y="653769"/>
                          <a:pt x="2717043" y="830959"/>
                          <a:pt x="2655942" y="1362528"/>
                        </a:cubicBezTo>
                        <a:lnTo>
                          <a:pt x="2655942" y="1380858"/>
                        </a:lnTo>
                        <a:lnTo>
                          <a:pt x="2637613" y="1362528"/>
                        </a:lnTo>
                        <a:cubicBezTo>
                          <a:pt x="2600953" y="1319758"/>
                          <a:pt x="2564292" y="1295318"/>
                          <a:pt x="2545962" y="1289208"/>
                        </a:cubicBezTo>
                        <a:cubicBezTo>
                          <a:pt x="2564292" y="1319758"/>
                          <a:pt x="2582622" y="1393078"/>
                          <a:pt x="2552072" y="1515278"/>
                        </a:cubicBezTo>
                        <a:lnTo>
                          <a:pt x="2545962" y="1545828"/>
                        </a:lnTo>
                        <a:lnTo>
                          <a:pt x="2539853" y="1515278"/>
                        </a:lnTo>
                        <a:cubicBezTo>
                          <a:pt x="2533742" y="1496948"/>
                          <a:pt x="2521522" y="1472508"/>
                          <a:pt x="2503192" y="1460288"/>
                        </a:cubicBezTo>
                        <a:cubicBezTo>
                          <a:pt x="2521522" y="1521388"/>
                          <a:pt x="2539853" y="1668028"/>
                          <a:pt x="2429872" y="1900208"/>
                        </a:cubicBezTo>
                        <a:lnTo>
                          <a:pt x="2417652" y="1918538"/>
                        </a:lnTo>
                        <a:lnTo>
                          <a:pt x="2423762" y="1894098"/>
                        </a:lnTo>
                        <a:cubicBezTo>
                          <a:pt x="2423762" y="1894098"/>
                          <a:pt x="2417652" y="1857438"/>
                          <a:pt x="2387102" y="1820778"/>
                        </a:cubicBezTo>
                        <a:cubicBezTo>
                          <a:pt x="2374882" y="1930758"/>
                          <a:pt x="2209912" y="2101837"/>
                          <a:pt x="2057162" y="2150717"/>
                        </a:cubicBezTo>
                        <a:lnTo>
                          <a:pt x="2038832" y="2156827"/>
                        </a:lnTo>
                        <a:lnTo>
                          <a:pt x="2044942" y="2138497"/>
                        </a:lnTo>
                        <a:cubicBezTo>
                          <a:pt x="2057162" y="2107947"/>
                          <a:pt x="2063272" y="2083507"/>
                          <a:pt x="2063272" y="2065177"/>
                        </a:cubicBezTo>
                        <a:cubicBezTo>
                          <a:pt x="2020502" y="2126277"/>
                          <a:pt x="1861642" y="2309577"/>
                          <a:pt x="1519482" y="2291247"/>
                        </a:cubicBezTo>
                        <a:lnTo>
                          <a:pt x="1501152" y="2291247"/>
                        </a:lnTo>
                        <a:close/>
                        <a:moveTo>
                          <a:pt x="1660012" y="2107947"/>
                        </a:moveTo>
                        <a:cubicBezTo>
                          <a:pt x="1617242" y="2187377"/>
                          <a:pt x="1556142" y="2254587"/>
                          <a:pt x="1531702" y="2279027"/>
                        </a:cubicBezTo>
                        <a:cubicBezTo>
                          <a:pt x="1916632" y="2291247"/>
                          <a:pt x="2057162" y="2040737"/>
                          <a:pt x="2063272" y="2040737"/>
                        </a:cubicBezTo>
                        <a:lnTo>
                          <a:pt x="2075492" y="2022407"/>
                        </a:lnTo>
                        <a:lnTo>
                          <a:pt x="2081602" y="2040737"/>
                        </a:lnTo>
                        <a:cubicBezTo>
                          <a:pt x="2081602" y="2040737"/>
                          <a:pt x="2087712" y="2083507"/>
                          <a:pt x="2069382" y="2132387"/>
                        </a:cubicBezTo>
                        <a:cubicBezTo>
                          <a:pt x="2209912" y="2077397"/>
                          <a:pt x="2380992" y="1906318"/>
                          <a:pt x="2374882" y="1802448"/>
                        </a:cubicBezTo>
                        <a:lnTo>
                          <a:pt x="2374882" y="1784118"/>
                        </a:lnTo>
                        <a:lnTo>
                          <a:pt x="2387102" y="1802448"/>
                        </a:lnTo>
                        <a:cubicBezTo>
                          <a:pt x="2411542" y="1832998"/>
                          <a:pt x="2423762" y="1863548"/>
                          <a:pt x="2429872" y="1881878"/>
                        </a:cubicBezTo>
                        <a:cubicBezTo>
                          <a:pt x="2558183" y="1594708"/>
                          <a:pt x="2478752" y="1441958"/>
                          <a:pt x="2478752" y="1441958"/>
                        </a:cubicBezTo>
                        <a:lnTo>
                          <a:pt x="2454312" y="1399188"/>
                        </a:lnTo>
                        <a:lnTo>
                          <a:pt x="2484862" y="1429738"/>
                        </a:lnTo>
                        <a:cubicBezTo>
                          <a:pt x="2484862" y="1429738"/>
                          <a:pt x="2521522" y="1466398"/>
                          <a:pt x="2539853" y="1496948"/>
                        </a:cubicBezTo>
                        <a:cubicBezTo>
                          <a:pt x="2570403" y="1350308"/>
                          <a:pt x="2515412" y="1283098"/>
                          <a:pt x="2515412" y="1283098"/>
                        </a:cubicBezTo>
                        <a:lnTo>
                          <a:pt x="2503192" y="1264768"/>
                        </a:lnTo>
                        <a:lnTo>
                          <a:pt x="2527632" y="1270878"/>
                        </a:lnTo>
                        <a:cubicBezTo>
                          <a:pt x="2527632" y="1270878"/>
                          <a:pt x="2576512" y="1283098"/>
                          <a:pt x="2631503" y="1350308"/>
                        </a:cubicBezTo>
                        <a:cubicBezTo>
                          <a:pt x="2668163" y="1050919"/>
                          <a:pt x="2613172" y="867619"/>
                          <a:pt x="2558183" y="769859"/>
                        </a:cubicBezTo>
                        <a:cubicBezTo>
                          <a:pt x="2503192" y="659879"/>
                          <a:pt x="2435982" y="629329"/>
                          <a:pt x="2435982" y="629329"/>
                        </a:cubicBezTo>
                        <a:lnTo>
                          <a:pt x="2429872" y="610999"/>
                        </a:lnTo>
                        <a:lnTo>
                          <a:pt x="2442092" y="604889"/>
                        </a:lnTo>
                        <a:cubicBezTo>
                          <a:pt x="2442092" y="604889"/>
                          <a:pt x="2466532" y="592669"/>
                          <a:pt x="2552072" y="592669"/>
                        </a:cubicBezTo>
                        <a:cubicBezTo>
                          <a:pt x="2527632" y="580449"/>
                          <a:pt x="2490972" y="562119"/>
                          <a:pt x="2442092" y="556009"/>
                        </a:cubicBezTo>
                        <a:cubicBezTo>
                          <a:pt x="2411542" y="549899"/>
                          <a:pt x="2380992" y="556009"/>
                          <a:pt x="2356552" y="562119"/>
                        </a:cubicBezTo>
                        <a:lnTo>
                          <a:pt x="2344332" y="568229"/>
                        </a:lnTo>
                        <a:lnTo>
                          <a:pt x="2344332" y="556009"/>
                        </a:lnTo>
                        <a:cubicBezTo>
                          <a:pt x="2356552" y="464359"/>
                          <a:pt x="2338222" y="403259"/>
                          <a:pt x="2326002" y="378820"/>
                        </a:cubicBezTo>
                        <a:lnTo>
                          <a:pt x="2283232" y="519349"/>
                        </a:lnTo>
                        <a:lnTo>
                          <a:pt x="2271012" y="494909"/>
                        </a:lnTo>
                        <a:cubicBezTo>
                          <a:pt x="2112152" y="140530"/>
                          <a:pt x="1910522" y="54990"/>
                          <a:pt x="1666122" y="24440"/>
                        </a:cubicBezTo>
                        <a:cubicBezTo>
                          <a:pt x="1568362" y="12220"/>
                          <a:pt x="1464492" y="12220"/>
                          <a:pt x="1348402" y="12220"/>
                        </a:cubicBezTo>
                        <a:cubicBezTo>
                          <a:pt x="450231" y="30550"/>
                          <a:pt x="181391" y="262730"/>
                          <a:pt x="114181" y="336050"/>
                        </a:cubicBezTo>
                        <a:cubicBezTo>
                          <a:pt x="132511" y="336050"/>
                          <a:pt x="163061" y="329940"/>
                          <a:pt x="211941" y="329940"/>
                        </a:cubicBezTo>
                        <a:lnTo>
                          <a:pt x="242491" y="329940"/>
                        </a:lnTo>
                        <a:lnTo>
                          <a:pt x="218051" y="342160"/>
                        </a:lnTo>
                        <a:cubicBezTo>
                          <a:pt x="-20239" y="458249"/>
                          <a:pt x="10311" y="684319"/>
                          <a:pt x="22531" y="739309"/>
                        </a:cubicBezTo>
                        <a:lnTo>
                          <a:pt x="83631" y="659879"/>
                        </a:lnTo>
                        <a:lnTo>
                          <a:pt x="77521" y="690429"/>
                        </a:lnTo>
                        <a:cubicBezTo>
                          <a:pt x="77521" y="690429"/>
                          <a:pt x="53081" y="788189"/>
                          <a:pt x="108071" y="916499"/>
                        </a:cubicBezTo>
                        <a:cubicBezTo>
                          <a:pt x="138621" y="989819"/>
                          <a:pt x="144731" y="1044809"/>
                          <a:pt x="144731" y="1081469"/>
                        </a:cubicBezTo>
                        <a:cubicBezTo>
                          <a:pt x="169171" y="1026479"/>
                          <a:pt x="181391" y="953159"/>
                          <a:pt x="193611" y="885949"/>
                        </a:cubicBezTo>
                        <a:cubicBezTo>
                          <a:pt x="205831" y="818739"/>
                          <a:pt x="218051" y="757639"/>
                          <a:pt x="236381" y="708759"/>
                        </a:cubicBezTo>
                        <a:lnTo>
                          <a:pt x="236381" y="702649"/>
                        </a:lnTo>
                        <a:lnTo>
                          <a:pt x="279151" y="714869"/>
                        </a:lnTo>
                        <a:cubicBezTo>
                          <a:pt x="303591" y="690429"/>
                          <a:pt x="517441" y="507129"/>
                          <a:pt x="761841" y="531569"/>
                        </a:cubicBezTo>
                        <a:lnTo>
                          <a:pt x="792391" y="531569"/>
                        </a:lnTo>
                        <a:lnTo>
                          <a:pt x="761841" y="549899"/>
                        </a:lnTo>
                        <a:cubicBezTo>
                          <a:pt x="523551" y="635439"/>
                          <a:pt x="425791" y="720979"/>
                          <a:pt x="401351" y="751529"/>
                        </a:cubicBezTo>
                        <a:cubicBezTo>
                          <a:pt x="450231" y="769859"/>
                          <a:pt x="639641" y="830959"/>
                          <a:pt x="712961" y="879839"/>
                        </a:cubicBezTo>
                        <a:cubicBezTo>
                          <a:pt x="804611" y="782079"/>
                          <a:pt x="975691" y="714869"/>
                          <a:pt x="981801" y="708759"/>
                        </a:cubicBezTo>
                        <a:lnTo>
                          <a:pt x="987911" y="720979"/>
                        </a:lnTo>
                        <a:cubicBezTo>
                          <a:pt x="987911" y="720979"/>
                          <a:pt x="853491" y="806519"/>
                          <a:pt x="792391" y="910389"/>
                        </a:cubicBezTo>
                        <a:cubicBezTo>
                          <a:pt x="902371" y="928719"/>
                          <a:pt x="975691" y="971489"/>
                          <a:pt x="994021" y="983709"/>
                        </a:cubicBezTo>
                        <a:cubicBezTo>
                          <a:pt x="1018461" y="959269"/>
                          <a:pt x="1116221" y="843179"/>
                          <a:pt x="1256752" y="812629"/>
                        </a:cubicBezTo>
                        <a:lnTo>
                          <a:pt x="1293412" y="806519"/>
                        </a:lnTo>
                        <a:lnTo>
                          <a:pt x="1262862" y="830959"/>
                        </a:lnTo>
                        <a:cubicBezTo>
                          <a:pt x="1152882" y="910389"/>
                          <a:pt x="1091781" y="1002039"/>
                          <a:pt x="1073451" y="1032589"/>
                        </a:cubicBezTo>
                        <a:lnTo>
                          <a:pt x="1262862" y="1130349"/>
                        </a:lnTo>
                        <a:cubicBezTo>
                          <a:pt x="1287302" y="1112019"/>
                          <a:pt x="1397282" y="1032589"/>
                          <a:pt x="1507262" y="983709"/>
                        </a:cubicBezTo>
                        <a:lnTo>
                          <a:pt x="1550032" y="965379"/>
                        </a:lnTo>
                        <a:lnTo>
                          <a:pt x="1519482" y="995929"/>
                        </a:lnTo>
                        <a:cubicBezTo>
                          <a:pt x="1415612" y="1093689"/>
                          <a:pt x="1360622" y="1167009"/>
                          <a:pt x="1348402" y="1185338"/>
                        </a:cubicBezTo>
                        <a:lnTo>
                          <a:pt x="1476712" y="1258658"/>
                        </a:lnTo>
                        <a:cubicBezTo>
                          <a:pt x="1495042" y="1246438"/>
                          <a:pt x="1611132" y="1185338"/>
                          <a:pt x="1678342" y="1105909"/>
                        </a:cubicBezTo>
                        <a:lnTo>
                          <a:pt x="1690562" y="1112019"/>
                        </a:lnTo>
                        <a:cubicBezTo>
                          <a:pt x="1653902" y="1167009"/>
                          <a:pt x="1623352" y="1203669"/>
                          <a:pt x="1605022" y="1228108"/>
                        </a:cubicBezTo>
                        <a:lnTo>
                          <a:pt x="1727222" y="1142569"/>
                        </a:lnTo>
                        <a:lnTo>
                          <a:pt x="1702782" y="1307538"/>
                        </a:lnTo>
                        <a:lnTo>
                          <a:pt x="1812762" y="1197559"/>
                        </a:lnTo>
                        <a:lnTo>
                          <a:pt x="1812762" y="1215888"/>
                        </a:lnTo>
                        <a:cubicBezTo>
                          <a:pt x="1812762" y="1221998"/>
                          <a:pt x="1788322" y="1668028"/>
                          <a:pt x="1678342" y="1912428"/>
                        </a:cubicBezTo>
                        <a:cubicBezTo>
                          <a:pt x="1751662" y="1851328"/>
                          <a:pt x="1824982" y="1820778"/>
                          <a:pt x="1886082" y="1826888"/>
                        </a:cubicBezTo>
                        <a:cubicBezTo>
                          <a:pt x="1910522" y="1826888"/>
                          <a:pt x="1928852" y="1839108"/>
                          <a:pt x="1947182" y="1851328"/>
                        </a:cubicBezTo>
                        <a:cubicBezTo>
                          <a:pt x="1977732" y="1881878"/>
                          <a:pt x="1989952" y="1936868"/>
                          <a:pt x="1977732" y="1997967"/>
                        </a:cubicBezTo>
                        <a:cubicBezTo>
                          <a:pt x="1959402" y="2083507"/>
                          <a:pt x="1904412" y="2144607"/>
                          <a:pt x="1824982" y="2181267"/>
                        </a:cubicBezTo>
                        <a:cubicBezTo>
                          <a:pt x="1751662" y="2211817"/>
                          <a:pt x="1696672" y="2193487"/>
                          <a:pt x="1672232" y="2144607"/>
                        </a:cubicBezTo>
                        <a:cubicBezTo>
                          <a:pt x="1666122" y="2132387"/>
                          <a:pt x="1666122" y="2120167"/>
                          <a:pt x="1660012" y="2107947"/>
                        </a:cubicBezTo>
                        <a:close/>
                      </a:path>
                    </a:pathLst>
                  </a:custGeom>
                  <a:solidFill>
                    <a:srgbClr val="0A0A0A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5" name="Graphic 16">
                  <a:extLst>
                    <a:ext uri="{FF2B5EF4-FFF2-40B4-BE49-F238E27FC236}">
                      <a16:creationId xmlns:a16="http://schemas.microsoft.com/office/drawing/2014/main" id="{2B0674F8-5026-4656-A0C2-E8157D7B3222}"/>
                    </a:ext>
                  </a:extLst>
                </p:cNvPr>
                <p:cNvGrpSpPr/>
                <p:nvPr/>
              </p:nvGrpSpPr>
              <p:grpSpPr>
                <a:xfrm>
                  <a:off x="652615" y="4572546"/>
                  <a:ext cx="2078227" cy="1928958"/>
                  <a:chOff x="652615" y="4572546"/>
                  <a:chExt cx="2078227" cy="1928958"/>
                </a:xfrm>
              </p:grpSpPr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12F95E79-8D89-4BFD-9D47-942954E0A772}"/>
                      </a:ext>
                    </a:extLst>
                  </p:cNvPr>
                  <p:cNvSpPr/>
                  <p:nvPr/>
                </p:nvSpPr>
                <p:spPr>
                  <a:xfrm>
                    <a:off x="660587" y="4578948"/>
                    <a:ext cx="2064001" cy="1919563"/>
                  </a:xfrm>
                  <a:custGeom>
                    <a:avLst/>
                    <a:gdLst>
                      <a:gd name="connsiteX0" fmla="*/ 1912823 w 2064001"/>
                      <a:gd name="connsiteY0" fmla="*/ 1633314 h 1919563"/>
                      <a:gd name="connsiteX1" fmla="*/ 2028913 w 2064001"/>
                      <a:gd name="connsiteY1" fmla="*/ 1321704 h 1919563"/>
                      <a:gd name="connsiteX2" fmla="*/ 1747853 w 2064001"/>
                      <a:gd name="connsiteY2" fmla="*/ 1407244 h 1919563"/>
                      <a:gd name="connsiteX3" fmla="*/ 1900603 w 2064001"/>
                      <a:gd name="connsiteY3" fmla="*/ 680155 h 1919563"/>
                      <a:gd name="connsiteX4" fmla="*/ 1790623 w 2064001"/>
                      <a:gd name="connsiteY4" fmla="*/ 790135 h 1919563"/>
                      <a:gd name="connsiteX5" fmla="*/ 1808953 w 2064001"/>
                      <a:gd name="connsiteY5" fmla="*/ 619055 h 1919563"/>
                      <a:gd name="connsiteX6" fmla="*/ 1650092 w 2064001"/>
                      <a:gd name="connsiteY6" fmla="*/ 729035 h 1919563"/>
                      <a:gd name="connsiteX7" fmla="*/ 1772293 w 2064001"/>
                      <a:gd name="connsiteY7" fmla="*/ 570175 h 1919563"/>
                      <a:gd name="connsiteX8" fmla="*/ 1564552 w 2064001"/>
                      <a:gd name="connsiteY8" fmla="*/ 722925 h 1919563"/>
                      <a:gd name="connsiteX9" fmla="*/ 1424022 w 2064001"/>
                      <a:gd name="connsiteY9" fmla="*/ 643495 h 1919563"/>
                      <a:gd name="connsiteX10" fmla="*/ 1601212 w 2064001"/>
                      <a:gd name="connsiteY10" fmla="*/ 441865 h 1919563"/>
                      <a:gd name="connsiteX11" fmla="*/ 1350702 w 2064001"/>
                      <a:gd name="connsiteY11" fmla="*/ 588505 h 1919563"/>
                      <a:gd name="connsiteX12" fmla="*/ 1149072 w 2064001"/>
                      <a:gd name="connsiteY12" fmla="*/ 484635 h 1919563"/>
                      <a:gd name="connsiteX13" fmla="*/ 1344592 w 2064001"/>
                      <a:gd name="connsiteY13" fmla="*/ 276896 h 1919563"/>
                      <a:gd name="connsiteX14" fmla="*/ 1081862 w 2064001"/>
                      <a:gd name="connsiteY14" fmla="*/ 454085 h 1919563"/>
                      <a:gd name="connsiteX15" fmla="*/ 868012 w 2064001"/>
                      <a:gd name="connsiteY15" fmla="*/ 374655 h 1919563"/>
                      <a:gd name="connsiteX16" fmla="*/ 1069642 w 2064001"/>
                      <a:gd name="connsiteY16" fmla="*/ 173026 h 1919563"/>
                      <a:gd name="connsiteX17" fmla="*/ 800802 w 2064001"/>
                      <a:gd name="connsiteY17" fmla="*/ 344106 h 1919563"/>
                      <a:gd name="connsiteX18" fmla="*/ 476972 w 2064001"/>
                      <a:gd name="connsiteY18" fmla="*/ 209686 h 1919563"/>
                      <a:gd name="connsiteX19" fmla="*/ 849682 w 2064001"/>
                      <a:gd name="connsiteY19" fmla="*/ 1946 h 1919563"/>
                      <a:gd name="connsiteX20" fmla="*/ 373102 w 2064001"/>
                      <a:gd name="connsiteY20" fmla="*/ 191356 h 1919563"/>
                      <a:gd name="connsiteX21" fmla="*/ 330332 w 2064001"/>
                      <a:gd name="connsiteY21" fmla="*/ 179136 h 1919563"/>
                      <a:gd name="connsiteX22" fmla="*/ 220351 w 2064001"/>
                      <a:gd name="connsiteY22" fmla="*/ 588505 h 1919563"/>
                      <a:gd name="connsiteX23" fmla="*/ 214241 w 2064001"/>
                      <a:gd name="connsiteY23" fmla="*/ 600725 h 1919563"/>
                      <a:gd name="connsiteX24" fmla="*/ 61491 w 2064001"/>
                      <a:gd name="connsiteY24" fmla="*/ 1352254 h 1919563"/>
                      <a:gd name="connsiteX25" fmla="*/ 629722 w 2064001"/>
                      <a:gd name="connsiteY25" fmla="*/ 1896044 h 1919563"/>
                      <a:gd name="connsiteX26" fmla="*/ 1607323 w 2064001"/>
                      <a:gd name="connsiteY26" fmla="*/ 1749404 h 1919563"/>
                      <a:gd name="connsiteX27" fmla="*/ 1753962 w 2064001"/>
                      <a:gd name="connsiteY27" fmla="*/ 1541664 h 1919563"/>
                      <a:gd name="connsiteX28" fmla="*/ 1912823 w 2064001"/>
                      <a:gd name="connsiteY28" fmla="*/ 1633314 h 1919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2064001" h="1919563">
                        <a:moveTo>
                          <a:pt x="1912823" y="1633314"/>
                        </a:moveTo>
                        <a:cubicBezTo>
                          <a:pt x="2071683" y="1566104"/>
                          <a:pt x="2096123" y="1382804"/>
                          <a:pt x="2028913" y="1321704"/>
                        </a:cubicBezTo>
                        <a:cubicBezTo>
                          <a:pt x="1973923" y="1266714"/>
                          <a:pt x="1851723" y="1303374"/>
                          <a:pt x="1747853" y="1407244"/>
                        </a:cubicBezTo>
                        <a:cubicBezTo>
                          <a:pt x="1870053" y="1175064"/>
                          <a:pt x="1900603" y="680155"/>
                          <a:pt x="1900603" y="680155"/>
                        </a:cubicBezTo>
                        <a:lnTo>
                          <a:pt x="1790623" y="790135"/>
                        </a:lnTo>
                        <a:lnTo>
                          <a:pt x="1808953" y="619055"/>
                        </a:lnTo>
                        <a:lnTo>
                          <a:pt x="1650092" y="729035"/>
                        </a:lnTo>
                        <a:cubicBezTo>
                          <a:pt x="1650092" y="729035"/>
                          <a:pt x="1680642" y="698485"/>
                          <a:pt x="1772293" y="570175"/>
                        </a:cubicBezTo>
                        <a:cubicBezTo>
                          <a:pt x="1686753" y="661825"/>
                          <a:pt x="1564552" y="722925"/>
                          <a:pt x="1564552" y="722925"/>
                        </a:cubicBezTo>
                        <a:lnTo>
                          <a:pt x="1424022" y="643495"/>
                        </a:lnTo>
                        <a:cubicBezTo>
                          <a:pt x="1424022" y="643495"/>
                          <a:pt x="1466792" y="564065"/>
                          <a:pt x="1601212" y="441865"/>
                        </a:cubicBezTo>
                        <a:cubicBezTo>
                          <a:pt x="1472902" y="496855"/>
                          <a:pt x="1350702" y="588505"/>
                          <a:pt x="1350702" y="588505"/>
                        </a:cubicBezTo>
                        <a:lnTo>
                          <a:pt x="1149072" y="484635"/>
                        </a:lnTo>
                        <a:cubicBezTo>
                          <a:pt x="1149072" y="484635"/>
                          <a:pt x="1210172" y="368545"/>
                          <a:pt x="1344592" y="276896"/>
                        </a:cubicBezTo>
                        <a:cubicBezTo>
                          <a:pt x="1185732" y="313556"/>
                          <a:pt x="1081862" y="454085"/>
                          <a:pt x="1081862" y="454085"/>
                        </a:cubicBezTo>
                        <a:cubicBezTo>
                          <a:pt x="1081862" y="454085"/>
                          <a:pt x="1002432" y="399095"/>
                          <a:pt x="868012" y="374655"/>
                        </a:cubicBezTo>
                        <a:cubicBezTo>
                          <a:pt x="929112" y="264676"/>
                          <a:pt x="1069642" y="173026"/>
                          <a:pt x="1069642" y="173026"/>
                        </a:cubicBezTo>
                        <a:cubicBezTo>
                          <a:pt x="1069642" y="173026"/>
                          <a:pt x="886342" y="246346"/>
                          <a:pt x="800802" y="344106"/>
                        </a:cubicBezTo>
                        <a:cubicBezTo>
                          <a:pt x="727482" y="289116"/>
                          <a:pt x="476972" y="209686"/>
                          <a:pt x="476972" y="209686"/>
                        </a:cubicBezTo>
                        <a:cubicBezTo>
                          <a:pt x="476972" y="209686"/>
                          <a:pt x="562512" y="105816"/>
                          <a:pt x="849682" y="1946"/>
                        </a:cubicBezTo>
                        <a:cubicBezTo>
                          <a:pt x="586952" y="-22494"/>
                          <a:pt x="373102" y="191356"/>
                          <a:pt x="373102" y="191356"/>
                        </a:cubicBezTo>
                        <a:cubicBezTo>
                          <a:pt x="373102" y="191356"/>
                          <a:pt x="373102" y="191356"/>
                          <a:pt x="330332" y="179136"/>
                        </a:cubicBezTo>
                        <a:cubicBezTo>
                          <a:pt x="287562" y="295226"/>
                          <a:pt x="287562" y="484635"/>
                          <a:pt x="220351" y="588505"/>
                        </a:cubicBezTo>
                        <a:cubicBezTo>
                          <a:pt x="220351" y="594615"/>
                          <a:pt x="214241" y="594615"/>
                          <a:pt x="214241" y="600725"/>
                        </a:cubicBezTo>
                        <a:cubicBezTo>
                          <a:pt x="-48489" y="973435"/>
                          <a:pt x="-30159" y="1175064"/>
                          <a:pt x="61491" y="1352254"/>
                        </a:cubicBezTo>
                        <a:cubicBezTo>
                          <a:pt x="153141" y="1529444"/>
                          <a:pt x="434202" y="1853274"/>
                          <a:pt x="629722" y="1896044"/>
                        </a:cubicBezTo>
                        <a:cubicBezTo>
                          <a:pt x="935222" y="1957144"/>
                          <a:pt x="1424022" y="1896044"/>
                          <a:pt x="1607323" y="1749404"/>
                        </a:cubicBezTo>
                        <a:cubicBezTo>
                          <a:pt x="1607323" y="1749404"/>
                          <a:pt x="1698973" y="1657754"/>
                          <a:pt x="1753962" y="1541664"/>
                        </a:cubicBezTo>
                        <a:cubicBezTo>
                          <a:pt x="1753962" y="1572214"/>
                          <a:pt x="1772293" y="1682194"/>
                          <a:pt x="1912823" y="1633314"/>
                        </a:cubicBezTo>
                        <a:close/>
                      </a:path>
                    </a:pathLst>
                  </a:custGeom>
                  <a:solidFill>
                    <a:srgbClr val="FFD6B6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7" name="Freeform: Shape 116">
                    <a:extLst>
                      <a:ext uri="{FF2B5EF4-FFF2-40B4-BE49-F238E27FC236}">
                        <a16:creationId xmlns:a16="http://schemas.microsoft.com/office/drawing/2014/main" id="{550EB87B-FD98-4162-B0E0-336FE7976C7A}"/>
                      </a:ext>
                    </a:extLst>
                  </p:cNvPr>
                  <p:cNvSpPr/>
                  <p:nvPr/>
                </p:nvSpPr>
                <p:spPr>
                  <a:xfrm>
                    <a:off x="652615" y="4572546"/>
                    <a:ext cx="2078227" cy="1928958"/>
                  </a:xfrm>
                  <a:custGeom>
                    <a:avLst/>
                    <a:gdLst>
                      <a:gd name="connsiteX0" fmla="*/ 729344 w 2078227"/>
                      <a:gd name="connsiteY0" fmla="*/ 1920775 h 1928958"/>
                      <a:gd name="connsiteX1" fmla="*/ 637694 w 2078227"/>
                      <a:gd name="connsiteY1" fmla="*/ 1908555 h 1928958"/>
                      <a:gd name="connsiteX2" fmla="*/ 63354 w 2078227"/>
                      <a:gd name="connsiteY2" fmla="*/ 1364766 h 1928958"/>
                      <a:gd name="connsiteX3" fmla="*/ 203884 w 2078227"/>
                      <a:gd name="connsiteY3" fmla="*/ 607127 h 1928958"/>
                      <a:gd name="connsiteX4" fmla="*/ 209994 w 2078227"/>
                      <a:gd name="connsiteY4" fmla="*/ 594907 h 1928958"/>
                      <a:gd name="connsiteX5" fmla="*/ 277204 w 2078227"/>
                      <a:gd name="connsiteY5" fmla="*/ 356617 h 1928958"/>
                      <a:gd name="connsiteX6" fmla="*/ 319974 w 2078227"/>
                      <a:gd name="connsiteY6" fmla="*/ 179427 h 1928958"/>
                      <a:gd name="connsiteX7" fmla="*/ 319974 w 2078227"/>
                      <a:gd name="connsiteY7" fmla="*/ 173317 h 1928958"/>
                      <a:gd name="connsiteX8" fmla="*/ 362744 w 2078227"/>
                      <a:gd name="connsiteY8" fmla="*/ 185537 h 1928958"/>
                      <a:gd name="connsiteX9" fmla="*/ 845434 w 2078227"/>
                      <a:gd name="connsiteY9" fmla="*/ 2238 h 1928958"/>
                      <a:gd name="connsiteX10" fmla="*/ 875984 w 2078227"/>
                      <a:gd name="connsiteY10" fmla="*/ 2238 h 1928958"/>
                      <a:gd name="connsiteX11" fmla="*/ 857654 w 2078227"/>
                      <a:gd name="connsiteY11" fmla="*/ 14458 h 1928958"/>
                      <a:gd name="connsiteX12" fmla="*/ 497164 w 2078227"/>
                      <a:gd name="connsiteY12" fmla="*/ 216087 h 1928958"/>
                      <a:gd name="connsiteX13" fmla="*/ 808774 w 2078227"/>
                      <a:gd name="connsiteY13" fmla="*/ 344397 h 1928958"/>
                      <a:gd name="connsiteX14" fmla="*/ 1077614 w 2078227"/>
                      <a:gd name="connsiteY14" fmla="*/ 173317 h 1928958"/>
                      <a:gd name="connsiteX15" fmla="*/ 1083725 w 2078227"/>
                      <a:gd name="connsiteY15" fmla="*/ 185537 h 1928958"/>
                      <a:gd name="connsiteX16" fmla="*/ 888204 w 2078227"/>
                      <a:gd name="connsiteY16" fmla="*/ 374947 h 1928958"/>
                      <a:gd name="connsiteX17" fmla="*/ 1089835 w 2078227"/>
                      <a:gd name="connsiteY17" fmla="*/ 448267 h 1928958"/>
                      <a:gd name="connsiteX18" fmla="*/ 1352565 w 2078227"/>
                      <a:gd name="connsiteY18" fmla="*/ 277187 h 1928958"/>
                      <a:gd name="connsiteX19" fmla="*/ 1389225 w 2078227"/>
                      <a:gd name="connsiteY19" fmla="*/ 271077 h 1928958"/>
                      <a:gd name="connsiteX20" fmla="*/ 1358675 w 2078227"/>
                      <a:gd name="connsiteY20" fmla="*/ 295517 h 1928958"/>
                      <a:gd name="connsiteX21" fmla="*/ 1169265 w 2078227"/>
                      <a:gd name="connsiteY21" fmla="*/ 497147 h 1928958"/>
                      <a:gd name="connsiteX22" fmla="*/ 1358675 w 2078227"/>
                      <a:gd name="connsiteY22" fmla="*/ 594907 h 1928958"/>
                      <a:gd name="connsiteX23" fmla="*/ 1603075 w 2078227"/>
                      <a:gd name="connsiteY23" fmla="*/ 448267 h 1928958"/>
                      <a:gd name="connsiteX24" fmla="*/ 1645845 w 2078227"/>
                      <a:gd name="connsiteY24" fmla="*/ 429937 h 1928958"/>
                      <a:gd name="connsiteX25" fmla="*/ 1615295 w 2078227"/>
                      <a:gd name="connsiteY25" fmla="*/ 460487 h 1928958"/>
                      <a:gd name="connsiteX26" fmla="*/ 1444215 w 2078227"/>
                      <a:gd name="connsiteY26" fmla="*/ 649897 h 1928958"/>
                      <a:gd name="connsiteX27" fmla="*/ 1572525 w 2078227"/>
                      <a:gd name="connsiteY27" fmla="*/ 723217 h 1928958"/>
                      <a:gd name="connsiteX28" fmla="*/ 1774155 w 2078227"/>
                      <a:gd name="connsiteY28" fmla="*/ 570467 h 1928958"/>
                      <a:gd name="connsiteX29" fmla="*/ 1786375 w 2078227"/>
                      <a:gd name="connsiteY29" fmla="*/ 576577 h 1928958"/>
                      <a:gd name="connsiteX30" fmla="*/ 1700835 w 2078227"/>
                      <a:gd name="connsiteY30" fmla="*/ 692667 h 1928958"/>
                      <a:gd name="connsiteX31" fmla="*/ 1823035 w 2078227"/>
                      <a:gd name="connsiteY31" fmla="*/ 607127 h 1928958"/>
                      <a:gd name="connsiteX32" fmla="*/ 1798595 w 2078227"/>
                      <a:gd name="connsiteY32" fmla="*/ 772097 h 1928958"/>
                      <a:gd name="connsiteX33" fmla="*/ 1908575 w 2078227"/>
                      <a:gd name="connsiteY33" fmla="*/ 662117 h 1928958"/>
                      <a:gd name="connsiteX34" fmla="*/ 1908575 w 2078227"/>
                      <a:gd name="connsiteY34" fmla="*/ 680447 h 1928958"/>
                      <a:gd name="connsiteX35" fmla="*/ 1774155 w 2078227"/>
                      <a:gd name="connsiteY35" fmla="*/ 1376986 h 1928958"/>
                      <a:gd name="connsiteX36" fmla="*/ 1981895 w 2078227"/>
                      <a:gd name="connsiteY36" fmla="*/ 1291446 h 1928958"/>
                      <a:gd name="connsiteX37" fmla="*/ 2042995 w 2078227"/>
                      <a:gd name="connsiteY37" fmla="*/ 1315886 h 1928958"/>
                      <a:gd name="connsiteX38" fmla="*/ 2073545 w 2078227"/>
                      <a:gd name="connsiteY38" fmla="*/ 1462526 h 1928958"/>
                      <a:gd name="connsiteX39" fmla="*/ 1920795 w 2078227"/>
                      <a:gd name="connsiteY39" fmla="*/ 1645826 h 1928958"/>
                      <a:gd name="connsiteX40" fmla="*/ 1835255 w 2078227"/>
                      <a:gd name="connsiteY40" fmla="*/ 1658046 h 1928958"/>
                      <a:gd name="connsiteX41" fmla="*/ 1835255 w 2078227"/>
                      <a:gd name="connsiteY41" fmla="*/ 1658046 h 1928958"/>
                      <a:gd name="connsiteX42" fmla="*/ 1755825 w 2078227"/>
                      <a:gd name="connsiteY42" fmla="*/ 1572506 h 1928958"/>
                      <a:gd name="connsiteX43" fmla="*/ 1615295 w 2078227"/>
                      <a:gd name="connsiteY43" fmla="*/ 1755805 h 1928958"/>
                      <a:gd name="connsiteX44" fmla="*/ 729344 w 2078227"/>
                      <a:gd name="connsiteY44" fmla="*/ 1920775 h 1928958"/>
                      <a:gd name="connsiteX45" fmla="*/ 332194 w 2078227"/>
                      <a:gd name="connsiteY45" fmla="*/ 191647 h 1928958"/>
                      <a:gd name="connsiteX46" fmla="*/ 295534 w 2078227"/>
                      <a:gd name="connsiteY46" fmla="*/ 356617 h 1928958"/>
                      <a:gd name="connsiteX47" fmla="*/ 222214 w 2078227"/>
                      <a:gd name="connsiteY47" fmla="*/ 601017 h 1928958"/>
                      <a:gd name="connsiteX48" fmla="*/ 216104 w 2078227"/>
                      <a:gd name="connsiteY48" fmla="*/ 613237 h 1928958"/>
                      <a:gd name="connsiteX49" fmla="*/ 75574 w 2078227"/>
                      <a:gd name="connsiteY49" fmla="*/ 1352546 h 1928958"/>
                      <a:gd name="connsiteX50" fmla="*/ 643804 w 2078227"/>
                      <a:gd name="connsiteY50" fmla="*/ 1890225 h 1928958"/>
                      <a:gd name="connsiteX51" fmla="*/ 735454 w 2078227"/>
                      <a:gd name="connsiteY51" fmla="*/ 1902445 h 1928958"/>
                      <a:gd name="connsiteX52" fmla="*/ 1615295 w 2078227"/>
                      <a:gd name="connsiteY52" fmla="*/ 1743585 h 1928958"/>
                      <a:gd name="connsiteX53" fmla="*/ 1761935 w 2078227"/>
                      <a:gd name="connsiteY53" fmla="*/ 1541956 h 1928958"/>
                      <a:gd name="connsiteX54" fmla="*/ 1780265 w 2078227"/>
                      <a:gd name="connsiteY54" fmla="*/ 1505296 h 1928958"/>
                      <a:gd name="connsiteX55" fmla="*/ 1774155 w 2078227"/>
                      <a:gd name="connsiteY55" fmla="*/ 1548066 h 1928958"/>
                      <a:gd name="connsiteX56" fmla="*/ 1841365 w 2078227"/>
                      <a:gd name="connsiteY56" fmla="*/ 1645826 h 1928958"/>
                      <a:gd name="connsiteX57" fmla="*/ 1841365 w 2078227"/>
                      <a:gd name="connsiteY57" fmla="*/ 1645826 h 1928958"/>
                      <a:gd name="connsiteX58" fmla="*/ 1914685 w 2078227"/>
                      <a:gd name="connsiteY58" fmla="*/ 1633606 h 1928958"/>
                      <a:gd name="connsiteX59" fmla="*/ 2055215 w 2078227"/>
                      <a:gd name="connsiteY59" fmla="*/ 1462526 h 1928958"/>
                      <a:gd name="connsiteX60" fmla="*/ 2030775 w 2078227"/>
                      <a:gd name="connsiteY60" fmla="*/ 1328106 h 1928958"/>
                      <a:gd name="connsiteX61" fmla="*/ 1981895 w 2078227"/>
                      <a:gd name="connsiteY61" fmla="*/ 1303666 h 1928958"/>
                      <a:gd name="connsiteX62" fmla="*/ 1761935 w 2078227"/>
                      <a:gd name="connsiteY62" fmla="*/ 1413646 h 1928958"/>
                      <a:gd name="connsiteX63" fmla="*/ 1731385 w 2078227"/>
                      <a:gd name="connsiteY63" fmla="*/ 1444196 h 1928958"/>
                      <a:gd name="connsiteX64" fmla="*/ 1755825 w 2078227"/>
                      <a:gd name="connsiteY64" fmla="*/ 1401426 h 1928958"/>
                      <a:gd name="connsiteX65" fmla="*/ 1902465 w 2078227"/>
                      <a:gd name="connsiteY65" fmla="*/ 698777 h 1928958"/>
                      <a:gd name="connsiteX66" fmla="*/ 1792485 w 2078227"/>
                      <a:gd name="connsiteY66" fmla="*/ 808757 h 1928958"/>
                      <a:gd name="connsiteX67" fmla="*/ 1816925 w 2078227"/>
                      <a:gd name="connsiteY67" fmla="*/ 631567 h 1928958"/>
                      <a:gd name="connsiteX68" fmla="*/ 1670285 w 2078227"/>
                      <a:gd name="connsiteY68" fmla="*/ 729327 h 1928958"/>
                      <a:gd name="connsiteX69" fmla="*/ 1658065 w 2078227"/>
                      <a:gd name="connsiteY69" fmla="*/ 717107 h 1928958"/>
                      <a:gd name="connsiteX70" fmla="*/ 1731385 w 2078227"/>
                      <a:gd name="connsiteY70" fmla="*/ 625457 h 1928958"/>
                      <a:gd name="connsiteX71" fmla="*/ 1578635 w 2078227"/>
                      <a:gd name="connsiteY71" fmla="*/ 729327 h 1928958"/>
                      <a:gd name="connsiteX72" fmla="*/ 1572525 w 2078227"/>
                      <a:gd name="connsiteY72" fmla="*/ 729327 h 1928958"/>
                      <a:gd name="connsiteX73" fmla="*/ 1419775 w 2078227"/>
                      <a:gd name="connsiteY73" fmla="*/ 643787 h 1928958"/>
                      <a:gd name="connsiteX74" fmla="*/ 1425885 w 2078227"/>
                      <a:gd name="connsiteY74" fmla="*/ 637677 h 1928958"/>
                      <a:gd name="connsiteX75" fmla="*/ 1566415 w 2078227"/>
                      <a:gd name="connsiteY75" fmla="*/ 466597 h 1928958"/>
                      <a:gd name="connsiteX76" fmla="*/ 1358675 w 2078227"/>
                      <a:gd name="connsiteY76" fmla="*/ 594907 h 1928958"/>
                      <a:gd name="connsiteX77" fmla="*/ 1352565 w 2078227"/>
                      <a:gd name="connsiteY77" fmla="*/ 594907 h 1928958"/>
                      <a:gd name="connsiteX78" fmla="*/ 1144825 w 2078227"/>
                      <a:gd name="connsiteY78" fmla="*/ 497147 h 1928958"/>
                      <a:gd name="connsiteX79" fmla="*/ 1150935 w 2078227"/>
                      <a:gd name="connsiteY79" fmla="*/ 491037 h 1928958"/>
                      <a:gd name="connsiteX80" fmla="*/ 1315905 w 2078227"/>
                      <a:gd name="connsiteY80" fmla="*/ 307737 h 1928958"/>
                      <a:gd name="connsiteX81" fmla="*/ 1095945 w 2078227"/>
                      <a:gd name="connsiteY81" fmla="*/ 466597 h 1928958"/>
                      <a:gd name="connsiteX82" fmla="*/ 1089835 w 2078227"/>
                      <a:gd name="connsiteY82" fmla="*/ 472707 h 1928958"/>
                      <a:gd name="connsiteX83" fmla="*/ 1083725 w 2078227"/>
                      <a:gd name="connsiteY83" fmla="*/ 466597 h 1928958"/>
                      <a:gd name="connsiteX84" fmla="*/ 869874 w 2078227"/>
                      <a:gd name="connsiteY84" fmla="*/ 387167 h 1928958"/>
                      <a:gd name="connsiteX85" fmla="*/ 857654 w 2078227"/>
                      <a:gd name="connsiteY85" fmla="*/ 387167 h 1928958"/>
                      <a:gd name="connsiteX86" fmla="*/ 863764 w 2078227"/>
                      <a:gd name="connsiteY86" fmla="*/ 381057 h 1928958"/>
                      <a:gd name="connsiteX87" fmla="*/ 1016514 w 2078227"/>
                      <a:gd name="connsiteY87" fmla="*/ 216087 h 1928958"/>
                      <a:gd name="connsiteX88" fmla="*/ 814884 w 2078227"/>
                      <a:gd name="connsiteY88" fmla="*/ 356617 h 1928958"/>
                      <a:gd name="connsiteX89" fmla="*/ 808774 w 2078227"/>
                      <a:gd name="connsiteY89" fmla="*/ 362727 h 1928958"/>
                      <a:gd name="connsiteX90" fmla="*/ 802664 w 2078227"/>
                      <a:gd name="connsiteY90" fmla="*/ 356617 h 1928958"/>
                      <a:gd name="connsiteX91" fmla="*/ 478834 w 2078227"/>
                      <a:gd name="connsiteY91" fmla="*/ 222197 h 1928958"/>
                      <a:gd name="connsiteX92" fmla="*/ 466614 w 2078227"/>
                      <a:gd name="connsiteY92" fmla="*/ 216087 h 1928958"/>
                      <a:gd name="connsiteX93" fmla="*/ 472724 w 2078227"/>
                      <a:gd name="connsiteY93" fmla="*/ 209977 h 1928958"/>
                      <a:gd name="connsiteX94" fmla="*/ 814884 w 2078227"/>
                      <a:gd name="connsiteY94" fmla="*/ 8348 h 1928958"/>
                      <a:gd name="connsiteX95" fmla="*/ 374964 w 2078227"/>
                      <a:gd name="connsiteY95" fmla="*/ 191647 h 1928958"/>
                      <a:gd name="connsiteX96" fmla="*/ 374964 w 2078227"/>
                      <a:gd name="connsiteY96" fmla="*/ 191647 h 1928958"/>
                      <a:gd name="connsiteX97" fmla="*/ 332194 w 2078227"/>
                      <a:gd name="connsiteY97" fmla="*/ 191647 h 19289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</a:cxnLst>
                    <a:rect l="l" t="t" r="r" b="b"/>
                    <a:pathLst>
                      <a:path w="2078227" h="1928958">
                        <a:moveTo>
                          <a:pt x="729344" y="1920775"/>
                        </a:moveTo>
                        <a:cubicBezTo>
                          <a:pt x="698794" y="1914665"/>
                          <a:pt x="662134" y="1914665"/>
                          <a:pt x="637694" y="1908555"/>
                        </a:cubicBezTo>
                        <a:cubicBezTo>
                          <a:pt x="429954" y="1865785"/>
                          <a:pt x="148894" y="1523626"/>
                          <a:pt x="63354" y="1364766"/>
                        </a:cubicBezTo>
                        <a:cubicBezTo>
                          <a:pt x="-22186" y="1205906"/>
                          <a:pt x="-58846" y="1004276"/>
                          <a:pt x="203884" y="607127"/>
                        </a:cubicBezTo>
                        <a:cubicBezTo>
                          <a:pt x="203884" y="601017"/>
                          <a:pt x="209994" y="601017"/>
                          <a:pt x="209994" y="594907"/>
                        </a:cubicBezTo>
                        <a:cubicBezTo>
                          <a:pt x="246654" y="533807"/>
                          <a:pt x="264984" y="442157"/>
                          <a:pt x="277204" y="356617"/>
                        </a:cubicBezTo>
                        <a:cubicBezTo>
                          <a:pt x="289424" y="289407"/>
                          <a:pt x="301644" y="228307"/>
                          <a:pt x="319974" y="179427"/>
                        </a:cubicBezTo>
                        <a:lnTo>
                          <a:pt x="319974" y="173317"/>
                        </a:lnTo>
                        <a:lnTo>
                          <a:pt x="362744" y="185537"/>
                        </a:lnTo>
                        <a:cubicBezTo>
                          <a:pt x="387184" y="161097"/>
                          <a:pt x="601034" y="-22202"/>
                          <a:pt x="845434" y="2238"/>
                        </a:cubicBezTo>
                        <a:lnTo>
                          <a:pt x="875984" y="2238"/>
                        </a:lnTo>
                        <a:lnTo>
                          <a:pt x="857654" y="14458"/>
                        </a:lnTo>
                        <a:cubicBezTo>
                          <a:pt x="619364" y="99997"/>
                          <a:pt x="521604" y="185537"/>
                          <a:pt x="497164" y="216087"/>
                        </a:cubicBezTo>
                        <a:cubicBezTo>
                          <a:pt x="546044" y="234417"/>
                          <a:pt x="735454" y="295517"/>
                          <a:pt x="808774" y="344397"/>
                        </a:cubicBezTo>
                        <a:cubicBezTo>
                          <a:pt x="900424" y="246637"/>
                          <a:pt x="1071504" y="179427"/>
                          <a:pt x="1077614" y="173317"/>
                        </a:cubicBezTo>
                        <a:lnTo>
                          <a:pt x="1083725" y="185537"/>
                        </a:lnTo>
                        <a:cubicBezTo>
                          <a:pt x="1083725" y="185537"/>
                          <a:pt x="949304" y="271077"/>
                          <a:pt x="888204" y="374947"/>
                        </a:cubicBezTo>
                        <a:cubicBezTo>
                          <a:pt x="998184" y="393277"/>
                          <a:pt x="1071504" y="436047"/>
                          <a:pt x="1089835" y="448267"/>
                        </a:cubicBezTo>
                        <a:cubicBezTo>
                          <a:pt x="1114275" y="423827"/>
                          <a:pt x="1212035" y="307737"/>
                          <a:pt x="1352565" y="277187"/>
                        </a:cubicBezTo>
                        <a:lnTo>
                          <a:pt x="1389225" y="271077"/>
                        </a:lnTo>
                        <a:lnTo>
                          <a:pt x="1358675" y="295517"/>
                        </a:lnTo>
                        <a:cubicBezTo>
                          <a:pt x="1248695" y="374947"/>
                          <a:pt x="1187595" y="466597"/>
                          <a:pt x="1169265" y="497147"/>
                        </a:cubicBezTo>
                        <a:lnTo>
                          <a:pt x="1358675" y="594907"/>
                        </a:lnTo>
                        <a:cubicBezTo>
                          <a:pt x="1383115" y="576577"/>
                          <a:pt x="1493095" y="497147"/>
                          <a:pt x="1603075" y="448267"/>
                        </a:cubicBezTo>
                        <a:lnTo>
                          <a:pt x="1645845" y="429937"/>
                        </a:lnTo>
                        <a:lnTo>
                          <a:pt x="1615295" y="460487"/>
                        </a:lnTo>
                        <a:cubicBezTo>
                          <a:pt x="1511425" y="558247"/>
                          <a:pt x="1456435" y="631567"/>
                          <a:pt x="1444215" y="649897"/>
                        </a:cubicBezTo>
                        <a:lnTo>
                          <a:pt x="1572525" y="723217"/>
                        </a:lnTo>
                        <a:cubicBezTo>
                          <a:pt x="1590855" y="710997"/>
                          <a:pt x="1706945" y="649897"/>
                          <a:pt x="1774155" y="570467"/>
                        </a:cubicBezTo>
                        <a:lnTo>
                          <a:pt x="1786375" y="576577"/>
                        </a:lnTo>
                        <a:cubicBezTo>
                          <a:pt x="1749715" y="631567"/>
                          <a:pt x="1719165" y="668227"/>
                          <a:pt x="1700835" y="692667"/>
                        </a:cubicBezTo>
                        <a:lnTo>
                          <a:pt x="1823035" y="607127"/>
                        </a:lnTo>
                        <a:lnTo>
                          <a:pt x="1798595" y="772097"/>
                        </a:lnTo>
                        <a:lnTo>
                          <a:pt x="1908575" y="662117"/>
                        </a:lnTo>
                        <a:lnTo>
                          <a:pt x="1908575" y="680447"/>
                        </a:lnTo>
                        <a:cubicBezTo>
                          <a:pt x="1908575" y="686557"/>
                          <a:pt x="1884135" y="1132586"/>
                          <a:pt x="1774155" y="1376986"/>
                        </a:cubicBezTo>
                        <a:cubicBezTo>
                          <a:pt x="1847475" y="1315886"/>
                          <a:pt x="1920795" y="1285336"/>
                          <a:pt x="1981895" y="1291446"/>
                        </a:cubicBezTo>
                        <a:cubicBezTo>
                          <a:pt x="2006335" y="1291446"/>
                          <a:pt x="2024665" y="1303666"/>
                          <a:pt x="2042995" y="1315886"/>
                        </a:cubicBezTo>
                        <a:cubicBezTo>
                          <a:pt x="2073545" y="1346436"/>
                          <a:pt x="2085765" y="1401426"/>
                          <a:pt x="2073545" y="1462526"/>
                        </a:cubicBezTo>
                        <a:cubicBezTo>
                          <a:pt x="2055215" y="1548066"/>
                          <a:pt x="2000225" y="1609165"/>
                          <a:pt x="1920795" y="1645826"/>
                        </a:cubicBezTo>
                        <a:cubicBezTo>
                          <a:pt x="1890245" y="1658046"/>
                          <a:pt x="1859695" y="1664155"/>
                          <a:pt x="1835255" y="1658046"/>
                        </a:cubicBezTo>
                        <a:lnTo>
                          <a:pt x="1835255" y="1658046"/>
                        </a:lnTo>
                        <a:cubicBezTo>
                          <a:pt x="1780265" y="1651935"/>
                          <a:pt x="1761935" y="1609165"/>
                          <a:pt x="1755825" y="1572506"/>
                        </a:cubicBezTo>
                        <a:cubicBezTo>
                          <a:pt x="1700835" y="1676375"/>
                          <a:pt x="1621405" y="1755805"/>
                          <a:pt x="1615295" y="1755805"/>
                        </a:cubicBezTo>
                        <a:cubicBezTo>
                          <a:pt x="1450325" y="1896335"/>
                          <a:pt x="1022624" y="1951325"/>
                          <a:pt x="729344" y="1920775"/>
                        </a:cubicBezTo>
                        <a:close/>
                        <a:moveTo>
                          <a:pt x="332194" y="191647"/>
                        </a:moveTo>
                        <a:cubicBezTo>
                          <a:pt x="313864" y="240527"/>
                          <a:pt x="301644" y="295517"/>
                          <a:pt x="295534" y="356617"/>
                        </a:cubicBezTo>
                        <a:cubicBezTo>
                          <a:pt x="277204" y="442157"/>
                          <a:pt x="264984" y="533807"/>
                          <a:pt x="222214" y="601017"/>
                        </a:cubicBezTo>
                        <a:cubicBezTo>
                          <a:pt x="222214" y="607127"/>
                          <a:pt x="216104" y="607127"/>
                          <a:pt x="216104" y="613237"/>
                        </a:cubicBezTo>
                        <a:cubicBezTo>
                          <a:pt x="-46626" y="1004276"/>
                          <a:pt x="-9966" y="1199796"/>
                          <a:pt x="75574" y="1352546"/>
                        </a:cubicBezTo>
                        <a:cubicBezTo>
                          <a:pt x="173334" y="1541956"/>
                          <a:pt x="448284" y="1853565"/>
                          <a:pt x="643804" y="1890225"/>
                        </a:cubicBezTo>
                        <a:cubicBezTo>
                          <a:pt x="674354" y="1896335"/>
                          <a:pt x="704904" y="1902445"/>
                          <a:pt x="735454" y="1902445"/>
                        </a:cubicBezTo>
                        <a:cubicBezTo>
                          <a:pt x="1022624" y="1932995"/>
                          <a:pt x="1450325" y="1878005"/>
                          <a:pt x="1615295" y="1743585"/>
                        </a:cubicBezTo>
                        <a:cubicBezTo>
                          <a:pt x="1615295" y="1743585"/>
                          <a:pt x="1706945" y="1651935"/>
                          <a:pt x="1761935" y="1541956"/>
                        </a:cubicBezTo>
                        <a:lnTo>
                          <a:pt x="1780265" y="1505296"/>
                        </a:lnTo>
                        <a:lnTo>
                          <a:pt x="1774155" y="1548066"/>
                        </a:lnTo>
                        <a:cubicBezTo>
                          <a:pt x="1774155" y="1572506"/>
                          <a:pt x="1780265" y="1639715"/>
                          <a:pt x="1841365" y="1645826"/>
                        </a:cubicBezTo>
                        <a:lnTo>
                          <a:pt x="1841365" y="1645826"/>
                        </a:lnTo>
                        <a:cubicBezTo>
                          <a:pt x="1859695" y="1645826"/>
                          <a:pt x="1890245" y="1645826"/>
                          <a:pt x="1914685" y="1633606"/>
                        </a:cubicBezTo>
                        <a:cubicBezTo>
                          <a:pt x="2018555" y="1590836"/>
                          <a:pt x="2049105" y="1499186"/>
                          <a:pt x="2055215" y="1462526"/>
                        </a:cubicBezTo>
                        <a:cubicBezTo>
                          <a:pt x="2067435" y="1407536"/>
                          <a:pt x="2055215" y="1358656"/>
                          <a:pt x="2030775" y="1328106"/>
                        </a:cubicBezTo>
                        <a:cubicBezTo>
                          <a:pt x="2018555" y="1315886"/>
                          <a:pt x="2000225" y="1309776"/>
                          <a:pt x="1981895" y="1303666"/>
                        </a:cubicBezTo>
                        <a:cubicBezTo>
                          <a:pt x="1920795" y="1297556"/>
                          <a:pt x="1835255" y="1340326"/>
                          <a:pt x="1761935" y="1413646"/>
                        </a:cubicBezTo>
                        <a:lnTo>
                          <a:pt x="1731385" y="1444196"/>
                        </a:lnTo>
                        <a:lnTo>
                          <a:pt x="1755825" y="1401426"/>
                        </a:lnTo>
                        <a:cubicBezTo>
                          <a:pt x="1865805" y="1199796"/>
                          <a:pt x="1896355" y="790427"/>
                          <a:pt x="1902465" y="698777"/>
                        </a:cubicBezTo>
                        <a:lnTo>
                          <a:pt x="1792485" y="808757"/>
                        </a:lnTo>
                        <a:lnTo>
                          <a:pt x="1816925" y="631567"/>
                        </a:lnTo>
                        <a:lnTo>
                          <a:pt x="1670285" y="729327"/>
                        </a:lnTo>
                        <a:lnTo>
                          <a:pt x="1658065" y="717107"/>
                        </a:lnTo>
                        <a:cubicBezTo>
                          <a:pt x="1658065" y="717107"/>
                          <a:pt x="1682505" y="692667"/>
                          <a:pt x="1731385" y="625457"/>
                        </a:cubicBezTo>
                        <a:cubicBezTo>
                          <a:pt x="1658065" y="686557"/>
                          <a:pt x="1578635" y="729327"/>
                          <a:pt x="1578635" y="729327"/>
                        </a:cubicBezTo>
                        <a:lnTo>
                          <a:pt x="1572525" y="729327"/>
                        </a:lnTo>
                        <a:lnTo>
                          <a:pt x="1419775" y="643787"/>
                        </a:lnTo>
                        <a:lnTo>
                          <a:pt x="1425885" y="637677"/>
                        </a:lnTo>
                        <a:cubicBezTo>
                          <a:pt x="1425885" y="631567"/>
                          <a:pt x="1462545" y="570467"/>
                          <a:pt x="1566415" y="466597"/>
                        </a:cubicBezTo>
                        <a:cubicBezTo>
                          <a:pt x="1456435" y="521587"/>
                          <a:pt x="1358675" y="594907"/>
                          <a:pt x="1358675" y="594907"/>
                        </a:cubicBezTo>
                        <a:lnTo>
                          <a:pt x="1352565" y="594907"/>
                        </a:lnTo>
                        <a:lnTo>
                          <a:pt x="1144825" y="497147"/>
                        </a:lnTo>
                        <a:lnTo>
                          <a:pt x="1150935" y="491037"/>
                        </a:lnTo>
                        <a:cubicBezTo>
                          <a:pt x="1150935" y="491037"/>
                          <a:pt x="1205925" y="393277"/>
                          <a:pt x="1315905" y="307737"/>
                        </a:cubicBezTo>
                        <a:cubicBezTo>
                          <a:pt x="1181485" y="356617"/>
                          <a:pt x="1095945" y="466597"/>
                          <a:pt x="1095945" y="466597"/>
                        </a:cubicBezTo>
                        <a:lnTo>
                          <a:pt x="1089835" y="472707"/>
                        </a:lnTo>
                        <a:lnTo>
                          <a:pt x="1083725" y="466597"/>
                        </a:lnTo>
                        <a:cubicBezTo>
                          <a:pt x="1083725" y="466597"/>
                          <a:pt x="1004294" y="411607"/>
                          <a:pt x="869874" y="387167"/>
                        </a:cubicBezTo>
                        <a:lnTo>
                          <a:pt x="857654" y="387167"/>
                        </a:lnTo>
                        <a:lnTo>
                          <a:pt x="863764" y="381057"/>
                        </a:lnTo>
                        <a:cubicBezTo>
                          <a:pt x="900424" y="313847"/>
                          <a:pt x="967634" y="252747"/>
                          <a:pt x="1016514" y="216087"/>
                        </a:cubicBezTo>
                        <a:cubicBezTo>
                          <a:pt x="955414" y="246637"/>
                          <a:pt x="863764" y="295517"/>
                          <a:pt x="814884" y="356617"/>
                        </a:cubicBezTo>
                        <a:lnTo>
                          <a:pt x="808774" y="362727"/>
                        </a:lnTo>
                        <a:lnTo>
                          <a:pt x="802664" y="356617"/>
                        </a:lnTo>
                        <a:cubicBezTo>
                          <a:pt x="735454" y="301627"/>
                          <a:pt x="484944" y="222197"/>
                          <a:pt x="478834" y="222197"/>
                        </a:cubicBezTo>
                        <a:lnTo>
                          <a:pt x="466614" y="216087"/>
                        </a:lnTo>
                        <a:lnTo>
                          <a:pt x="472724" y="209977"/>
                        </a:lnTo>
                        <a:cubicBezTo>
                          <a:pt x="478834" y="203867"/>
                          <a:pt x="552154" y="112217"/>
                          <a:pt x="814884" y="8348"/>
                        </a:cubicBezTo>
                        <a:cubicBezTo>
                          <a:pt x="576594" y="8348"/>
                          <a:pt x="381074" y="191647"/>
                          <a:pt x="374964" y="191647"/>
                        </a:cubicBezTo>
                        <a:lnTo>
                          <a:pt x="374964" y="191647"/>
                        </a:lnTo>
                        <a:lnTo>
                          <a:pt x="332194" y="191647"/>
                        </a:ln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8" name="Freeform: Shape 117">
                  <a:extLst>
                    <a:ext uri="{FF2B5EF4-FFF2-40B4-BE49-F238E27FC236}">
                      <a16:creationId xmlns:a16="http://schemas.microsoft.com/office/drawing/2014/main" id="{38081F98-4E11-4082-9521-58F550BACBF6}"/>
                    </a:ext>
                  </a:extLst>
                </p:cNvPr>
                <p:cNvSpPr/>
                <p:nvPr/>
              </p:nvSpPr>
              <p:spPr>
                <a:xfrm>
                  <a:off x="1724119" y="5671527"/>
                  <a:ext cx="330530" cy="146115"/>
                </a:xfrm>
                <a:custGeom>
                  <a:avLst/>
                  <a:gdLst>
                    <a:gd name="connsiteX0" fmla="*/ 268840 w 330530"/>
                    <a:gd name="connsiteY0" fmla="*/ 9165 h 146115"/>
                    <a:gd name="connsiteX1" fmla="*/ 164970 w 330530"/>
                    <a:gd name="connsiteY1" fmla="*/ 9165 h 146115"/>
                    <a:gd name="connsiteX2" fmla="*/ 128310 w 330530"/>
                    <a:gd name="connsiteY2" fmla="*/ 15275 h 146115"/>
                    <a:gd name="connsiteX3" fmla="*/ 0 w 330530"/>
                    <a:gd name="connsiteY3" fmla="*/ 137475 h 146115"/>
                    <a:gd name="connsiteX4" fmla="*/ 12220 w 330530"/>
                    <a:gd name="connsiteY4" fmla="*/ 143585 h 146115"/>
                    <a:gd name="connsiteX5" fmla="*/ 219960 w 330530"/>
                    <a:gd name="connsiteY5" fmla="*/ 106925 h 146115"/>
                    <a:gd name="connsiteX6" fmla="*/ 329940 w 330530"/>
                    <a:gd name="connsiteY6" fmla="*/ 70265 h 146115"/>
                    <a:gd name="connsiteX7" fmla="*/ 268840 w 330530"/>
                    <a:gd name="connsiteY7" fmla="*/ 9165 h 146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0530" h="146115">
                      <a:moveTo>
                        <a:pt x="268840" y="9165"/>
                      </a:moveTo>
                      <a:cubicBezTo>
                        <a:pt x="232180" y="-3055"/>
                        <a:pt x="195520" y="-3055"/>
                        <a:pt x="164970" y="9165"/>
                      </a:cubicBezTo>
                      <a:cubicBezTo>
                        <a:pt x="152750" y="9165"/>
                        <a:pt x="140530" y="15275"/>
                        <a:pt x="128310" y="15275"/>
                      </a:cubicBezTo>
                      <a:cubicBezTo>
                        <a:pt x="73320" y="33605"/>
                        <a:pt x="18330" y="76375"/>
                        <a:pt x="0" y="137475"/>
                      </a:cubicBezTo>
                      <a:cubicBezTo>
                        <a:pt x="0" y="143585"/>
                        <a:pt x="6110" y="149695"/>
                        <a:pt x="12220" y="143585"/>
                      </a:cubicBezTo>
                      <a:cubicBezTo>
                        <a:pt x="67210" y="94705"/>
                        <a:pt x="152750" y="94705"/>
                        <a:pt x="219960" y="106925"/>
                      </a:cubicBezTo>
                      <a:cubicBezTo>
                        <a:pt x="262730" y="113035"/>
                        <a:pt x="317720" y="119145"/>
                        <a:pt x="329940" y="70265"/>
                      </a:cubicBezTo>
                      <a:cubicBezTo>
                        <a:pt x="336050" y="39715"/>
                        <a:pt x="293280" y="21385"/>
                        <a:pt x="268840" y="9165"/>
                      </a:cubicBezTo>
                      <a:close/>
                    </a:path>
                  </a:pathLst>
                </a:custGeom>
                <a:solidFill>
                  <a:srgbClr val="EEB4CF">
                    <a:alpha val="40000"/>
                  </a:srgbClr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D3C77CAC-6FE8-4323-91E2-1E9C691024C9}"/>
                    </a:ext>
                  </a:extLst>
                </p:cNvPr>
                <p:cNvSpPr/>
                <p:nvPr/>
              </p:nvSpPr>
              <p:spPr>
                <a:xfrm>
                  <a:off x="910813" y="5827332"/>
                  <a:ext cx="825526" cy="452244"/>
                </a:xfrm>
                <a:custGeom>
                  <a:avLst/>
                  <a:gdLst>
                    <a:gd name="connsiteX0" fmla="*/ 25116 w 825526"/>
                    <a:gd name="connsiteY0" fmla="*/ 0 h 452244"/>
                    <a:gd name="connsiteX1" fmla="*/ 220636 w 825526"/>
                    <a:gd name="connsiteY1" fmla="*/ 177190 h 452244"/>
                    <a:gd name="connsiteX2" fmla="*/ 733877 w 825526"/>
                    <a:gd name="connsiteY2" fmla="*/ 164970 h 452244"/>
                    <a:gd name="connsiteX3" fmla="*/ 691107 w 825526"/>
                    <a:gd name="connsiteY3" fmla="*/ 146640 h 452244"/>
                    <a:gd name="connsiteX4" fmla="*/ 825527 w 825526"/>
                    <a:gd name="connsiteY4" fmla="*/ 226070 h 452244"/>
                    <a:gd name="connsiteX5" fmla="*/ 764427 w 825526"/>
                    <a:gd name="connsiteY5" fmla="*/ 195520 h 452244"/>
                    <a:gd name="connsiteX6" fmla="*/ 507807 w 825526"/>
                    <a:gd name="connsiteY6" fmla="*/ 452140 h 452244"/>
                    <a:gd name="connsiteX7" fmla="*/ 177866 w 825526"/>
                    <a:gd name="connsiteY7" fmla="*/ 201630 h 452244"/>
                    <a:gd name="connsiteX8" fmla="*/ 25116 w 825526"/>
                    <a:gd name="connsiteY8" fmla="*/ 0 h 452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5526" h="452244">
                      <a:moveTo>
                        <a:pt x="25116" y="0"/>
                      </a:moveTo>
                      <a:cubicBezTo>
                        <a:pt x="25116" y="0"/>
                        <a:pt x="-17654" y="54990"/>
                        <a:pt x="220636" y="177190"/>
                      </a:cubicBezTo>
                      <a:cubicBezTo>
                        <a:pt x="306176" y="219960"/>
                        <a:pt x="562797" y="232180"/>
                        <a:pt x="733877" y="164970"/>
                      </a:cubicBezTo>
                      <a:cubicBezTo>
                        <a:pt x="703327" y="146640"/>
                        <a:pt x="691107" y="146640"/>
                        <a:pt x="691107" y="146640"/>
                      </a:cubicBezTo>
                      <a:cubicBezTo>
                        <a:pt x="691107" y="146640"/>
                        <a:pt x="794977" y="128310"/>
                        <a:pt x="825527" y="226070"/>
                      </a:cubicBezTo>
                      <a:cubicBezTo>
                        <a:pt x="776647" y="195520"/>
                        <a:pt x="764427" y="195520"/>
                        <a:pt x="764427" y="195520"/>
                      </a:cubicBezTo>
                      <a:cubicBezTo>
                        <a:pt x="764427" y="195520"/>
                        <a:pt x="709437" y="458249"/>
                        <a:pt x="507807" y="452140"/>
                      </a:cubicBezTo>
                      <a:cubicBezTo>
                        <a:pt x="324506" y="446029"/>
                        <a:pt x="318396" y="299390"/>
                        <a:pt x="177866" y="201630"/>
                      </a:cubicBezTo>
                      <a:cubicBezTo>
                        <a:pt x="31226" y="97760"/>
                        <a:pt x="-42094" y="42770"/>
                        <a:pt x="25116" y="0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710EAADC-7DD7-452A-ACEE-7C860FACB194}"/>
                    </a:ext>
                  </a:extLst>
                </p:cNvPr>
                <p:cNvSpPr/>
                <p:nvPr/>
              </p:nvSpPr>
              <p:spPr>
                <a:xfrm>
                  <a:off x="734299" y="5279343"/>
                  <a:ext cx="1729131" cy="633528"/>
                </a:xfrm>
                <a:custGeom>
                  <a:avLst/>
                  <a:gdLst>
                    <a:gd name="connsiteX0" fmla="*/ 287170 w 1729131"/>
                    <a:gd name="connsiteY0" fmla="*/ 254709 h 633528"/>
                    <a:gd name="connsiteX1" fmla="*/ 427700 w 1729131"/>
                    <a:gd name="connsiteY1" fmla="*/ 175280 h 633528"/>
                    <a:gd name="connsiteX2" fmla="*/ 525460 w 1729131"/>
                    <a:gd name="connsiteY2" fmla="*/ 89740 h 633528"/>
                    <a:gd name="connsiteX3" fmla="*/ 574340 w 1729131"/>
                    <a:gd name="connsiteY3" fmla="*/ 266929 h 633528"/>
                    <a:gd name="connsiteX4" fmla="*/ 1032591 w 1729131"/>
                    <a:gd name="connsiteY4" fmla="*/ 590759 h 633528"/>
                    <a:gd name="connsiteX5" fmla="*/ 1380861 w 1729131"/>
                    <a:gd name="connsiteY5" fmla="*/ 419679 h 633528"/>
                    <a:gd name="connsiteX6" fmla="*/ 1704691 w 1729131"/>
                    <a:gd name="connsiteY6" fmla="*/ 633529 h 633528"/>
                    <a:gd name="connsiteX7" fmla="*/ 1729131 w 1729131"/>
                    <a:gd name="connsiteY7" fmla="*/ 554099 h 633528"/>
                    <a:gd name="connsiteX8" fmla="*/ 1356421 w 1729131"/>
                    <a:gd name="connsiteY8" fmla="*/ 303589 h 633528"/>
                    <a:gd name="connsiteX9" fmla="*/ 892061 w 1729131"/>
                    <a:gd name="connsiteY9" fmla="*/ 468559 h 633528"/>
                    <a:gd name="connsiteX10" fmla="*/ 665990 w 1729131"/>
                    <a:gd name="connsiteY10" fmla="*/ 126399 h 633528"/>
                    <a:gd name="connsiteX11" fmla="*/ 458250 w 1729131"/>
                    <a:gd name="connsiteY11" fmla="*/ 16420 h 633528"/>
                    <a:gd name="connsiteX12" fmla="*/ 207740 w 1729131"/>
                    <a:gd name="connsiteY12" fmla="*/ 181389 h 633528"/>
                    <a:gd name="connsiteX13" fmla="*/ 24440 w 1729131"/>
                    <a:gd name="connsiteY13" fmla="*/ 77520 h 633528"/>
                    <a:gd name="connsiteX14" fmla="*/ 0 w 1729131"/>
                    <a:gd name="connsiteY14" fmla="*/ 132510 h 633528"/>
                    <a:gd name="connsiteX15" fmla="*/ 287170 w 1729131"/>
                    <a:gd name="connsiteY15" fmla="*/ 254709 h 633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729131" h="633528">
                      <a:moveTo>
                        <a:pt x="287170" y="254709"/>
                      </a:moveTo>
                      <a:cubicBezTo>
                        <a:pt x="366600" y="248599"/>
                        <a:pt x="391040" y="242489"/>
                        <a:pt x="427700" y="175280"/>
                      </a:cubicBezTo>
                      <a:cubicBezTo>
                        <a:pt x="464360" y="108070"/>
                        <a:pt x="452140" y="71410"/>
                        <a:pt x="525460" y="89740"/>
                      </a:cubicBezTo>
                      <a:cubicBezTo>
                        <a:pt x="598780" y="108070"/>
                        <a:pt x="598780" y="132510"/>
                        <a:pt x="574340" y="266929"/>
                      </a:cubicBezTo>
                      <a:cubicBezTo>
                        <a:pt x="549900" y="401349"/>
                        <a:pt x="757641" y="529659"/>
                        <a:pt x="1032591" y="590759"/>
                      </a:cubicBezTo>
                      <a:cubicBezTo>
                        <a:pt x="1307541" y="651859"/>
                        <a:pt x="1380861" y="419679"/>
                        <a:pt x="1380861" y="419679"/>
                      </a:cubicBezTo>
                      <a:lnTo>
                        <a:pt x="1704691" y="633529"/>
                      </a:lnTo>
                      <a:lnTo>
                        <a:pt x="1729131" y="554099"/>
                      </a:lnTo>
                      <a:cubicBezTo>
                        <a:pt x="1729131" y="554099"/>
                        <a:pt x="1710801" y="529659"/>
                        <a:pt x="1356421" y="303589"/>
                      </a:cubicBezTo>
                      <a:cubicBezTo>
                        <a:pt x="1295321" y="474669"/>
                        <a:pt x="1160901" y="572429"/>
                        <a:pt x="892061" y="468559"/>
                      </a:cubicBezTo>
                      <a:cubicBezTo>
                        <a:pt x="623220" y="364689"/>
                        <a:pt x="659880" y="224159"/>
                        <a:pt x="665990" y="126399"/>
                      </a:cubicBezTo>
                      <a:cubicBezTo>
                        <a:pt x="678211" y="34750"/>
                        <a:pt x="482690" y="-32460"/>
                        <a:pt x="458250" y="16420"/>
                      </a:cubicBezTo>
                      <a:cubicBezTo>
                        <a:pt x="397150" y="156949"/>
                        <a:pt x="342160" y="211939"/>
                        <a:pt x="207740" y="181389"/>
                      </a:cubicBezTo>
                      <a:cubicBezTo>
                        <a:pt x="128310" y="163059"/>
                        <a:pt x="61100" y="108070"/>
                        <a:pt x="24440" y="77520"/>
                      </a:cubicBezTo>
                      <a:cubicBezTo>
                        <a:pt x="12220" y="95850"/>
                        <a:pt x="6110" y="114180"/>
                        <a:pt x="0" y="132510"/>
                      </a:cubicBezTo>
                      <a:cubicBezTo>
                        <a:pt x="91650" y="205829"/>
                        <a:pt x="226070" y="254709"/>
                        <a:pt x="287170" y="254709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A1FA11C2-0736-42EB-A37C-21EE93A4D732}"/>
                    </a:ext>
                  </a:extLst>
                </p:cNvPr>
                <p:cNvSpPr/>
                <p:nvPr/>
              </p:nvSpPr>
              <p:spPr>
                <a:xfrm>
                  <a:off x="1608029" y="5127931"/>
                  <a:ext cx="378820" cy="161721"/>
                </a:xfrm>
                <a:custGeom>
                  <a:avLst/>
                  <a:gdLst>
                    <a:gd name="connsiteX0" fmla="*/ 0 w 378820"/>
                    <a:gd name="connsiteY0" fmla="*/ 70072 h 161721"/>
                    <a:gd name="connsiteX1" fmla="*/ 378820 w 378820"/>
                    <a:gd name="connsiteY1" fmla="*/ 161722 h 161721"/>
                    <a:gd name="connsiteX2" fmla="*/ 0 w 378820"/>
                    <a:gd name="connsiteY2" fmla="*/ 70072 h 1617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78820" h="161721">
                      <a:moveTo>
                        <a:pt x="0" y="70072"/>
                      </a:moveTo>
                      <a:cubicBezTo>
                        <a:pt x="0" y="70072"/>
                        <a:pt x="201630" y="-21578"/>
                        <a:pt x="378820" y="161722"/>
                      </a:cubicBezTo>
                      <a:cubicBezTo>
                        <a:pt x="342160" y="57852"/>
                        <a:pt x="195520" y="-88788"/>
                        <a:pt x="0" y="70072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AA643C06-00ED-4183-8F5F-444C35D2DBA4}"/>
                    </a:ext>
                  </a:extLst>
                </p:cNvPr>
                <p:cNvSpPr/>
                <p:nvPr/>
              </p:nvSpPr>
              <p:spPr>
                <a:xfrm>
                  <a:off x="652558" y="4578948"/>
                  <a:ext cx="2061382" cy="1913453"/>
                </a:xfrm>
                <a:custGeom>
                  <a:avLst/>
                  <a:gdLst>
                    <a:gd name="connsiteX0" fmla="*/ 1920852 w 2061382"/>
                    <a:gd name="connsiteY0" fmla="*/ 1578324 h 1913453"/>
                    <a:gd name="connsiteX1" fmla="*/ 1951402 w 2061382"/>
                    <a:gd name="connsiteY1" fmla="*/ 1413354 h 1913453"/>
                    <a:gd name="connsiteX2" fmla="*/ 1969732 w 2061382"/>
                    <a:gd name="connsiteY2" fmla="*/ 1333924 h 1913453"/>
                    <a:gd name="connsiteX3" fmla="*/ 2061382 w 2061382"/>
                    <a:gd name="connsiteY3" fmla="*/ 1388914 h 1913453"/>
                    <a:gd name="connsiteX4" fmla="*/ 2030832 w 2061382"/>
                    <a:gd name="connsiteY4" fmla="*/ 1321704 h 1913453"/>
                    <a:gd name="connsiteX5" fmla="*/ 1749772 w 2061382"/>
                    <a:gd name="connsiteY5" fmla="*/ 1407244 h 1913453"/>
                    <a:gd name="connsiteX6" fmla="*/ 1902522 w 2061382"/>
                    <a:gd name="connsiteY6" fmla="*/ 680155 h 1913453"/>
                    <a:gd name="connsiteX7" fmla="*/ 1792542 w 2061382"/>
                    <a:gd name="connsiteY7" fmla="*/ 790135 h 1913453"/>
                    <a:gd name="connsiteX8" fmla="*/ 1816982 w 2061382"/>
                    <a:gd name="connsiteY8" fmla="*/ 619055 h 1913453"/>
                    <a:gd name="connsiteX9" fmla="*/ 1658122 w 2061382"/>
                    <a:gd name="connsiteY9" fmla="*/ 729035 h 1913453"/>
                    <a:gd name="connsiteX10" fmla="*/ 1780322 w 2061382"/>
                    <a:gd name="connsiteY10" fmla="*/ 570175 h 1913453"/>
                    <a:gd name="connsiteX11" fmla="*/ 1572582 w 2061382"/>
                    <a:gd name="connsiteY11" fmla="*/ 722925 h 1913453"/>
                    <a:gd name="connsiteX12" fmla="*/ 1432052 w 2061382"/>
                    <a:gd name="connsiteY12" fmla="*/ 643495 h 1913453"/>
                    <a:gd name="connsiteX13" fmla="*/ 1609242 w 2061382"/>
                    <a:gd name="connsiteY13" fmla="*/ 441865 h 1913453"/>
                    <a:gd name="connsiteX14" fmla="*/ 1358732 w 2061382"/>
                    <a:gd name="connsiteY14" fmla="*/ 588505 h 1913453"/>
                    <a:gd name="connsiteX15" fmla="*/ 1157102 w 2061382"/>
                    <a:gd name="connsiteY15" fmla="*/ 484635 h 1913453"/>
                    <a:gd name="connsiteX16" fmla="*/ 1352622 w 2061382"/>
                    <a:gd name="connsiteY16" fmla="*/ 276896 h 1913453"/>
                    <a:gd name="connsiteX17" fmla="*/ 1089892 w 2061382"/>
                    <a:gd name="connsiteY17" fmla="*/ 454085 h 1913453"/>
                    <a:gd name="connsiteX18" fmla="*/ 876042 w 2061382"/>
                    <a:gd name="connsiteY18" fmla="*/ 374655 h 1913453"/>
                    <a:gd name="connsiteX19" fmla="*/ 1077672 w 2061382"/>
                    <a:gd name="connsiteY19" fmla="*/ 173026 h 1913453"/>
                    <a:gd name="connsiteX20" fmla="*/ 808832 w 2061382"/>
                    <a:gd name="connsiteY20" fmla="*/ 344106 h 1913453"/>
                    <a:gd name="connsiteX21" fmla="*/ 485001 w 2061382"/>
                    <a:gd name="connsiteY21" fmla="*/ 209686 h 1913453"/>
                    <a:gd name="connsiteX22" fmla="*/ 857712 w 2061382"/>
                    <a:gd name="connsiteY22" fmla="*/ 1946 h 1913453"/>
                    <a:gd name="connsiteX23" fmla="*/ 381131 w 2061382"/>
                    <a:gd name="connsiteY23" fmla="*/ 191356 h 1913453"/>
                    <a:gd name="connsiteX24" fmla="*/ 338361 w 2061382"/>
                    <a:gd name="connsiteY24" fmla="*/ 179136 h 1913453"/>
                    <a:gd name="connsiteX25" fmla="*/ 301701 w 2061382"/>
                    <a:gd name="connsiteY25" fmla="*/ 331886 h 1913453"/>
                    <a:gd name="connsiteX26" fmla="*/ 307811 w 2061382"/>
                    <a:gd name="connsiteY26" fmla="*/ 319666 h 1913453"/>
                    <a:gd name="connsiteX27" fmla="*/ 491111 w 2061382"/>
                    <a:gd name="connsiteY27" fmla="*/ 166916 h 1913453"/>
                    <a:gd name="connsiteX28" fmla="*/ 393351 w 2061382"/>
                    <a:gd name="connsiteY28" fmla="*/ 252456 h 1913453"/>
                    <a:gd name="connsiteX29" fmla="*/ 784392 w 2061382"/>
                    <a:gd name="connsiteY29" fmla="*/ 399095 h 1913453"/>
                    <a:gd name="connsiteX30" fmla="*/ 869932 w 2061382"/>
                    <a:gd name="connsiteY30" fmla="*/ 319666 h 1913453"/>
                    <a:gd name="connsiteX31" fmla="*/ 814942 w 2061382"/>
                    <a:gd name="connsiteY31" fmla="*/ 435755 h 1913453"/>
                    <a:gd name="connsiteX32" fmla="*/ 1065452 w 2061382"/>
                    <a:gd name="connsiteY32" fmla="*/ 509075 h 1913453"/>
                    <a:gd name="connsiteX33" fmla="*/ 1150992 w 2061382"/>
                    <a:gd name="connsiteY33" fmla="*/ 447975 h 1913453"/>
                    <a:gd name="connsiteX34" fmla="*/ 1108222 w 2061382"/>
                    <a:gd name="connsiteY34" fmla="*/ 533515 h 1913453"/>
                    <a:gd name="connsiteX35" fmla="*/ 1315962 w 2061382"/>
                    <a:gd name="connsiteY35" fmla="*/ 655715 h 1913453"/>
                    <a:gd name="connsiteX36" fmla="*/ 1438162 w 2061382"/>
                    <a:gd name="connsiteY36" fmla="*/ 582395 h 1913453"/>
                    <a:gd name="connsiteX37" fmla="*/ 1358732 w 2061382"/>
                    <a:gd name="connsiteY37" fmla="*/ 680155 h 1913453"/>
                    <a:gd name="connsiteX38" fmla="*/ 1529812 w 2061382"/>
                    <a:gd name="connsiteY38" fmla="*/ 784025 h 1913453"/>
                    <a:gd name="connsiteX39" fmla="*/ 1627572 w 2061382"/>
                    <a:gd name="connsiteY39" fmla="*/ 753475 h 1913453"/>
                    <a:gd name="connsiteX40" fmla="*/ 1603132 w 2061382"/>
                    <a:gd name="connsiteY40" fmla="*/ 845125 h 1913453"/>
                    <a:gd name="connsiteX41" fmla="*/ 1719222 w 2061382"/>
                    <a:gd name="connsiteY41" fmla="*/ 747365 h 1913453"/>
                    <a:gd name="connsiteX42" fmla="*/ 1707002 w 2061382"/>
                    <a:gd name="connsiteY42" fmla="*/ 1223944 h 1913453"/>
                    <a:gd name="connsiteX43" fmla="*/ 1150992 w 2061382"/>
                    <a:gd name="connsiteY43" fmla="*/ 1834944 h 1913453"/>
                    <a:gd name="connsiteX44" fmla="*/ 228381 w 2061382"/>
                    <a:gd name="connsiteY44" fmla="*/ 1498894 h 1913453"/>
                    <a:gd name="connsiteX45" fmla="*/ 75631 w 2061382"/>
                    <a:gd name="connsiteY45" fmla="*/ 820685 h 1913453"/>
                    <a:gd name="connsiteX46" fmla="*/ 75631 w 2061382"/>
                    <a:gd name="connsiteY46" fmla="*/ 820685 h 1913453"/>
                    <a:gd name="connsiteX47" fmla="*/ 57301 w 2061382"/>
                    <a:gd name="connsiteY47" fmla="*/ 1346144 h 1913453"/>
                    <a:gd name="connsiteX48" fmla="*/ 625531 w 2061382"/>
                    <a:gd name="connsiteY48" fmla="*/ 1889933 h 1913453"/>
                    <a:gd name="connsiteX49" fmla="*/ 1603132 w 2061382"/>
                    <a:gd name="connsiteY49" fmla="*/ 1743294 h 1913453"/>
                    <a:gd name="connsiteX50" fmla="*/ 1749772 w 2061382"/>
                    <a:gd name="connsiteY50" fmla="*/ 1535554 h 1913453"/>
                    <a:gd name="connsiteX51" fmla="*/ 1835312 w 2061382"/>
                    <a:gd name="connsiteY51" fmla="*/ 1645534 h 1913453"/>
                    <a:gd name="connsiteX52" fmla="*/ 1920852 w 2061382"/>
                    <a:gd name="connsiteY52" fmla="*/ 1578324 h 1913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2061382" h="1913453">
                      <a:moveTo>
                        <a:pt x="1920852" y="1578324"/>
                      </a:moveTo>
                      <a:cubicBezTo>
                        <a:pt x="2036942" y="1523334"/>
                        <a:pt x="2012502" y="1413354"/>
                        <a:pt x="1951402" y="1413354"/>
                      </a:cubicBezTo>
                      <a:cubicBezTo>
                        <a:pt x="1890302" y="1413354"/>
                        <a:pt x="1896412" y="1346144"/>
                        <a:pt x="1969732" y="1333924"/>
                      </a:cubicBezTo>
                      <a:cubicBezTo>
                        <a:pt x="2018612" y="1327814"/>
                        <a:pt x="2049162" y="1358364"/>
                        <a:pt x="2061382" y="1388914"/>
                      </a:cubicBezTo>
                      <a:cubicBezTo>
                        <a:pt x="2055272" y="1358364"/>
                        <a:pt x="2049162" y="1333924"/>
                        <a:pt x="2030832" y="1321704"/>
                      </a:cubicBezTo>
                      <a:cubicBezTo>
                        <a:pt x="1975842" y="1266714"/>
                        <a:pt x="1853642" y="1303374"/>
                        <a:pt x="1749772" y="1407244"/>
                      </a:cubicBezTo>
                      <a:cubicBezTo>
                        <a:pt x="1871972" y="1175064"/>
                        <a:pt x="1902522" y="680155"/>
                        <a:pt x="1902522" y="680155"/>
                      </a:cubicBezTo>
                      <a:lnTo>
                        <a:pt x="1792542" y="790135"/>
                      </a:lnTo>
                      <a:lnTo>
                        <a:pt x="1816982" y="619055"/>
                      </a:lnTo>
                      <a:lnTo>
                        <a:pt x="1658122" y="729035"/>
                      </a:lnTo>
                      <a:cubicBezTo>
                        <a:pt x="1658122" y="729035"/>
                        <a:pt x="1688672" y="698485"/>
                        <a:pt x="1780322" y="570175"/>
                      </a:cubicBezTo>
                      <a:cubicBezTo>
                        <a:pt x="1694782" y="661825"/>
                        <a:pt x="1572582" y="722925"/>
                        <a:pt x="1572582" y="722925"/>
                      </a:cubicBezTo>
                      <a:lnTo>
                        <a:pt x="1432052" y="643495"/>
                      </a:lnTo>
                      <a:cubicBezTo>
                        <a:pt x="1432052" y="643495"/>
                        <a:pt x="1474822" y="564065"/>
                        <a:pt x="1609242" y="441865"/>
                      </a:cubicBezTo>
                      <a:cubicBezTo>
                        <a:pt x="1480932" y="496855"/>
                        <a:pt x="1358732" y="588505"/>
                        <a:pt x="1358732" y="588505"/>
                      </a:cubicBezTo>
                      <a:lnTo>
                        <a:pt x="1157102" y="484635"/>
                      </a:lnTo>
                      <a:cubicBezTo>
                        <a:pt x="1157102" y="484635"/>
                        <a:pt x="1218202" y="368545"/>
                        <a:pt x="1352622" y="276896"/>
                      </a:cubicBezTo>
                      <a:cubicBezTo>
                        <a:pt x="1193762" y="313556"/>
                        <a:pt x="1089892" y="454085"/>
                        <a:pt x="1089892" y="454085"/>
                      </a:cubicBezTo>
                      <a:cubicBezTo>
                        <a:pt x="1089892" y="454085"/>
                        <a:pt x="1010462" y="399095"/>
                        <a:pt x="876042" y="374655"/>
                      </a:cubicBezTo>
                      <a:cubicBezTo>
                        <a:pt x="937142" y="264676"/>
                        <a:pt x="1077672" y="173026"/>
                        <a:pt x="1077672" y="173026"/>
                      </a:cubicBezTo>
                      <a:cubicBezTo>
                        <a:pt x="1077672" y="173026"/>
                        <a:pt x="894372" y="246346"/>
                        <a:pt x="808832" y="344106"/>
                      </a:cubicBezTo>
                      <a:cubicBezTo>
                        <a:pt x="735511" y="289116"/>
                        <a:pt x="485001" y="209686"/>
                        <a:pt x="485001" y="209686"/>
                      </a:cubicBezTo>
                      <a:cubicBezTo>
                        <a:pt x="485001" y="209686"/>
                        <a:pt x="570541" y="105816"/>
                        <a:pt x="857712" y="1946"/>
                      </a:cubicBezTo>
                      <a:cubicBezTo>
                        <a:pt x="594981" y="-22494"/>
                        <a:pt x="381131" y="191356"/>
                        <a:pt x="381131" y="191356"/>
                      </a:cubicBezTo>
                      <a:cubicBezTo>
                        <a:pt x="381131" y="191356"/>
                        <a:pt x="381131" y="191356"/>
                        <a:pt x="338361" y="179136"/>
                      </a:cubicBezTo>
                      <a:cubicBezTo>
                        <a:pt x="320031" y="221906"/>
                        <a:pt x="307811" y="276896"/>
                        <a:pt x="301701" y="331886"/>
                      </a:cubicBezTo>
                      <a:cubicBezTo>
                        <a:pt x="301701" y="325776"/>
                        <a:pt x="307811" y="325776"/>
                        <a:pt x="307811" y="319666"/>
                      </a:cubicBezTo>
                      <a:cubicBezTo>
                        <a:pt x="362801" y="197466"/>
                        <a:pt x="491111" y="166916"/>
                        <a:pt x="491111" y="166916"/>
                      </a:cubicBezTo>
                      <a:lnTo>
                        <a:pt x="393351" y="252456"/>
                      </a:lnTo>
                      <a:lnTo>
                        <a:pt x="784392" y="399095"/>
                      </a:lnTo>
                      <a:lnTo>
                        <a:pt x="869932" y="319666"/>
                      </a:lnTo>
                      <a:lnTo>
                        <a:pt x="814942" y="435755"/>
                      </a:lnTo>
                      <a:lnTo>
                        <a:pt x="1065452" y="509075"/>
                      </a:lnTo>
                      <a:lnTo>
                        <a:pt x="1150992" y="447975"/>
                      </a:lnTo>
                      <a:lnTo>
                        <a:pt x="1108222" y="533515"/>
                      </a:lnTo>
                      <a:lnTo>
                        <a:pt x="1315962" y="655715"/>
                      </a:lnTo>
                      <a:lnTo>
                        <a:pt x="1438162" y="582395"/>
                      </a:lnTo>
                      <a:lnTo>
                        <a:pt x="1358732" y="680155"/>
                      </a:lnTo>
                      <a:lnTo>
                        <a:pt x="1529812" y="784025"/>
                      </a:lnTo>
                      <a:lnTo>
                        <a:pt x="1627572" y="753475"/>
                      </a:lnTo>
                      <a:lnTo>
                        <a:pt x="1603132" y="845125"/>
                      </a:lnTo>
                      <a:cubicBezTo>
                        <a:pt x="1603132" y="845125"/>
                        <a:pt x="1603132" y="845125"/>
                        <a:pt x="1719222" y="747365"/>
                      </a:cubicBezTo>
                      <a:cubicBezTo>
                        <a:pt x="1700892" y="857345"/>
                        <a:pt x="1792542" y="900115"/>
                        <a:pt x="1707002" y="1223944"/>
                      </a:cubicBezTo>
                      <a:cubicBezTo>
                        <a:pt x="1627572" y="1547774"/>
                        <a:pt x="1487042" y="1773844"/>
                        <a:pt x="1150992" y="1834944"/>
                      </a:cubicBezTo>
                      <a:cubicBezTo>
                        <a:pt x="649971" y="1926594"/>
                        <a:pt x="527771" y="1859384"/>
                        <a:pt x="228381" y="1498894"/>
                      </a:cubicBezTo>
                      <a:cubicBezTo>
                        <a:pt x="-77119" y="1132294"/>
                        <a:pt x="75631" y="820685"/>
                        <a:pt x="75631" y="820685"/>
                      </a:cubicBezTo>
                      <a:lnTo>
                        <a:pt x="75631" y="820685"/>
                      </a:lnTo>
                      <a:cubicBezTo>
                        <a:pt x="-34349" y="1058975"/>
                        <a:pt x="-9909" y="1211724"/>
                        <a:pt x="57301" y="1346144"/>
                      </a:cubicBezTo>
                      <a:cubicBezTo>
                        <a:pt x="148951" y="1523334"/>
                        <a:pt x="430011" y="1847163"/>
                        <a:pt x="625531" y="1889933"/>
                      </a:cubicBezTo>
                      <a:cubicBezTo>
                        <a:pt x="931032" y="1951033"/>
                        <a:pt x="1419832" y="1889933"/>
                        <a:pt x="1603132" y="1743294"/>
                      </a:cubicBezTo>
                      <a:cubicBezTo>
                        <a:pt x="1603132" y="1743294"/>
                        <a:pt x="1694782" y="1651644"/>
                        <a:pt x="1749772" y="1535554"/>
                      </a:cubicBezTo>
                      <a:cubicBezTo>
                        <a:pt x="1743662" y="1566104"/>
                        <a:pt x="1755882" y="1645534"/>
                        <a:pt x="1835312" y="1645534"/>
                      </a:cubicBezTo>
                      <a:cubicBezTo>
                        <a:pt x="1847532" y="1627204"/>
                        <a:pt x="1871972" y="1602764"/>
                        <a:pt x="1920852" y="1578324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3373133D-7A43-43B2-A83D-956E7F63B787}"/>
                  </a:ext>
                </a:extLst>
              </p:cNvPr>
              <p:cNvSpPr/>
              <p:nvPr/>
            </p:nvSpPr>
            <p:spPr>
              <a:xfrm>
                <a:off x="972589" y="4906628"/>
                <a:ext cx="201630" cy="169175"/>
              </a:xfrm>
              <a:custGeom>
                <a:avLst/>
                <a:gdLst>
                  <a:gd name="connsiteX0" fmla="*/ 0 w 201630"/>
                  <a:gd name="connsiteY0" fmla="*/ 53086 h 169175"/>
                  <a:gd name="connsiteX1" fmla="*/ 201630 w 201630"/>
                  <a:gd name="connsiteY1" fmla="*/ 169176 h 169175"/>
                  <a:gd name="connsiteX2" fmla="*/ 0 w 201630"/>
                  <a:gd name="connsiteY2" fmla="*/ 53086 h 16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01630" h="169175">
                    <a:moveTo>
                      <a:pt x="0" y="53086"/>
                    </a:moveTo>
                    <a:cubicBezTo>
                      <a:pt x="0" y="53086"/>
                      <a:pt x="146640" y="10316"/>
                      <a:pt x="201630" y="169176"/>
                    </a:cubicBezTo>
                    <a:cubicBezTo>
                      <a:pt x="201630" y="40866"/>
                      <a:pt x="134420" y="-69114"/>
                      <a:pt x="0" y="53086"/>
                    </a:cubicBezTo>
                    <a:close/>
                  </a:path>
                </a:pathLst>
              </a:custGeom>
              <a:solidFill>
                <a:srgbClr val="FFD6B6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4" name="Graphic 16">
                <a:extLst>
                  <a:ext uri="{FF2B5EF4-FFF2-40B4-BE49-F238E27FC236}">
                    <a16:creationId xmlns:a16="http://schemas.microsoft.com/office/drawing/2014/main" id="{A7052E21-5C61-4E29-AC08-836209A7447B}"/>
                  </a:ext>
                </a:extLst>
              </p:cNvPr>
              <p:cNvGrpSpPr/>
              <p:nvPr/>
            </p:nvGrpSpPr>
            <p:grpSpPr>
              <a:xfrm>
                <a:off x="966479" y="4874173"/>
                <a:ext cx="213850" cy="189409"/>
                <a:chOff x="966479" y="4874173"/>
                <a:chExt cx="213850" cy="189409"/>
              </a:xfrm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433F25F9-3FA3-42EE-A58C-EB89F594A938}"/>
                    </a:ext>
                  </a:extLst>
                </p:cNvPr>
                <p:cNvSpPr/>
                <p:nvPr/>
              </p:nvSpPr>
              <p:spPr>
                <a:xfrm>
                  <a:off x="997029" y="4878730"/>
                  <a:ext cx="177190" cy="142083"/>
                </a:xfrm>
                <a:custGeom>
                  <a:avLst/>
                  <a:gdLst>
                    <a:gd name="connsiteX0" fmla="*/ 0 w 177190"/>
                    <a:gd name="connsiteY0" fmla="*/ 44323 h 142083"/>
                    <a:gd name="connsiteX1" fmla="*/ 177190 w 177190"/>
                    <a:gd name="connsiteY1" fmla="*/ 142083 h 142083"/>
                    <a:gd name="connsiteX2" fmla="*/ 0 w 177190"/>
                    <a:gd name="connsiteY2" fmla="*/ 44323 h 142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7190" h="142083">
                      <a:moveTo>
                        <a:pt x="0" y="44323"/>
                      </a:moveTo>
                      <a:cubicBezTo>
                        <a:pt x="0" y="44323"/>
                        <a:pt x="128310" y="7663"/>
                        <a:pt x="177190" y="142083"/>
                      </a:cubicBezTo>
                      <a:cubicBezTo>
                        <a:pt x="177190" y="38213"/>
                        <a:pt x="122200" y="-59547"/>
                        <a:pt x="0" y="44323"/>
                      </a:cubicBezTo>
                      <a:close/>
                    </a:path>
                  </a:pathLst>
                </a:custGeom>
                <a:solidFill>
                  <a:srgbClr val="424241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810F647B-272D-4F67-AB0B-77053DB476C0}"/>
                    </a:ext>
                  </a:extLst>
                </p:cNvPr>
                <p:cNvSpPr/>
                <p:nvPr/>
              </p:nvSpPr>
              <p:spPr>
                <a:xfrm>
                  <a:off x="966479" y="4874173"/>
                  <a:ext cx="213850" cy="189409"/>
                </a:xfrm>
                <a:custGeom>
                  <a:avLst/>
                  <a:gdLst>
                    <a:gd name="connsiteX0" fmla="*/ 213850 w 213850"/>
                    <a:gd name="connsiteY0" fmla="*/ 189410 h 189409"/>
                    <a:gd name="connsiteX1" fmla="*/ 201630 w 213850"/>
                    <a:gd name="connsiteY1" fmla="*/ 152750 h 189409"/>
                    <a:gd name="connsiteX2" fmla="*/ 85540 w 213850"/>
                    <a:gd name="connsiteY2" fmla="*/ 54990 h 189409"/>
                    <a:gd name="connsiteX3" fmla="*/ 30550 w 213850"/>
                    <a:gd name="connsiteY3" fmla="*/ 61100 h 189409"/>
                    <a:gd name="connsiteX4" fmla="*/ 0 w 213850"/>
                    <a:gd name="connsiteY4" fmla="*/ 73320 h 189409"/>
                    <a:gd name="connsiteX5" fmla="*/ 24440 w 213850"/>
                    <a:gd name="connsiteY5" fmla="*/ 48880 h 189409"/>
                    <a:gd name="connsiteX6" fmla="*/ 128310 w 213850"/>
                    <a:gd name="connsiteY6" fmla="*/ 0 h 189409"/>
                    <a:gd name="connsiteX7" fmla="*/ 207740 w 213850"/>
                    <a:gd name="connsiteY7" fmla="*/ 152750 h 189409"/>
                    <a:gd name="connsiteX8" fmla="*/ 213850 w 213850"/>
                    <a:gd name="connsiteY8" fmla="*/ 189410 h 189409"/>
                    <a:gd name="connsiteX9" fmla="*/ 85540 w 213850"/>
                    <a:gd name="connsiteY9" fmla="*/ 42770 h 189409"/>
                    <a:gd name="connsiteX10" fmla="*/ 195520 w 213850"/>
                    <a:gd name="connsiteY10" fmla="*/ 116090 h 189409"/>
                    <a:gd name="connsiteX11" fmla="*/ 128310 w 213850"/>
                    <a:gd name="connsiteY11" fmla="*/ 12220 h 189409"/>
                    <a:gd name="connsiteX12" fmla="*/ 54990 w 213850"/>
                    <a:gd name="connsiteY12" fmla="*/ 36660 h 189409"/>
                    <a:gd name="connsiteX13" fmla="*/ 85540 w 213850"/>
                    <a:gd name="connsiteY13" fmla="*/ 42770 h 189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3850" h="189409">
                      <a:moveTo>
                        <a:pt x="213850" y="189410"/>
                      </a:moveTo>
                      <a:lnTo>
                        <a:pt x="201630" y="152750"/>
                      </a:lnTo>
                      <a:cubicBezTo>
                        <a:pt x="177190" y="79430"/>
                        <a:pt x="122200" y="54990"/>
                        <a:pt x="85540" y="54990"/>
                      </a:cubicBezTo>
                      <a:cubicBezTo>
                        <a:pt x="54990" y="48880"/>
                        <a:pt x="30550" y="61100"/>
                        <a:pt x="30550" y="61100"/>
                      </a:cubicBezTo>
                      <a:lnTo>
                        <a:pt x="0" y="73320"/>
                      </a:lnTo>
                      <a:lnTo>
                        <a:pt x="24440" y="48880"/>
                      </a:lnTo>
                      <a:cubicBezTo>
                        <a:pt x="61100" y="12220"/>
                        <a:pt x="97760" y="0"/>
                        <a:pt x="128310" y="0"/>
                      </a:cubicBezTo>
                      <a:cubicBezTo>
                        <a:pt x="189410" y="6110"/>
                        <a:pt x="213850" y="79430"/>
                        <a:pt x="207740" y="152750"/>
                      </a:cubicBezTo>
                      <a:lnTo>
                        <a:pt x="213850" y="189410"/>
                      </a:lnTo>
                      <a:close/>
                      <a:moveTo>
                        <a:pt x="85540" y="42770"/>
                      </a:moveTo>
                      <a:cubicBezTo>
                        <a:pt x="122200" y="48880"/>
                        <a:pt x="164970" y="61100"/>
                        <a:pt x="195520" y="116090"/>
                      </a:cubicBezTo>
                      <a:cubicBezTo>
                        <a:pt x="189410" y="67210"/>
                        <a:pt x="171080" y="18330"/>
                        <a:pt x="128310" y="12220"/>
                      </a:cubicBezTo>
                      <a:cubicBezTo>
                        <a:pt x="109980" y="12220"/>
                        <a:pt x="79430" y="18330"/>
                        <a:pt x="54990" y="36660"/>
                      </a:cubicBezTo>
                      <a:cubicBezTo>
                        <a:pt x="67210" y="36660"/>
                        <a:pt x="73320" y="36660"/>
                        <a:pt x="85540" y="427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00336D5-2C2F-44E5-B59C-66522EE1537D}"/>
                  </a:ext>
                </a:extLst>
              </p:cNvPr>
              <p:cNvSpPr/>
              <p:nvPr/>
            </p:nvSpPr>
            <p:spPr>
              <a:xfrm>
                <a:off x="997029" y="4903746"/>
                <a:ext cx="177190" cy="117067"/>
              </a:xfrm>
              <a:custGeom>
                <a:avLst/>
                <a:gdLst>
                  <a:gd name="connsiteX0" fmla="*/ 158860 w 177190"/>
                  <a:gd name="connsiteY0" fmla="*/ 37638 h 117067"/>
                  <a:gd name="connsiteX1" fmla="*/ 128310 w 177190"/>
                  <a:gd name="connsiteY1" fmla="*/ 13198 h 117067"/>
                  <a:gd name="connsiteX2" fmla="*/ 24440 w 177190"/>
                  <a:gd name="connsiteY2" fmla="*/ 978 h 117067"/>
                  <a:gd name="connsiteX3" fmla="*/ 0 w 177190"/>
                  <a:gd name="connsiteY3" fmla="*/ 19308 h 117067"/>
                  <a:gd name="connsiteX4" fmla="*/ 177190 w 177190"/>
                  <a:gd name="connsiteY4" fmla="*/ 117067 h 117067"/>
                  <a:gd name="connsiteX5" fmla="*/ 171080 w 177190"/>
                  <a:gd name="connsiteY5" fmla="*/ 37638 h 117067"/>
                  <a:gd name="connsiteX6" fmla="*/ 158860 w 177190"/>
                  <a:gd name="connsiteY6" fmla="*/ 37638 h 117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7190" h="117067">
                    <a:moveTo>
                      <a:pt x="158860" y="37638"/>
                    </a:moveTo>
                    <a:cubicBezTo>
                      <a:pt x="146640" y="25418"/>
                      <a:pt x="140530" y="19308"/>
                      <a:pt x="128310" y="13198"/>
                    </a:cubicBezTo>
                    <a:cubicBezTo>
                      <a:pt x="97760" y="-5132"/>
                      <a:pt x="61100" y="978"/>
                      <a:pt x="24440" y="978"/>
                    </a:cubicBezTo>
                    <a:cubicBezTo>
                      <a:pt x="18330" y="7088"/>
                      <a:pt x="6110" y="13198"/>
                      <a:pt x="0" y="19308"/>
                    </a:cubicBezTo>
                    <a:cubicBezTo>
                      <a:pt x="0" y="19308"/>
                      <a:pt x="128310" y="-17352"/>
                      <a:pt x="177190" y="117067"/>
                    </a:cubicBezTo>
                    <a:cubicBezTo>
                      <a:pt x="177190" y="86518"/>
                      <a:pt x="177190" y="62078"/>
                      <a:pt x="171080" y="37638"/>
                    </a:cubicBezTo>
                    <a:cubicBezTo>
                      <a:pt x="164970" y="43748"/>
                      <a:pt x="164970" y="37638"/>
                      <a:pt x="158860" y="37638"/>
                    </a:cubicBezTo>
                    <a:close/>
                  </a:path>
                </a:pathLst>
              </a:custGeom>
              <a:solidFill>
                <a:srgbClr val="424241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46A2E0D-4E3F-44BA-B89F-2A56A5454A33}"/>
                  </a:ext>
                </a:extLst>
              </p:cNvPr>
              <p:cNvSpPr/>
              <p:nvPr/>
            </p:nvSpPr>
            <p:spPr>
              <a:xfrm>
                <a:off x="1509022" y="5310007"/>
                <a:ext cx="557257" cy="377019"/>
              </a:xfrm>
              <a:custGeom>
                <a:avLst/>
                <a:gdLst>
                  <a:gd name="connsiteX0" fmla="*/ 86788 w 557257"/>
                  <a:gd name="connsiteY0" fmla="*/ 34635 h 377019"/>
                  <a:gd name="connsiteX1" fmla="*/ 31797 w 557257"/>
                  <a:gd name="connsiteY1" fmla="*/ 144615 h 377019"/>
                  <a:gd name="connsiteX2" fmla="*/ 416728 w 557257"/>
                  <a:gd name="connsiteY2" fmla="*/ 46855 h 377019"/>
                  <a:gd name="connsiteX3" fmla="*/ 557258 w 557257"/>
                  <a:gd name="connsiteY3" fmla="*/ 272925 h 377019"/>
                  <a:gd name="connsiteX4" fmla="*/ 202878 w 557257"/>
                  <a:gd name="connsiteY4" fmla="*/ 370685 h 377019"/>
                  <a:gd name="connsiteX5" fmla="*/ 1247 w 557257"/>
                  <a:gd name="connsiteY5" fmla="*/ 205715 h 377019"/>
                  <a:gd name="connsiteX6" fmla="*/ 86788 w 557257"/>
                  <a:gd name="connsiteY6" fmla="*/ 34635 h 377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57257" h="377019">
                    <a:moveTo>
                      <a:pt x="86788" y="34635"/>
                    </a:moveTo>
                    <a:lnTo>
                      <a:pt x="31797" y="144615"/>
                    </a:lnTo>
                    <a:cubicBezTo>
                      <a:pt x="31797" y="144615"/>
                      <a:pt x="135668" y="-99784"/>
                      <a:pt x="416728" y="46855"/>
                    </a:cubicBezTo>
                    <a:cubicBezTo>
                      <a:pt x="538928" y="107955"/>
                      <a:pt x="557258" y="272925"/>
                      <a:pt x="557258" y="272925"/>
                    </a:cubicBezTo>
                    <a:cubicBezTo>
                      <a:pt x="557258" y="272925"/>
                      <a:pt x="410618" y="407345"/>
                      <a:pt x="202878" y="370685"/>
                    </a:cubicBezTo>
                    <a:cubicBezTo>
                      <a:pt x="56238" y="340135"/>
                      <a:pt x="1247" y="205715"/>
                      <a:pt x="1247" y="205715"/>
                    </a:cubicBezTo>
                    <a:cubicBezTo>
                      <a:pt x="1247" y="205715"/>
                      <a:pt x="-17083" y="150725"/>
                      <a:pt x="86788" y="34635"/>
                    </a:cubicBezTo>
                    <a:close/>
                  </a:path>
                </a:pathLst>
              </a:custGeom>
              <a:solidFill>
                <a:srgbClr val="FFD6B6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6CA3FCAA-0F2F-492D-A68F-5FE1211E4A32}"/>
                  </a:ext>
                </a:extLst>
              </p:cNvPr>
              <p:cNvSpPr/>
              <p:nvPr/>
            </p:nvSpPr>
            <p:spPr>
              <a:xfrm>
                <a:off x="1528599" y="5325135"/>
                <a:ext cx="482690" cy="334346"/>
              </a:xfrm>
              <a:custGeom>
                <a:avLst/>
                <a:gdLst>
                  <a:gd name="connsiteX0" fmla="*/ 0 w 482690"/>
                  <a:gd name="connsiteY0" fmla="*/ 184478 h 334346"/>
                  <a:gd name="connsiteX1" fmla="*/ 250510 w 482690"/>
                  <a:gd name="connsiteY1" fmla="*/ 1178 h 334346"/>
                  <a:gd name="connsiteX2" fmla="*/ 482690 w 482690"/>
                  <a:gd name="connsiteY2" fmla="*/ 245578 h 334346"/>
                  <a:gd name="connsiteX3" fmla="*/ 0 w 482690"/>
                  <a:gd name="connsiteY3" fmla="*/ 184478 h 334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90" h="334346">
                    <a:moveTo>
                      <a:pt x="0" y="184478"/>
                    </a:moveTo>
                    <a:cubicBezTo>
                      <a:pt x="0" y="184478"/>
                      <a:pt x="67210" y="-17152"/>
                      <a:pt x="250510" y="1178"/>
                    </a:cubicBezTo>
                    <a:cubicBezTo>
                      <a:pt x="433810" y="19508"/>
                      <a:pt x="482690" y="196698"/>
                      <a:pt x="482690" y="245578"/>
                    </a:cubicBezTo>
                    <a:cubicBezTo>
                      <a:pt x="378820" y="331118"/>
                      <a:pt x="103870" y="416658"/>
                      <a:pt x="0" y="1844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FE0F0FFB-FFB3-4FCD-A1D9-3AF28D6DA03C}"/>
                  </a:ext>
                </a:extLst>
              </p:cNvPr>
              <p:cNvSpPr/>
              <p:nvPr/>
            </p:nvSpPr>
            <p:spPr>
              <a:xfrm>
                <a:off x="868719" y="4452584"/>
                <a:ext cx="329940" cy="305499"/>
              </a:xfrm>
              <a:custGeom>
                <a:avLst/>
                <a:gdLst>
                  <a:gd name="connsiteX0" fmla="*/ 329940 w 329940"/>
                  <a:gd name="connsiteY0" fmla="*/ 0 h 305499"/>
                  <a:gd name="connsiteX1" fmla="*/ 281060 w 329940"/>
                  <a:gd name="connsiteY1" fmla="*/ 18330 h 305499"/>
                  <a:gd name="connsiteX2" fmla="*/ 256620 w 329940"/>
                  <a:gd name="connsiteY2" fmla="*/ 30550 h 305499"/>
                  <a:gd name="connsiteX3" fmla="*/ 232180 w 329940"/>
                  <a:gd name="connsiteY3" fmla="*/ 42770 h 305499"/>
                  <a:gd name="connsiteX4" fmla="*/ 207740 w 329940"/>
                  <a:gd name="connsiteY4" fmla="*/ 54990 h 305499"/>
                  <a:gd name="connsiteX5" fmla="*/ 183300 w 329940"/>
                  <a:gd name="connsiteY5" fmla="*/ 67210 h 305499"/>
                  <a:gd name="connsiteX6" fmla="*/ 158860 w 329940"/>
                  <a:gd name="connsiteY6" fmla="*/ 79430 h 305499"/>
                  <a:gd name="connsiteX7" fmla="*/ 140530 w 329940"/>
                  <a:gd name="connsiteY7" fmla="*/ 91650 h 305499"/>
                  <a:gd name="connsiteX8" fmla="*/ 122200 w 329940"/>
                  <a:gd name="connsiteY8" fmla="*/ 116090 h 305499"/>
                  <a:gd name="connsiteX9" fmla="*/ 103870 w 329940"/>
                  <a:gd name="connsiteY9" fmla="*/ 134420 h 305499"/>
                  <a:gd name="connsiteX10" fmla="*/ 85540 w 329940"/>
                  <a:gd name="connsiteY10" fmla="*/ 152750 h 305499"/>
                  <a:gd name="connsiteX11" fmla="*/ 67210 w 329940"/>
                  <a:gd name="connsiteY11" fmla="*/ 171080 h 305499"/>
                  <a:gd name="connsiteX12" fmla="*/ 48880 w 329940"/>
                  <a:gd name="connsiteY12" fmla="*/ 189410 h 305499"/>
                  <a:gd name="connsiteX13" fmla="*/ 36660 w 329940"/>
                  <a:gd name="connsiteY13" fmla="*/ 213850 h 305499"/>
                  <a:gd name="connsiteX14" fmla="*/ 24440 w 329940"/>
                  <a:gd name="connsiteY14" fmla="*/ 238290 h 305499"/>
                  <a:gd name="connsiteX15" fmla="*/ 12220 w 329940"/>
                  <a:gd name="connsiteY15" fmla="*/ 256620 h 305499"/>
                  <a:gd name="connsiteX16" fmla="*/ 12220 w 329940"/>
                  <a:gd name="connsiteY16" fmla="*/ 250510 h 305499"/>
                  <a:gd name="connsiteX17" fmla="*/ 36660 w 329940"/>
                  <a:gd name="connsiteY17" fmla="*/ 262730 h 305499"/>
                  <a:gd name="connsiteX18" fmla="*/ 61100 w 329940"/>
                  <a:gd name="connsiteY18" fmla="*/ 274950 h 305499"/>
                  <a:gd name="connsiteX19" fmla="*/ 85540 w 329940"/>
                  <a:gd name="connsiteY19" fmla="*/ 287170 h 305499"/>
                  <a:gd name="connsiteX20" fmla="*/ 109980 w 329940"/>
                  <a:gd name="connsiteY20" fmla="*/ 305500 h 305499"/>
                  <a:gd name="connsiteX21" fmla="*/ 85540 w 329940"/>
                  <a:gd name="connsiteY21" fmla="*/ 293280 h 305499"/>
                  <a:gd name="connsiteX22" fmla="*/ 61100 w 329940"/>
                  <a:gd name="connsiteY22" fmla="*/ 281060 h 305499"/>
                  <a:gd name="connsiteX23" fmla="*/ 36660 w 329940"/>
                  <a:gd name="connsiteY23" fmla="*/ 268840 h 305499"/>
                  <a:gd name="connsiteX24" fmla="*/ 6110 w 329940"/>
                  <a:gd name="connsiteY24" fmla="*/ 262730 h 305499"/>
                  <a:gd name="connsiteX25" fmla="*/ 0 w 329940"/>
                  <a:gd name="connsiteY25" fmla="*/ 262730 h 305499"/>
                  <a:gd name="connsiteX26" fmla="*/ 0 w 329940"/>
                  <a:gd name="connsiteY26" fmla="*/ 256620 h 305499"/>
                  <a:gd name="connsiteX27" fmla="*/ 12220 w 329940"/>
                  <a:gd name="connsiteY27" fmla="*/ 232180 h 305499"/>
                  <a:gd name="connsiteX28" fmla="*/ 18330 w 329940"/>
                  <a:gd name="connsiteY28" fmla="*/ 219960 h 305499"/>
                  <a:gd name="connsiteX29" fmla="*/ 24440 w 329940"/>
                  <a:gd name="connsiteY29" fmla="*/ 207740 h 305499"/>
                  <a:gd name="connsiteX30" fmla="*/ 42770 w 329940"/>
                  <a:gd name="connsiteY30" fmla="*/ 183300 h 305499"/>
                  <a:gd name="connsiteX31" fmla="*/ 61100 w 329940"/>
                  <a:gd name="connsiteY31" fmla="*/ 158860 h 305499"/>
                  <a:gd name="connsiteX32" fmla="*/ 73320 w 329940"/>
                  <a:gd name="connsiteY32" fmla="*/ 140530 h 305499"/>
                  <a:gd name="connsiteX33" fmla="*/ 91650 w 329940"/>
                  <a:gd name="connsiteY33" fmla="*/ 122200 h 305499"/>
                  <a:gd name="connsiteX34" fmla="*/ 109980 w 329940"/>
                  <a:gd name="connsiteY34" fmla="*/ 103870 h 305499"/>
                  <a:gd name="connsiteX35" fmla="*/ 134420 w 329940"/>
                  <a:gd name="connsiteY35" fmla="*/ 85540 h 305499"/>
                  <a:gd name="connsiteX36" fmla="*/ 158860 w 329940"/>
                  <a:gd name="connsiteY36" fmla="*/ 73320 h 305499"/>
                  <a:gd name="connsiteX37" fmla="*/ 183300 w 329940"/>
                  <a:gd name="connsiteY37" fmla="*/ 61100 h 305499"/>
                  <a:gd name="connsiteX38" fmla="*/ 207740 w 329940"/>
                  <a:gd name="connsiteY38" fmla="*/ 48880 h 305499"/>
                  <a:gd name="connsiteX39" fmla="*/ 232180 w 329940"/>
                  <a:gd name="connsiteY39" fmla="*/ 36660 h 305499"/>
                  <a:gd name="connsiteX40" fmla="*/ 281060 w 329940"/>
                  <a:gd name="connsiteY40" fmla="*/ 18330 h 305499"/>
                  <a:gd name="connsiteX41" fmla="*/ 329940 w 329940"/>
                  <a:gd name="connsiteY41" fmla="*/ 0 h 305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329940" h="305499">
                    <a:moveTo>
                      <a:pt x="329940" y="0"/>
                    </a:moveTo>
                    <a:cubicBezTo>
                      <a:pt x="311610" y="6110"/>
                      <a:pt x="299390" y="12220"/>
                      <a:pt x="281060" y="18330"/>
                    </a:cubicBezTo>
                    <a:cubicBezTo>
                      <a:pt x="274950" y="24440"/>
                      <a:pt x="262730" y="24440"/>
                      <a:pt x="256620" y="30550"/>
                    </a:cubicBezTo>
                    <a:cubicBezTo>
                      <a:pt x="250510" y="36660"/>
                      <a:pt x="238290" y="36660"/>
                      <a:pt x="232180" y="42770"/>
                    </a:cubicBezTo>
                    <a:cubicBezTo>
                      <a:pt x="226070" y="48880"/>
                      <a:pt x="213850" y="48880"/>
                      <a:pt x="207740" y="54990"/>
                    </a:cubicBezTo>
                    <a:cubicBezTo>
                      <a:pt x="201630" y="61100"/>
                      <a:pt x="195520" y="61100"/>
                      <a:pt x="183300" y="67210"/>
                    </a:cubicBezTo>
                    <a:cubicBezTo>
                      <a:pt x="177190" y="73320"/>
                      <a:pt x="171080" y="73320"/>
                      <a:pt x="158860" y="79430"/>
                    </a:cubicBezTo>
                    <a:cubicBezTo>
                      <a:pt x="152750" y="85540"/>
                      <a:pt x="146640" y="91650"/>
                      <a:pt x="140530" y="91650"/>
                    </a:cubicBezTo>
                    <a:lnTo>
                      <a:pt x="122200" y="116090"/>
                    </a:lnTo>
                    <a:cubicBezTo>
                      <a:pt x="116090" y="122200"/>
                      <a:pt x="109980" y="128310"/>
                      <a:pt x="103870" y="134420"/>
                    </a:cubicBezTo>
                    <a:cubicBezTo>
                      <a:pt x="97760" y="140530"/>
                      <a:pt x="91650" y="146640"/>
                      <a:pt x="85540" y="152750"/>
                    </a:cubicBezTo>
                    <a:cubicBezTo>
                      <a:pt x="79430" y="158860"/>
                      <a:pt x="73320" y="164970"/>
                      <a:pt x="67210" y="171080"/>
                    </a:cubicBezTo>
                    <a:lnTo>
                      <a:pt x="48880" y="189410"/>
                    </a:lnTo>
                    <a:cubicBezTo>
                      <a:pt x="42770" y="195520"/>
                      <a:pt x="36660" y="201630"/>
                      <a:pt x="36660" y="213850"/>
                    </a:cubicBezTo>
                    <a:cubicBezTo>
                      <a:pt x="30550" y="219960"/>
                      <a:pt x="30550" y="226070"/>
                      <a:pt x="24440" y="238290"/>
                    </a:cubicBezTo>
                    <a:lnTo>
                      <a:pt x="12220" y="256620"/>
                    </a:lnTo>
                    <a:lnTo>
                      <a:pt x="12220" y="250510"/>
                    </a:lnTo>
                    <a:lnTo>
                      <a:pt x="36660" y="262730"/>
                    </a:lnTo>
                    <a:cubicBezTo>
                      <a:pt x="42770" y="268840"/>
                      <a:pt x="54990" y="268840"/>
                      <a:pt x="61100" y="274950"/>
                    </a:cubicBezTo>
                    <a:lnTo>
                      <a:pt x="85540" y="287170"/>
                    </a:lnTo>
                    <a:cubicBezTo>
                      <a:pt x="91650" y="293280"/>
                      <a:pt x="103870" y="299390"/>
                      <a:pt x="109980" y="305500"/>
                    </a:cubicBezTo>
                    <a:cubicBezTo>
                      <a:pt x="103870" y="299390"/>
                      <a:pt x="91650" y="299390"/>
                      <a:pt x="85540" y="293280"/>
                    </a:cubicBezTo>
                    <a:lnTo>
                      <a:pt x="61100" y="281060"/>
                    </a:lnTo>
                    <a:cubicBezTo>
                      <a:pt x="54990" y="274950"/>
                      <a:pt x="42770" y="274950"/>
                      <a:pt x="36660" y="268840"/>
                    </a:cubicBezTo>
                    <a:lnTo>
                      <a:pt x="6110" y="262730"/>
                    </a:lnTo>
                    <a:lnTo>
                      <a:pt x="0" y="262730"/>
                    </a:lnTo>
                    <a:lnTo>
                      <a:pt x="0" y="256620"/>
                    </a:lnTo>
                    <a:lnTo>
                      <a:pt x="12220" y="232180"/>
                    </a:lnTo>
                    <a:cubicBezTo>
                      <a:pt x="12220" y="226070"/>
                      <a:pt x="18330" y="226070"/>
                      <a:pt x="18330" y="219960"/>
                    </a:cubicBezTo>
                    <a:lnTo>
                      <a:pt x="24440" y="207740"/>
                    </a:lnTo>
                    <a:cubicBezTo>
                      <a:pt x="30550" y="195520"/>
                      <a:pt x="36660" y="189410"/>
                      <a:pt x="42770" y="183300"/>
                    </a:cubicBezTo>
                    <a:lnTo>
                      <a:pt x="61100" y="158860"/>
                    </a:lnTo>
                    <a:cubicBezTo>
                      <a:pt x="61100" y="152750"/>
                      <a:pt x="67210" y="146640"/>
                      <a:pt x="73320" y="140530"/>
                    </a:cubicBezTo>
                    <a:cubicBezTo>
                      <a:pt x="79430" y="134420"/>
                      <a:pt x="85540" y="128310"/>
                      <a:pt x="91650" y="122200"/>
                    </a:cubicBezTo>
                    <a:cubicBezTo>
                      <a:pt x="97760" y="116090"/>
                      <a:pt x="103870" y="109980"/>
                      <a:pt x="109980" y="103870"/>
                    </a:cubicBezTo>
                    <a:lnTo>
                      <a:pt x="134420" y="85540"/>
                    </a:lnTo>
                    <a:cubicBezTo>
                      <a:pt x="140530" y="79430"/>
                      <a:pt x="146640" y="73320"/>
                      <a:pt x="158860" y="73320"/>
                    </a:cubicBezTo>
                    <a:cubicBezTo>
                      <a:pt x="164970" y="67210"/>
                      <a:pt x="171080" y="61100"/>
                      <a:pt x="183300" y="61100"/>
                    </a:cubicBezTo>
                    <a:cubicBezTo>
                      <a:pt x="189410" y="54990"/>
                      <a:pt x="201630" y="54990"/>
                      <a:pt x="207740" y="48880"/>
                    </a:cubicBezTo>
                    <a:cubicBezTo>
                      <a:pt x="213850" y="42770"/>
                      <a:pt x="226070" y="42770"/>
                      <a:pt x="232180" y="36660"/>
                    </a:cubicBezTo>
                    <a:cubicBezTo>
                      <a:pt x="250510" y="30550"/>
                      <a:pt x="262730" y="24440"/>
                      <a:pt x="281060" y="18330"/>
                    </a:cubicBezTo>
                    <a:cubicBezTo>
                      <a:pt x="293280" y="6110"/>
                      <a:pt x="311610" y="6110"/>
                      <a:pt x="32994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C8F79522-4815-49CC-9429-1076C24653FA}"/>
                  </a:ext>
                </a:extLst>
              </p:cNvPr>
              <p:cNvSpPr/>
              <p:nvPr/>
            </p:nvSpPr>
            <p:spPr>
              <a:xfrm>
                <a:off x="2493980" y="6008428"/>
                <a:ext cx="153342" cy="106073"/>
              </a:xfrm>
              <a:custGeom>
                <a:avLst/>
                <a:gdLst>
                  <a:gd name="connsiteX0" fmla="*/ 97760 w 153342"/>
                  <a:gd name="connsiteY0" fmla="*/ 2204 h 106073"/>
                  <a:gd name="connsiteX1" fmla="*/ 0 w 153342"/>
                  <a:gd name="connsiteY1" fmla="*/ 106074 h 106073"/>
                  <a:gd name="connsiteX2" fmla="*/ 0 w 153342"/>
                  <a:gd name="connsiteY2" fmla="*/ 106074 h 106073"/>
                  <a:gd name="connsiteX3" fmla="*/ 36660 w 153342"/>
                  <a:gd name="connsiteY3" fmla="*/ 63304 h 106073"/>
                  <a:gd name="connsiteX4" fmla="*/ 48880 w 153342"/>
                  <a:gd name="connsiteY4" fmla="*/ 75524 h 106073"/>
                  <a:gd name="connsiteX5" fmla="*/ 61100 w 153342"/>
                  <a:gd name="connsiteY5" fmla="*/ 81634 h 106073"/>
                  <a:gd name="connsiteX6" fmla="*/ 79430 w 153342"/>
                  <a:gd name="connsiteY6" fmla="*/ 87744 h 106073"/>
                  <a:gd name="connsiteX7" fmla="*/ 79430 w 153342"/>
                  <a:gd name="connsiteY7" fmla="*/ 87744 h 106073"/>
                  <a:gd name="connsiteX8" fmla="*/ 79430 w 153342"/>
                  <a:gd name="connsiteY8" fmla="*/ 87744 h 106073"/>
                  <a:gd name="connsiteX9" fmla="*/ 79430 w 153342"/>
                  <a:gd name="connsiteY9" fmla="*/ 87744 h 106073"/>
                  <a:gd name="connsiteX10" fmla="*/ 79430 w 153342"/>
                  <a:gd name="connsiteY10" fmla="*/ 87744 h 106073"/>
                  <a:gd name="connsiteX11" fmla="*/ 73320 w 153342"/>
                  <a:gd name="connsiteY11" fmla="*/ 81634 h 106073"/>
                  <a:gd name="connsiteX12" fmla="*/ 61100 w 153342"/>
                  <a:gd name="connsiteY12" fmla="*/ 69414 h 106073"/>
                  <a:gd name="connsiteX13" fmla="*/ 54990 w 153342"/>
                  <a:gd name="connsiteY13" fmla="*/ 57194 h 106073"/>
                  <a:gd name="connsiteX14" fmla="*/ 48880 w 153342"/>
                  <a:gd name="connsiteY14" fmla="*/ 51084 h 106073"/>
                  <a:gd name="connsiteX15" fmla="*/ 61100 w 153342"/>
                  <a:gd name="connsiteY15" fmla="*/ 38864 h 106073"/>
                  <a:gd name="connsiteX16" fmla="*/ 103870 w 153342"/>
                  <a:gd name="connsiteY16" fmla="*/ 8314 h 106073"/>
                  <a:gd name="connsiteX17" fmla="*/ 152750 w 153342"/>
                  <a:gd name="connsiteY17" fmla="*/ 26644 h 106073"/>
                  <a:gd name="connsiteX18" fmla="*/ 152750 w 153342"/>
                  <a:gd name="connsiteY18" fmla="*/ 26644 h 106073"/>
                  <a:gd name="connsiteX19" fmla="*/ 97760 w 153342"/>
                  <a:gd name="connsiteY19" fmla="*/ 2204 h 106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342" h="106073">
                    <a:moveTo>
                      <a:pt x="97760" y="2204"/>
                    </a:moveTo>
                    <a:cubicBezTo>
                      <a:pt x="54990" y="20534"/>
                      <a:pt x="18330" y="63304"/>
                      <a:pt x="0" y="106074"/>
                    </a:cubicBezTo>
                    <a:cubicBezTo>
                      <a:pt x="0" y="106074"/>
                      <a:pt x="0" y="106074"/>
                      <a:pt x="0" y="106074"/>
                    </a:cubicBezTo>
                    <a:cubicBezTo>
                      <a:pt x="12220" y="93854"/>
                      <a:pt x="24440" y="75524"/>
                      <a:pt x="36660" y="63304"/>
                    </a:cubicBezTo>
                    <a:cubicBezTo>
                      <a:pt x="36660" y="69414"/>
                      <a:pt x="42770" y="75524"/>
                      <a:pt x="48880" y="75524"/>
                    </a:cubicBezTo>
                    <a:cubicBezTo>
                      <a:pt x="54990" y="81634"/>
                      <a:pt x="61100" y="81634"/>
                      <a:pt x="61100" y="81634"/>
                    </a:cubicBezTo>
                    <a:cubicBezTo>
                      <a:pt x="67210" y="81634"/>
                      <a:pt x="73320" y="87744"/>
                      <a:pt x="79430" y="87744"/>
                    </a:cubicBezTo>
                    <a:cubicBezTo>
                      <a:pt x="79430" y="87744"/>
                      <a:pt x="79430" y="87744"/>
                      <a:pt x="79430" y="87744"/>
                    </a:cubicBezTo>
                    <a:cubicBezTo>
                      <a:pt x="79430" y="87744"/>
                      <a:pt x="79430" y="87744"/>
                      <a:pt x="79430" y="87744"/>
                    </a:cubicBezTo>
                    <a:cubicBezTo>
                      <a:pt x="79430" y="87744"/>
                      <a:pt x="79430" y="87744"/>
                      <a:pt x="79430" y="87744"/>
                    </a:cubicBezTo>
                    <a:cubicBezTo>
                      <a:pt x="79430" y="87744"/>
                      <a:pt x="79430" y="87744"/>
                      <a:pt x="79430" y="87744"/>
                    </a:cubicBezTo>
                    <a:cubicBezTo>
                      <a:pt x="79430" y="81634"/>
                      <a:pt x="79430" y="81634"/>
                      <a:pt x="73320" y="81634"/>
                    </a:cubicBezTo>
                    <a:cubicBezTo>
                      <a:pt x="67210" y="75524"/>
                      <a:pt x="67210" y="75524"/>
                      <a:pt x="61100" y="69414"/>
                    </a:cubicBezTo>
                    <a:cubicBezTo>
                      <a:pt x="54990" y="69414"/>
                      <a:pt x="54990" y="63304"/>
                      <a:pt x="54990" y="57194"/>
                    </a:cubicBezTo>
                    <a:cubicBezTo>
                      <a:pt x="54990" y="57194"/>
                      <a:pt x="48880" y="51084"/>
                      <a:pt x="48880" y="51084"/>
                    </a:cubicBezTo>
                    <a:cubicBezTo>
                      <a:pt x="54990" y="44974"/>
                      <a:pt x="54990" y="44974"/>
                      <a:pt x="61100" y="38864"/>
                    </a:cubicBezTo>
                    <a:cubicBezTo>
                      <a:pt x="73320" y="26644"/>
                      <a:pt x="91650" y="14424"/>
                      <a:pt x="103870" y="8314"/>
                    </a:cubicBezTo>
                    <a:cubicBezTo>
                      <a:pt x="122200" y="2204"/>
                      <a:pt x="152750" y="2204"/>
                      <a:pt x="152750" y="26644"/>
                    </a:cubicBezTo>
                    <a:cubicBezTo>
                      <a:pt x="152750" y="26644"/>
                      <a:pt x="152750" y="26644"/>
                      <a:pt x="152750" y="26644"/>
                    </a:cubicBezTo>
                    <a:cubicBezTo>
                      <a:pt x="158860" y="2204"/>
                      <a:pt x="116090" y="-3906"/>
                      <a:pt x="97760" y="2204"/>
                    </a:cubicBezTo>
                    <a:close/>
                  </a:path>
                </a:pathLst>
              </a:custGeom>
              <a:solidFill>
                <a:srgbClr val="BA8058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2" name="Graphic 16">
                <a:extLst>
                  <a:ext uri="{FF2B5EF4-FFF2-40B4-BE49-F238E27FC236}">
                    <a16:creationId xmlns:a16="http://schemas.microsoft.com/office/drawing/2014/main" id="{03A64402-E9BE-42E6-9286-29615B8B41C5}"/>
                  </a:ext>
                </a:extLst>
              </p:cNvPr>
              <p:cNvGrpSpPr/>
              <p:nvPr/>
            </p:nvGrpSpPr>
            <p:grpSpPr>
              <a:xfrm>
                <a:off x="994498" y="5399633"/>
                <a:ext cx="212474" cy="329199"/>
                <a:chOff x="994498" y="5399633"/>
                <a:chExt cx="212474" cy="329199"/>
              </a:xfrm>
            </p:grpSpPr>
            <p:grpSp>
              <p:nvGrpSpPr>
                <p:cNvPr id="133" name="Graphic 16">
                  <a:extLst>
                    <a:ext uri="{FF2B5EF4-FFF2-40B4-BE49-F238E27FC236}">
                      <a16:creationId xmlns:a16="http://schemas.microsoft.com/office/drawing/2014/main" id="{4E12B417-3375-48AA-B88C-AC0453BA833A}"/>
                    </a:ext>
                  </a:extLst>
                </p:cNvPr>
                <p:cNvGrpSpPr/>
                <p:nvPr/>
              </p:nvGrpSpPr>
              <p:grpSpPr>
                <a:xfrm>
                  <a:off x="994498" y="5399633"/>
                  <a:ext cx="185830" cy="311609"/>
                  <a:chOff x="994498" y="5399633"/>
                  <a:chExt cx="185830" cy="311609"/>
                </a:xfrm>
                <a:solidFill>
                  <a:srgbClr val="BA8058"/>
                </a:solidFill>
              </p:grpSpPr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1EBBE894-FD79-4EDD-8A1A-221DB9BCA742}"/>
                      </a:ext>
                    </a:extLst>
                  </p:cNvPr>
                  <p:cNvSpPr/>
                  <p:nvPr/>
                </p:nvSpPr>
                <p:spPr>
                  <a:xfrm>
                    <a:off x="1143669" y="5399633"/>
                    <a:ext cx="36659" cy="97759"/>
                  </a:xfrm>
                  <a:custGeom>
                    <a:avLst/>
                    <a:gdLst>
                      <a:gd name="connsiteX0" fmla="*/ 36660 w 36659"/>
                      <a:gd name="connsiteY0" fmla="*/ 0 h 97759"/>
                      <a:gd name="connsiteX1" fmla="*/ 36660 w 36659"/>
                      <a:gd name="connsiteY1" fmla="*/ 18330 h 97759"/>
                      <a:gd name="connsiteX2" fmla="*/ 36660 w 36659"/>
                      <a:gd name="connsiteY2" fmla="*/ 36660 h 97759"/>
                      <a:gd name="connsiteX3" fmla="*/ 30550 w 36659"/>
                      <a:gd name="connsiteY3" fmla="*/ 54990 h 97759"/>
                      <a:gd name="connsiteX4" fmla="*/ 24440 w 36659"/>
                      <a:gd name="connsiteY4" fmla="*/ 73320 h 97759"/>
                      <a:gd name="connsiteX5" fmla="*/ 12220 w 36659"/>
                      <a:gd name="connsiteY5" fmla="*/ 85540 h 97759"/>
                      <a:gd name="connsiteX6" fmla="*/ 0 w 36659"/>
                      <a:gd name="connsiteY6" fmla="*/ 97760 h 97759"/>
                      <a:gd name="connsiteX7" fmla="*/ 6110 w 36659"/>
                      <a:gd name="connsiteY7" fmla="*/ 85540 h 97759"/>
                      <a:gd name="connsiteX8" fmla="*/ 12220 w 36659"/>
                      <a:gd name="connsiteY8" fmla="*/ 73320 h 97759"/>
                      <a:gd name="connsiteX9" fmla="*/ 18330 w 36659"/>
                      <a:gd name="connsiteY9" fmla="*/ 54990 h 97759"/>
                      <a:gd name="connsiteX10" fmla="*/ 24440 w 36659"/>
                      <a:gd name="connsiteY10" fmla="*/ 36660 h 97759"/>
                      <a:gd name="connsiteX11" fmla="*/ 30550 w 36659"/>
                      <a:gd name="connsiteY11" fmla="*/ 18330 h 97759"/>
                      <a:gd name="connsiteX12" fmla="*/ 36660 w 36659"/>
                      <a:gd name="connsiteY12" fmla="*/ 0 h 977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36659" h="97759">
                        <a:moveTo>
                          <a:pt x="36660" y="0"/>
                        </a:moveTo>
                        <a:cubicBezTo>
                          <a:pt x="36660" y="0"/>
                          <a:pt x="36660" y="6110"/>
                          <a:pt x="36660" y="18330"/>
                        </a:cubicBezTo>
                        <a:cubicBezTo>
                          <a:pt x="36660" y="24440"/>
                          <a:pt x="36660" y="30550"/>
                          <a:pt x="36660" y="36660"/>
                        </a:cubicBezTo>
                        <a:cubicBezTo>
                          <a:pt x="36660" y="42770"/>
                          <a:pt x="30550" y="48880"/>
                          <a:pt x="30550" y="54990"/>
                        </a:cubicBezTo>
                        <a:cubicBezTo>
                          <a:pt x="30550" y="61100"/>
                          <a:pt x="24440" y="67210"/>
                          <a:pt x="24440" y="73320"/>
                        </a:cubicBezTo>
                        <a:cubicBezTo>
                          <a:pt x="18330" y="79430"/>
                          <a:pt x="18330" y="85540"/>
                          <a:pt x="12220" y="85540"/>
                        </a:cubicBezTo>
                        <a:cubicBezTo>
                          <a:pt x="6110" y="91650"/>
                          <a:pt x="0" y="97760"/>
                          <a:pt x="0" y="97760"/>
                        </a:cubicBezTo>
                        <a:cubicBezTo>
                          <a:pt x="0" y="97760"/>
                          <a:pt x="0" y="91650"/>
                          <a:pt x="6110" y="85540"/>
                        </a:cubicBezTo>
                        <a:cubicBezTo>
                          <a:pt x="6110" y="79430"/>
                          <a:pt x="12220" y="73320"/>
                          <a:pt x="12220" y="73320"/>
                        </a:cubicBezTo>
                        <a:cubicBezTo>
                          <a:pt x="12220" y="67210"/>
                          <a:pt x="18330" y="61100"/>
                          <a:pt x="18330" y="54990"/>
                        </a:cubicBezTo>
                        <a:cubicBezTo>
                          <a:pt x="18330" y="48880"/>
                          <a:pt x="24440" y="42770"/>
                          <a:pt x="24440" y="36660"/>
                        </a:cubicBezTo>
                        <a:cubicBezTo>
                          <a:pt x="24440" y="30550"/>
                          <a:pt x="30550" y="24440"/>
                          <a:pt x="30550" y="18330"/>
                        </a:cubicBezTo>
                        <a:cubicBezTo>
                          <a:pt x="36660" y="6110"/>
                          <a:pt x="36660" y="0"/>
                          <a:pt x="36660" y="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9FFEB4F7-FEF8-4564-AB01-2D8C773BED4B}"/>
                      </a:ext>
                    </a:extLst>
                  </p:cNvPr>
                  <p:cNvSpPr/>
                  <p:nvPr/>
                </p:nvSpPr>
                <p:spPr>
                  <a:xfrm>
                    <a:off x="994498" y="5521833"/>
                    <a:ext cx="143060" cy="189409"/>
                  </a:xfrm>
                  <a:custGeom>
                    <a:avLst/>
                    <a:gdLst>
                      <a:gd name="connsiteX0" fmla="*/ 112511 w 143060"/>
                      <a:gd name="connsiteY0" fmla="*/ 0 h 189409"/>
                      <a:gd name="connsiteX1" fmla="*/ 100291 w 143060"/>
                      <a:gd name="connsiteY1" fmla="*/ 6110 h 189409"/>
                      <a:gd name="connsiteX2" fmla="*/ 81961 w 143060"/>
                      <a:gd name="connsiteY2" fmla="*/ 12220 h 189409"/>
                      <a:gd name="connsiteX3" fmla="*/ 57521 w 143060"/>
                      <a:gd name="connsiteY3" fmla="*/ 18330 h 189409"/>
                      <a:gd name="connsiteX4" fmla="*/ 45301 w 143060"/>
                      <a:gd name="connsiteY4" fmla="*/ 18330 h 189409"/>
                      <a:gd name="connsiteX5" fmla="*/ 33081 w 143060"/>
                      <a:gd name="connsiteY5" fmla="*/ 18330 h 189409"/>
                      <a:gd name="connsiteX6" fmla="*/ 20861 w 143060"/>
                      <a:gd name="connsiteY6" fmla="*/ 36660 h 189409"/>
                      <a:gd name="connsiteX7" fmla="*/ 14751 w 143060"/>
                      <a:gd name="connsiteY7" fmla="*/ 91650 h 189409"/>
                      <a:gd name="connsiteX8" fmla="*/ 45301 w 143060"/>
                      <a:gd name="connsiteY8" fmla="*/ 140530 h 189409"/>
                      <a:gd name="connsiteX9" fmla="*/ 69741 w 143060"/>
                      <a:gd name="connsiteY9" fmla="*/ 158860 h 189409"/>
                      <a:gd name="connsiteX10" fmla="*/ 94181 w 143060"/>
                      <a:gd name="connsiteY10" fmla="*/ 171080 h 189409"/>
                      <a:gd name="connsiteX11" fmla="*/ 112511 w 143060"/>
                      <a:gd name="connsiteY11" fmla="*/ 177190 h 189409"/>
                      <a:gd name="connsiteX12" fmla="*/ 130841 w 143060"/>
                      <a:gd name="connsiteY12" fmla="*/ 183300 h 189409"/>
                      <a:gd name="connsiteX13" fmla="*/ 143061 w 143060"/>
                      <a:gd name="connsiteY13" fmla="*/ 189410 h 189409"/>
                      <a:gd name="connsiteX14" fmla="*/ 130841 w 143060"/>
                      <a:gd name="connsiteY14" fmla="*/ 189410 h 189409"/>
                      <a:gd name="connsiteX15" fmla="*/ 112511 w 143060"/>
                      <a:gd name="connsiteY15" fmla="*/ 189410 h 189409"/>
                      <a:gd name="connsiteX16" fmla="*/ 88071 w 143060"/>
                      <a:gd name="connsiteY16" fmla="*/ 183300 h 189409"/>
                      <a:gd name="connsiteX17" fmla="*/ 39191 w 143060"/>
                      <a:gd name="connsiteY17" fmla="*/ 158860 h 189409"/>
                      <a:gd name="connsiteX18" fmla="*/ 2531 w 143060"/>
                      <a:gd name="connsiteY18" fmla="*/ 103870 h 189409"/>
                      <a:gd name="connsiteX19" fmla="*/ 8641 w 143060"/>
                      <a:gd name="connsiteY19" fmla="*/ 36660 h 189409"/>
                      <a:gd name="connsiteX20" fmla="*/ 33081 w 143060"/>
                      <a:gd name="connsiteY20" fmla="*/ 12220 h 189409"/>
                      <a:gd name="connsiteX21" fmla="*/ 45301 w 143060"/>
                      <a:gd name="connsiteY21" fmla="*/ 12220 h 189409"/>
                      <a:gd name="connsiteX22" fmla="*/ 57521 w 143060"/>
                      <a:gd name="connsiteY22" fmla="*/ 12220 h 189409"/>
                      <a:gd name="connsiteX23" fmla="*/ 81961 w 143060"/>
                      <a:gd name="connsiteY23" fmla="*/ 12220 h 189409"/>
                      <a:gd name="connsiteX24" fmla="*/ 100291 w 143060"/>
                      <a:gd name="connsiteY24" fmla="*/ 6110 h 189409"/>
                      <a:gd name="connsiteX25" fmla="*/ 112511 w 143060"/>
                      <a:gd name="connsiteY25" fmla="*/ 0 h 189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143060" h="189409">
                        <a:moveTo>
                          <a:pt x="112511" y="0"/>
                        </a:moveTo>
                        <a:cubicBezTo>
                          <a:pt x="112511" y="0"/>
                          <a:pt x="106401" y="0"/>
                          <a:pt x="100291" y="6110"/>
                        </a:cubicBezTo>
                        <a:cubicBezTo>
                          <a:pt x="94181" y="6110"/>
                          <a:pt x="88071" y="12220"/>
                          <a:pt x="81961" y="12220"/>
                        </a:cubicBezTo>
                        <a:cubicBezTo>
                          <a:pt x="75851" y="12220"/>
                          <a:pt x="69741" y="18330"/>
                          <a:pt x="57521" y="18330"/>
                        </a:cubicBezTo>
                        <a:cubicBezTo>
                          <a:pt x="51411" y="18330"/>
                          <a:pt x="51411" y="18330"/>
                          <a:pt x="45301" y="18330"/>
                        </a:cubicBezTo>
                        <a:cubicBezTo>
                          <a:pt x="39191" y="18330"/>
                          <a:pt x="33081" y="18330"/>
                          <a:pt x="33081" y="18330"/>
                        </a:cubicBezTo>
                        <a:cubicBezTo>
                          <a:pt x="26971" y="24440"/>
                          <a:pt x="20861" y="30550"/>
                          <a:pt x="20861" y="36660"/>
                        </a:cubicBezTo>
                        <a:cubicBezTo>
                          <a:pt x="14751" y="54990"/>
                          <a:pt x="8641" y="73320"/>
                          <a:pt x="14751" y="91650"/>
                        </a:cubicBezTo>
                        <a:cubicBezTo>
                          <a:pt x="20861" y="109980"/>
                          <a:pt x="33081" y="128310"/>
                          <a:pt x="45301" y="140530"/>
                        </a:cubicBezTo>
                        <a:cubicBezTo>
                          <a:pt x="51411" y="146640"/>
                          <a:pt x="57521" y="152750"/>
                          <a:pt x="69741" y="158860"/>
                        </a:cubicBezTo>
                        <a:cubicBezTo>
                          <a:pt x="75851" y="164970"/>
                          <a:pt x="88071" y="164970"/>
                          <a:pt x="94181" y="171080"/>
                        </a:cubicBezTo>
                        <a:cubicBezTo>
                          <a:pt x="100291" y="171080"/>
                          <a:pt x="106401" y="177190"/>
                          <a:pt x="112511" y="177190"/>
                        </a:cubicBezTo>
                        <a:cubicBezTo>
                          <a:pt x="118621" y="177190"/>
                          <a:pt x="124731" y="183300"/>
                          <a:pt x="130841" y="183300"/>
                        </a:cubicBezTo>
                        <a:cubicBezTo>
                          <a:pt x="143061" y="183300"/>
                          <a:pt x="143061" y="189410"/>
                          <a:pt x="143061" y="189410"/>
                        </a:cubicBezTo>
                        <a:cubicBezTo>
                          <a:pt x="143061" y="189410"/>
                          <a:pt x="136951" y="189410"/>
                          <a:pt x="130841" y="189410"/>
                        </a:cubicBezTo>
                        <a:cubicBezTo>
                          <a:pt x="124731" y="189410"/>
                          <a:pt x="118621" y="189410"/>
                          <a:pt x="112511" y="189410"/>
                        </a:cubicBezTo>
                        <a:cubicBezTo>
                          <a:pt x="106401" y="189410"/>
                          <a:pt x="100291" y="189410"/>
                          <a:pt x="88071" y="183300"/>
                        </a:cubicBezTo>
                        <a:cubicBezTo>
                          <a:pt x="69741" y="177190"/>
                          <a:pt x="51411" y="171080"/>
                          <a:pt x="39191" y="158860"/>
                        </a:cubicBezTo>
                        <a:cubicBezTo>
                          <a:pt x="20861" y="146640"/>
                          <a:pt x="8641" y="128310"/>
                          <a:pt x="2531" y="103870"/>
                        </a:cubicBezTo>
                        <a:cubicBezTo>
                          <a:pt x="-3579" y="79430"/>
                          <a:pt x="2531" y="54990"/>
                          <a:pt x="8641" y="36660"/>
                        </a:cubicBezTo>
                        <a:cubicBezTo>
                          <a:pt x="14751" y="24440"/>
                          <a:pt x="20861" y="18330"/>
                          <a:pt x="33081" y="12220"/>
                        </a:cubicBezTo>
                        <a:cubicBezTo>
                          <a:pt x="39191" y="12220"/>
                          <a:pt x="45301" y="12220"/>
                          <a:pt x="45301" y="12220"/>
                        </a:cubicBezTo>
                        <a:cubicBezTo>
                          <a:pt x="51411" y="12220"/>
                          <a:pt x="51411" y="12220"/>
                          <a:pt x="57521" y="12220"/>
                        </a:cubicBezTo>
                        <a:cubicBezTo>
                          <a:pt x="63631" y="12220"/>
                          <a:pt x="69741" y="12220"/>
                          <a:pt x="81961" y="12220"/>
                        </a:cubicBezTo>
                        <a:cubicBezTo>
                          <a:pt x="88071" y="12220"/>
                          <a:pt x="94181" y="12220"/>
                          <a:pt x="100291" y="6110"/>
                        </a:cubicBezTo>
                        <a:cubicBezTo>
                          <a:pt x="106401" y="0"/>
                          <a:pt x="112511" y="0"/>
                          <a:pt x="112511" y="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07EAEB27-AE6E-4E7E-992F-21047E5B3644}"/>
                    </a:ext>
                  </a:extLst>
                </p:cNvPr>
                <p:cNvSpPr/>
                <p:nvPr/>
              </p:nvSpPr>
              <p:spPr>
                <a:xfrm>
                  <a:off x="1001589" y="5552382"/>
                  <a:ext cx="205383" cy="176450"/>
                </a:xfrm>
                <a:custGeom>
                  <a:avLst/>
                  <a:gdLst>
                    <a:gd name="connsiteX0" fmla="*/ 19880 w 205383"/>
                    <a:gd name="connsiteY0" fmla="*/ 0 h 176450"/>
                    <a:gd name="connsiteX1" fmla="*/ 178740 w 205383"/>
                    <a:gd name="connsiteY1" fmla="*/ 128310 h 176450"/>
                    <a:gd name="connsiteX2" fmla="*/ 68760 w 205383"/>
                    <a:gd name="connsiteY2" fmla="*/ 158860 h 176450"/>
                    <a:gd name="connsiteX3" fmla="*/ 19880 w 205383"/>
                    <a:gd name="connsiteY3" fmla="*/ 0 h 176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5383" h="176450">
                      <a:moveTo>
                        <a:pt x="19880" y="0"/>
                      </a:moveTo>
                      <a:cubicBezTo>
                        <a:pt x="19880" y="0"/>
                        <a:pt x="-4560" y="97760"/>
                        <a:pt x="178740" y="128310"/>
                      </a:cubicBezTo>
                      <a:cubicBezTo>
                        <a:pt x="252060" y="140530"/>
                        <a:pt x="160410" y="207740"/>
                        <a:pt x="68760" y="158860"/>
                      </a:cubicBezTo>
                      <a:cubicBezTo>
                        <a:pt x="-22890" y="109980"/>
                        <a:pt x="-4560" y="24440"/>
                        <a:pt x="19880" y="0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37" name="Graphic 16">
                  <a:extLst>
                    <a:ext uri="{FF2B5EF4-FFF2-40B4-BE49-F238E27FC236}">
                      <a16:creationId xmlns:a16="http://schemas.microsoft.com/office/drawing/2014/main" id="{4AD6B076-B08A-4388-BF26-4FED092BEB56}"/>
                    </a:ext>
                  </a:extLst>
                </p:cNvPr>
                <p:cNvGrpSpPr/>
                <p:nvPr/>
              </p:nvGrpSpPr>
              <p:grpSpPr>
                <a:xfrm>
                  <a:off x="1038033" y="5527604"/>
                  <a:ext cx="130075" cy="100456"/>
                  <a:chOff x="1038033" y="5527604"/>
                  <a:chExt cx="130075" cy="100456"/>
                </a:xfrm>
                <a:solidFill>
                  <a:srgbClr val="FFD6B6">
                    <a:alpha val="40000"/>
                  </a:srgbClr>
                </a:solidFill>
              </p:grpSpPr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117D13B1-3AB3-4EA7-96A2-78567834E372}"/>
                      </a:ext>
                    </a:extLst>
                  </p:cNvPr>
                  <p:cNvSpPr/>
                  <p:nvPr/>
                </p:nvSpPr>
                <p:spPr>
                  <a:xfrm rot="1716765">
                    <a:off x="1046694" y="5547282"/>
                    <a:ext cx="97762" cy="61101"/>
                  </a:xfrm>
                  <a:custGeom>
                    <a:avLst/>
                    <a:gdLst>
                      <a:gd name="connsiteX0" fmla="*/ 97763 w 97762"/>
                      <a:gd name="connsiteY0" fmla="*/ 30551 h 61101"/>
                      <a:gd name="connsiteX1" fmla="*/ 48881 w 97762"/>
                      <a:gd name="connsiteY1" fmla="*/ 61102 h 61101"/>
                      <a:gd name="connsiteX2" fmla="*/ 0 w 97762"/>
                      <a:gd name="connsiteY2" fmla="*/ 30551 h 61101"/>
                      <a:gd name="connsiteX3" fmla="*/ 48881 w 97762"/>
                      <a:gd name="connsiteY3" fmla="*/ 0 h 61101"/>
                      <a:gd name="connsiteX4" fmla="*/ 97763 w 97762"/>
                      <a:gd name="connsiteY4" fmla="*/ 30551 h 611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7762" h="61101">
                        <a:moveTo>
                          <a:pt x="97763" y="30551"/>
                        </a:moveTo>
                        <a:cubicBezTo>
                          <a:pt x="97763" y="47424"/>
                          <a:pt x="75878" y="61102"/>
                          <a:pt x="48881" y="61102"/>
                        </a:cubicBezTo>
                        <a:cubicBezTo>
                          <a:pt x="21885" y="61102"/>
                          <a:pt x="0" y="47424"/>
                          <a:pt x="0" y="30551"/>
                        </a:cubicBezTo>
                        <a:cubicBezTo>
                          <a:pt x="0" y="13678"/>
                          <a:pt x="21885" y="0"/>
                          <a:pt x="48881" y="0"/>
                        </a:cubicBezTo>
                        <a:cubicBezTo>
                          <a:pt x="75878" y="0"/>
                          <a:pt x="97763" y="13678"/>
                          <a:pt x="97763" y="30551"/>
                        </a:cubicBezTo>
                        <a:close/>
                      </a:path>
                    </a:pathLst>
                  </a:custGeom>
                  <a:solidFill>
                    <a:srgbClr val="FFD6B6">
                      <a:alpha val="40000"/>
                    </a:srgbClr>
                  </a:solidFill>
                  <a:ln w="6104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5DC30E7F-261F-4F6C-AF2A-1A1D69CE505B}"/>
                      </a:ext>
                    </a:extLst>
                  </p:cNvPr>
                  <p:cNvSpPr/>
                  <p:nvPr/>
                </p:nvSpPr>
                <p:spPr>
                  <a:xfrm>
                    <a:off x="1143669" y="5607372"/>
                    <a:ext cx="24439" cy="18329"/>
                  </a:xfrm>
                  <a:custGeom>
                    <a:avLst/>
                    <a:gdLst>
                      <a:gd name="connsiteX0" fmla="*/ 24440 w 24439"/>
                      <a:gd name="connsiteY0" fmla="*/ 12220 h 18329"/>
                      <a:gd name="connsiteX1" fmla="*/ 12220 w 24439"/>
                      <a:gd name="connsiteY1" fmla="*/ 18330 h 18329"/>
                      <a:gd name="connsiteX2" fmla="*/ 0 w 24439"/>
                      <a:gd name="connsiteY2" fmla="*/ 6110 h 18329"/>
                      <a:gd name="connsiteX3" fmla="*/ 12220 w 24439"/>
                      <a:gd name="connsiteY3" fmla="*/ 0 h 18329"/>
                      <a:gd name="connsiteX4" fmla="*/ 24440 w 24439"/>
                      <a:gd name="connsiteY4" fmla="*/ 12220 h 18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439" h="18329">
                        <a:moveTo>
                          <a:pt x="24440" y="12220"/>
                        </a:moveTo>
                        <a:cubicBezTo>
                          <a:pt x="24440" y="18330"/>
                          <a:pt x="18330" y="18330"/>
                          <a:pt x="12220" y="18330"/>
                        </a:cubicBezTo>
                        <a:cubicBezTo>
                          <a:pt x="6110" y="18330"/>
                          <a:pt x="0" y="12220"/>
                          <a:pt x="0" y="6110"/>
                        </a:cubicBezTo>
                        <a:cubicBezTo>
                          <a:pt x="0" y="0"/>
                          <a:pt x="6110" y="0"/>
                          <a:pt x="12220" y="0"/>
                        </a:cubicBezTo>
                        <a:cubicBezTo>
                          <a:pt x="18330" y="0"/>
                          <a:pt x="24440" y="6110"/>
                          <a:pt x="24440" y="12220"/>
                        </a:cubicBezTo>
                        <a:close/>
                      </a:path>
                    </a:pathLst>
                  </a:custGeom>
                  <a:solidFill>
                    <a:srgbClr val="FFD6B6">
                      <a:alpha val="4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C1BE9D6B-B5F3-4DAE-BA30-1D79153FE34C}"/>
                  </a:ext>
                </a:extLst>
              </p:cNvPr>
              <p:cNvSpPr/>
              <p:nvPr/>
            </p:nvSpPr>
            <p:spPr>
              <a:xfrm>
                <a:off x="1131449" y="5998412"/>
                <a:ext cx="537680" cy="250681"/>
              </a:xfrm>
              <a:custGeom>
                <a:avLst/>
                <a:gdLst>
                  <a:gd name="connsiteX0" fmla="*/ 0 w 537680"/>
                  <a:gd name="connsiteY0" fmla="*/ 24440 h 250681"/>
                  <a:gd name="connsiteX1" fmla="*/ 537680 w 537680"/>
                  <a:gd name="connsiteY1" fmla="*/ 0 h 250681"/>
                  <a:gd name="connsiteX2" fmla="*/ 293280 w 537680"/>
                  <a:gd name="connsiteY2" fmla="*/ 250510 h 250681"/>
                  <a:gd name="connsiteX3" fmla="*/ 0 w 537680"/>
                  <a:gd name="connsiteY3" fmla="*/ 24440 h 25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680" h="250681">
                    <a:moveTo>
                      <a:pt x="0" y="24440"/>
                    </a:moveTo>
                    <a:cubicBezTo>
                      <a:pt x="0" y="24440"/>
                      <a:pt x="299390" y="109980"/>
                      <a:pt x="537680" y="0"/>
                    </a:cubicBezTo>
                    <a:cubicBezTo>
                      <a:pt x="476580" y="134420"/>
                      <a:pt x="446030" y="244400"/>
                      <a:pt x="293280" y="250510"/>
                    </a:cubicBezTo>
                    <a:cubicBezTo>
                      <a:pt x="134420" y="256620"/>
                      <a:pt x="73320" y="97760"/>
                      <a:pt x="0" y="24440"/>
                    </a:cubicBezTo>
                    <a:close/>
                  </a:path>
                </a:pathLst>
              </a:custGeom>
              <a:solidFill>
                <a:srgbClr val="A33044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140">
                <a:extLst>
                  <a:ext uri="{FF2B5EF4-FFF2-40B4-BE49-F238E27FC236}">
                    <a16:creationId xmlns:a16="http://schemas.microsoft.com/office/drawing/2014/main" id="{783E8EF3-AC78-4BE7-A1B4-6AC1989EDB94}"/>
                  </a:ext>
                </a:extLst>
              </p:cNvPr>
              <p:cNvSpPr/>
              <p:nvPr/>
            </p:nvSpPr>
            <p:spPr>
              <a:xfrm>
                <a:off x="1241429" y="6004522"/>
                <a:ext cx="421590" cy="158859"/>
              </a:xfrm>
              <a:custGeom>
                <a:avLst/>
                <a:gdLst>
                  <a:gd name="connsiteX0" fmla="*/ 128310 w 421590"/>
                  <a:gd name="connsiteY0" fmla="*/ 158860 h 158859"/>
                  <a:gd name="connsiteX1" fmla="*/ 372710 w 421590"/>
                  <a:gd name="connsiteY1" fmla="*/ 109980 h 158859"/>
                  <a:gd name="connsiteX2" fmla="*/ 421590 w 421590"/>
                  <a:gd name="connsiteY2" fmla="*/ 0 h 158859"/>
                  <a:gd name="connsiteX3" fmla="*/ 0 w 421590"/>
                  <a:gd name="connsiteY3" fmla="*/ 48880 h 158859"/>
                  <a:gd name="connsiteX4" fmla="*/ 128310 w 421590"/>
                  <a:gd name="connsiteY4" fmla="*/ 158860 h 158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590" h="158859">
                    <a:moveTo>
                      <a:pt x="128310" y="158860"/>
                    </a:moveTo>
                    <a:cubicBezTo>
                      <a:pt x="189410" y="158860"/>
                      <a:pt x="287170" y="146640"/>
                      <a:pt x="372710" y="109980"/>
                    </a:cubicBezTo>
                    <a:cubicBezTo>
                      <a:pt x="391040" y="73320"/>
                      <a:pt x="403260" y="36660"/>
                      <a:pt x="421590" y="0"/>
                    </a:cubicBezTo>
                    <a:cubicBezTo>
                      <a:pt x="274950" y="67210"/>
                      <a:pt x="109980" y="61100"/>
                      <a:pt x="0" y="48880"/>
                    </a:cubicBezTo>
                    <a:cubicBezTo>
                      <a:pt x="30550" y="79430"/>
                      <a:pt x="79430" y="152750"/>
                      <a:pt x="128310" y="1588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42" name="Graphic 16">
                <a:extLst>
                  <a:ext uri="{FF2B5EF4-FFF2-40B4-BE49-F238E27FC236}">
                    <a16:creationId xmlns:a16="http://schemas.microsoft.com/office/drawing/2014/main" id="{E5B445B3-A40C-4F51-969F-8E75BA9A5385}"/>
                  </a:ext>
                </a:extLst>
              </p:cNvPr>
              <p:cNvGrpSpPr/>
              <p:nvPr/>
            </p:nvGrpSpPr>
            <p:grpSpPr>
              <a:xfrm>
                <a:off x="1694945" y="5359125"/>
                <a:ext cx="243024" cy="288755"/>
                <a:chOff x="1694945" y="5359125"/>
                <a:chExt cx="243024" cy="288755"/>
              </a:xfrm>
            </p:grpSpPr>
            <p:sp>
              <p:nvSpPr>
                <p:cNvPr id="143" name="Freeform: Shape 142">
                  <a:extLst>
                    <a:ext uri="{FF2B5EF4-FFF2-40B4-BE49-F238E27FC236}">
                      <a16:creationId xmlns:a16="http://schemas.microsoft.com/office/drawing/2014/main" id="{0CC0DE85-BF9C-44FB-B3F3-A2C1115344AB}"/>
                    </a:ext>
                  </a:extLst>
                </p:cNvPr>
                <p:cNvSpPr/>
                <p:nvPr/>
              </p:nvSpPr>
              <p:spPr>
                <a:xfrm>
                  <a:off x="1694945" y="5359125"/>
                  <a:ext cx="238401" cy="288755"/>
                </a:xfrm>
                <a:custGeom>
                  <a:avLst/>
                  <a:gdLst>
                    <a:gd name="connsiteX0" fmla="*/ 230805 w 238401"/>
                    <a:gd name="connsiteY0" fmla="*/ 174928 h 288755"/>
                    <a:gd name="connsiteX1" fmla="*/ 84165 w 238401"/>
                    <a:gd name="connsiteY1" fmla="*/ 284907 h 288755"/>
                    <a:gd name="connsiteX2" fmla="*/ 4735 w 238401"/>
                    <a:gd name="connsiteY2" fmla="*/ 113828 h 288755"/>
                    <a:gd name="connsiteX3" fmla="*/ 151375 w 238401"/>
                    <a:gd name="connsiteY3" fmla="*/ 3848 h 288755"/>
                    <a:gd name="connsiteX4" fmla="*/ 230805 w 238401"/>
                    <a:gd name="connsiteY4" fmla="*/ 174928 h 288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401" h="288755">
                      <a:moveTo>
                        <a:pt x="230805" y="174928"/>
                      </a:moveTo>
                      <a:cubicBezTo>
                        <a:pt x="212475" y="254357"/>
                        <a:pt x="145265" y="303238"/>
                        <a:pt x="84165" y="284907"/>
                      </a:cubicBezTo>
                      <a:cubicBezTo>
                        <a:pt x="23065" y="266578"/>
                        <a:pt x="-13595" y="193258"/>
                        <a:pt x="4735" y="113828"/>
                      </a:cubicBezTo>
                      <a:cubicBezTo>
                        <a:pt x="23065" y="34398"/>
                        <a:pt x="90275" y="-14482"/>
                        <a:pt x="151375" y="3848"/>
                      </a:cubicBezTo>
                      <a:cubicBezTo>
                        <a:pt x="218585" y="16068"/>
                        <a:pt x="255245" y="95498"/>
                        <a:pt x="230805" y="174928"/>
                      </a:cubicBezTo>
                      <a:close/>
                    </a:path>
                  </a:pathLst>
                </a:custGeom>
                <a:solidFill>
                  <a:srgbClr val="52C1C5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4" name="Freeform: Shape 143">
                  <a:extLst>
                    <a:ext uri="{FF2B5EF4-FFF2-40B4-BE49-F238E27FC236}">
                      <a16:creationId xmlns:a16="http://schemas.microsoft.com/office/drawing/2014/main" id="{88F33576-3920-4DC4-B83B-72A358569C33}"/>
                    </a:ext>
                  </a:extLst>
                </p:cNvPr>
                <p:cNvSpPr/>
                <p:nvPr/>
              </p:nvSpPr>
              <p:spPr>
                <a:xfrm>
                  <a:off x="1694945" y="5359125"/>
                  <a:ext cx="238401" cy="288755"/>
                </a:xfrm>
                <a:custGeom>
                  <a:avLst/>
                  <a:gdLst>
                    <a:gd name="connsiteX0" fmla="*/ 230805 w 238401"/>
                    <a:gd name="connsiteY0" fmla="*/ 174928 h 288755"/>
                    <a:gd name="connsiteX1" fmla="*/ 84165 w 238401"/>
                    <a:gd name="connsiteY1" fmla="*/ 284907 h 288755"/>
                    <a:gd name="connsiteX2" fmla="*/ 4735 w 238401"/>
                    <a:gd name="connsiteY2" fmla="*/ 113828 h 288755"/>
                    <a:gd name="connsiteX3" fmla="*/ 151375 w 238401"/>
                    <a:gd name="connsiteY3" fmla="*/ 3848 h 288755"/>
                    <a:gd name="connsiteX4" fmla="*/ 230805 w 238401"/>
                    <a:gd name="connsiteY4" fmla="*/ 174928 h 2887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8401" h="288755">
                      <a:moveTo>
                        <a:pt x="230805" y="174928"/>
                      </a:moveTo>
                      <a:cubicBezTo>
                        <a:pt x="212475" y="254357"/>
                        <a:pt x="145265" y="303238"/>
                        <a:pt x="84165" y="284907"/>
                      </a:cubicBezTo>
                      <a:cubicBezTo>
                        <a:pt x="23065" y="266578"/>
                        <a:pt x="-13595" y="193258"/>
                        <a:pt x="4735" y="113828"/>
                      </a:cubicBezTo>
                      <a:cubicBezTo>
                        <a:pt x="23065" y="34398"/>
                        <a:pt x="90275" y="-14482"/>
                        <a:pt x="151375" y="3848"/>
                      </a:cubicBezTo>
                      <a:cubicBezTo>
                        <a:pt x="218585" y="16068"/>
                        <a:pt x="255245" y="95498"/>
                        <a:pt x="230805" y="174928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44C9832C-9DA8-47A5-AF72-E0B81F80FBD5}"/>
                    </a:ext>
                  </a:extLst>
                </p:cNvPr>
                <p:cNvSpPr/>
                <p:nvPr/>
              </p:nvSpPr>
              <p:spPr>
                <a:xfrm>
                  <a:off x="1727115" y="5403401"/>
                  <a:ext cx="177308" cy="218532"/>
                </a:xfrm>
                <a:custGeom>
                  <a:avLst/>
                  <a:gdLst>
                    <a:gd name="connsiteX0" fmla="*/ 174194 w 177308"/>
                    <a:gd name="connsiteY0" fmla="*/ 130651 h 218532"/>
                    <a:gd name="connsiteX1" fmla="*/ 64214 w 177308"/>
                    <a:gd name="connsiteY1" fmla="*/ 216191 h 218532"/>
                    <a:gd name="connsiteX2" fmla="*/ 3114 w 177308"/>
                    <a:gd name="connsiteY2" fmla="*/ 87881 h 218532"/>
                    <a:gd name="connsiteX3" fmla="*/ 113094 w 177308"/>
                    <a:gd name="connsiteY3" fmla="*/ 2341 h 218532"/>
                    <a:gd name="connsiteX4" fmla="*/ 174194 w 177308"/>
                    <a:gd name="connsiteY4" fmla="*/ 130651 h 2185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308" h="218532">
                      <a:moveTo>
                        <a:pt x="174194" y="130651"/>
                      </a:moveTo>
                      <a:cubicBezTo>
                        <a:pt x="161974" y="191751"/>
                        <a:pt x="106984" y="228411"/>
                        <a:pt x="64214" y="216191"/>
                      </a:cubicBezTo>
                      <a:cubicBezTo>
                        <a:pt x="15334" y="203971"/>
                        <a:pt x="-9106" y="142871"/>
                        <a:pt x="3114" y="87881"/>
                      </a:cubicBezTo>
                      <a:cubicBezTo>
                        <a:pt x="15334" y="26781"/>
                        <a:pt x="70324" y="-9879"/>
                        <a:pt x="113094" y="2341"/>
                      </a:cubicBezTo>
                      <a:cubicBezTo>
                        <a:pt x="161974" y="8451"/>
                        <a:pt x="186414" y="69551"/>
                        <a:pt x="174194" y="130651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9DD47732-4185-40A5-B37B-47264BC08E76}"/>
                    </a:ext>
                  </a:extLst>
                </p:cNvPr>
                <p:cNvSpPr/>
                <p:nvPr/>
              </p:nvSpPr>
              <p:spPr>
                <a:xfrm>
                  <a:off x="1747402" y="5415268"/>
                  <a:ext cx="144866" cy="176468"/>
                </a:xfrm>
                <a:custGeom>
                  <a:avLst/>
                  <a:gdLst>
                    <a:gd name="connsiteX0" fmla="*/ 141688 w 144866"/>
                    <a:gd name="connsiteY0" fmla="*/ 106564 h 176468"/>
                    <a:gd name="connsiteX1" fmla="*/ 50038 w 144866"/>
                    <a:gd name="connsiteY1" fmla="*/ 173774 h 176468"/>
                    <a:gd name="connsiteX2" fmla="*/ 1158 w 144866"/>
                    <a:gd name="connsiteY2" fmla="*/ 69905 h 176468"/>
                    <a:gd name="connsiteX3" fmla="*/ 92808 w 144866"/>
                    <a:gd name="connsiteY3" fmla="*/ 2695 h 176468"/>
                    <a:gd name="connsiteX4" fmla="*/ 141688 w 144866"/>
                    <a:gd name="connsiteY4" fmla="*/ 106564 h 176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4866" h="176468">
                      <a:moveTo>
                        <a:pt x="141688" y="106564"/>
                      </a:moveTo>
                      <a:cubicBezTo>
                        <a:pt x="129468" y="155444"/>
                        <a:pt x="92808" y="185994"/>
                        <a:pt x="50038" y="173774"/>
                      </a:cubicBezTo>
                      <a:cubicBezTo>
                        <a:pt x="13378" y="161554"/>
                        <a:pt x="-4952" y="118784"/>
                        <a:pt x="1158" y="69905"/>
                      </a:cubicBezTo>
                      <a:cubicBezTo>
                        <a:pt x="13378" y="21025"/>
                        <a:pt x="50038" y="-9525"/>
                        <a:pt x="92808" y="2695"/>
                      </a:cubicBezTo>
                      <a:cubicBezTo>
                        <a:pt x="129468" y="14915"/>
                        <a:pt x="153908" y="57685"/>
                        <a:pt x="141688" y="106564"/>
                      </a:cubicBezTo>
                      <a:close/>
                    </a:path>
                  </a:pathLst>
                </a:custGeom>
                <a:solidFill>
                  <a:srgbClr val="0A0A0A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9A90D714-E7AB-4CE0-B663-539878191EB2}"/>
                    </a:ext>
                  </a:extLst>
                </p:cNvPr>
                <p:cNvSpPr/>
                <p:nvPr/>
              </p:nvSpPr>
              <p:spPr>
                <a:xfrm>
                  <a:off x="1700551" y="5448513"/>
                  <a:ext cx="237418" cy="199367"/>
                </a:xfrm>
                <a:custGeom>
                  <a:avLst/>
                  <a:gdLst>
                    <a:gd name="connsiteX0" fmla="*/ 11349 w 237418"/>
                    <a:gd name="connsiteY0" fmla="*/ 0 h 199367"/>
                    <a:gd name="connsiteX1" fmla="*/ 5239 w 237418"/>
                    <a:gd name="connsiteY1" fmla="*/ 24440 h 199367"/>
                    <a:gd name="connsiteX2" fmla="*/ 84669 w 237418"/>
                    <a:gd name="connsiteY2" fmla="*/ 195520 h 199367"/>
                    <a:gd name="connsiteX3" fmla="*/ 231309 w 237418"/>
                    <a:gd name="connsiteY3" fmla="*/ 85540 h 199367"/>
                    <a:gd name="connsiteX4" fmla="*/ 237419 w 237418"/>
                    <a:gd name="connsiteY4" fmla="*/ 61100 h 199367"/>
                    <a:gd name="connsiteX5" fmla="*/ 11349 w 237418"/>
                    <a:gd name="connsiteY5" fmla="*/ 0 h 199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7418" h="199367">
                      <a:moveTo>
                        <a:pt x="11349" y="0"/>
                      </a:moveTo>
                      <a:cubicBezTo>
                        <a:pt x="11349" y="6110"/>
                        <a:pt x="5239" y="12220"/>
                        <a:pt x="5239" y="24440"/>
                      </a:cubicBezTo>
                      <a:cubicBezTo>
                        <a:pt x="-13091" y="103870"/>
                        <a:pt x="17459" y="177190"/>
                        <a:pt x="84669" y="195520"/>
                      </a:cubicBezTo>
                      <a:cubicBezTo>
                        <a:pt x="145769" y="213850"/>
                        <a:pt x="212979" y="164970"/>
                        <a:pt x="231309" y="85540"/>
                      </a:cubicBezTo>
                      <a:cubicBezTo>
                        <a:pt x="231309" y="79430"/>
                        <a:pt x="231309" y="73320"/>
                        <a:pt x="237419" y="61100"/>
                      </a:cubicBezTo>
                      <a:cubicBezTo>
                        <a:pt x="151879" y="85540"/>
                        <a:pt x="54119" y="73320"/>
                        <a:pt x="11349" y="0"/>
                      </a:cubicBezTo>
                      <a:close/>
                    </a:path>
                  </a:pathLst>
                </a:custGeom>
                <a:solidFill>
                  <a:srgbClr val="333332">
                    <a:alpha val="40000"/>
                  </a:srgbClr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B3BDCB8D-8AFE-4F1C-9CCC-A0718C285CB4}"/>
                    </a:ext>
                  </a:extLst>
                </p:cNvPr>
                <p:cNvSpPr/>
                <p:nvPr/>
              </p:nvSpPr>
              <p:spPr>
                <a:xfrm rot="1206887">
                  <a:off x="1735534" y="5411104"/>
                  <a:ext cx="73319" cy="85539"/>
                </a:xfrm>
                <a:custGeom>
                  <a:avLst/>
                  <a:gdLst>
                    <a:gd name="connsiteX0" fmla="*/ 73320 w 73319"/>
                    <a:gd name="connsiteY0" fmla="*/ 42770 h 85539"/>
                    <a:gd name="connsiteX1" fmla="*/ 36660 w 73319"/>
                    <a:gd name="connsiteY1" fmla="*/ 85539 h 85539"/>
                    <a:gd name="connsiteX2" fmla="*/ 0 w 73319"/>
                    <a:gd name="connsiteY2" fmla="*/ 42770 h 85539"/>
                    <a:gd name="connsiteX3" fmla="*/ 36660 w 73319"/>
                    <a:gd name="connsiteY3" fmla="*/ 0 h 85539"/>
                    <a:gd name="connsiteX4" fmla="*/ 73320 w 73319"/>
                    <a:gd name="connsiteY4" fmla="*/ 42770 h 855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319" h="85539">
                      <a:moveTo>
                        <a:pt x="73320" y="42770"/>
                      </a:moveTo>
                      <a:cubicBezTo>
                        <a:pt x="73320" y="66391"/>
                        <a:pt x="56907" y="85539"/>
                        <a:pt x="36660" y="85539"/>
                      </a:cubicBezTo>
                      <a:cubicBezTo>
                        <a:pt x="16413" y="85539"/>
                        <a:pt x="0" y="66391"/>
                        <a:pt x="0" y="42770"/>
                      </a:cubicBezTo>
                      <a:cubicBezTo>
                        <a:pt x="0" y="19149"/>
                        <a:pt x="16413" y="0"/>
                        <a:pt x="36660" y="0"/>
                      </a:cubicBezTo>
                      <a:cubicBezTo>
                        <a:pt x="56907" y="0"/>
                        <a:pt x="73320" y="19149"/>
                        <a:pt x="73320" y="42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3D0F7B23-BC11-4DF8-BCE3-CE322D1CE182}"/>
                    </a:ext>
                  </a:extLst>
                </p:cNvPr>
                <p:cNvSpPr/>
                <p:nvPr/>
              </p:nvSpPr>
              <p:spPr>
                <a:xfrm rot="1207974">
                  <a:off x="1736400" y="5504347"/>
                  <a:ext cx="36660" cy="48880"/>
                </a:xfrm>
                <a:custGeom>
                  <a:avLst/>
                  <a:gdLst>
                    <a:gd name="connsiteX0" fmla="*/ 36660 w 36660"/>
                    <a:gd name="connsiteY0" fmla="*/ 24440 h 48880"/>
                    <a:gd name="connsiteX1" fmla="*/ 18330 w 36660"/>
                    <a:gd name="connsiteY1" fmla="*/ 48880 h 48880"/>
                    <a:gd name="connsiteX2" fmla="*/ 0 w 36660"/>
                    <a:gd name="connsiteY2" fmla="*/ 24440 h 48880"/>
                    <a:gd name="connsiteX3" fmla="*/ 18330 w 36660"/>
                    <a:gd name="connsiteY3" fmla="*/ 0 h 48880"/>
                    <a:gd name="connsiteX4" fmla="*/ 36660 w 36660"/>
                    <a:gd name="connsiteY4" fmla="*/ 24440 h 48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60" h="48880">
                      <a:moveTo>
                        <a:pt x="36660" y="24440"/>
                      </a:moveTo>
                      <a:cubicBezTo>
                        <a:pt x="36660" y="37938"/>
                        <a:pt x="28453" y="48880"/>
                        <a:pt x="18330" y="48880"/>
                      </a:cubicBezTo>
                      <a:cubicBezTo>
                        <a:pt x="8207" y="48880"/>
                        <a:pt x="0" y="37938"/>
                        <a:pt x="0" y="24440"/>
                      </a:cubicBezTo>
                      <a:cubicBezTo>
                        <a:pt x="0" y="10942"/>
                        <a:pt x="8207" y="0"/>
                        <a:pt x="18330" y="0"/>
                      </a:cubicBezTo>
                      <a:cubicBezTo>
                        <a:pt x="28454" y="0"/>
                        <a:pt x="36660" y="10942"/>
                        <a:pt x="36660" y="2444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0" name="Freeform: Shape 149">
                <a:extLst>
                  <a:ext uri="{FF2B5EF4-FFF2-40B4-BE49-F238E27FC236}">
                    <a16:creationId xmlns:a16="http://schemas.microsoft.com/office/drawing/2014/main" id="{694AE580-DC74-41B8-880D-BA9D064BD36F}"/>
                  </a:ext>
                </a:extLst>
              </p:cNvPr>
              <p:cNvSpPr/>
              <p:nvPr/>
            </p:nvSpPr>
            <p:spPr>
              <a:xfrm>
                <a:off x="1528599" y="5326313"/>
                <a:ext cx="482690" cy="256619"/>
              </a:xfrm>
              <a:custGeom>
                <a:avLst/>
                <a:gdLst>
                  <a:gd name="connsiteX0" fmla="*/ 0 w 482690"/>
                  <a:gd name="connsiteY0" fmla="*/ 183300 h 256619"/>
                  <a:gd name="connsiteX1" fmla="*/ 12220 w 482690"/>
                  <a:gd name="connsiteY1" fmla="*/ 152750 h 256619"/>
                  <a:gd name="connsiteX2" fmla="*/ 30550 w 482690"/>
                  <a:gd name="connsiteY2" fmla="*/ 122200 h 256619"/>
                  <a:gd name="connsiteX3" fmla="*/ 54990 w 482690"/>
                  <a:gd name="connsiteY3" fmla="*/ 85540 h 256619"/>
                  <a:gd name="connsiteX4" fmla="*/ 73320 w 482690"/>
                  <a:gd name="connsiteY4" fmla="*/ 67210 h 256619"/>
                  <a:gd name="connsiteX5" fmla="*/ 91650 w 482690"/>
                  <a:gd name="connsiteY5" fmla="*/ 48880 h 256619"/>
                  <a:gd name="connsiteX6" fmla="*/ 116090 w 482690"/>
                  <a:gd name="connsiteY6" fmla="*/ 30550 h 256619"/>
                  <a:gd name="connsiteX7" fmla="*/ 128310 w 482690"/>
                  <a:gd name="connsiteY7" fmla="*/ 24440 h 256619"/>
                  <a:gd name="connsiteX8" fmla="*/ 140530 w 482690"/>
                  <a:gd name="connsiteY8" fmla="*/ 18330 h 256619"/>
                  <a:gd name="connsiteX9" fmla="*/ 201630 w 482690"/>
                  <a:gd name="connsiteY9" fmla="*/ 0 h 256619"/>
                  <a:gd name="connsiteX10" fmla="*/ 238290 w 482690"/>
                  <a:gd name="connsiteY10" fmla="*/ 0 h 256619"/>
                  <a:gd name="connsiteX11" fmla="*/ 268840 w 482690"/>
                  <a:gd name="connsiteY11" fmla="*/ 6110 h 256619"/>
                  <a:gd name="connsiteX12" fmla="*/ 336050 w 482690"/>
                  <a:gd name="connsiteY12" fmla="*/ 24440 h 256619"/>
                  <a:gd name="connsiteX13" fmla="*/ 391040 w 482690"/>
                  <a:gd name="connsiteY13" fmla="*/ 54990 h 256619"/>
                  <a:gd name="connsiteX14" fmla="*/ 433810 w 482690"/>
                  <a:gd name="connsiteY14" fmla="*/ 97760 h 256619"/>
                  <a:gd name="connsiteX15" fmla="*/ 464360 w 482690"/>
                  <a:gd name="connsiteY15" fmla="*/ 146640 h 256619"/>
                  <a:gd name="connsiteX16" fmla="*/ 470470 w 482690"/>
                  <a:gd name="connsiteY16" fmla="*/ 171080 h 256619"/>
                  <a:gd name="connsiteX17" fmla="*/ 476580 w 482690"/>
                  <a:gd name="connsiteY17" fmla="*/ 189410 h 256619"/>
                  <a:gd name="connsiteX18" fmla="*/ 482690 w 482690"/>
                  <a:gd name="connsiteY18" fmla="*/ 226070 h 256619"/>
                  <a:gd name="connsiteX19" fmla="*/ 482690 w 482690"/>
                  <a:gd name="connsiteY19" fmla="*/ 250510 h 256619"/>
                  <a:gd name="connsiteX20" fmla="*/ 482690 w 482690"/>
                  <a:gd name="connsiteY20" fmla="*/ 256620 h 256619"/>
                  <a:gd name="connsiteX21" fmla="*/ 482690 w 482690"/>
                  <a:gd name="connsiteY21" fmla="*/ 250510 h 256619"/>
                  <a:gd name="connsiteX22" fmla="*/ 476580 w 482690"/>
                  <a:gd name="connsiteY22" fmla="*/ 226070 h 256619"/>
                  <a:gd name="connsiteX23" fmla="*/ 470470 w 482690"/>
                  <a:gd name="connsiteY23" fmla="*/ 195520 h 256619"/>
                  <a:gd name="connsiteX24" fmla="*/ 464360 w 482690"/>
                  <a:gd name="connsiteY24" fmla="*/ 177190 h 256619"/>
                  <a:gd name="connsiteX25" fmla="*/ 452140 w 482690"/>
                  <a:gd name="connsiteY25" fmla="*/ 158860 h 256619"/>
                  <a:gd name="connsiteX26" fmla="*/ 421590 w 482690"/>
                  <a:gd name="connsiteY26" fmla="*/ 116090 h 256619"/>
                  <a:gd name="connsiteX27" fmla="*/ 378820 w 482690"/>
                  <a:gd name="connsiteY27" fmla="*/ 73320 h 256619"/>
                  <a:gd name="connsiteX28" fmla="*/ 323830 w 482690"/>
                  <a:gd name="connsiteY28" fmla="*/ 42770 h 256619"/>
                  <a:gd name="connsiteX29" fmla="*/ 262730 w 482690"/>
                  <a:gd name="connsiteY29" fmla="*/ 24440 h 256619"/>
                  <a:gd name="connsiteX30" fmla="*/ 232180 w 482690"/>
                  <a:gd name="connsiteY30" fmla="*/ 18330 h 256619"/>
                  <a:gd name="connsiteX31" fmla="*/ 201630 w 482690"/>
                  <a:gd name="connsiteY31" fmla="*/ 18330 h 256619"/>
                  <a:gd name="connsiteX32" fmla="*/ 140530 w 482690"/>
                  <a:gd name="connsiteY32" fmla="*/ 36660 h 256619"/>
                  <a:gd name="connsiteX33" fmla="*/ 128310 w 482690"/>
                  <a:gd name="connsiteY33" fmla="*/ 42770 h 256619"/>
                  <a:gd name="connsiteX34" fmla="*/ 116090 w 482690"/>
                  <a:gd name="connsiteY34" fmla="*/ 48880 h 256619"/>
                  <a:gd name="connsiteX35" fmla="*/ 91650 w 482690"/>
                  <a:gd name="connsiteY35" fmla="*/ 67210 h 256619"/>
                  <a:gd name="connsiteX36" fmla="*/ 73320 w 482690"/>
                  <a:gd name="connsiteY36" fmla="*/ 85540 h 256619"/>
                  <a:gd name="connsiteX37" fmla="*/ 54990 w 482690"/>
                  <a:gd name="connsiteY37" fmla="*/ 103870 h 256619"/>
                  <a:gd name="connsiteX38" fmla="*/ 30550 w 482690"/>
                  <a:gd name="connsiteY38" fmla="*/ 140530 h 256619"/>
                  <a:gd name="connsiteX39" fmla="*/ 12220 w 482690"/>
                  <a:gd name="connsiteY39" fmla="*/ 171080 h 256619"/>
                  <a:gd name="connsiteX40" fmla="*/ 0 w 482690"/>
                  <a:gd name="connsiteY40" fmla="*/ 183300 h 256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482690" h="256619">
                    <a:moveTo>
                      <a:pt x="0" y="183300"/>
                    </a:moveTo>
                    <a:cubicBezTo>
                      <a:pt x="0" y="183300"/>
                      <a:pt x="6110" y="171080"/>
                      <a:pt x="12220" y="152750"/>
                    </a:cubicBezTo>
                    <a:cubicBezTo>
                      <a:pt x="18330" y="146640"/>
                      <a:pt x="24440" y="134420"/>
                      <a:pt x="30550" y="122200"/>
                    </a:cubicBezTo>
                    <a:cubicBezTo>
                      <a:pt x="36660" y="109980"/>
                      <a:pt x="42770" y="97760"/>
                      <a:pt x="54990" y="85540"/>
                    </a:cubicBezTo>
                    <a:cubicBezTo>
                      <a:pt x="61100" y="79430"/>
                      <a:pt x="67210" y="73320"/>
                      <a:pt x="73320" y="67210"/>
                    </a:cubicBezTo>
                    <a:cubicBezTo>
                      <a:pt x="79430" y="61100"/>
                      <a:pt x="85540" y="54990"/>
                      <a:pt x="91650" y="48880"/>
                    </a:cubicBezTo>
                    <a:cubicBezTo>
                      <a:pt x="97760" y="42770"/>
                      <a:pt x="103870" y="36660"/>
                      <a:pt x="116090" y="30550"/>
                    </a:cubicBezTo>
                    <a:cubicBezTo>
                      <a:pt x="122200" y="30550"/>
                      <a:pt x="122200" y="24440"/>
                      <a:pt x="128310" y="24440"/>
                    </a:cubicBezTo>
                    <a:cubicBezTo>
                      <a:pt x="134420" y="24440"/>
                      <a:pt x="140530" y="18330"/>
                      <a:pt x="140530" y="18330"/>
                    </a:cubicBezTo>
                    <a:cubicBezTo>
                      <a:pt x="158860" y="6110"/>
                      <a:pt x="183300" y="6110"/>
                      <a:pt x="201630" y="0"/>
                    </a:cubicBezTo>
                    <a:cubicBezTo>
                      <a:pt x="213850" y="0"/>
                      <a:pt x="226070" y="0"/>
                      <a:pt x="238290" y="0"/>
                    </a:cubicBezTo>
                    <a:cubicBezTo>
                      <a:pt x="250510" y="0"/>
                      <a:pt x="262730" y="0"/>
                      <a:pt x="268840" y="6110"/>
                    </a:cubicBezTo>
                    <a:cubicBezTo>
                      <a:pt x="293280" y="12220"/>
                      <a:pt x="311610" y="18330"/>
                      <a:pt x="336050" y="24440"/>
                    </a:cubicBezTo>
                    <a:cubicBezTo>
                      <a:pt x="354380" y="30550"/>
                      <a:pt x="372710" y="42770"/>
                      <a:pt x="391040" y="54990"/>
                    </a:cubicBezTo>
                    <a:cubicBezTo>
                      <a:pt x="409370" y="67210"/>
                      <a:pt x="421590" y="85540"/>
                      <a:pt x="433810" y="97760"/>
                    </a:cubicBezTo>
                    <a:cubicBezTo>
                      <a:pt x="446030" y="109980"/>
                      <a:pt x="452140" y="128310"/>
                      <a:pt x="464360" y="146640"/>
                    </a:cubicBezTo>
                    <a:cubicBezTo>
                      <a:pt x="470470" y="152750"/>
                      <a:pt x="470470" y="158860"/>
                      <a:pt x="470470" y="171080"/>
                    </a:cubicBezTo>
                    <a:cubicBezTo>
                      <a:pt x="470470" y="177190"/>
                      <a:pt x="476580" y="183300"/>
                      <a:pt x="476580" y="189410"/>
                    </a:cubicBezTo>
                    <a:cubicBezTo>
                      <a:pt x="476580" y="201630"/>
                      <a:pt x="482690" y="213850"/>
                      <a:pt x="482690" y="226070"/>
                    </a:cubicBezTo>
                    <a:cubicBezTo>
                      <a:pt x="482690" y="238290"/>
                      <a:pt x="482690" y="244400"/>
                      <a:pt x="482690" y="250510"/>
                    </a:cubicBezTo>
                    <a:cubicBezTo>
                      <a:pt x="482690" y="256620"/>
                      <a:pt x="482690" y="256620"/>
                      <a:pt x="482690" y="256620"/>
                    </a:cubicBezTo>
                    <a:cubicBezTo>
                      <a:pt x="482690" y="256620"/>
                      <a:pt x="482690" y="256620"/>
                      <a:pt x="482690" y="250510"/>
                    </a:cubicBezTo>
                    <a:cubicBezTo>
                      <a:pt x="482690" y="244400"/>
                      <a:pt x="482690" y="238290"/>
                      <a:pt x="476580" y="226070"/>
                    </a:cubicBezTo>
                    <a:cubicBezTo>
                      <a:pt x="476580" y="213850"/>
                      <a:pt x="470470" y="207740"/>
                      <a:pt x="470470" y="195520"/>
                    </a:cubicBezTo>
                    <a:cubicBezTo>
                      <a:pt x="470470" y="189410"/>
                      <a:pt x="464360" y="183300"/>
                      <a:pt x="464360" y="177190"/>
                    </a:cubicBezTo>
                    <a:cubicBezTo>
                      <a:pt x="458250" y="171080"/>
                      <a:pt x="458250" y="164970"/>
                      <a:pt x="452140" y="158860"/>
                    </a:cubicBezTo>
                    <a:cubicBezTo>
                      <a:pt x="446030" y="146640"/>
                      <a:pt x="433810" y="128310"/>
                      <a:pt x="421590" y="116090"/>
                    </a:cubicBezTo>
                    <a:cubicBezTo>
                      <a:pt x="409370" y="103870"/>
                      <a:pt x="397150" y="91650"/>
                      <a:pt x="378820" y="73320"/>
                    </a:cubicBezTo>
                    <a:cubicBezTo>
                      <a:pt x="360490" y="61100"/>
                      <a:pt x="342160" y="48880"/>
                      <a:pt x="323830" y="42770"/>
                    </a:cubicBezTo>
                    <a:cubicBezTo>
                      <a:pt x="305500" y="36660"/>
                      <a:pt x="281060" y="30550"/>
                      <a:pt x="262730" y="24440"/>
                    </a:cubicBezTo>
                    <a:cubicBezTo>
                      <a:pt x="250510" y="24440"/>
                      <a:pt x="238290" y="24440"/>
                      <a:pt x="232180" y="18330"/>
                    </a:cubicBezTo>
                    <a:cubicBezTo>
                      <a:pt x="219960" y="18330"/>
                      <a:pt x="213850" y="18330"/>
                      <a:pt x="201630" y="18330"/>
                    </a:cubicBezTo>
                    <a:cubicBezTo>
                      <a:pt x="183300" y="18330"/>
                      <a:pt x="158860" y="24440"/>
                      <a:pt x="140530" y="36660"/>
                    </a:cubicBezTo>
                    <a:cubicBezTo>
                      <a:pt x="134420" y="36660"/>
                      <a:pt x="134420" y="42770"/>
                      <a:pt x="128310" y="42770"/>
                    </a:cubicBezTo>
                    <a:cubicBezTo>
                      <a:pt x="122200" y="42770"/>
                      <a:pt x="122200" y="48880"/>
                      <a:pt x="116090" y="48880"/>
                    </a:cubicBezTo>
                    <a:cubicBezTo>
                      <a:pt x="109980" y="54990"/>
                      <a:pt x="97760" y="61100"/>
                      <a:pt x="91650" y="67210"/>
                    </a:cubicBezTo>
                    <a:cubicBezTo>
                      <a:pt x="85540" y="73320"/>
                      <a:pt x="79430" y="79430"/>
                      <a:pt x="73320" y="85540"/>
                    </a:cubicBezTo>
                    <a:cubicBezTo>
                      <a:pt x="67210" y="91650"/>
                      <a:pt x="61100" y="97760"/>
                      <a:pt x="54990" y="103870"/>
                    </a:cubicBezTo>
                    <a:cubicBezTo>
                      <a:pt x="42770" y="116090"/>
                      <a:pt x="36660" y="128310"/>
                      <a:pt x="30550" y="140530"/>
                    </a:cubicBezTo>
                    <a:cubicBezTo>
                      <a:pt x="24440" y="152750"/>
                      <a:pt x="18330" y="158860"/>
                      <a:pt x="12220" y="171080"/>
                    </a:cubicBezTo>
                    <a:cubicBezTo>
                      <a:pt x="6110" y="177190"/>
                      <a:pt x="0" y="183300"/>
                      <a:pt x="0" y="183300"/>
                    </a:cubicBezTo>
                    <a:close/>
                  </a:path>
                </a:pathLst>
              </a:custGeom>
              <a:solidFill>
                <a:srgbClr val="1D1D1B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150">
                <a:extLst>
                  <a:ext uri="{FF2B5EF4-FFF2-40B4-BE49-F238E27FC236}">
                    <a16:creationId xmlns:a16="http://schemas.microsoft.com/office/drawing/2014/main" id="{7A47514B-95A6-4587-9BC1-F63527D1EFFD}"/>
                  </a:ext>
                </a:extLst>
              </p:cNvPr>
              <p:cNvSpPr/>
              <p:nvPr/>
            </p:nvSpPr>
            <p:spPr>
              <a:xfrm>
                <a:off x="1546929" y="5546273"/>
                <a:ext cx="439920" cy="134419"/>
              </a:xfrm>
              <a:custGeom>
                <a:avLst/>
                <a:gdLst>
                  <a:gd name="connsiteX0" fmla="*/ 0 w 439920"/>
                  <a:gd name="connsiteY0" fmla="*/ 0 h 134419"/>
                  <a:gd name="connsiteX1" fmla="*/ 12220 w 439920"/>
                  <a:gd name="connsiteY1" fmla="*/ 18330 h 134419"/>
                  <a:gd name="connsiteX2" fmla="*/ 30550 w 439920"/>
                  <a:gd name="connsiteY2" fmla="*/ 36660 h 134419"/>
                  <a:gd name="connsiteX3" fmla="*/ 54990 w 439920"/>
                  <a:gd name="connsiteY3" fmla="*/ 54990 h 134419"/>
                  <a:gd name="connsiteX4" fmla="*/ 67210 w 439920"/>
                  <a:gd name="connsiteY4" fmla="*/ 67210 h 134419"/>
                  <a:gd name="connsiteX5" fmla="*/ 85540 w 439920"/>
                  <a:gd name="connsiteY5" fmla="*/ 79430 h 134419"/>
                  <a:gd name="connsiteX6" fmla="*/ 103870 w 439920"/>
                  <a:gd name="connsiteY6" fmla="*/ 91650 h 134419"/>
                  <a:gd name="connsiteX7" fmla="*/ 122200 w 439920"/>
                  <a:gd name="connsiteY7" fmla="*/ 97760 h 134419"/>
                  <a:gd name="connsiteX8" fmla="*/ 140530 w 439920"/>
                  <a:gd name="connsiteY8" fmla="*/ 103870 h 134419"/>
                  <a:gd name="connsiteX9" fmla="*/ 158860 w 439920"/>
                  <a:gd name="connsiteY9" fmla="*/ 109980 h 134419"/>
                  <a:gd name="connsiteX10" fmla="*/ 183300 w 439920"/>
                  <a:gd name="connsiteY10" fmla="*/ 116090 h 134419"/>
                  <a:gd name="connsiteX11" fmla="*/ 195520 w 439920"/>
                  <a:gd name="connsiteY11" fmla="*/ 116090 h 134419"/>
                  <a:gd name="connsiteX12" fmla="*/ 207740 w 439920"/>
                  <a:gd name="connsiteY12" fmla="*/ 116090 h 134419"/>
                  <a:gd name="connsiteX13" fmla="*/ 250510 w 439920"/>
                  <a:gd name="connsiteY13" fmla="*/ 116090 h 134419"/>
                  <a:gd name="connsiteX14" fmla="*/ 293280 w 439920"/>
                  <a:gd name="connsiteY14" fmla="*/ 109980 h 134419"/>
                  <a:gd name="connsiteX15" fmla="*/ 329940 w 439920"/>
                  <a:gd name="connsiteY15" fmla="*/ 103870 h 134419"/>
                  <a:gd name="connsiteX16" fmla="*/ 366600 w 439920"/>
                  <a:gd name="connsiteY16" fmla="*/ 91650 h 134419"/>
                  <a:gd name="connsiteX17" fmla="*/ 397150 w 439920"/>
                  <a:gd name="connsiteY17" fmla="*/ 79430 h 134419"/>
                  <a:gd name="connsiteX18" fmla="*/ 421590 w 439920"/>
                  <a:gd name="connsiteY18" fmla="*/ 73320 h 134419"/>
                  <a:gd name="connsiteX19" fmla="*/ 439920 w 439920"/>
                  <a:gd name="connsiteY19" fmla="*/ 67210 h 134419"/>
                  <a:gd name="connsiteX20" fmla="*/ 421590 w 439920"/>
                  <a:gd name="connsiteY20" fmla="*/ 79430 h 134419"/>
                  <a:gd name="connsiteX21" fmla="*/ 403260 w 439920"/>
                  <a:gd name="connsiteY21" fmla="*/ 91650 h 134419"/>
                  <a:gd name="connsiteX22" fmla="*/ 372710 w 439920"/>
                  <a:gd name="connsiteY22" fmla="*/ 103870 h 134419"/>
                  <a:gd name="connsiteX23" fmla="*/ 336050 w 439920"/>
                  <a:gd name="connsiteY23" fmla="*/ 116090 h 134419"/>
                  <a:gd name="connsiteX24" fmla="*/ 299390 w 439920"/>
                  <a:gd name="connsiteY24" fmla="*/ 128310 h 134419"/>
                  <a:gd name="connsiteX25" fmla="*/ 256620 w 439920"/>
                  <a:gd name="connsiteY25" fmla="*/ 134420 h 134419"/>
                  <a:gd name="connsiteX26" fmla="*/ 213850 w 439920"/>
                  <a:gd name="connsiteY26" fmla="*/ 134420 h 134419"/>
                  <a:gd name="connsiteX27" fmla="*/ 201630 w 439920"/>
                  <a:gd name="connsiteY27" fmla="*/ 134420 h 134419"/>
                  <a:gd name="connsiteX28" fmla="*/ 189410 w 439920"/>
                  <a:gd name="connsiteY28" fmla="*/ 134420 h 134419"/>
                  <a:gd name="connsiteX29" fmla="*/ 164970 w 439920"/>
                  <a:gd name="connsiteY29" fmla="*/ 128310 h 134419"/>
                  <a:gd name="connsiteX30" fmla="*/ 140530 w 439920"/>
                  <a:gd name="connsiteY30" fmla="*/ 122200 h 134419"/>
                  <a:gd name="connsiteX31" fmla="*/ 122200 w 439920"/>
                  <a:gd name="connsiteY31" fmla="*/ 116090 h 134419"/>
                  <a:gd name="connsiteX32" fmla="*/ 103870 w 439920"/>
                  <a:gd name="connsiteY32" fmla="*/ 109980 h 134419"/>
                  <a:gd name="connsiteX33" fmla="*/ 85540 w 439920"/>
                  <a:gd name="connsiteY33" fmla="*/ 97760 h 134419"/>
                  <a:gd name="connsiteX34" fmla="*/ 67210 w 439920"/>
                  <a:gd name="connsiteY34" fmla="*/ 85540 h 134419"/>
                  <a:gd name="connsiteX35" fmla="*/ 54990 w 439920"/>
                  <a:gd name="connsiteY35" fmla="*/ 73320 h 134419"/>
                  <a:gd name="connsiteX36" fmla="*/ 42770 w 439920"/>
                  <a:gd name="connsiteY36" fmla="*/ 61100 h 134419"/>
                  <a:gd name="connsiteX37" fmla="*/ 30550 w 439920"/>
                  <a:gd name="connsiteY37" fmla="*/ 48880 h 134419"/>
                  <a:gd name="connsiteX38" fmla="*/ 6110 w 439920"/>
                  <a:gd name="connsiteY38" fmla="*/ 18330 h 134419"/>
                  <a:gd name="connsiteX39" fmla="*/ 0 w 439920"/>
                  <a:gd name="connsiteY39" fmla="*/ 0 h 134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439920" h="134419">
                    <a:moveTo>
                      <a:pt x="0" y="0"/>
                    </a:moveTo>
                    <a:cubicBezTo>
                      <a:pt x="0" y="0"/>
                      <a:pt x="6110" y="6110"/>
                      <a:pt x="12220" y="18330"/>
                    </a:cubicBezTo>
                    <a:cubicBezTo>
                      <a:pt x="18330" y="24440"/>
                      <a:pt x="18330" y="30550"/>
                      <a:pt x="30550" y="36660"/>
                    </a:cubicBezTo>
                    <a:cubicBezTo>
                      <a:pt x="36660" y="42770"/>
                      <a:pt x="42770" y="48880"/>
                      <a:pt x="54990" y="54990"/>
                    </a:cubicBezTo>
                    <a:cubicBezTo>
                      <a:pt x="61100" y="61100"/>
                      <a:pt x="61100" y="61100"/>
                      <a:pt x="67210" y="67210"/>
                    </a:cubicBezTo>
                    <a:cubicBezTo>
                      <a:pt x="73320" y="73320"/>
                      <a:pt x="79430" y="73320"/>
                      <a:pt x="85540" y="79430"/>
                    </a:cubicBezTo>
                    <a:cubicBezTo>
                      <a:pt x="91650" y="85540"/>
                      <a:pt x="97760" y="85540"/>
                      <a:pt x="103870" y="91650"/>
                    </a:cubicBezTo>
                    <a:cubicBezTo>
                      <a:pt x="109980" y="91650"/>
                      <a:pt x="116090" y="97760"/>
                      <a:pt x="122200" y="97760"/>
                    </a:cubicBezTo>
                    <a:cubicBezTo>
                      <a:pt x="128310" y="103870"/>
                      <a:pt x="134420" y="103870"/>
                      <a:pt x="140530" y="103870"/>
                    </a:cubicBezTo>
                    <a:cubicBezTo>
                      <a:pt x="146640" y="103870"/>
                      <a:pt x="152750" y="109980"/>
                      <a:pt x="158860" y="109980"/>
                    </a:cubicBezTo>
                    <a:cubicBezTo>
                      <a:pt x="164970" y="109980"/>
                      <a:pt x="171080" y="109980"/>
                      <a:pt x="183300" y="116090"/>
                    </a:cubicBezTo>
                    <a:lnTo>
                      <a:pt x="195520" y="116090"/>
                    </a:lnTo>
                    <a:lnTo>
                      <a:pt x="207740" y="116090"/>
                    </a:lnTo>
                    <a:cubicBezTo>
                      <a:pt x="219960" y="116090"/>
                      <a:pt x="238290" y="116090"/>
                      <a:pt x="250510" y="116090"/>
                    </a:cubicBezTo>
                    <a:cubicBezTo>
                      <a:pt x="262730" y="116090"/>
                      <a:pt x="281060" y="116090"/>
                      <a:pt x="293280" y="109980"/>
                    </a:cubicBezTo>
                    <a:cubicBezTo>
                      <a:pt x="305500" y="103870"/>
                      <a:pt x="317720" y="103870"/>
                      <a:pt x="329940" y="103870"/>
                    </a:cubicBezTo>
                    <a:cubicBezTo>
                      <a:pt x="342160" y="97760"/>
                      <a:pt x="354380" y="97760"/>
                      <a:pt x="366600" y="91650"/>
                    </a:cubicBezTo>
                    <a:cubicBezTo>
                      <a:pt x="378820" y="91650"/>
                      <a:pt x="384930" y="85540"/>
                      <a:pt x="397150" y="79430"/>
                    </a:cubicBezTo>
                    <a:cubicBezTo>
                      <a:pt x="403260" y="73320"/>
                      <a:pt x="415480" y="73320"/>
                      <a:pt x="421590" y="73320"/>
                    </a:cubicBezTo>
                    <a:cubicBezTo>
                      <a:pt x="433810" y="67210"/>
                      <a:pt x="439920" y="67210"/>
                      <a:pt x="439920" y="67210"/>
                    </a:cubicBezTo>
                    <a:cubicBezTo>
                      <a:pt x="439920" y="67210"/>
                      <a:pt x="433810" y="73320"/>
                      <a:pt x="421590" y="79430"/>
                    </a:cubicBezTo>
                    <a:cubicBezTo>
                      <a:pt x="415480" y="85540"/>
                      <a:pt x="409370" y="85540"/>
                      <a:pt x="403260" y="91650"/>
                    </a:cubicBezTo>
                    <a:cubicBezTo>
                      <a:pt x="397150" y="97760"/>
                      <a:pt x="384930" y="103870"/>
                      <a:pt x="372710" y="103870"/>
                    </a:cubicBezTo>
                    <a:cubicBezTo>
                      <a:pt x="360490" y="109980"/>
                      <a:pt x="348270" y="109980"/>
                      <a:pt x="336050" y="116090"/>
                    </a:cubicBezTo>
                    <a:cubicBezTo>
                      <a:pt x="323830" y="122200"/>
                      <a:pt x="311610" y="122200"/>
                      <a:pt x="299390" y="128310"/>
                    </a:cubicBezTo>
                    <a:cubicBezTo>
                      <a:pt x="287170" y="134420"/>
                      <a:pt x="268840" y="134420"/>
                      <a:pt x="256620" y="134420"/>
                    </a:cubicBezTo>
                    <a:cubicBezTo>
                      <a:pt x="244400" y="134420"/>
                      <a:pt x="226070" y="134420"/>
                      <a:pt x="213850" y="134420"/>
                    </a:cubicBezTo>
                    <a:lnTo>
                      <a:pt x="201630" y="134420"/>
                    </a:lnTo>
                    <a:lnTo>
                      <a:pt x="189410" y="134420"/>
                    </a:lnTo>
                    <a:cubicBezTo>
                      <a:pt x="183300" y="134420"/>
                      <a:pt x="171080" y="134420"/>
                      <a:pt x="164970" y="128310"/>
                    </a:cubicBezTo>
                    <a:cubicBezTo>
                      <a:pt x="158860" y="128310"/>
                      <a:pt x="152750" y="122200"/>
                      <a:pt x="140530" y="122200"/>
                    </a:cubicBezTo>
                    <a:cubicBezTo>
                      <a:pt x="134420" y="122200"/>
                      <a:pt x="128310" y="116090"/>
                      <a:pt x="122200" y="116090"/>
                    </a:cubicBezTo>
                    <a:cubicBezTo>
                      <a:pt x="116090" y="116090"/>
                      <a:pt x="109980" y="109980"/>
                      <a:pt x="103870" y="109980"/>
                    </a:cubicBezTo>
                    <a:cubicBezTo>
                      <a:pt x="97760" y="103870"/>
                      <a:pt x="91650" y="103870"/>
                      <a:pt x="85540" y="97760"/>
                    </a:cubicBezTo>
                    <a:cubicBezTo>
                      <a:pt x="79430" y="91650"/>
                      <a:pt x="73320" y="91650"/>
                      <a:pt x="67210" y="85540"/>
                    </a:cubicBezTo>
                    <a:cubicBezTo>
                      <a:pt x="61100" y="79430"/>
                      <a:pt x="54990" y="79430"/>
                      <a:pt x="54990" y="73320"/>
                    </a:cubicBezTo>
                    <a:cubicBezTo>
                      <a:pt x="48880" y="67210"/>
                      <a:pt x="48880" y="67210"/>
                      <a:pt x="42770" y="61100"/>
                    </a:cubicBezTo>
                    <a:cubicBezTo>
                      <a:pt x="36660" y="54990"/>
                      <a:pt x="36660" y="54990"/>
                      <a:pt x="30550" y="48880"/>
                    </a:cubicBezTo>
                    <a:cubicBezTo>
                      <a:pt x="12220" y="30550"/>
                      <a:pt x="12220" y="18330"/>
                      <a:pt x="6110" y="18330"/>
                    </a:cubicBezTo>
                    <a:cubicBezTo>
                      <a:pt x="0" y="611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D1D1B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151">
                <a:extLst>
                  <a:ext uri="{FF2B5EF4-FFF2-40B4-BE49-F238E27FC236}">
                    <a16:creationId xmlns:a16="http://schemas.microsoft.com/office/drawing/2014/main" id="{AE9022DB-2889-4F3D-AAA9-06DD15AFB073}"/>
                  </a:ext>
                </a:extLst>
              </p:cNvPr>
              <p:cNvSpPr/>
              <p:nvPr/>
            </p:nvSpPr>
            <p:spPr>
              <a:xfrm>
                <a:off x="1730229" y="5320203"/>
                <a:ext cx="299390" cy="189409"/>
              </a:xfrm>
              <a:custGeom>
                <a:avLst/>
                <a:gdLst>
                  <a:gd name="connsiteX0" fmla="*/ 0 w 299390"/>
                  <a:gd name="connsiteY0" fmla="*/ 12220 h 189409"/>
                  <a:gd name="connsiteX1" fmla="*/ 18330 w 299390"/>
                  <a:gd name="connsiteY1" fmla="*/ 6110 h 189409"/>
                  <a:gd name="connsiteX2" fmla="*/ 61100 w 299390"/>
                  <a:gd name="connsiteY2" fmla="*/ 0 h 189409"/>
                  <a:gd name="connsiteX3" fmla="*/ 91650 w 299390"/>
                  <a:gd name="connsiteY3" fmla="*/ 0 h 189409"/>
                  <a:gd name="connsiteX4" fmla="*/ 122200 w 299390"/>
                  <a:gd name="connsiteY4" fmla="*/ 6110 h 189409"/>
                  <a:gd name="connsiteX5" fmla="*/ 158860 w 299390"/>
                  <a:gd name="connsiteY5" fmla="*/ 18330 h 189409"/>
                  <a:gd name="connsiteX6" fmla="*/ 189410 w 299390"/>
                  <a:gd name="connsiteY6" fmla="*/ 36660 h 189409"/>
                  <a:gd name="connsiteX7" fmla="*/ 219960 w 299390"/>
                  <a:gd name="connsiteY7" fmla="*/ 54990 h 189409"/>
                  <a:gd name="connsiteX8" fmla="*/ 244400 w 299390"/>
                  <a:gd name="connsiteY8" fmla="*/ 79430 h 189409"/>
                  <a:gd name="connsiteX9" fmla="*/ 262730 w 299390"/>
                  <a:gd name="connsiteY9" fmla="*/ 103870 h 189409"/>
                  <a:gd name="connsiteX10" fmla="*/ 274950 w 299390"/>
                  <a:gd name="connsiteY10" fmla="*/ 128310 h 189409"/>
                  <a:gd name="connsiteX11" fmla="*/ 287170 w 299390"/>
                  <a:gd name="connsiteY11" fmla="*/ 152750 h 189409"/>
                  <a:gd name="connsiteX12" fmla="*/ 293280 w 299390"/>
                  <a:gd name="connsiteY12" fmla="*/ 171080 h 189409"/>
                  <a:gd name="connsiteX13" fmla="*/ 299390 w 299390"/>
                  <a:gd name="connsiteY13" fmla="*/ 189410 h 189409"/>
                  <a:gd name="connsiteX14" fmla="*/ 293280 w 299390"/>
                  <a:gd name="connsiteY14" fmla="*/ 177190 h 189409"/>
                  <a:gd name="connsiteX15" fmla="*/ 281060 w 299390"/>
                  <a:gd name="connsiteY15" fmla="*/ 158860 h 189409"/>
                  <a:gd name="connsiteX16" fmla="*/ 268840 w 299390"/>
                  <a:gd name="connsiteY16" fmla="*/ 140530 h 189409"/>
                  <a:gd name="connsiteX17" fmla="*/ 250510 w 299390"/>
                  <a:gd name="connsiteY17" fmla="*/ 116090 h 189409"/>
                  <a:gd name="connsiteX18" fmla="*/ 232180 w 299390"/>
                  <a:gd name="connsiteY18" fmla="*/ 91650 h 189409"/>
                  <a:gd name="connsiteX19" fmla="*/ 207740 w 299390"/>
                  <a:gd name="connsiteY19" fmla="*/ 67210 h 189409"/>
                  <a:gd name="connsiteX20" fmla="*/ 177190 w 299390"/>
                  <a:gd name="connsiteY20" fmla="*/ 48880 h 189409"/>
                  <a:gd name="connsiteX21" fmla="*/ 146640 w 299390"/>
                  <a:gd name="connsiteY21" fmla="*/ 30550 h 189409"/>
                  <a:gd name="connsiteX22" fmla="*/ 116090 w 299390"/>
                  <a:gd name="connsiteY22" fmla="*/ 18330 h 189409"/>
                  <a:gd name="connsiteX23" fmla="*/ 85540 w 299390"/>
                  <a:gd name="connsiteY23" fmla="*/ 12220 h 189409"/>
                  <a:gd name="connsiteX24" fmla="*/ 54990 w 299390"/>
                  <a:gd name="connsiteY24" fmla="*/ 6110 h 189409"/>
                  <a:gd name="connsiteX25" fmla="*/ 12220 w 299390"/>
                  <a:gd name="connsiteY25" fmla="*/ 6110 h 189409"/>
                  <a:gd name="connsiteX26" fmla="*/ 0 w 299390"/>
                  <a:gd name="connsiteY26" fmla="*/ 12220 h 189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99390" h="189409">
                    <a:moveTo>
                      <a:pt x="0" y="12220"/>
                    </a:moveTo>
                    <a:cubicBezTo>
                      <a:pt x="0" y="12220"/>
                      <a:pt x="6110" y="12220"/>
                      <a:pt x="18330" y="6110"/>
                    </a:cubicBezTo>
                    <a:cubicBezTo>
                      <a:pt x="30550" y="6110"/>
                      <a:pt x="42770" y="0"/>
                      <a:pt x="61100" y="0"/>
                    </a:cubicBezTo>
                    <a:cubicBezTo>
                      <a:pt x="67210" y="0"/>
                      <a:pt x="79430" y="0"/>
                      <a:pt x="91650" y="0"/>
                    </a:cubicBezTo>
                    <a:cubicBezTo>
                      <a:pt x="103870" y="0"/>
                      <a:pt x="116090" y="0"/>
                      <a:pt x="122200" y="6110"/>
                    </a:cubicBezTo>
                    <a:cubicBezTo>
                      <a:pt x="134420" y="6110"/>
                      <a:pt x="146640" y="12220"/>
                      <a:pt x="158860" y="18330"/>
                    </a:cubicBezTo>
                    <a:cubicBezTo>
                      <a:pt x="171080" y="24440"/>
                      <a:pt x="183300" y="30550"/>
                      <a:pt x="189410" y="36660"/>
                    </a:cubicBezTo>
                    <a:cubicBezTo>
                      <a:pt x="201630" y="42770"/>
                      <a:pt x="207740" y="48880"/>
                      <a:pt x="219960" y="54990"/>
                    </a:cubicBezTo>
                    <a:cubicBezTo>
                      <a:pt x="226070" y="61100"/>
                      <a:pt x="238290" y="73320"/>
                      <a:pt x="244400" y="79430"/>
                    </a:cubicBezTo>
                    <a:cubicBezTo>
                      <a:pt x="250510" y="85540"/>
                      <a:pt x="256620" y="97760"/>
                      <a:pt x="262730" y="103870"/>
                    </a:cubicBezTo>
                    <a:cubicBezTo>
                      <a:pt x="268840" y="109980"/>
                      <a:pt x="274950" y="122200"/>
                      <a:pt x="274950" y="128310"/>
                    </a:cubicBezTo>
                    <a:cubicBezTo>
                      <a:pt x="281060" y="134420"/>
                      <a:pt x="281060" y="140530"/>
                      <a:pt x="287170" y="152750"/>
                    </a:cubicBezTo>
                    <a:cubicBezTo>
                      <a:pt x="287170" y="158860"/>
                      <a:pt x="293280" y="164970"/>
                      <a:pt x="293280" y="171080"/>
                    </a:cubicBezTo>
                    <a:cubicBezTo>
                      <a:pt x="299390" y="183300"/>
                      <a:pt x="299390" y="189410"/>
                      <a:pt x="299390" y="189410"/>
                    </a:cubicBezTo>
                    <a:cubicBezTo>
                      <a:pt x="299390" y="189410"/>
                      <a:pt x="293280" y="183300"/>
                      <a:pt x="293280" y="177190"/>
                    </a:cubicBezTo>
                    <a:cubicBezTo>
                      <a:pt x="293280" y="171080"/>
                      <a:pt x="287170" y="164970"/>
                      <a:pt x="281060" y="158860"/>
                    </a:cubicBezTo>
                    <a:cubicBezTo>
                      <a:pt x="274950" y="152750"/>
                      <a:pt x="274950" y="146640"/>
                      <a:pt x="268840" y="140530"/>
                    </a:cubicBezTo>
                    <a:cubicBezTo>
                      <a:pt x="262730" y="134420"/>
                      <a:pt x="256620" y="122200"/>
                      <a:pt x="250510" y="116090"/>
                    </a:cubicBezTo>
                    <a:cubicBezTo>
                      <a:pt x="244400" y="109980"/>
                      <a:pt x="238290" y="97760"/>
                      <a:pt x="232180" y="91650"/>
                    </a:cubicBezTo>
                    <a:cubicBezTo>
                      <a:pt x="226070" y="85540"/>
                      <a:pt x="213850" y="79430"/>
                      <a:pt x="207740" y="67210"/>
                    </a:cubicBezTo>
                    <a:cubicBezTo>
                      <a:pt x="195520" y="61100"/>
                      <a:pt x="189410" y="54990"/>
                      <a:pt x="177190" y="48880"/>
                    </a:cubicBezTo>
                    <a:cubicBezTo>
                      <a:pt x="164970" y="42770"/>
                      <a:pt x="158860" y="36660"/>
                      <a:pt x="146640" y="30550"/>
                    </a:cubicBezTo>
                    <a:cubicBezTo>
                      <a:pt x="134420" y="24440"/>
                      <a:pt x="128310" y="24440"/>
                      <a:pt x="116090" y="18330"/>
                    </a:cubicBezTo>
                    <a:cubicBezTo>
                      <a:pt x="103870" y="18330"/>
                      <a:pt x="97760" y="12220"/>
                      <a:pt x="85540" y="12220"/>
                    </a:cubicBezTo>
                    <a:cubicBezTo>
                      <a:pt x="73320" y="12220"/>
                      <a:pt x="67210" y="12220"/>
                      <a:pt x="54990" y="6110"/>
                    </a:cubicBezTo>
                    <a:cubicBezTo>
                      <a:pt x="36660" y="6110"/>
                      <a:pt x="24440" y="6110"/>
                      <a:pt x="12220" y="6110"/>
                    </a:cubicBezTo>
                    <a:cubicBezTo>
                      <a:pt x="6110" y="12220"/>
                      <a:pt x="0" y="12220"/>
                      <a:pt x="0" y="12220"/>
                    </a:cubicBezTo>
                    <a:close/>
                  </a:path>
                </a:pathLst>
              </a:custGeom>
              <a:solidFill>
                <a:srgbClr val="1D1D1B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152">
                <a:extLst>
                  <a:ext uri="{FF2B5EF4-FFF2-40B4-BE49-F238E27FC236}">
                    <a16:creationId xmlns:a16="http://schemas.microsoft.com/office/drawing/2014/main" id="{F7FA5C8A-069D-45F3-A4A7-7CE358A6824A}"/>
                  </a:ext>
                </a:extLst>
              </p:cNvPr>
              <p:cNvSpPr/>
              <p:nvPr/>
            </p:nvSpPr>
            <p:spPr>
              <a:xfrm>
                <a:off x="1522489" y="5362973"/>
                <a:ext cx="483578" cy="308728"/>
              </a:xfrm>
              <a:custGeom>
                <a:avLst/>
                <a:gdLst>
                  <a:gd name="connsiteX0" fmla="*/ 378820 w 483578"/>
                  <a:gd name="connsiteY0" fmla="*/ 12220 h 308728"/>
                  <a:gd name="connsiteX1" fmla="*/ 384930 w 483578"/>
                  <a:gd name="connsiteY1" fmla="*/ 18330 h 308728"/>
                  <a:gd name="connsiteX2" fmla="*/ 348270 w 483578"/>
                  <a:gd name="connsiteY2" fmla="*/ 262730 h 308728"/>
                  <a:gd name="connsiteX3" fmla="*/ 48880 w 483578"/>
                  <a:gd name="connsiteY3" fmla="*/ 140530 h 308728"/>
                  <a:gd name="connsiteX4" fmla="*/ 134420 w 483578"/>
                  <a:gd name="connsiteY4" fmla="*/ 0 h 308728"/>
                  <a:gd name="connsiteX5" fmla="*/ 128310 w 483578"/>
                  <a:gd name="connsiteY5" fmla="*/ 0 h 308728"/>
                  <a:gd name="connsiteX6" fmla="*/ 0 w 483578"/>
                  <a:gd name="connsiteY6" fmla="*/ 158860 h 308728"/>
                  <a:gd name="connsiteX7" fmla="*/ 482690 w 483578"/>
                  <a:gd name="connsiteY7" fmla="*/ 219960 h 308728"/>
                  <a:gd name="connsiteX8" fmla="*/ 378820 w 483578"/>
                  <a:gd name="connsiteY8" fmla="*/ 12220 h 308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3578" h="308728">
                    <a:moveTo>
                      <a:pt x="378820" y="12220"/>
                    </a:moveTo>
                    <a:cubicBezTo>
                      <a:pt x="378820" y="12220"/>
                      <a:pt x="384930" y="18330"/>
                      <a:pt x="384930" y="18330"/>
                    </a:cubicBezTo>
                    <a:cubicBezTo>
                      <a:pt x="415480" y="48880"/>
                      <a:pt x="549900" y="201630"/>
                      <a:pt x="348270" y="262730"/>
                    </a:cubicBezTo>
                    <a:cubicBezTo>
                      <a:pt x="140530" y="317720"/>
                      <a:pt x="36660" y="207740"/>
                      <a:pt x="48880" y="140530"/>
                    </a:cubicBezTo>
                    <a:cubicBezTo>
                      <a:pt x="67210" y="73320"/>
                      <a:pt x="134420" y="0"/>
                      <a:pt x="134420" y="0"/>
                    </a:cubicBezTo>
                    <a:lnTo>
                      <a:pt x="128310" y="0"/>
                    </a:lnTo>
                    <a:cubicBezTo>
                      <a:pt x="36660" y="48880"/>
                      <a:pt x="0" y="158860"/>
                      <a:pt x="0" y="158860"/>
                    </a:cubicBezTo>
                    <a:cubicBezTo>
                      <a:pt x="103870" y="391039"/>
                      <a:pt x="378820" y="305500"/>
                      <a:pt x="482690" y="219960"/>
                    </a:cubicBezTo>
                    <a:cubicBezTo>
                      <a:pt x="488800" y="177190"/>
                      <a:pt x="464360" y="67210"/>
                      <a:pt x="378820" y="12220"/>
                    </a:cubicBezTo>
                    <a:close/>
                  </a:path>
                </a:pathLst>
              </a:custGeom>
              <a:solidFill>
                <a:srgbClr val="D8D8D8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54" name="Graphic 16">
                <a:extLst>
                  <a:ext uri="{FF2B5EF4-FFF2-40B4-BE49-F238E27FC236}">
                    <a16:creationId xmlns:a16="http://schemas.microsoft.com/office/drawing/2014/main" id="{71C42D68-509C-4773-84BE-F77F12E4F703}"/>
                  </a:ext>
                </a:extLst>
              </p:cNvPr>
              <p:cNvGrpSpPr/>
              <p:nvPr/>
            </p:nvGrpSpPr>
            <p:grpSpPr>
              <a:xfrm>
                <a:off x="1571369" y="5097129"/>
                <a:ext cx="415480" cy="180303"/>
                <a:chOff x="1571369" y="5097129"/>
                <a:chExt cx="415480" cy="180303"/>
              </a:xfrm>
            </p:grpSpPr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7003D54C-82C6-4E3D-983B-F445EC1A7D94}"/>
                    </a:ext>
                  </a:extLst>
                </p:cNvPr>
                <p:cNvSpPr/>
                <p:nvPr/>
              </p:nvSpPr>
              <p:spPr>
                <a:xfrm>
                  <a:off x="1620249" y="5102607"/>
                  <a:ext cx="348270" cy="150385"/>
                </a:xfrm>
                <a:custGeom>
                  <a:avLst/>
                  <a:gdLst>
                    <a:gd name="connsiteX0" fmla="*/ 0 w 348270"/>
                    <a:gd name="connsiteY0" fmla="*/ 64846 h 150385"/>
                    <a:gd name="connsiteX1" fmla="*/ 348270 w 348270"/>
                    <a:gd name="connsiteY1" fmla="*/ 150386 h 150385"/>
                    <a:gd name="connsiteX2" fmla="*/ 0 w 348270"/>
                    <a:gd name="connsiteY2" fmla="*/ 64846 h 150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48270" h="150385">
                      <a:moveTo>
                        <a:pt x="0" y="64846"/>
                      </a:moveTo>
                      <a:cubicBezTo>
                        <a:pt x="0" y="64846"/>
                        <a:pt x="183300" y="-14584"/>
                        <a:pt x="348270" y="150386"/>
                      </a:cubicBezTo>
                      <a:cubicBezTo>
                        <a:pt x="317720" y="52626"/>
                        <a:pt x="183300" y="-81794"/>
                        <a:pt x="0" y="64846"/>
                      </a:cubicBezTo>
                      <a:close/>
                    </a:path>
                  </a:pathLst>
                </a:custGeom>
                <a:solidFill>
                  <a:srgbClr val="424241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505AFCF8-5349-4AC7-AED4-0BE947E85DF0}"/>
                    </a:ext>
                  </a:extLst>
                </p:cNvPr>
                <p:cNvSpPr/>
                <p:nvPr/>
              </p:nvSpPr>
              <p:spPr>
                <a:xfrm>
                  <a:off x="1571369" y="5097129"/>
                  <a:ext cx="415480" cy="180303"/>
                </a:xfrm>
                <a:custGeom>
                  <a:avLst/>
                  <a:gdLst>
                    <a:gd name="connsiteX0" fmla="*/ 415480 w 415480"/>
                    <a:gd name="connsiteY0" fmla="*/ 180304 h 180303"/>
                    <a:gd name="connsiteX1" fmla="*/ 391040 w 415480"/>
                    <a:gd name="connsiteY1" fmla="*/ 161974 h 180303"/>
                    <a:gd name="connsiteX2" fmla="*/ 195520 w 415480"/>
                    <a:gd name="connsiteY2" fmla="*/ 58104 h 180303"/>
                    <a:gd name="connsiteX3" fmla="*/ 54990 w 415480"/>
                    <a:gd name="connsiteY3" fmla="*/ 76434 h 180303"/>
                    <a:gd name="connsiteX4" fmla="*/ 0 w 415480"/>
                    <a:gd name="connsiteY4" fmla="*/ 100874 h 180303"/>
                    <a:gd name="connsiteX5" fmla="*/ 42770 w 415480"/>
                    <a:gd name="connsiteY5" fmla="*/ 64214 h 180303"/>
                    <a:gd name="connsiteX6" fmla="*/ 226070 w 415480"/>
                    <a:gd name="connsiteY6" fmla="*/ 3114 h 180303"/>
                    <a:gd name="connsiteX7" fmla="*/ 403260 w 415480"/>
                    <a:gd name="connsiteY7" fmla="*/ 155864 h 180303"/>
                    <a:gd name="connsiteX8" fmla="*/ 415480 w 415480"/>
                    <a:gd name="connsiteY8" fmla="*/ 180304 h 180303"/>
                    <a:gd name="connsiteX9" fmla="*/ 195520 w 415480"/>
                    <a:gd name="connsiteY9" fmla="*/ 45884 h 180303"/>
                    <a:gd name="connsiteX10" fmla="*/ 372710 w 415480"/>
                    <a:gd name="connsiteY10" fmla="*/ 125314 h 180303"/>
                    <a:gd name="connsiteX11" fmla="*/ 219960 w 415480"/>
                    <a:gd name="connsiteY11" fmla="*/ 15334 h 180303"/>
                    <a:gd name="connsiteX12" fmla="*/ 85540 w 415480"/>
                    <a:gd name="connsiteY12" fmla="*/ 51994 h 180303"/>
                    <a:gd name="connsiteX13" fmla="*/ 195520 w 415480"/>
                    <a:gd name="connsiteY13" fmla="*/ 45884 h 180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5480" h="180303">
                      <a:moveTo>
                        <a:pt x="415480" y="180304"/>
                      </a:moveTo>
                      <a:lnTo>
                        <a:pt x="391040" y="161974"/>
                      </a:lnTo>
                      <a:cubicBezTo>
                        <a:pt x="336050" y="100874"/>
                        <a:pt x="268840" y="70324"/>
                        <a:pt x="195520" y="58104"/>
                      </a:cubicBezTo>
                      <a:cubicBezTo>
                        <a:pt x="116090" y="51994"/>
                        <a:pt x="54990" y="76434"/>
                        <a:pt x="54990" y="76434"/>
                      </a:cubicBezTo>
                      <a:lnTo>
                        <a:pt x="0" y="100874"/>
                      </a:lnTo>
                      <a:lnTo>
                        <a:pt x="42770" y="64214"/>
                      </a:lnTo>
                      <a:cubicBezTo>
                        <a:pt x="103870" y="15334"/>
                        <a:pt x="164970" y="-9106"/>
                        <a:pt x="226070" y="3114"/>
                      </a:cubicBezTo>
                      <a:cubicBezTo>
                        <a:pt x="317720" y="15334"/>
                        <a:pt x="378820" y="88654"/>
                        <a:pt x="403260" y="155864"/>
                      </a:cubicBezTo>
                      <a:lnTo>
                        <a:pt x="415480" y="180304"/>
                      </a:lnTo>
                      <a:close/>
                      <a:moveTo>
                        <a:pt x="195520" y="45884"/>
                      </a:moveTo>
                      <a:cubicBezTo>
                        <a:pt x="262730" y="51994"/>
                        <a:pt x="323830" y="82544"/>
                        <a:pt x="372710" y="125314"/>
                      </a:cubicBezTo>
                      <a:cubicBezTo>
                        <a:pt x="342160" y="70324"/>
                        <a:pt x="287170" y="21444"/>
                        <a:pt x="219960" y="15334"/>
                      </a:cubicBezTo>
                      <a:cubicBezTo>
                        <a:pt x="177190" y="9224"/>
                        <a:pt x="134420" y="21444"/>
                        <a:pt x="85540" y="51994"/>
                      </a:cubicBezTo>
                      <a:cubicBezTo>
                        <a:pt x="116090" y="45884"/>
                        <a:pt x="152750" y="39774"/>
                        <a:pt x="195520" y="4588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7" name="Freeform: Shape 156">
                <a:extLst>
                  <a:ext uri="{FF2B5EF4-FFF2-40B4-BE49-F238E27FC236}">
                    <a16:creationId xmlns:a16="http://schemas.microsoft.com/office/drawing/2014/main" id="{890BD144-1256-4377-A9E5-A89CC396F647}"/>
                  </a:ext>
                </a:extLst>
              </p:cNvPr>
              <p:cNvSpPr/>
              <p:nvPr/>
            </p:nvSpPr>
            <p:spPr>
              <a:xfrm>
                <a:off x="1620249" y="5122392"/>
                <a:ext cx="348270" cy="130601"/>
              </a:xfrm>
              <a:custGeom>
                <a:avLst/>
                <a:gdLst>
                  <a:gd name="connsiteX0" fmla="*/ 293280 w 348270"/>
                  <a:gd name="connsiteY0" fmla="*/ 45061 h 130601"/>
                  <a:gd name="connsiteX1" fmla="*/ 232180 w 348270"/>
                  <a:gd name="connsiteY1" fmla="*/ 20621 h 130601"/>
                  <a:gd name="connsiteX2" fmla="*/ 67210 w 348270"/>
                  <a:gd name="connsiteY2" fmla="*/ 2291 h 130601"/>
                  <a:gd name="connsiteX3" fmla="*/ 0 w 348270"/>
                  <a:gd name="connsiteY3" fmla="*/ 45061 h 130601"/>
                  <a:gd name="connsiteX4" fmla="*/ 348270 w 348270"/>
                  <a:gd name="connsiteY4" fmla="*/ 130601 h 130601"/>
                  <a:gd name="connsiteX5" fmla="*/ 293280 w 348270"/>
                  <a:gd name="connsiteY5" fmla="*/ 45061 h 130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8270" h="130601">
                    <a:moveTo>
                      <a:pt x="293280" y="45061"/>
                    </a:moveTo>
                    <a:cubicBezTo>
                      <a:pt x="274950" y="32841"/>
                      <a:pt x="256620" y="26731"/>
                      <a:pt x="232180" y="20621"/>
                    </a:cubicBezTo>
                    <a:cubicBezTo>
                      <a:pt x="177190" y="2291"/>
                      <a:pt x="122200" y="-3819"/>
                      <a:pt x="67210" y="2291"/>
                    </a:cubicBezTo>
                    <a:cubicBezTo>
                      <a:pt x="42770" y="14511"/>
                      <a:pt x="24440" y="26731"/>
                      <a:pt x="0" y="45061"/>
                    </a:cubicBezTo>
                    <a:cubicBezTo>
                      <a:pt x="0" y="45061"/>
                      <a:pt x="183300" y="-34369"/>
                      <a:pt x="348270" y="130601"/>
                    </a:cubicBezTo>
                    <a:cubicBezTo>
                      <a:pt x="336050" y="100051"/>
                      <a:pt x="317720" y="69501"/>
                      <a:pt x="293280" y="45061"/>
                    </a:cubicBezTo>
                    <a:close/>
                  </a:path>
                </a:pathLst>
              </a:custGeom>
              <a:solidFill>
                <a:srgbClr val="424241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58" name="Graphic 16">
                <a:extLst>
                  <a:ext uri="{FF2B5EF4-FFF2-40B4-BE49-F238E27FC236}">
                    <a16:creationId xmlns:a16="http://schemas.microsoft.com/office/drawing/2014/main" id="{6A0D9079-1F81-442A-8B69-6989A2B81C4F}"/>
                  </a:ext>
                </a:extLst>
              </p:cNvPr>
              <p:cNvGrpSpPr/>
              <p:nvPr/>
            </p:nvGrpSpPr>
            <p:grpSpPr>
              <a:xfrm>
                <a:off x="917599" y="5839552"/>
                <a:ext cx="806520" cy="507129"/>
                <a:chOff x="917599" y="5839552"/>
                <a:chExt cx="806520" cy="507129"/>
              </a:xfrm>
              <a:solidFill>
                <a:srgbClr val="BA8058"/>
              </a:solidFill>
            </p:grpSpPr>
            <p:grpSp>
              <p:nvGrpSpPr>
                <p:cNvPr id="159" name="Graphic 16">
                  <a:extLst>
                    <a:ext uri="{FF2B5EF4-FFF2-40B4-BE49-F238E27FC236}">
                      <a16:creationId xmlns:a16="http://schemas.microsoft.com/office/drawing/2014/main" id="{7205BC0F-81A7-4DBA-B145-AAE9204C86CD}"/>
                    </a:ext>
                  </a:extLst>
                </p:cNvPr>
                <p:cNvGrpSpPr/>
                <p:nvPr/>
              </p:nvGrpSpPr>
              <p:grpSpPr>
                <a:xfrm>
                  <a:off x="917599" y="5839552"/>
                  <a:ext cx="806520" cy="507129"/>
                  <a:chOff x="917599" y="5839552"/>
                  <a:chExt cx="806520" cy="507129"/>
                </a:xfrm>
                <a:solidFill>
                  <a:srgbClr val="BA8058"/>
                </a:solidFill>
              </p:grpSpPr>
              <p:sp>
                <p:nvSpPr>
                  <p:cNvPr id="160" name="Freeform: Shape 159">
                    <a:extLst>
                      <a:ext uri="{FF2B5EF4-FFF2-40B4-BE49-F238E27FC236}">
                        <a16:creationId xmlns:a16="http://schemas.microsoft.com/office/drawing/2014/main" id="{E38A9B7B-B98E-4F5A-BCBC-6992CF76E541}"/>
                      </a:ext>
                    </a:extLst>
                  </p:cNvPr>
                  <p:cNvSpPr/>
                  <p:nvPr/>
                </p:nvSpPr>
                <p:spPr>
                  <a:xfrm>
                    <a:off x="1388069" y="6316131"/>
                    <a:ext cx="116090" cy="30549"/>
                  </a:xfrm>
                  <a:custGeom>
                    <a:avLst/>
                    <a:gdLst>
                      <a:gd name="connsiteX0" fmla="*/ 0 w 116090"/>
                      <a:gd name="connsiteY0" fmla="*/ 12220 h 30549"/>
                      <a:gd name="connsiteX1" fmla="*/ 0 w 116090"/>
                      <a:gd name="connsiteY1" fmla="*/ 12220 h 30549"/>
                      <a:gd name="connsiteX2" fmla="*/ 18330 w 116090"/>
                      <a:gd name="connsiteY2" fmla="*/ 12220 h 30549"/>
                      <a:gd name="connsiteX3" fmla="*/ 24440 w 116090"/>
                      <a:gd name="connsiteY3" fmla="*/ 12220 h 30549"/>
                      <a:gd name="connsiteX4" fmla="*/ 36660 w 116090"/>
                      <a:gd name="connsiteY4" fmla="*/ 12220 h 30549"/>
                      <a:gd name="connsiteX5" fmla="*/ 48880 w 116090"/>
                      <a:gd name="connsiteY5" fmla="*/ 12220 h 30549"/>
                      <a:gd name="connsiteX6" fmla="*/ 61100 w 116090"/>
                      <a:gd name="connsiteY6" fmla="*/ 12220 h 30549"/>
                      <a:gd name="connsiteX7" fmla="*/ 73320 w 116090"/>
                      <a:gd name="connsiteY7" fmla="*/ 12220 h 30549"/>
                      <a:gd name="connsiteX8" fmla="*/ 85540 w 116090"/>
                      <a:gd name="connsiteY8" fmla="*/ 6110 h 30549"/>
                      <a:gd name="connsiteX9" fmla="*/ 91650 w 116090"/>
                      <a:gd name="connsiteY9" fmla="*/ 6110 h 30549"/>
                      <a:gd name="connsiteX10" fmla="*/ 97760 w 116090"/>
                      <a:gd name="connsiteY10" fmla="*/ 6110 h 30549"/>
                      <a:gd name="connsiteX11" fmla="*/ 116090 w 116090"/>
                      <a:gd name="connsiteY11" fmla="*/ 0 h 30549"/>
                      <a:gd name="connsiteX12" fmla="*/ 103870 w 116090"/>
                      <a:gd name="connsiteY12" fmla="*/ 12220 h 30549"/>
                      <a:gd name="connsiteX13" fmla="*/ 97760 w 116090"/>
                      <a:gd name="connsiteY13" fmla="*/ 18330 h 30549"/>
                      <a:gd name="connsiteX14" fmla="*/ 91650 w 116090"/>
                      <a:gd name="connsiteY14" fmla="*/ 24440 h 30549"/>
                      <a:gd name="connsiteX15" fmla="*/ 79430 w 116090"/>
                      <a:gd name="connsiteY15" fmla="*/ 30550 h 30549"/>
                      <a:gd name="connsiteX16" fmla="*/ 67210 w 116090"/>
                      <a:gd name="connsiteY16" fmla="*/ 30550 h 30549"/>
                      <a:gd name="connsiteX17" fmla="*/ 54990 w 116090"/>
                      <a:gd name="connsiteY17" fmla="*/ 30550 h 30549"/>
                      <a:gd name="connsiteX18" fmla="*/ 42770 w 116090"/>
                      <a:gd name="connsiteY18" fmla="*/ 30550 h 30549"/>
                      <a:gd name="connsiteX19" fmla="*/ 30550 w 116090"/>
                      <a:gd name="connsiteY19" fmla="*/ 30550 h 30549"/>
                      <a:gd name="connsiteX20" fmla="*/ 24440 w 116090"/>
                      <a:gd name="connsiteY20" fmla="*/ 30550 h 30549"/>
                      <a:gd name="connsiteX21" fmla="*/ 0 w 116090"/>
                      <a:gd name="connsiteY21" fmla="*/ 12220 h 30549"/>
                      <a:gd name="connsiteX22" fmla="*/ 0 w 116090"/>
                      <a:gd name="connsiteY22" fmla="*/ 12220 h 305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116090" h="30549">
                        <a:moveTo>
                          <a:pt x="0" y="12220"/>
                        </a:moveTo>
                        <a:cubicBezTo>
                          <a:pt x="0" y="12220"/>
                          <a:pt x="0" y="12220"/>
                          <a:pt x="0" y="12220"/>
                        </a:cubicBezTo>
                        <a:cubicBezTo>
                          <a:pt x="6110" y="12220"/>
                          <a:pt x="12220" y="12220"/>
                          <a:pt x="18330" y="12220"/>
                        </a:cubicBezTo>
                        <a:cubicBezTo>
                          <a:pt x="18330" y="12220"/>
                          <a:pt x="24440" y="12220"/>
                          <a:pt x="24440" y="12220"/>
                        </a:cubicBezTo>
                        <a:cubicBezTo>
                          <a:pt x="24440" y="12220"/>
                          <a:pt x="30550" y="12220"/>
                          <a:pt x="36660" y="12220"/>
                        </a:cubicBezTo>
                        <a:cubicBezTo>
                          <a:pt x="42770" y="12220"/>
                          <a:pt x="42770" y="12220"/>
                          <a:pt x="48880" y="12220"/>
                        </a:cubicBezTo>
                        <a:cubicBezTo>
                          <a:pt x="54990" y="12220"/>
                          <a:pt x="54990" y="12220"/>
                          <a:pt x="61100" y="12220"/>
                        </a:cubicBezTo>
                        <a:cubicBezTo>
                          <a:pt x="67210" y="12220"/>
                          <a:pt x="67210" y="12220"/>
                          <a:pt x="73320" y="12220"/>
                        </a:cubicBezTo>
                        <a:cubicBezTo>
                          <a:pt x="79430" y="12220"/>
                          <a:pt x="79430" y="12220"/>
                          <a:pt x="85540" y="6110"/>
                        </a:cubicBezTo>
                        <a:cubicBezTo>
                          <a:pt x="91650" y="6110"/>
                          <a:pt x="91650" y="6110"/>
                          <a:pt x="91650" y="6110"/>
                        </a:cubicBezTo>
                        <a:cubicBezTo>
                          <a:pt x="91650" y="6110"/>
                          <a:pt x="97760" y="6110"/>
                          <a:pt x="97760" y="6110"/>
                        </a:cubicBezTo>
                        <a:cubicBezTo>
                          <a:pt x="109980" y="0"/>
                          <a:pt x="116090" y="0"/>
                          <a:pt x="116090" y="0"/>
                        </a:cubicBezTo>
                        <a:cubicBezTo>
                          <a:pt x="116090" y="0"/>
                          <a:pt x="109980" y="6110"/>
                          <a:pt x="103870" y="12220"/>
                        </a:cubicBezTo>
                        <a:cubicBezTo>
                          <a:pt x="103870" y="12220"/>
                          <a:pt x="97760" y="18330"/>
                          <a:pt x="97760" y="18330"/>
                        </a:cubicBezTo>
                        <a:cubicBezTo>
                          <a:pt x="97760" y="18330"/>
                          <a:pt x="91650" y="24440"/>
                          <a:pt x="91650" y="24440"/>
                        </a:cubicBezTo>
                        <a:cubicBezTo>
                          <a:pt x="85540" y="24440"/>
                          <a:pt x="85540" y="30550"/>
                          <a:pt x="79430" y="30550"/>
                        </a:cubicBezTo>
                        <a:cubicBezTo>
                          <a:pt x="73320" y="30550"/>
                          <a:pt x="73320" y="30550"/>
                          <a:pt x="67210" y="30550"/>
                        </a:cubicBezTo>
                        <a:cubicBezTo>
                          <a:pt x="61100" y="30550"/>
                          <a:pt x="61100" y="30550"/>
                          <a:pt x="54990" y="30550"/>
                        </a:cubicBezTo>
                        <a:cubicBezTo>
                          <a:pt x="48880" y="30550"/>
                          <a:pt x="48880" y="30550"/>
                          <a:pt x="42770" y="30550"/>
                        </a:cubicBezTo>
                        <a:cubicBezTo>
                          <a:pt x="36660" y="30550"/>
                          <a:pt x="36660" y="30550"/>
                          <a:pt x="30550" y="30550"/>
                        </a:cubicBezTo>
                        <a:cubicBezTo>
                          <a:pt x="24440" y="30550"/>
                          <a:pt x="24440" y="30550"/>
                          <a:pt x="24440" y="30550"/>
                        </a:cubicBezTo>
                        <a:cubicBezTo>
                          <a:pt x="12220" y="18330"/>
                          <a:pt x="6110" y="18330"/>
                          <a:pt x="0" y="12220"/>
                        </a:cubicBezTo>
                        <a:cubicBezTo>
                          <a:pt x="0" y="12220"/>
                          <a:pt x="0" y="12220"/>
                          <a:pt x="0" y="1222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3E10E953-8518-4B03-AC84-2C6E97F54459}"/>
                      </a:ext>
                    </a:extLst>
                  </p:cNvPr>
                  <p:cNvSpPr/>
                  <p:nvPr/>
                </p:nvSpPr>
                <p:spPr>
                  <a:xfrm>
                    <a:off x="917599" y="5839552"/>
                    <a:ext cx="213850" cy="183299"/>
                  </a:xfrm>
                  <a:custGeom>
                    <a:avLst/>
                    <a:gdLst>
                      <a:gd name="connsiteX0" fmla="*/ 213850 w 213850"/>
                      <a:gd name="connsiteY0" fmla="*/ 183300 h 183299"/>
                      <a:gd name="connsiteX1" fmla="*/ 171080 w 213850"/>
                      <a:gd name="connsiteY1" fmla="*/ 164970 h 183299"/>
                      <a:gd name="connsiteX2" fmla="*/ 128310 w 213850"/>
                      <a:gd name="connsiteY2" fmla="*/ 146640 h 183299"/>
                      <a:gd name="connsiteX3" fmla="*/ 79430 w 213850"/>
                      <a:gd name="connsiteY3" fmla="*/ 116090 h 183299"/>
                      <a:gd name="connsiteX4" fmla="*/ 6110 w 213850"/>
                      <a:gd name="connsiteY4" fmla="*/ 42770 h 183299"/>
                      <a:gd name="connsiteX5" fmla="*/ 0 w 213850"/>
                      <a:gd name="connsiteY5" fmla="*/ 24440 h 183299"/>
                      <a:gd name="connsiteX6" fmla="*/ 0 w 213850"/>
                      <a:gd name="connsiteY6" fmla="*/ 6110 h 183299"/>
                      <a:gd name="connsiteX7" fmla="*/ 6110 w 213850"/>
                      <a:gd name="connsiteY7" fmla="*/ 0 h 183299"/>
                      <a:gd name="connsiteX8" fmla="*/ 6110 w 213850"/>
                      <a:gd name="connsiteY8" fmla="*/ 0 h 183299"/>
                      <a:gd name="connsiteX9" fmla="*/ 6110 w 213850"/>
                      <a:gd name="connsiteY9" fmla="*/ 0 h 183299"/>
                      <a:gd name="connsiteX10" fmla="*/ 6110 w 213850"/>
                      <a:gd name="connsiteY10" fmla="*/ 6110 h 183299"/>
                      <a:gd name="connsiteX11" fmla="*/ 6110 w 213850"/>
                      <a:gd name="connsiteY11" fmla="*/ 12220 h 183299"/>
                      <a:gd name="connsiteX12" fmla="*/ 6110 w 213850"/>
                      <a:gd name="connsiteY12" fmla="*/ 24440 h 183299"/>
                      <a:gd name="connsiteX13" fmla="*/ 12220 w 213850"/>
                      <a:gd name="connsiteY13" fmla="*/ 42770 h 183299"/>
                      <a:gd name="connsiteX14" fmla="*/ 42770 w 213850"/>
                      <a:gd name="connsiteY14" fmla="*/ 73320 h 183299"/>
                      <a:gd name="connsiteX15" fmla="*/ 85540 w 213850"/>
                      <a:gd name="connsiteY15" fmla="*/ 103870 h 183299"/>
                      <a:gd name="connsiteX16" fmla="*/ 134420 w 213850"/>
                      <a:gd name="connsiteY16" fmla="*/ 134420 h 183299"/>
                      <a:gd name="connsiteX17" fmla="*/ 177190 w 213850"/>
                      <a:gd name="connsiteY17" fmla="*/ 158860 h 183299"/>
                      <a:gd name="connsiteX18" fmla="*/ 207740 w 213850"/>
                      <a:gd name="connsiteY18" fmla="*/ 177190 h 183299"/>
                      <a:gd name="connsiteX19" fmla="*/ 213850 w 213850"/>
                      <a:gd name="connsiteY19" fmla="*/ 183300 h 183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13850" h="183299">
                        <a:moveTo>
                          <a:pt x="213850" y="183300"/>
                        </a:moveTo>
                        <a:cubicBezTo>
                          <a:pt x="213850" y="183300"/>
                          <a:pt x="195520" y="177190"/>
                          <a:pt x="171080" y="164970"/>
                        </a:cubicBezTo>
                        <a:cubicBezTo>
                          <a:pt x="158860" y="158860"/>
                          <a:pt x="140530" y="152750"/>
                          <a:pt x="128310" y="146640"/>
                        </a:cubicBezTo>
                        <a:cubicBezTo>
                          <a:pt x="109980" y="140530"/>
                          <a:pt x="97760" y="128310"/>
                          <a:pt x="79430" y="116090"/>
                        </a:cubicBezTo>
                        <a:cubicBezTo>
                          <a:pt x="48880" y="97760"/>
                          <a:pt x="18330" y="67210"/>
                          <a:pt x="6110" y="42770"/>
                        </a:cubicBezTo>
                        <a:cubicBezTo>
                          <a:pt x="0" y="36660"/>
                          <a:pt x="0" y="30550"/>
                          <a:pt x="0" y="24440"/>
                        </a:cubicBezTo>
                        <a:cubicBezTo>
                          <a:pt x="0" y="18330"/>
                          <a:pt x="0" y="12220"/>
                          <a:pt x="0" y="6110"/>
                        </a:cubicBezTo>
                        <a:cubicBezTo>
                          <a:pt x="0" y="0"/>
                          <a:pt x="6110" y="0"/>
                          <a:pt x="6110" y="0"/>
                        </a:cubicBezTo>
                        <a:cubicBezTo>
                          <a:pt x="6110" y="0"/>
                          <a:pt x="6110" y="0"/>
                          <a:pt x="6110" y="0"/>
                        </a:cubicBezTo>
                        <a:cubicBezTo>
                          <a:pt x="6110" y="0"/>
                          <a:pt x="6110" y="0"/>
                          <a:pt x="6110" y="0"/>
                        </a:cubicBezTo>
                        <a:cubicBezTo>
                          <a:pt x="6110" y="0"/>
                          <a:pt x="6110" y="0"/>
                          <a:pt x="6110" y="6110"/>
                        </a:cubicBezTo>
                        <a:cubicBezTo>
                          <a:pt x="6110" y="6110"/>
                          <a:pt x="6110" y="12220"/>
                          <a:pt x="6110" y="12220"/>
                        </a:cubicBezTo>
                        <a:cubicBezTo>
                          <a:pt x="6110" y="18330"/>
                          <a:pt x="6110" y="18330"/>
                          <a:pt x="6110" y="24440"/>
                        </a:cubicBezTo>
                        <a:cubicBezTo>
                          <a:pt x="6110" y="30550"/>
                          <a:pt x="12220" y="36660"/>
                          <a:pt x="12220" y="42770"/>
                        </a:cubicBezTo>
                        <a:cubicBezTo>
                          <a:pt x="18330" y="54990"/>
                          <a:pt x="30550" y="67210"/>
                          <a:pt x="42770" y="73320"/>
                        </a:cubicBezTo>
                        <a:cubicBezTo>
                          <a:pt x="54990" y="85540"/>
                          <a:pt x="73320" y="97760"/>
                          <a:pt x="85540" y="103870"/>
                        </a:cubicBezTo>
                        <a:cubicBezTo>
                          <a:pt x="103870" y="116090"/>
                          <a:pt x="116090" y="122200"/>
                          <a:pt x="134420" y="134420"/>
                        </a:cubicBezTo>
                        <a:cubicBezTo>
                          <a:pt x="146640" y="146640"/>
                          <a:pt x="164970" y="152750"/>
                          <a:pt x="177190" y="158860"/>
                        </a:cubicBezTo>
                        <a:cubicBezTo>
                          <a:pt x="189410" y="164970"/>
                          <a:pt x="201630" y="171080"/>
                          <a:pt x="207740" y="177190"/>
                        </a:cubicBezTo>
                        <a:cubicBezTo>
                          <a:pt x="207740" y="183300"/>
                          <a:pt x="213850" y="183300"/>
                          <a:pt x="213850" y="18330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418F31C7-5617-4E9D-9C09-063397561C2C}"/>
                      </a:ext>
                    </a:extLst>
                  </p:cNvPr>
                  <p:cNvSpPr/>
                  <p:nvPr/>
                </p:nvSpPr>
                <p:spPr>
                  <a:xfrm>
                    <a:off x="1626359" y="5980082"/>
                    <a:ext cx="97759" cy="54990"/>
                  </a:xfrm>
                  <a:custGeom>
                    <a:avLst/>
                    <a:gdLst>
                      <a:gd name="connsiteX0" fmla="*/ 0 w 97759"/>
                      <a:gd name="connsiteY0" fmla="*/ 0 h 54990"/>
                      <a:gd name="connsiteX1" fmla="*/ 18330 w 97759"/>
                      <a:gd name="connsiteY1" fmla="*/ 0 h 54990"/>
                      <a:gd name="connsiteX2" fmla="*/ 61100 w 97759"/>
                      <a:gd name="connsiteY2" fmla="*/ 12220 h 54990"/>
                      <a:gd name="connsiteX3" fmla="*/ 79430 w 97759"/>
                      <a:gd name="connsiteY3" fmla="*/ 24440 h 54990"/>
                      <a:gd name="connsiteX4" fmla="*/ 91650 w 97759"/>
                      <a:gd name="connsiteY4" fmla="*/ 36660 h 54990"/>
                      <a:gd name="connsiteX5" fmla="*/ 97760 w 97759"/>
                      <a:gd name="connsiteY5" fmla="*/ 48880 h 54990"/>
                      <a:gd name="connsiteX6" fmla="*/ 97760 w 97759"/>
                      <a:gd name="connsiteY6" fmla="*/ 54990 h 54990"/>
                      <a:gd name="connsiteX7" fmla="*/ 91650 w 97759"/>
                      <a:gd name="connsiteY7" fmla="*/ 48880 h 54990"/>
                      <a:gd name="connsiteX8" fmla="*/ 79430 w 97759"/>
                      <a:gd name="connsiteY8" fmla="*/ 42770 h 54990"/>
                      <a:gd name="connsiteX9" fmla="*/ 67210 w 97759"/>
                      <a:gd name="connsiteY9" fmla="*/ 30550 h 54990"/>
                      <a:gd name="connsiteX10" fmla="*/ 48880 w 97759"/>
                      <a:gd name="connsiteY10" fmla="*/ 18330 h 54990"/>
                      <a:gd name="connsiteX11" fmla="*/ 12220 w 97759"/>
                      <a:gd name="connsiteY11" fmla="*/ 0 h 54990"/>
                      <a:gd name="connsiteX12" fmla="*/ 0 w 97759"/>
                      <a:gd name="connsiteY12" fmla="*/ 0 h 549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97759" h="54990">
                        <a:moveTo>
                          <a:pt x="0" y="0"/>
                        </a:moveTo>
                        <a:cubicBezTo>
                          <a:pt x="0" y="0"/>
                          <a:pt x="6110" y="0"/>
                          <a:pt x="18330" y="0"/>
                        </a:cubicBezTo>
                        <a:cubicBezTo>
                          <a:pt x="30550" y="0"/>
                          <a:pt x="42770" y="6110"/>
                          <a:pt x="61100" y="12220"/>
                        </a:cubicBezTo>
                        <a:cubicBezTo>
                          <a:pt x="67210" y="18330"/>
                          <a:pt x="73320" y="18330"/>
                          <a:pt x="79430" y="24440"/>
                        </a:cubicBezTo>
                        <a:cubicBezTo>
                          <a:pt x="85540" y="30550"/>
                          <a:pt x="91650" y="36660"/>
                          <a:pt x="91650" y="36660"/>
                        </a:cubicBezTo>
                        <a:cubicBezTo>
                          <a:pt x="97760" y="42770"/>
                          <a:pt x="97760" y="48880"/>
                          <a:pt x="97760" y="48880"/>
                        </a:cubicBezTo>
                        <a:cubicBezTo>
                          <a:pt x="97760" y="54990"/>
                          <a:pt x="97760" y="54990"/>
                          <a:pt x="97760" y="54990"/>
                        </a:cubicBezTo>
                        <a:cubicBezTo>
                          <a:pt x="97760" y="54990"/>
                          <a:pt x="97760" y="54990"/>
                          <a:pt x="91650" y="48880"/>
                        </a:cubicBezTo>
                        <a:cubicBezTo>
                          <a:pt x="91650" y="48880"/>
                          <a:pt x="85540" y="42770"/>
                          <a:pt x="79430" y="42770"/>
                        </a:cubicBezTo>
                        <a:cubicBezTo>
                          <a:pt x="73320" y="36660"/>
                          <a:pt x="67210" y="36660"/>
                          <a:pt x="67210" y="30550"/>
                        </a:cubicBezTo>
                        <a:cubicBezTo>
                          <a:pt x="61100" y="24440"/>
                          <a:pt x="54990" y="24440"/>
                          <a:pt x="48880" y="18330"/>
                        </a:cubicBezTo>
                        <a:cubicBezTo>
                          <a:pt x="36660" y="12220"/>
                          <a:pt x="24440" y="6110"/>
                          <a:pt x="12220" y="0"/>
                        </a:cubicBezTo>
                        <a:cubicBezTo>
                          <a:pt x="611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231308F7-566F-467E-B320-E5300FF75C7A}"/>
                    </a:ext>
                  </a:extLst>
                </p:cNvPr>
                <p:cNvSpPr/>
                <p:nvPr/>
              </p:nvSpPr>
              <p:spPr>
                <a:xfrm>
                  <a:off x="1107009" y="5986192"/>
                  <a:ext cx="568230" cy="268839"/>
                </a:xfrm>
                <a:custGeom>
                  <a:avLst/>
                  <a:gdLst>
                    <a:gd name="connsiteX0" fmla="*/ 281060 w 568230"/>
                    <a:gd name="connsiteY0" fmla="*/ 268840 h 268839"/>
                    <a:gd name="connsiteX1" fmla="*/ 73320 w 568230"/>
                    <a:gd name="connsiteY1" fmla="*/ 109980 h 268839"/>
                    <a:gd name="connsiteX2" fmla="*/ 18330 w 568230"/>
                    <a:gd name="connsiteY2" fmla="*/ 42770 h 268839"/>
                    <a:gd name="connsiteX3" fmla="*/ 0 w 568230"/>
                    <a:gd name="connsiteY3" fmla="*/ 24440 h 268839"/>
                    <a:gd name="connsiteX4" fmla="*/ 24440 w 568230"/>
                    <a:gd name="connsiteY4" fmla="*/ 30550 h 268839"/>
                    <a:gd name="connsiteX5" fmla="*/ 158860 w 568230"/>
                    <a:gd name="connsiteY5" fmla="*/ 54990 h 268839"/>
                    <a:gd name="connsiteX6" fmla="*/ 549900 w 568230"/>
                    <a:gd name="connsiteY6" fmla="*/ 6110 h 268839"/>
                    <a:gd name="connsiteX7" fmla="*/ 568230 w 568230"/>
                    <a:gd name="connsiteY7" fmla="*/ 0 h 268839"/>
                    <a:gd name="connsiteX8" fmla="*/ 568230 w 568230"/>
                    <a:gd name="connsiteY8" fmla="*/ 12220 h 268839"/>
                    <a:gd name="connsiteX9" fmla="*/ 549900 w 568230"/>
                    <a:gd name="connsiteY9" fmla="*/ 54990 h 268839"/>
                    <a:gd name="connsiteX10" fmla="*/ 317720 w 568230"/>
                    <a:gd name="connsiteY10" fmla="*/ 268840 h 268839"/>
                    <a:gd name="connsiteX11" fmla="*/ 281060 w 568230"/>
                    <a:gd name="connsiteY11" fmla="*/ 268840 h 268839"/>
                    <a:gd name="connsiteX12" fmla="*/ 48880 w 568230"/>
                    <a:gd name="connsiteY12" fmla="*/ 48880 h 268839"/>
                    <a:gd name="connsiteX13" fmla="*/ 85540 w 568230"/>
                    <a:gd name="connsiteY13" fmla="*/ 97760 h 268839"/>
                    <a:gd name="connsiteX14" fmla="*/ 281060 w 568230"/>
                    <a:gd name="connsiteY14" fmla="*/ 250510 h 268839"/>
                    <a:gd name="connsiteX15" fmla="*/ 311610 w 568230"/>
                    <a:gd name="connsiteY15" fmla="*/ 250510 h 268839"/>
                    <a:gd name="connsiteX16" fmla="*/ 531570 w 568230"/>
                    <a:gd name="connsiteY16" fmla="*/ 42770 h 268839"/>
                    <a:gd name="connsiteX17" fmla="*/ 543790 w 568230"/>
                    <a:gd name="connsiteY17" fmla="*/ 18330 h 268839"/>
                    <a:gd name="connsiteX18" fmla="*/ 158860 w 568230"/>
                    <a:gd name="connsiteY18" fmla="*/ 61100 h 268839"/>
                    <a:gd name="connsiteX19" fmla="*/ 48880 w 568230"/>
                    <a:gd name="connsiteY19" fmla="*/ 48880 h 268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68230" h="268839">
                      <a:moveTo>
                        <a:pt x="281060" y="268840"/>
                      </a:moveTo>
                      <a:cubicBezTo>
                        <a:pt x="183300" y="256620"/>
                        <a:pt x="122200" y="177190"/>
                        <a:pt x="73320" y="109980"/>
                      </a:cubicBezTo>
                      <a:cubicBezTo>
                        <a:pt x="54990" y="85540"/>
                        <a:pt x="36660" y="61100"/>
                        <a:pt x="18330" y="42770"/>
                      </a:cubicBezTo>
                      <a:lnTo>
                        <a:pt x="0" y="24440"/>
                      </a:lnTo>
                      <a:lnTo>
                        <a:pt x="24440" y="30550"/>
                      </a:lnTo>
                      <a:cubicBezTo>
                        <a:pt x="24440" y="30550"/>
                        <a:pt x="79430" y="48880"/>
                        <a:pt x="158860" y="54990"/>
                      </a:cubicBezTo>
                      <a:cubicBezTo>
                        <a:pt x="262730" y="67210"/>
                        <a:pt x="421590" y="67210"/>
                        <a:pt x="549900" y="6110"/>
                      </a:cubicBezTo>
                      <a:lnTo>
                        <a:pt x="568230" y="0"/>
                      </a:lnTo>
                      <a:lnTo>
                        <a:pt x="568230" y="12220"/>
                      </a:lnTo>
                      <a:cubicBezTo>
                        <a:pt x="562120" y="24440"/>
                        <a:pt x="556010" y="42770"/>
                        <a:pt x="549900" y="54990"/>
                      </a:cubicBezTo>
                      <a:cubicBezTo>
                        <a:pt x="501020" y="164970"/>
                        <a:pt x="458250" y="262730"/>
                        <a:pt x="317720" y="268840"/>
                      </a:cubicBezTo>
                      <a:cubicBezTo>
                        <a:pt x="305500" y="268840"/>
                        <a:pt x="293280" y="268840"/>
                        <a:pt x="281060" y="268840"/>
                      </a:cubicBezTo>
                      <a:close/>
                      <a:moveTo>
                        <a:pt x="48880" y="48880"/>
                      </a:moveTo>
                      <a:cubicBezTo>
                        <a:pt x="61100" y="67210"/>
                        <a:pt x="73320" y="79430"/>
                        <a:pt x="85540" y="97760"/>
                      </a:cubicBezTo>
                      <a:cubicBezTo>
                        <a:pt x="134420" y="164970"/>
                        <a:pt x="189410" y="244400"/>
                        <a:pt x="281060" y="250510"/>
                      </a:cubicBezTo>
                      <a:cubicBezTo>
                        <a:pt x="293280" y="250510"/>
                        <a:pt x="299390" y="250510"/>
                        <a:pt x="311610" y="250510"/>
                      </a:cubicBezTo>
                      <a:cubicBezTo>
                        <a:pt x="446030" y="244400"/>
                        <a:pt x="482690" y="158860"/>
                        <a:pt x="531570" y="42770"/>
                      </a:cubicBezTo>
                      <a:cubicBezTo>
                        <a:pt x="537680" y="36660"/>
                        <a:pt x="537680" y="24440"/>
                        <a:pt x="543790" y="18330"/>
                      </a:cubicBezTo>
                      <a:cubicBezTo>
                        <a:pt x="409370" y="73320"/>
                        <a:pt x="262730" y="73320"/>
                        <a:pt x="158860" y="61100"/>
                      </a:cubicBezTo>
                      <a:cubicBezTo>
                        <a:pt x="109980" y="61100"/>
                        <a:pt x="73320" y="54990"/>
                        <a:pt x="48880" y="48880"/>
                      </a:cubicBezTo>
                      <a:close/>
                    </a:path>
                  </a:pathLst>
                </a:custGeom>
                <a:solidFill>
                  <a:srgbClr val="BA805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64" name="Graphic 16">
                <a:extLst>
                  <a:ext uri="{FF2B5EF4-FFF2-40B4-BE49-F238E27FC236}">
                    <a16:creationId xmlns:a16="http://schemas.microsoft.com/office/drawing/2014/main" id="{53FE12BF-2094-4691-8B9B-A0D2A6AB3EF2}"/>
                  </a:ext>
                </a:extLst>
              </p:cNvPr>
              <p:cNvGrpSpPr/>
              <p:nvPr/>
            </p:nvGrpSpPr>
            <p:grpSpPr>
              <a:xfrm>
                <a:off x="836361" y="5068107"/>
                <a:ext cx="255181" cy="386515"/>
                <a:chOff x="836361" y="5068107"/>
                <a:chExt cx="255181" cy="386515"/>
              </a:xfrm>
            </p:grpSpPr>
            <p:sp>
              <p:nvSpPr>
                <p:cNvPr id="165" name="Freeform: Shape 164">
                  <a:extLst>
                    <a:ext uri="{FF2B5EF4-FFF2-40B4-BE49-F238E27FC236}">
                      <a16:creationId xmlns:a16="http://schemas.microsoft.com/office/drawing/2014/main" id="{A2CB602B-031D-4599-914D-36C40852160F}"/>
                    </a:ext>
                  </a:extLst>
                </p:cNvPr>
                <p:cNvSpPr/>
                <p:nvPr/>
              </p:nvSpPr>
              <p:spPr>
                <a:xfrm>
                  <a:off x="836361" y="5068107"/>
                  <a:ext cx="255181" cy="386515"/>
                </a:xfrm>
                <a:custGeom>
                  <a:avLst/>
                  <a:gdLst>
                    <a:gd name="connsiteX0" fmla="*/ 252318 w 255181"/>
                    <a:gd name="connsiteY0" fmla="*/ 105456 h 386515"/>
                    <a:gd name="connsiteX1" fmla="*/ 197328 w 255181"/>
                    <a:gd name="connsiteY1" fmla="*/ 282645 h 386515"/>
                    <a:gd name="connsiteX2" fmla="*/ 142338 w 255181"/>
                    <a:gd name="connsiteY2" fmla="*/ 1586 h 386515"/>
                    <a:gd name="connsiteX3" fmla="*/ 20138 w 255181"/>
                    <a:gd name="connsiteY3" fmla="*/ 129895 h 386515"/>
                    <a:gd name="connsiteX4" fmla="*/ 136228 w 255181"/>
                    <a:gd name="connsiteY4" fmla="*/ 386515 h 386515"/>
                    <a:gd name="connsiteX5" fmla="*/ 252318 w 255181"/>
                    <a:gd name="connsiteY5" fmla="*/ 105456 h 386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5181" h="386515">
                      <a:moveTo>
                        <a:pt x="252318" y="105456"/>
                      </a:moveTo>
                      <a:cubicBezTo>
                        <a:pt x="252318" y="105456"/>
                        <a:pt x="233988" y="221545"/>
                        <a:pt x="197328" y="282645"/>
                      </a:cubicBezTo>
                      <a:cubicBezTo>
                        <a:pt x="240098" y="166555"/>
                        <a:pt x="246208" y="32136"/>
                        <a:pt x="142338" y="1586"/>
                      </a:cubicBezTo>
                      <a:cubicBezTo>
                        <a:pt x="69018" y="-16744"/>
                        <a:pt x="20138" y="129895"/>
                        <a:pt x="20138" y="129895"/>
                      </a:cubicBezTo>
                      <a:cubicBezTo>
                        <a:pt x="20138" y="129895"/>
                        <a:pt x="-71512" y="276535"/>
                        <a:pt x="136228" y="386515"/>
                      </a:cubicBezTo>
                      <a:cubicBezTo>
                        <a:pt x="197328" y="331525"/>
                        <a:pt x="270648" y="221545"/>
                        <a:pt x="252318" y="105456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66" name="Graphic 16">
                  <a:extLst>
                    <a:ext uri="{FF2B5EF4-FFF2-40B4-BE49-F238E27FC236}">
                      <a16:creationId xmlns:a16="http://schemas.microsoft.com/office/drawing/2014/main" id="{A7F6DEFD-42D1-48BB-B6CE-E338326EDADA}"/>
                    </a:ext>
                  </a:extLst>
                </p:cNvPr>
                <p:cNvGrpSpPr/>
                <p:nvPr/>
              </p:nvGrpSpPr>
              <p:grpSpPr>
                <a:xfrm>
                  <a:off x="847673" y="5069693"/>
                  <a:ext cx="216565" cy="366599"/>
                  <a:chOff x="847673" y="5069693"/>
                  <a:chExt cx="216565" cy="366599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FA88212C-91D1-4946-9D78-589D7D86A1CA}"/>
                      </a:ext>
                    </a:extLst>
                  </p:cNvPr>
                  <p:cNvSpPr/>
                  <p:nvPr/>
                </p:nvSpPr>
                <p:spPr>
                  <a:xfrm>
                    <a:off x="849597" y="5096951"/>
                    <a:ext cx="180736" cy="339342"/>
                  </a:xfrm>
                  <a:custGeom>
                    <a:avLst/>
                    <a:gdLst>
                      <a:gd name="connsiteX0" fmla="*/ 13012 w 180736"/>
                      <a:gd name="connsiteY0" fmla="*/ 107162 h 339342"/>
                      <a:gd name="connsiteX1" fmla="*/ 116882 w 180736"/>
                      <a:gd name="connsiteY1" fmla="*/ 339342 h 339342"/>
                      <a:gd name="connsiteX2" fmla="*/ 147432 w 180736"/>
                      <a:gd name="connsiteY2" fmla="*/ 21623 h 339342"/>
                      <a:gd name="connsiteX3" fmla="*/ 13012 w 180736"/>
                      <a:gd name="connsiteY3" fmla="*/ 107162 h 3393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80736" h="339342">
                        <a:moveTo>
                          <a:pt x="13012" y="107162"/>
                        </a:moveTo>
                        <a:cubicBezTo>
                          <a:pt x="13012" y="107162"/>
                          <a:pt x="-54198" y="241582"/>
                          <a:pt x="116882" y="339342"/>
                        </a:cubicBezTo>
                        <a:cubicBezTo>
                          <a:pt x="177982" y="247692"/>
                          <a:pt x="208532" y="101052"/>
                          <a:pt x="147432" y="21623"/>
                        </a:cubicBezTo>
                        <a:cubicBezTo>
                          <a:pt x="92442" y="-57807"/>
                          <a:pt x="13012" y="107162"/>
                          <a:pt x="13012" y="107162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168" name="Graphic 16">
                    <a:extLst>
                      <a:ext uri="{FF2B5EF4-FFF2-40B4-BE49-F238E27FC236}">
                        <a16:creationId xmlns:a16="http://schemas.microsoft.com/office/drawing/2014/main" id="{FECB7531-8909-4E09-AFCE-A25DAFD47890}"/>
                      </a:ext>
                    </a:extLst>
                  </p:cNvPr>
                  <p:cNvGrpSpPr/>
                  <p:nvPr/>
                </p:nvGrpSpPr>
                <p:grpSpPr>
                  <a:xfrm>
                    <a:off x="907661" y="5140672"/>
                    <a:ext cx="135965" cy="224400"/>
                    <a:chOff x="907661" y="5140672"/>
                    <a:chExt cx="135965" cy="224400"/>
                  </a:xfrm>
                </p:grpSpPr>
                <p:sp>
                  <p:nvSpPr>
                    <p:cNvPr id="169" name="Freeform: Shape 168">
                      <a:extLst>
                        <a:ext uri="{FF2B5EF4-FFF2-40B4-BE49-F238E27FC236}">
                          <a16:creationId xmlns:a16="http://schemas.microsoft.com/office/drawing/2014/main" id="{380E2E5B-77C3-4339-A7C0-5C664E87AA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0408" y="5140672"/>
                      <a:ext cx="133218" cy="218532"/>
                    </a:xfrm>
                    <a:custGeom>
                      <a:avLst/>
                      <a:gdLst>
                        <a:gd name="connsiteX0" fmla="*/ 129391 w 133218"/>
                        <a:gd name="connsiteY0" fmla="*/ 130651 h 218532"/>
                        <a:gd name="connsiteX1" fmla="*/ 43851 w 133218"/>
                        <a:gd name="connsiteY1" fmla="*/ 216191 h 218532"/>
                        <a:gd name="connsiteX2" fmla="*/ 7191 w 133218"/>
                        <a:gd name="connsiteY2" fmla="*/ 87881 h 218532"/>
                        <a:gd name="connsiteX3" fmla="*/ 92731 w 133218"/>
                        <a:gd name="connsiteY3" fmla="*/ 2341 h 218532"/>
                        <a:gd name="connsiteX4" fmla="*/ 129391 w 133218"/>
                        <a:gd name="connsiteY4" fmla="*/ 130651 h 218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3218" h="218532">
                          <a:moveTo>
                            <a:pt x="129391" y="130651"/>
                          </a:moveTo>
                          <a:cubicBezTo>
                            <a:pt x="117171" y="191751"/>
                            <a:pt x="80511" y="228411"/>
                            <a:pt x="43851" y="216191"/>
                          </a:cubicBezTo>
                          <a:cubicBezTo>
                            <a:pt x="7191" y="203971"/>
                            <a:pt x="-11139" y="148981"/>
                            <a:pt x="7191" y="87881"/>
                          </a:cubicBezTo>
                          <a:cubicBezTo>
                            <a:pt x="19411" y="26781"/>
                            <a:pt x="56071" y="-9879"/>
                            <a:pt x="92731" y="2341"/>
                          </a:cubicBezTo>
                          <a:cubicBezTo>
                            <a:pt x="123281" y="14561"/>
                            <a:pt x="141611" y="69551"/>
                            <a:pt x="129391" y="130651"/>
                          </a:cubicBezTo>
                          <a:close/>
                        </a:path>
                      </a:pathLst>
                    </a:custGeom>
                    <a:solidFill>
                      <a:srgbClr val="52C1C5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0" name="Freeform: Shape 169">
                      <a:extLst>
                        <a:ext uri="{FF2B5EF4-FFF2-40B4-BE49-F238E27FC236}">
                          <a16:creationId xmlns:a16="http://schemas.microsoft.com/office/drawing/2014/main" id="{A15003ED-6E69-4EE1-AA27-FD6A63D01A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0408" y="5140672"/>
                      <a:ext cx="133218" cy="218532"/>
                    </a:xfrm>
                    <a:custGeom>
                      <a:avLst/>
                      <a:gdLst>
                        <a:gd name="connsiteX0" fmla="*/ 129391 w 133218"/>
                        <a:gd name="connsiteY0" fmla="*/ 130651 h 218532"/>
                        <a:gd name="connsiteX1" fmla="*/ 43851 w 133218"/>
                        <a:gd name="connsiteY1" fmla="*/ 216191 h 218532"/>
                        <a:gd name="connsiteX2" fmla="*/ 7191 w 133218"/>
                        <a:gd name="connsiteY2" fmla="*/ 87881 h 218532"/>
                        <a:gd name="connsiteX3" fmla="*/ 92731 w 133218"/>
                        <a:gd name="connsiteY3" fmla="*/ 2341 h 218532"/>
                        <a:gd name="connsiteX4" fmla="*/ 129391 w 133218"/>
                        <a:gd name="connsiteY4" fmla="*/ 130651 h 2185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3218" h="218532">
                          <a:moveTo>
                            <a:pt x="129391" y="130651"/>
                          </a:moveTo>
                          <a:cubicBezTo>
                            <a:pt x="117171" y="191751"/>
                            <a:pt x="80511" y="228411"/>
                            <a:pt x="43851" y="216191"/>
                          </a:cubicBezTo>
                          <a:cubicBezTo>
                            <a:pt x="7191" y="203971"/>
                            <a:pt x="-11139" y="148981"/>
                            <a:pt x="7191" y="87881"/>
                          </a:cubicBezTo>
                          <a:cubicBezTo>
                            <a:pt x="19411" y="26781"/>
                            <a:pt x="56071" y="-9879"/>
                            <a:pt x="92731" y="2341"/>
                          </a:cubicBezTo>
                          <a:cubicBezTo>
                            <a:pt x="123281" y="14561"/>
                            <a:pt x="141611" y="69551"/>
                            <a:pt x="129391" y="130651"/>
                          </a:cubicBezTo>
                          <a:close/>
                        </a:path>
                      </a:pathLst>
                    </a:custGeom>
                    <a:solidFill>
                      <a:srgbClr val="333332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1" name="Freeform: Shape 170">
                      <a:extLst>
                        <a:ext uri="{FF2B5EF4-FFF2-40B4-BE49-F238E27FC236}">
                          <a16:creationId xmlns:a16="http://schemas.microsoft.com/office/drawing/2014/main" id="{FB0518CE-3CAD-48F1-9640-B4A2215287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9819" y="5172785"/>
                      <a:ext cx="106332" cy="166526"/>
                    </a:xfrm>
                    <a:custGeom>
                      <a:avLst/>
                      <a:gdLst>
                        <a:gd name="connsiteX0" fmla="*/ 101650 w 106332"/>
                        <a:gd name="connsiteY0" fmla="*/ 98538 h 166526"/>
                        <a:gd name="connsiteX1" fmla="*/ 34440 w 106332"/>
                        <a:gd name="connsiteY1" fmla="*/ 165748 h 166526"/>
                        <a:gd name="connsiteX2" fmla="*/ 3890 w 106332"/>
                        <a:gd name="connsiteY2" fmla="*/ 67988 h 166526"/>
                        <a:gd name="connsiteX3" fmla="*/ 71100 w 106332"/>
                        <a:gd name="connsiteY3" fmla="*/ 779 h 166526"/>
                        <a:gd name="connsiteX4" fmla="*/ 101650 w 106332"/>
                        <a:gd name="connsiteY4" fmla="*/ 98538 h 1665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6332" h="166526">
                          <a:moveTo>
                            <a:pt x="101650" y="98538"/>
                          </a:moveTo>
                          <a:cubicBezTo>
                            <a:pt x="89430" y="141308"/>
                            <a:pt x="64990" y="171858"/>
                            <a:pt x="34440" y="165748"/>
                          </a:cubicBezTo>
                          <a:cubicBezTo>
                            <a:pt x="10000" y="159638"/>
                            <a:pt x="-8330" y="116868"/>
                            <a:pt x="3890" y="67988"/>
                          </a:cubicBezTo>
                          <a:cubicBezTo>
                            <a:pt x="16110" y="25218"/>
                            <a:pt x="40550" y="-5331"/>
                            <a:pt x="71100" y="779"/>
                          </a:cubicBezTo>
                          <a:cubicBezTo>
                            <a:pt x="101650" y="12998"/>
                            <a:pt x="113870" y="55768"/>
                            <a:pt x="101650" y="98538"/>
                          </a:cubicBezTo>
                          <a:close/>
                        </a:path>
                      </a:pathLst>
                    </a:custGeom>
                    <a:solidFill>
                      <a:srgbClr val="333332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2" name="Freeform: Shape 171">
                      <a:extLst>
                        <a:ext uri="{FF2B5EF4-FFF2-40B4-BE49-F238E27FC236}">
                          <a16:creationId xmlns:a16="http://schemas.microsoft.com/office/drawing/2014/main" id="{E0BC19C2-726B-4545-AFEA-D95452FE21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0449" y="5184847"/>
                      <a:ext cx="79703" cy="136291"/>
                    </a:xfrm>
                    <a:custGeom>
                      <a:avLst/>
                      <a:gdLst>
                        <a:gd name="connsiteX0" fmla="*/ 74909 w 79703"/>
                        <a:gd name="connsiteY0" fmla="*/ 80366 h 136291"/>
                        <a:gd name="connsiteX1" fmla="*/ 26029 w 79703"/>
                        <a:gd name="connsiteY1" fmla="*/ 135356 h 136291"/>
                        <a:gd name="connsiteX2" fmla="*/ 1589 w 79703"/>
                        <a:gd name="connsiteY2" fmla="*/ 55926 h 136291"/>
                        <a:gd name="connsiteX3" fmla="*/ 50469 w 79703"/>
                        <a:gd name="connsiteY3" fmla="*/ 936 h 136291"/>
                        <a:gd name="connsiteX4" fmla="*/ 74909 w 79703"/>
                        <a:gd name="connsiteY4" fmla="*/ 80366 h 1362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9703" h="136291">
                          <a:moveTo>
                            <a:pt x="74909" y="80366"/>
                          </a:moveTo>
                          <a:cubicBezTo>
                            <a:pt x="68799" y="117026"/>
                            <a:pt x="44359" y="141466"/>
                            <a:pt x="26029" y="135356"/>
                          </a:cubicBezTo>
                          <a:cubicBezTo>
                            <a:pt x="7699" y="129246"/>
                            <a:pt x="-4521" y="92586"/>
                            <a:pt x="1589" y="55926"/>
                          </a:cubicBezTo>
                          <a:cubicBezTo>
                            <a:pt x="7699" y="19266"/>
                            <a:pt x="32139" y="-5174"/>
                            <a:pt x="50469" y="936"/>
                          </a:cubicBezTo>
                          <a:cubicBezTo>
                            <a:pt x="74909" y="7046"/>
                            <a:pt x="87129" y="43706"/>
                            <a:pt x="74909" y="80366"/>
                          </a:cubicBezTo>
                          <a:close/>
                        </a:path>
                      </a:pathLst>
                    </a:custGeom>
                    <a:solidFill>
                      <a:srgbClr val="0A0A0A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3" name="Freeform: Shape 172">
                      <a:extLst>
                        <a:ext uri="{FF2B5EF4-FFF2-40B4-BE49-F238E27FC236}">
                          <a16:creationId xmlns:a16="http://schemas.microsoft.com/office/drawing/2014/main" id="{4CD07116-8CA6-4FB4-AB6A-88473378B2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7661" y="5216333"/>
                      <a:ext cx="126027" cy="148739"/>
                    </a:xfrm>
                    <a:custGeom>
                      <a:avLst/>
                      <a:gdLst>
                        <a:gd name="connsiteX0" fmla="*/ 9938 w 126027"/>
                        <a:gd name="connsiteY0" fmla="*/ 0 h 148739"/>
                        <a:gd name="connsiteX1" fmla="*/ 3828 w 126027"/>
                        <a:gd name="connsiteY1" fmla="*/ 18330 h 148739"/>
                        <a:gd name="connsiteX2" fmla="*/ 40488 w 126027"/>
                        <a:gd name="connsiteY2" fmla="*/ 146640 h 148739"/>
                        <a:gd name="connsiteX3" fmla="*/ 126028 w 126027"/>
                        <a:gd name="connsiteY3" fmla="*/ 61100 h 148739"/>
                        <a:gd name="connsiteX4" fmla="*/ 126028 w 126027"/>
                        <a:gd name="connsiteY4" fmla="*/ 42770 h 148739"/>
                        <a:gd name="connsiteX5" fmla="*/ 9938 w 126027"/>
                        <a:gd name="connsiteY5" fmla="*/ 0 h 1487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6027" h="148739">
                          <a:moveTo>
                            <a:pt x="9938" y="0"/>
                          </a:moveTo>
                          <a:cubicBezTo>
                            <a:pt x="9938" y="6110"/>
                            <a:pt x="3828" y="12220"/>
                            <a:pt x="3828" y="18330"/>
                          </a:cubicBezTo>
                          <a:cubicBezTo>
                            <a:pt x="-8392" y="79430"/>
                            <a:pt x="9938" y="134420"/>
                            <a:pt x="40488" y="146640"/>
                          </a:cubicBezTo>
                          <a:cubicBezTo>
                            <a:pt x="77148" y="158860"/>
                            <a:pt x="113808" y="116090"/>
                            <a:pt x="126028" y="61100"/>
                          </a:cubicBezTo>
                          <a:cubicBezTo>
                            <a:pt x="126028" y="54990"/>
                            <a:pt x="126028" y="48880"/>
                            <a:pt x="126028" y="42770"/>
                          </a:cubicBezTo>
                          <a:cubicBezTo>
                            <a:pt x="89368" y="61100"/>
                            <a:pt x="34378" y="48880"/>
                            <a:pt x="9938" y="0"/>
                          </a:cubicBezTo>
                          <a:close/>
                        </a:path>
                      </a:pathLst>
                    </a:custGeom>
                    <a:solidFill>
                      <a:srgbClr val="333332">
                        <a:alpha val="40000"/>
                      </a:srgbClr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4" name="Freeform: Shape 173">
                      <a:extLst>
                        <a:ext uri="{FF2B5EF4-FFF2-40B4-BE49-F238E27FC236}">
                          <a16:creationId xmlns:a16="http://schemas.microsoft.com/office/drawing/2014/main" id="{6B8D01B0-0367-4EDA-91AF-41174BD2E4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819" y="5178084"/>
                      <a:ext cx="45167" cy="70388"/>
                    </a:xfrm>
                    <a:custGeom>
                      <a:avLst/>
                      <a:gdLst>
                        <a:gd name="connsiteX0" fmla="*/ 42770 w 45167"/>
                        <a:gd name="connsiteY0" fmla="*/ 44359 h 70388"/>
                        <a:gd name="connsiteX1" fmla="*/ 12220 w 45167"/>
                        <a:gd name="connsiteY1" fmla="*/ 68799 h 70388"/>
                        <a:gd name="connsiteX2" fmla="*/ 0 w 45167"/>
                        <a:gd name="connsiteY2" fmla="*/ 26029 h 70388"/>
                        <a:gd name="connsiteX3" fmla="*/ 30550 w 45167"/>
                        <a:gd name="connsiteY3" fmla="*/ 1589 h 70388"/>
                        <a:gd name="connsiteX4" fmla="*/ 42770 w 45167"/>
                        <a:gd name="connsiteY4" fmla="*/ 44359 h 703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5167" h="70388">
                          <a:moveTo>
                            <a:pt x="42770" y="44359"/>
                          </a:moveTo>
                          <a:cubicBezTo>
                            <a:pt x="36660" y="62689"/>
                            <a:pt x="24440" y="74909"/>
                            <a:pt x="12220" y="68799"/>
                          </a:cubicBezTo>
                          <a:cubicBezTo>
                            <a:pt x="0" y="62689"/>
                            <a:pt x="0" y="44359"/>
                            <a:pt x="0" y="26029"/>
                          </a:cubicBezTo>
                          <a:cubicBezTo>
                            <a:pt x="6110" y="7699"/>
                            <a:pt x="18330" y="-4521"/>
                            <a:pt x="30550" y="1589"/>
                          </a:cubicBezTo>
                          <a:cubicBezTo>
                            <a:pt x="42770" y="7699"/>
                            <a:pt x="48880" y="26029"/>
                            <a:pt x="42770" y="4435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75" name="Freeform: Shape 174">
                      <a:extLst>
                        <a:ext uri="{FF2B5EF4-FFF2-40B4-BE49-F238E27FC236}">
                          <a16:creationId xmlns:a16="http://schemas.microsoft.com/office/drawing/2014/main" id="{EE97BA24-4CAD-4915-86C0-73AB162CB3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9819" y="5256706"/>
                      <a:ext cx="21045" cy="32946"/>
                    </a:xfrm>
                    <a:custGeom>
                      <a:avLst/>
                      <a:gdLst>
                        <a:gd name="connsiteX0" fmla="*/ 18330 w 21045"/>
                        <a:gd name="connsiteY0" fmla="*/ 20727 h 32946"/>
                        <a:gd name="connsiteX1" fmla="*/ 6110 w 21045"/>
                        <a:gd name="connsiteY1" fmla="*/ 32947 h 32946"/>
                        <a:gd name="connsiteX2" fmla="*/ 0 w 21045"/>
                        <a:gd name="connsiteY2" fmla="*/ 14617 h 32946"/>
                        <a:gd name="connsiteX3" fmla="*/ 18330 w 21045"/>
                        <a:gd name="connsiteY3" fmla="*/ 2397 h 32946"/>
                        <a:gd name="connsiteX4" fmla="*/ 18330 w 21045"/>
                        <a:gd name="connsiteY4" fmla="*/ 20727 h 329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045" h="32946">
                          <a:moveTo>
                            <a:pt x="18330" y="20727"/>
                          </a:moveTo>
                          <a:cubicBezTo>
                            <a:pt x="18330" y="26837"/>
                            <a:pt x="12220" y="32947"/>
                            <a:pt x="6110" y="32947"/>
                          </a:cubicBezTo>
                          <a:cubicBezTo>
                            <a:pt x="0" y="32947"/>
                            <a:pt x="0" y="20727"/>
                            <a:pt x="0" y="14617"/>
                          </a:cubicBezTo>
                          <a:cubicBezTo>
                            <a:pt x="6110" y="2397"/>
                            <a:pt x="12220" y="-3713"/>
                            <a:pt x="18330" y="2397"/>
                          </a:cubicBezTo>
                          <a:cubicBezTo>
                            <a:pt x="18330" y="2397"/>
                            <a:pt x="24440" y="14617"/>
                            <a:pt x="18330" y="2072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65886193-4283-4CE8-8873-8C6700056F83}"/>
                      </a:ext>
                    </a:extLst>
                  </p:cNvPr>
                  <p:cNvSpPr/>
                  <p:nvPr/>
                </p:nvSpPr>
                <p:spPr>
                  <a:xfrm>
                    <a:off x="847673" y="5222443"/>
                    <a:ext cx="94365" cy="195519"/>
                  </a:xfrm>
                  <a:custGeom>
                    <a:avLst/>
                    <a:gdLst>
                      <a:gd name="connsiteX0" fmla="*/ 8826 w 94365"/>
                      <a:gd name="connsiteY0" fmla="*/ 0 h 195519"/>
                      <a:gd name="connsiteX1" fmla="*/ 8826 w 94365"/>
                      <a:gd name="connsiteY1" fmla="*/ 36660 h 195519"/>
                      <a:gd name="connsiteX2" fmla="*/ 14936 w 94365"/>
                      <a:gd name="connsiteY2" fmla="*/ 73320 h 195519"/>
                      <a:gd name="connsiteX3" fmla="*/ 21046 w 94365"/>
                      <a:gd name="connsiteY3" fmla="*/ 91650 h 195519"/>
                      <a:gd name="connsiteX4" fmla="*/ 27156 w 94365"/>
                      <a:gd name="connsiteY4" fmla="*/ 109980 h 195519"/>
                      <a:gd name="connsiteX5" fmla="*/ 39376 w 94365"/>
                      <a:gd name="connsiteY5" fmla="*/ 122200 h 195519"/>
                      <a:gd name="connsiteX6" fmla="*/ 51596 w 94365"/>
                      <a:gd name="connsiteY6" fmla="*/ 140530 h 195519"/>
                      <a:gd name="connsiteX7" fmla="*/ 63816 w 94365"/>
                      <a:gd name="connsiteY7" fmla="*/ 152750 h 195519"/>
                      <a:gd name="connsiteX8" fmla="*/ 76036 w 94365"/>
                      <a:gd name="connsiteY8" fmla="*/ 164970 h 195519"/>
                      <a:gd name="connsiteX9" fmla="*/ 94366 w 94365"/>
                      <a:gd name="connsiteY9" fmla="*/ 183300 h 195519"/>
                      <a:gd name="connsiteX10" fmla="*/ 94366 w 94365"/>
                      <a:gd name="connsiteY10" fmla="*/ 195520 h 195519"/>
                      <a:gd name="connsiteX11" fmla="*/ 88256 w 94365"/>
                      <a:gd name="connsiteY11" fmla="*/ 189410 h 195519"/>
                      <a:gd name="connsiteX12" fmla="*/ 63816 w 94365"/>
                      <a:gd name="connsiteY12" fmla="*/ 177190 h 195519"/>
                      <a:gd name="connsiteX13" fmla="*/ 51596 w 94365"/>
                      <a:gd name="connsiteY13" fmla="*/ 164970 h 195519"/>
                      <a:gd name="connsiteX14" fmla="*/ 39376 w 94365"/>
                      <a:gd name="connsiteY14" fmla="*/ 152750 h 195519"/>
                      <a:gd name="connsiteX15" fmla="*/ 27156 w 94365"/>
                      <a:gd name="connsiteY15" fmla="*/ 134420 h 195519"/>
                      <a:gd name="connsiteX16" fmla="*/ 14936 w 94365"/>
                      <a:gd name="connsiteY16" fmla="*/ 116090 h 195519"/>
                      <a:gd name="connsiteX17" fmla="*/ 8826 w 94365"/>
                      <a:gd name="connsiteY17" fmla="*/ 97760 h 195519"/>
                      <a:gd name="connsiteX18" fmla="*/ 2716 w 94365"/>
                      <a:gd name="connsiteY18" fmla="*/ 79430 h 195519"/>
                      <a:gd name="connsiteX19" fmla="*/ 2716 w 94365"/>
                      <a:gd name="connsiteY19" fmla="*/ 42770 h 195519"/>
                      <a:gd name="connsiteX20" fmla="*/ 8826 w 94365"/>
                      <a:gd name="connsiteY20" fmla="*/ 0 h 1955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94365" h="195519">
                        <a:moveTo>
                          <a:pt x="8826" y="0"/>
                        </a:moveTo>
                        <a:cubicBezTo>
                          <a:pt x="8826" y="0"/>
                          <a:pt x="8826" y="12220"/>
                          <a:pt x="8826" y="36660"/>
                        </a:cubicBezTo>
                        <a:cubicBezTo>
                          <a:pt x="8826" y="48880"/>
                          <a:pt x="8826" y="61100"/>
                          <a:pt x="14936" y="73320"/>
                        </a:cubicBezTo>
                        <a:cubicBezTo>
                          <a:pt x="14936" y="79430"/>
                          <a:pt x="21046" y="85540"/>
                          <a:pt x="21046" y="91650"/>
                        </a:cubicBezTo>
                        <a:cubicBezTo>
                          <a:pt x="21046" y="97760"/>
                          <a:pt x="27156" y="103870"/>
                          <a:pt x="27156" y="109980"/>
                        </a:cubicBezTo>
                        <a:cubicBezTo>
                          <a:pt x="33266" y="109980"/>
                          <a:pt x="33266" y="116090"/>
                          <a:pt x="39376" y="122200"/>
                        </a:cubicBezTo>
                        <a:cubicBezTo>
                          <a:pt x="45486" y="128310"/>
                          <a:pt x="45486" y="134420"/>
                          <a:pt x="51596" y="140530"/>
                        </a:cubicBezTo>
                        <a:cubicBezTo>
                          <a:pt x="57706" y="146640"/>
                          <a:pt x="57706" y="152750"/>
                          <a:pt x="63816" y="152750"/>
                        </a:cubicBezTo>
                        <a:cubicBezTo>
                          <a:pt x="69926" y="158860"/>
                          <a:pt x="69926" y="158860"/>
                          <a:pt x="76036" y="164970"/>
                        </a:cubicBezTo>
                        <a:cubicBezTo>
                          <a:pt x="82146" y="171080"/>
                          <a:pt x="88256" y="177190"/>
                          <a:pt x="94366" y="183300"/>
                        </a:cubicBezTo>
                        <a:cubicBezTo>
                          <a:pt x="94366" y="189410"/>
                          <a:pt x="94366" y="195520"/>
                          <a:pt x="94366" y="195520"/>
                        </a:cubicBezTo>
                        <a:cubicBezTo>
                          <a:pt x="94366" y="195520"/>
                          <a:pt x="88256" y="195520"/>
                          <a:pt x="88256" y="189410"/>
                        </a:cubicBezTo>
                        <a:cubicBezTo>
                          <a:pt x="82146" y="183300"/>
                          <a:pt x="76036" y="183300"/>
                          <a:pt x="63816" y="177190"/>
                        </a:cubicBezTo>
                        <a:cubicBezTo>
                          <a:pt x="57706" y="171080"/>
                          <a:pt x="57706" y="171080"/>
                          <a:pt x="51596" y="164970"/>
                        </a:cubicBezTo>
                        <a:cubicBezTo>
                          <a:pt x="45486" y="158860"/>
                          <a:pt x="45486" y="152750"/>
                          <a:pt x="39376" y="152750"/>
                        </a:cubicBezTo>
                        <a:cubicBezTo>
                          <a:pt x="33266" y="146640"/>
                          <a:pt x="33266" y="140530"/>
                          <a:pt x="27156" y="134420"/>
                        </a:cubicBezTo>
                        <a:cubicBezTo>
                          <a:pt x="21046" y="128310"/>
                          <a:pt x="21046" y="122200"/>
                          <a:pt x="14936" y="116090"/>
                        </a:cubicBezTo>
                        <a:cubicBezTo>
                          <a:pt x="14936" y="109980"/>
                          <a:pt x="8826" y="103870"/>
                          <a:pt x="8826" y="97760"/>
                        </a:cubicBezTo>
                        <a:cubicBezTo>
                          <a:pt x="8826" y="91650"/>
                          <a:pt x="2716" y="85540"/>
                          <a:pt x="2716" y="79430"/>
                        </a:cubicBezTo>
                        <a:cubicBezTo>
                          <a:pt x="2716" y="67210"/>
                          <a:pt x="-3394" y="54990"/>
                          <a:pt x="2716" y="42770"/>
                        </a:cubicBezTo>
                        <a:cubicBezTo>
                          <a:pt x="2716" y="12220"/>
                          <a:pt x="8826" y="0"/>
                          <a:pt x="8826" y="0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86F3069F-E793-4817-8576-92B3E3D6AC09}"/>
                      </a:ext>
                    </a:extLst>
                  </p:cNvPr>
                  <p:cNvSpPr/>
                  <p:nvPr/>
                </p:nvSpPr>
                <p:spPr>
                  <a:xfrm>
                    <a:off x="855707" y="5100243"/>
                    <a:ext cx="177981" cy="336049"/>
                  </a:xfrm>
                  <a:custGeom>
                    <a:avLst/>
                    <a:gdLst>
                      <a:gd name="connsiteX0" fmla="*/ 177982 w 177981"/>
                      <a:gd name="connsiteY0" fmla="*/ 128310 h 336049"/>
                      <a:gd name="connsiteX1" fmla="*/ 25232 w 177981"/>
                      <a:gd name="connsiteY1" fmla="*/ 213850 h 336049"/>
                      <a:gd name="connsiteX2" fmla="*/ 98552 w 177981"/>
                      <a:gd name="connsiteY2" fmla="*/ 0 h 336049"/>
                      <a:gd name="connsiteX3" fmla="*/ 13012 w 177981"/>
                      <a:gd name="connsiteY3" fmla="*/ 103870 h 336049"/>
                      <a:gd name="connsiteX4" fmla="*/ 116882 w 177981"/>
                      <a:gd name="connsiteY4" fmla="*/ 336050 h 336049"/>
                      <a:gd name="connsiteX5" fmla="*/ 177982 w 177981"/>
                      <a:gd name="connsiteY5" fmla="*/ 128310 h 3360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77981" h="336049">
                        <a:moveTo>
                          <a:pt x="177982" y="128310"/>
                        </a:moveTo>
                        <a:cubicBezTo>
                          <a:pt x="147432" y="329940"/>
                          <a:pt x="68002" y="305500"/>
                          <a:pt x="25232" y="213850"/>
                        </a:cubicBezTo>
                        <a:cubicBezTo>
                          <a:pt x="-17538" y="103870"/>
                          <a:pt x="55782" y="30550"/>
                          <a:pt x="98552" y="0"/>
                        </a:cubicBezTo>
                        <a:cubicBezTo>
                          <a:pt x="49672" y="18330"/>
                          <a:pt x="13012" y="103870"/>
                          <a:pt x="13012" y="103870"/>
                        </a:cubicBezTo>
                        <a:cubicBezTo>
                          <a:pt x="13012" y="103870"/>
                          <a:pt x="-54198" y="238290"/>
                          <a:pt x="116882" y="336050"/>
                        </a:cubicBezTo>
                        <a:cubicBezTo>
                          <a:pt x="153542" y="274950"/>
                          <a:pt x="177982" y="195520"/>
                          <a:pt x="177982" y="128310"/>
                        </a:cubicBezTo>
                        <a:close/>
                      </a:path>
                    </a:pathLst>
                  </a:custGeom>
                  <a:solidFill>
                    <a:srgbClr val="D8D8D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1EF1BA47-9CB3-4E1D-BB3C-84AFB5DA34DF}"/>
                      </a:ext>
                    </a:extLst>
                  </p:cNvPr>
                  <p:cNvSpPr/>
                  <p:nvPr/>
                </p:nvSpPr>
                <p:spPr>
                  <a:xfrm>
                    <a:off x="972589" y="5069693"/>
                    <a:ext cx="91650" cy="232179"/>
                  </a:xfrm>
                  <a:custGeom>
                    <a:avLst/>
                    <a:gdLst>
                      <a:gd name="connsiteX0" fmla="*/ 0 w 91650"/>
                      <a:gd name="connsiteY0" fmla="*/ 6110 h 232179"/>
                      <a:gd name="connsiteX1" fmla="*/ 12220 w 91650"/>
                      <a:gd name="connsiteY1" fmla="*/ 6110 h 232179"/>
                      <a:gd name="connsiteX2" fmla="*/ 24440 w 91650"/>
                      <a:gd name="connsiteY2" fmla="*/ 12220 h 232179"/>
                      <a:gd name="connsiteX3" fmla="*/ 42770 w 91650"/>
                      <a:gd name="connsiteY3" fmla="*/ 18330 h 232179"/>
                      <a:gd name="connsiteX4" fmla="*/ 61100 w 91650"/>
                      <a:gd name="connsiteY4" fmla="*/ 30550 h 232179"/>
                      <a:gd name="connsiteX5" fmla="*/ 73320 w 91650"/>
                      <a:gd name="connsiteY5" fmla="*/ 48880 h 232179"/>
                      <a:gd name="connsiteX6" fmla="*/ 85540 w 91650"/>
                      <a:gd name="connsiteY6" fmla="*/ 73320 h 232179"/>
                      <a:gd name="connsiteX7" fmla="*/ 91650 w 91650"/>
                      <a:gd name="connsiteY7" fmla="*/ 97760 h 232179"/>
                      <a:gd name="connsiteX8" fmla="*/ 91650 w 91650"/>
                      <a:gd name="connsiteY8" fmla="*/ 122200 h 232179"/>
                      <a:gd name="connsiteX9" fmla="*/ 91650 w 91650"/>
                      <a:gd name="connsiteY9" fmla="*/ 146640 h 232179"/>
                      <a:gd name="connsiteX10" fmla="*/ 85540 w 91650"/>
                      <a:gd name="connsiteY10" fmla="*/ 189410 h 232179"/>
                      <a:gd name="connsiteX11" fmla="*/ 79430 w 91650"/>
                      <a:gd name="connsiteY11" fmla="*/ 219960 h 232179"/>
                      <a:gd name="connsiteX12" fmla="*/ 73320 w 91650"/>
                      <a:gd name="connsiteY12" fmla="*/ 232180 h 232179"/>
                      <a:gd name="connsiteX13" fmla="*/ 79430 w 91650"/>
                      <a:gd name="connsiteY13" fmla="*/ 189410 h 232179"/>
                      <a:gd name="connsiteX14" fmla="*/ 79430 w 91650"/>
                      <a:gd name="connsiteY14" fmla="*/ 146640 h 232179"/>
                      <a:gd name="connsiteX15" fmla="*/ 79430 w 91650"/>
                      <a:gd name="connsiteY15" fmla="*/ 122200 h 232179"/>
                      <a:gd name="connsiteX16" fmla="*/ 79430 w 91650"/>
                      <a:gd name="connsiteY16" fmla="*/ 97760 h 232179"/>
                      <a:gd name="connsiteX17" fmla="*/ 73320 w 91650"/>
                      <a:gd name="connsiteY17" fmla="*/ 73320 h 232179"/>
                      <a:gd name="connsiteX18" fmla="*/ 67210 w 91650"/>
                      <a:gd name="connsiteY18" fmla="*/ 48880 h 232179"/>
                      <a:gd name="connsiteX19" fmla="*/ 54990 w 91650"/>
                      <a:gd name="connsiteY19" fmla="*/ 30550 h 232179"/>
                      <a:gd name="connsiteX20" fmla="*/ 42770 w 91650"/>
                      <a:gd name="connsiteY20" fmla="*/ 18330 h 232179"/>
                      <a:gd name="connsiteX21" fmla="*/ 30550 w 91650"/>
                      <a:gd name="connsiteY21" fmla="*/ 6110 h 232179"/>
                      <a:gd name="connsiteX22" fmla="*/ 18330 w 91650"/>
                      <a:gd name="connsiteY22" fmla="*/ 0 h 232179"/>
                      <a:gd name="connsiteX23" fmla="*/ 0 w 91650"/>
                      <a:gd name="connsiteY23" fmla="*/ 6110 h 2321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91650" h="232179">
                        <a:moveTo>
                          <a:pt x="0" y="6110"/>
                        </a:moveTo>
                        <a:cubicBezTo>
                          <a:pt x="0" y="6110"/>
                          <a:pt x="6110" y="6110"/>
                          <a:pt x="12220" y="6110"/>
                        </a:cubicBezTo>
                        <a:cubicBezTo>
                          <a:pt x="18330" y="6110"/>
                          <a:pt x="18330" y="6110"/>
                          <a:pt x="24440" y="12220"/>
                        </a:cubicBezTo>
                        <a:cubicBezTo>
                          <a:pt x="30550" y="12220"/>
                          <a:pt x="36660" y="18330"/>
                          <a:pt x="42770" y="18330"/>
                        </a:cubicBezTo>
                        <a:cubicBezTo>
                          <a:pt x="48880" y="24440"/>
                          <a:pt x="54990" y="24440"/>
                          <a:pt x="61100" y="30550"/>
                        </a:cubicBezTo>
                        <a:cubicBezTo>
                          <a:pt x="67210" y="36660"/>
                          <a:pt x="73320" y="42770"/>
                          <a:pt x="73320" y="48880"/>
                        </a:cubicBezTo>
                        <a:cubicBezTo>
                          <a:pt x="79430" y="54990"/>
                          <a:pt x="79430" y="67210"/>
                          <a:pt x="85540" y="73320"/>
                        </a:cubicBezTo>
                        <a:cubicBezTo>
                          <a:pt x="85540" y="79430"/>
                          <a:pt x="91650" y="91650"/>
                          <a:pt x="91650" y="97760"/>
                        </a:cubicBezTo>
                        <a:cubicBezTo>
                          <a:pt x="91650" y="103870"/>
                          <a:pt x="91650" y="116090"/>
                          <a:pt x="91650" y="122200"/>
                        </a:cubicBezTo>
                        <a:cubicBezTo>
                          <a:pt x="91650" y="128310"/>
                          <a:pt x="91650" y="140530"/>
                          <a:pt x="91650" y="146640"/>
                        </a:cubicBezTo>
                        <a:cubicBezTo>
                          <a:pt x="91650" y="164970"/>
                          <a:pt x="85540" y="177190"/>
                          <a:pt x="85540" y="189410"/>
                        </a:cubicBezTo>
                        <a:cubicBezTo>
                          <a:pt x="85540" y="201630"/>
                          <a:pt x="79430" y="213850"/>
                          <a:pt x="79430" y="219960"/>
                        </a:cubicBezTo>
                        <a:cubicBezTo>
                          <a:pt x="79430" y="226070"/>
                          <a:pt x="73320" y="232180"/>
                          <a:pt x="73320" y="232180"/>
                        </a:cubicBezTo>
                        <a:cubicBezTo>
                          <a:pt x="73320" y="232180"/>
                          <a:pt x="73320" y="213850"/>
                          <a:pt x="79430" y="189410"/>
                        </a:cubicBezTo>
                        <a:cubicBezTo>
                          <a:pt x="79430" y="177190"/>
                          <a:pt x="79430" y="158860"/>
                          <a:pt x="79430" y="146640"/>
                        </a:cubicBezTo>
                        <a:cubicBezTo>
                          <a:pt x="79430" y="140530"/>
                          <a:pt x="79430" y="128310"/>
                          <a:pt x="79430" y="122200"/>
                        </a:cubicBezTo>
                        <a:cubicBezTo>
                          <a:pt x="79430" y="116090"/>
                          <a:pt x="79430" y="103870"/>
                          <a:pt x="79430" y="97760"/>
                        </a:cubicBezTo>
                        <a:cubicBezTo>
                          <a:pt x="79430" y="91650"/>
                          <a:pt x="79430" y="79430"/>
                          <a:pt x="73320" y="73320"/>
                        </a:cubicBezTo>
                        <a:cubicBezTo>
                          <a:pt x="73320" y="67210"/>
                          <a:pt x="67210" y="54990"/>
                          <a:pt x="67210" y="48880"/>
                        </a:cubicBezTo>
                        <a:cubicBezTo>
                          <a:pt x="67210" y="42770"/>
                          <a:pt x="61100" y="36660"/>
                          <a:pt x="54990" y="30550"/>
                        </a:cubicBezTo>
                        <a:cubicBezTo>
                          <a:pt x="48880" y="24440"/>
                          <a:pt x="48880" y="18330"/>
                          <a:pt x="42770" y="18330"/>
                        </a:cubicBezTo>
                        <a:cubicBezTo>
                          <a:pt x="36660" y="12220"/>
                          <a:pt x="30550" y="12220"/>
                          <a:pt x="30550" y="6110"/>
                        </a:cubicBezTo>
                        <a:cubicBezTo>
                          <a:pt x="24440" y="6110"/>
                          <a:pt x="24440" y="0"/>
                          <a:pt x="18330" y="0"/>
                        </a:cubicBezTo>
                        <a:cubicBezTo>
                          <a:pt x="6110" y="6110"/>
                          <a:pt x="0" y="6110"/>
                          <a:pt x="0" y="6110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67B38DE8-47C4-4E37-A1E6-21471C0D0346}"/>
                      </a:ext>
                    </a:extLst>
                  </p:cNvPr>
                  <p:cNvSpPr/>
                  <p:nvPr/>
                </p:nvSpPr>
                <p:spPr>
                  <a:xfrm>
                    <a:off x="874829" y="5088023"/>
                    <a:ext cx="179720" cy="348269"/>
                  </a:xfrm>
                  <a:custGeom>
                    <a:avLst/>
                    <a:gdLst>
                      <a:gd name="connsiteX0" fmla="*/ 0 w 179720"/>
                      <a:gd name="connsiteY0" fmla="*/ 79430 h 348269"/>
                      <a:gd name="connsiteX1" fmla="*/ 12220 w 179720"/>
                      <a:gd name="connsiteY1" fmla="*/ 61100 h 348269"/>
                      <a:gd name="connsiteX2" fmla="*/ 54990 w 179720"/>
                      <a:gd name="connsiteY2" fmla="*/ 18330 h 348269"/>
                      <a:gd name="connsiteX3" fmla="*/ 91650 w 179720"/>
                      <a:gd name="connsiteY3" fmla="*/ 0 h 348269"/>
                      <a:gd name="connsiteX4" fmla="*/ 116090 w 179720"/>
                      <a:gd name="connsiteY4" fmla="*/ 0 h 348269"/>
                      <a:gd name="connsiteX5" fmla="*/ 128310 w 179720"/>
                      <a:gd name="connsiteY5" fmla="*/ 6110 h 348269"/>
                      <a:gd name="connsiteX6" fmla="*/ 134420 w 179720"/>
                      <a:gd name="connsiteY6" fmla="*/ 12220 h 348269"/>
                      <a:gd name="connsiteX7" fmla="*/ 140530 w 179720"/>
                      <a:gd name="connsiteY7" fmla="*/ 18330 h 348269"/>
                      <a:gd name="connsiteX8" fmla="*/ 152750 w 179720"/>
                      <a:gd name="connsiteY8" fmla="*/ 36660 h 348269"/>
                      <a:gd name="connsiteX9" fmla="*/ 164970 w 179720"/>
                      <a:gd name="connsiteY9" fmla="*/ 61100 h 348269"/>
                      <a:gd name="connsiteX10" fmla="*/ 177190 w 179720"/>
                      <a:gd name="connsiteY10" fmla="*/ 109980 h 348269"/>
                      <a:gd name="connsiteX11" fmla="*/ 171080 w 179720"/>
                      <a:gd name="connsiteY11" fmla="*/ 201630 h 348269"/>
                      <a:gd name="connsiteX12" fmla="*/ 158860 w 179720"/>
                      <a:gd name="connsiteY12" fmla="*/ 244400 h 348269"/>
                      <a:gd name="connsiteX13" fmla="*/ 146640 w 179720"/>
                      <a:gd name="connsiteY13" fmla="*/ 281060 h 348269"/>
                      <a:gd name="connsiteX14" fmla="*/ 134420 w 179720"/>
                      <a:gd name="connsiteY14" fmla="*/ 311610 h 348269"/>
                      <a:gd name="connsiteX15" fmla="*/ 122200 w 179720"/>
                      <a:gd name="connsiteY15" fmla="*/ 329940 h 348269"/>
                      <a:gd name="connsiteX16" fmla="*/ 109980 w 179720"/>
                      <a:gd name="connsiteY16" fmla="*/ 348269 h 348269"/>
                      <a:gd name="connsiteX17" fmla="*/ 122200 w 179720"/>
                      <a:gd name="connsiteY17" fmla="*/ 329940 h 348269"/>
                      <a:gd name="connsiteX18" fmla="*/ 134420 w 179720"/>
                      <a:gd name="connsiteY18" fmla="*/ 305500 h 348269"/>
                      <a:gd name="connsiteX19" fmla="*/ 146640 w 179720"/>
                      <a:gd name="connsiteY19" fmla="*/ 274950 h 348269"/>
                      <a:gd name="connsiteX20" fmla="*/ 158860 w 179720"/>
                      <a:gd name="connsiteY20" fmla="*/ 238290 h 348269"/>
                      <a:gd name="connsiteX21" fmla="*/ 164970 w 179720"/>
                      <a:gd name="connsiteY21" fmla="*/ 195520 h 348269"/>
                      <a:gd name="connsiteX22" fmla="*/ 164970 w 179720"/>
                      <a:gd name="connsiteY22" fmla="*/ 103870 h 348269"/>
                      <a:gd name="connsiteX23" fmla="*/ 152750 w 179720"/>
                      <a:gd name="connsiteY23" fmla="*/ 61100 h 348269"/>
                      <a:gd name="connsiteX24" fmla="*/ 146640 w 179720"/>
                      <a:gd name="connsiteY24" fmla="*/ 42770 h 348269"/>
                      <a:gd name="connsiteX25" fmla="*/ 140530 w 179720"/>
                      <a:gd name="connsiteY25" fmla="*/ 36660 h 348269"/>
                      <a:gd name="connsiteX26" fmla="*/ 134420 w 179720"/>
                      <a:gd name="connsiteY26" fmla="*/ 30550 h 348269"/>
                      <a:gd name="connsiteX27" fmla="*/ 103870 w 179720"/>
                      <a:gd name="connsiteY27" fmla="*/ 18330 h 348269"/>
                      <a:gd name="connsiteX28" fmla="*/ 73320 w 179720"/>
                      <a:gd name="connsiteY28" fmla="*/ 30550 h 348269"/>
                      <a:gd name="connsiteX29" fmla="*/ 30550 w 179720"/>
                      <a:gd name="connsiteY29" fmla="*/ 67210 h 348269"/>
                      <a:gd name="connsiteX30" fmla="*/ 0 w 179720"/>
                      <a:gd name="connsiteY30" fmla="*/ 79430 h 348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179720" h="348269">
                        <a:moveTo>
                          <a:pt x="0" y="79430"/>
                        </a:moveTo>
                        <a:cubicBezTo>
                          <a:pt x="0" y="79430"/>
                          <a:pt x="6110" y="73320"/>
                          <a:pt x="12220" y="61100"/>
                        </a:cubicBezTo>
                        <a:cubicBezTo>
                          <a:pt x="18330" y="48880"/>
                          <a:pt x="30550" y="36660"/>
                          <a:pt x="54990" y="18330"/>
                        </a:cubicBezTo>
                        <a:cubicBezTo>
                          <a:pt x="67210" y="12220"/>
                          <a:pt x="73320" y="6110"/>
                          <a:pt x="91650" y="0"/>
                        </a:cubicBezTo>
                        <a:cubicBezTo>
                          <a:pt x="97760" y="0"/>
                          <a:pt x="109980" y="0"/>
                          <a:pt x="116090" y="0"/>
                        </a:cubicBezTo>
                        <a:cubicBezTo>
                          <a:pt x="122200" y="0"/>
                          <a:pt x="122200" y="6110"/>
                          <a:pt x="128310" y="6110"/>
                        </a:cubicBezTo>
                        <a:cubicBezTo>
                          <a:pt x="128310" y="6110"/>
                          <a:pt x="134420" y="6110"/>
                          <a:pt x="134420" y="12220"/>
                        </a:cubicBezTo>
                        <a:lnTo>
                          <a:pt x="140530" y="18330"/>
                        </a:lnTo>
                        <a:cubicBezTo>
                          <a:pt x="146640" y="24440"/>
                          <a:pt x="152750" y="30550"/>
                          <a:pt x="152750" y="36660"/>
                        </a:cubicBezTo>
                        <a:cubicBezTo>
                          <a:pt x="158860" y="42770"/>
                          <a:pt x="158860" y="48880"/>
                          <a:pt x="164970" y="61100"/>
                        </a:cubicBezTo>
                        <a:cubicBezTo>
                          <a:pt x="171080" y="73320"/>
                          <a:pt x="177190" y="91650"/>
                          <a:pt x="177190" y="109980"/>
                        </a:cubicBezTo>
                        <a:cubicBezTo>
                          <a:pt x="183300" y="140530"/>
                          <a:pt x="177190" y="177190"/>
                          <a:pt x="171080" y="201630"/>
                        </a:cubicBezTo>
                        <a:cubicBezTo>
                          <a:pt x="171080" y="213850"/>
                          <a:pt x="164970" y="232180"/>
                          <a:pt x="158860" y="244400"/>
                        </a:cubicBezTo>
                        <a:cubicBezTo>
                          <a:pt x="152750" y="256620"/>
                          <a:pt x="152750" y="268840"/>
                          <a:pt x="146640" y="281060"/>
                        </a:cubicBezTo>
                        <a:cubicBezTo>
                          <a:pt x="140530" y="293280"/>
                          <a:pt x="134420" y="299390"/>
                          <a:pt x="134420" y="311610"/>
                        </a:cubicBezTo>
                        <a:cubicBezTo>
                          <a:pt x="128310" y="317720"/>
                          <a:pt x="122200" y="329940"/>
                          <a:pt x="122200" y="329940"/>
                        </a:cubicBezTo>
                        <a:cubicBezTo>
                          <a:pt x="116090" y="342159"/>
                          <a:pt x="109980" y="348269"/>
                          <a:pt x="109980" y="348269"/>
                        </a:cubicBezTo>
                        <a:cubicBezTo>
                          <a:pt x="109980" y="348269"/>
                          <a:pt x="116090" y="342159"/>
                          <a:pt x="122200" y="329940"/>
                        </a:cubicBezTo>
                        <a:cubicBezTo>
                          <a:pt x="128310" y="323830"/>
                          <a:pt x="128310" y="317720"/>
                          <a:pt x="134420" y="305500"/>
                        </a:cubicBezTo>
                        <a:cubicBezTo>
                          <a:pt x="140530" y="299390"/>
                          <a:pt x="140530" y="287170"/>
                          <a:pt x="146640" y="274950"/>
                        </a:cubicBezTo>
                        <a:cubicBezTo>
                          <a:pt x="152750" y="262730"/>
                          <a:pt x="152750" y="250510"/>
                          <a:pt x="158860" y="238290"/>
                        </a:cubicBezTo>
                        <a:cubicBezTo>
                          <a:pt x="164970" y="226070"/>
                          <a:pt x="164970" y="213850"/>
                          <a:pt x="164970" y="195520"/>
                        </a:cubicBezTo>
                        <a:cubicBezTo>
                          <a:pt x="171080" y="164970"/>
                          <a:pt x="171080" y="134420"/>
                          <a:pt x="164970" y="103870"/>
                        </a:cubicBezTo>
                        <a:cubicBezTo>
                          <a:pt x="164970" y="91650"/>
                          <a:pt x="158860" y="73320"/>
                          <a:pt x="152750" y="61100"/>
                        </a:cubicBezTo>
                        <a:cubicBezTo>
                          <a:pt x="152750" y="54990"/>
                          <a:pt x="146640" y="48880"/>
                          <a:pt x="146640" y="42770"/>
                        </a:cubicBezTo>
                        <a:cubicBezTo>
                          <a:pt x="146640" y="36660"/>
                          <a:pt x="140530" y="36660"/>
                          <a:pt x="140530" y="36660"/>
                        </a:cubicBezTo>
                        <a:cubicBezTo>
                          <a:pt x="140530" y="36660"/>
                          <a:pt x="134420" y="30550"/>
                          <a:pt x="134420" y="30550"/>
                        </a:cubicBezTo>
                        <a:cubicBezTo>
                          <a:pt x="122200" y="18330"/>
                          <a:pt x="116090" y="18330"/>
                          <a:pt x="103870" y="18330"/>
                        </a:cubicBezTo>
                        <a:cubicBezTo>
                          <a:pt x="91650" y="18330"/>
                          <a:pt x="79430" y="24440"/>
                          <a:pt x="73320" y="30550"/>
                        </a:cubicBezTo>
                        <a:cubicBezTo>
                          <a:pt x="54990" y="42770"/>
                          <a:pt x="42770" y="54990"/>
                          <a:pt x="30550" y="67210"/>
                        </a:cubicBezTo>
                        <a:cubicBezTo>
                          <a:pt x="0" y="73320"/>
                          <a:pt x="0" y="79430"/>
                          <a:pt x="0" y="79430"/>
                        </a:cubicBezTo>
                        <a:close/>
                      </a:path>
                    </a:pathLst>
                  </a:custGeom>
                  <a:solidFill>
                    <a:srgbClr val="1D1D1B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B90F9B96-8443-4E57-B807-9ACF391BEFC9}"/>
                  </a:ext>
                </a:extLst>
              </p:cNvPr>
              <p:cNvSpPr/>
              <p:nvPr/>
            </p:nvSpPr>
            <p:spPr>
              <a:xfrm>
                <a:off x="2511387" y="5906762"/>
                <a:ext cx="216785" cy="311609"/>
              </a:xfrm>
              <a:custGeom>
                <a:avLst/>
                <a:gdLst>
                  <a:gd name="connsiteX0" fmla="*/ 117013 w 216785"/>
                  <a:gd name="connsiteY0" fmla="*/ 0 h 311609"/>
                  <a:gd name="connsiteX1" fmla="*/ 98683 w 216785"/>
                  <a:gd name="connsiteY1" fmla="*/ 79430 h 311609"/>
                  <a:gd name="connsiteX2" fmla="*/ 68133 w 216785"/>
                  <a:gd name="connsiteY2" fmla="*/ 244400 h 311609"/>
                  <a:gd name="connsiteX3" fmla="*/ 923 w 216785"/>
                  <a:gd name="connsiteY3" fmla="*/ 311610 h 311609"/>
                  <a:gd name="connsiteX4" fmla="*/ 68133 w 216785"/>
                  <a:gd name="connsiteY4" fmla="*/ 299390 h 311609"/>
                  <a:gd name="connsiteX5" fmla="*/ 214773 w 216785"/>
                  <a:gd name="connsiteY5" fmla="*/ 54990 h 311609"/>
                  <a:gd name="connsiteX6" fmla="*/ 117013 w 216785"/>
                  <a:gd name="connsiteY6" fmla="*/ 0 h 31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6785" h="311609">
                    <a:moveTo>
                      <a:pt x="117013" y="0"/>
                    </a:moveTo>
                    <a:cubicBezTo>
                      <a:pt x="43693" y="12220"/>
                      <a:pt x="43693" y="79430"/>
                      <a:pt x="98683" y="79430"/>
                    </a:cubicBezTo>
                    <a:cubicBezTo>
                      <a:pt x="153673" y="79430"/>
                      <a:pt x="178113" y="189410"/>
                      <a:pt x="68133" y="244400"/>
                    </a:cubicBezTo>
                    <a:cubicBezTo>
                      <a:pt x="19253" y="262730"/>
                      <a:pt x="-5187" y="293280"/>
                      <a:pt x="923" y="311610"/>
                    </a:cubicBezTo>
                    <a:cubicBezTo>
                      <a:pt x="19253" y="311610"/>
                      <a:pt x="43693" y="305499"/>
                      <a:pt x="68133" y="299390"/>
                    </a:cubicBezTo>
                    <a:cubicBezTo>
                      <a:pt x="184223" y="250510"/>
                      <a:pt x="226993" y="134420"/>
                      <a:pt x="214773" y="54990"/>
                    </a:cubicBezTo>
                    <a:cubicBezTo>
                      <a:pt x="196443" y="24440"/>
                      <a:pt x="165893" y="0"/>
                      <a:pt x="117013" y="0"/>
                    </a:cubicBezTo>
                    <a:close/>
                  </a:path>
                </a:pathLst>
              </a:custGeom>
              <a:solidFill>
                <a:srgbClr val="FFD6B6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81" name="Graphic 16">
                <a:extLst>
                  <a:ext uri="{FF2B5EF4-FFF2-40B4-BE49-F238E27FC236}">
                    <a16:creationId xmlns:a16="http://schemas.microsoft.com/office/drawing/2014/main" id="{E34E8A63-A5C5-48EA-B101-93040C7578DE}"/>
                  </a:ext>
                </a:extLst>
              </p:cNvPr>
              <p:cNvGrpSpPr/>
              <p:nvPr/>
            </p:nvGrpSpPr>
            <p:grpSpPr>
              <a:xfrm>
                <a:off x="760307" y="4042327"/>
                <a:ext cx="2644274" cy="2287629"/>
                <a:chOff x="760307" y="4042327"/>
                <a:chExt cx="2644274" cy="2287629"/>
              </a:xfrm>
              <a:solidFill>
                <a:srgbClr val="333332"/>
              </a:solidFill>
            </p:grpSpPr>
            <p:sp>
              <p:nvSpPr>
                <p:cNvPr id="182" name="Freeform: Shape 181">
                  <a:extLst>
                    <a:ext uri="{FF2B5EF4-FFF2-40B4-BE49-F238E27FC236}">
                      <a16:creationId xmlns:a16="http://schemas.microsoft.com/office/drawing/2014/main" id="{77D4F50F-00DC-4FC1-A9A9-3743D89F5881}"/>
                    </a:ext>
                  </a:extLst>
                </p:cNvPr>
                <p:cNvSpPr/>
                <p:nvPr/>
              </p:nvSpPr>
              <p:spPr>
                <a:xfrm>
                  <a:off x="760307" y="4122644"/>
                  <a:ext cx="1739782" cy="1185338"/>
                </a:xfrm>
                <a:custGeom>
                  <a:avLst/>
                  <a:gdLst>
                    <a:gd name="connsiteX0" fmla="*/ 1739783 w 1739782"/>
                    <a:gd name="connsiteY0" fmla="*/ 910389 h 1185338"/>
                    <a:gd name="connsiteX1" fmla="*/ 1483163 w 1739782"/>
                    <a:gd name="connsiteY1" fmla="*/ 1105909 h 1185338"/>
                    <a:gd name="connsiteX2" fmla="*/ 1415953 w 1739782"/>
                    <a:gd name="connsiteY2" fmla="*/ 1063139 h 1185338"/>
                    <a:gd name="connsiteX3" fmla="*/ 1605363 w 1739782"/>
                    <a:gd name="connsiteY3" fmla="*/ 806519 h 1185338"/>
                    <a:gd name="connsiteX4" fmla="*/ 1257093 w 1739782"/>
                    <a:gd name="connsiteY4" fmla="*/ 971489 h 1185338"/>
                    <a:gd name="connsiteX5" fmla="*/ 1153222 w 1739782"/>
                    <a:gd name="connsiteY5" fmla="*/ 910389 h 1185338"/>
                    <a:gd name="connsiteX6" fmla="*/ 1385403 w 1739782"/>
                    <a:gd name="connsiteY6" fmla="*/ 678209 h 1185338"/>
                    <a:gd name="connsiteX7" fmla="*/ 982142 w 1739782"/>
                    <a:gd name="connsiteY7" fmla="*/ 830959 h 1185338"/>
                    <a:gd name="connsiteX8" fmla="*/ 859942 w 1739782"/>
                    <a:gd name="connsiteY8" fmla="*/ 775969 h 1185338"/>
                    <a:gd name="connsiteX9" fmla="*/ 1147112 w 1739782"/>
                    <a:gd name="connsiteY9" fmla="*/ 562119 h 1185338"/>
                    <a:gd name="connsiteX10" fmla="*/ 701082 w 1739782"/>
                    <a:gd name="connsiteY10" fmla="*/ 714869 h 1185338"/>
                    <a:gd name="connsiteX11" fmla="*/ 523892 w 1739782"/>
                    <a:gd name="connsiteY11" fmla="*/ 617109 h 1185338"/>
                    <a:gd name="connsiteX12" fmla="*/ 921042 w 1739782"/>
                    <a:gd name="connsiteY12" fmla="*/ 427699 h 1185338"/>
                    <a:gd name="connsiteX13" fmla="*/ 261162 w 1739782"/>
                    <a:gd name="connsiteY13" fmla="*/ 537679 h 1185338"/>
                    <a:gd name="connsiteX14" fmla="*/ 200062 w 1739782"/>
                    <a:gd name="connsiteY14" fmla="*/ 501019 h 1185338"/>
                    <a:gd name="connsiteX15" fmla="*/ 560552 w 1739782"/>
                    <a:gd name="connsiteY15" fmla="*/ 281060 h 1185338"/>
                    <a:gd name="connsiteX16" fmla="*/ 169512 w 1739782"/>
                    <a:gd name="connsiteY16" fmla="*/ 403259 h 1185338"/>
                    <a:gd name="connsiteX17" fmla="*/ 548332 w 1739782"/>
                    <a:gd name="connsiteY17" fmla="*/ 109980 h 1185338"/>
                    <a:gd name="connsiteX18" fmla="*/ 267272 w 1739782"/>
                    <a:gd name="connsiteY18" fmla="*/ 171080 h 1185338"/>
                    <a:gd name="connsiteX19" fmla="*/ 603322 w 1739782"/>
                    <a:gd name="connsiteY19" fmla="*/ 6110 h 1185338"/>
                    <a:gd name="connsiteX20" fmla="*/ 603322 w 1739782"/>
                    <a:gd name="connsiteY20" fmla="*/ 0 h 1185338"/>
                    <a:gd name="connsiteX21" fmla="*/ 83972 w 1739782"/>
                    <a:gd name="connsiteY21" fmla="*/ 268840 h 1185338"/>
                    <a:gd name="connsiteX22" fmla="*/ 206172 w 1739782"/>
                    <a:gd name="connsiteY22" fmla="*/ 250510 h 1185338"/>
                    <a:gd name="connsiteX23" fmla="*/ 10652 w 1739782"/>
                    <a:gd name="connsiteY23" fmla="*/ 672099 h 1185338"/>
                    <a:gd name="connsiteX24" fmla="*/ 59532 w 1739782"/>
                    <a:gd name="connsiteY24" fmla="*/ 610999 h 1185338"/>
                    <a:gd name="connsiteX25" fmla="*/ 90082 w 1739782"/>
                    <a:gd name="connsiteY25" fmla="*/ 843179 h 1185338"/>
                    <a:gd name="connsiteX26" fmla="*/ 114522 w 1739782"/>
                    <a:gd name="connsiteY26" fmla="*/ 1050919 h 1185338"/>
                    <a:gd name="connsiteX27" fmla="*/ 224502 w 1739782"/>
                    <a:gd name="connsiteY27" fmla="*/ 641549 h 1185338"/>
                    <a:gd name="connsiteX28" fmla="*/ 267272 w 1739782"/>
                    <a:gd name="connsiteY28" fmla="*/ 653769 h 1185338"/>
                    <a:gd name="connsiteX29" fmla="*/ 743852 w 1739782"/>
                    <a:gd name="connsiteY29" fmla="*/ 464359 h 1185338"/>
                    <a:gd name="connsiteX30" fmla="*/ 371142 w 1739782"/>
                    <a:gd name="connsiteY30" fmla="*/ 672099 h 1185338"/>
                    <a:gd name="connsiteX31" fmla="*/ 694972 w 1739782"/>
                    <a:gd name="connsiteY31" fmla="*/ 806519 h 1185338"/>
                    <a:gd name="connsiteX32" fmla="*/ 963812 w 1739782"/>
                    <a:gd name="connsiteY32" fmla="*/ 635439 h 1185338"/>
                    <a:gd name="connsiteX33" fmla="*/ 762182 w 1739782"/>
                    <a:gd name="connsiteY33" fmla="*/ 837069 h 1185338"/>
                    <a:gd name="connsiteX34" fmla="*/ 976032 w 1739782"/>
                    <a:gd name="connsiteY34" fmla="*/ 916499 h 1185338"/>
                    <a:gd name="connsiteX35" fmla="*/ 1238762 w 1739782"/>
                    <a:gd name="connsiteY35" fmla="*/ 739309 h 1185338"/>
                    <a:gd name="connsiteX36" fmla="*/ 1043242 w 1739782"/>
                    <a:gd name="connsiteY36" fmla="*/ 947049 h 1185338"/>
                    <a:gd name="connsiteX37" fmla="*/ 1244872 w 1739782"/>
                    <a:gd name="connsiteY37" fmla="*/ 1050919 h 1185338"/>
                    <a:gd name="connsiteX38" fmla="*/ 1495383 w 1739782"/>
                    <a:gd name="connsiteY38" fmla="*/ 904279 h 1185338"/>
                    <a:gd name="connsiteX39" fmla="*/ 1318193 w 1739782"/>
                    <a:gd name="connsiteY39" fmla="*/ 1105909 h 1185338"/>
                    <a:gd name="connsiteX40" fmla="*/ 1458723 w 1739782"/>
                    <a:gd name="connsiteY40" fmla="*/ 1185338 h 1185338"/>
                    <a:gd name="connsiteX41" fmla="*/ 1666463 w 1739782"/>
                    <a:gd name="connsiteY41" fmla="*/ 1032589 h 1185338"/>
                    <a:gd name="connsiteX42" fmla="*/ 1678683 w 1739782"/>
                    <a:gd name="connsiteY42" fmla="*/ 1026479 h 1185338"/>
                    <a:gd name="connsiteX43" fmla="*/ 1739783 w 1739782"/>
                    <a:gd name="connsiteY43" fmla="*/ 910389 h 1185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739782" h="1185338">
                      <a:moveTo>
                        <a:pt x="1739783" y="910389"/>
                      </a:moveTo>
                      <a:cubicBezTo>
                        <a:pt x="1642023" y="1032589"/>
                        <a:pt x="1483163" y="1105909"/>
                        <a:pt x="1483163" y="1105909"/>
                      </a:cubicBezTo>
                      <a:lnTo>
                        <a:pt x="1415953" y="1063139"/>
                      </a:lnTo>
                      <a:lnTo>
                        <a:pt x="1605363" y="806519"/>
                      </a:lnTo>
                      <a:lnTo>
                        <a:pt x="1257093" y="971489"/>
                      </a:lnTo>
                      <a:lnTo>
                        <a:pt x="1153222" y="910389"/>
                      </a:lnTo>
                      <a:cubicBezTo>
                        <a:pt x="1153222" y="910389"/>
                        <a:pt x="1269312" y="757639"/>
                        <a:pt x="1385403" y="678209"/>
                      </a:cubicBezTo>
                      <a:cubicBezTo>
                        <a:pt x="1134892" y="647659"/>
                        <a:pt x="982142" y="830959"/>
                        <a:pt x="982142" y="830959"/>
                      </a:cubicBezTo>
                      <a:lnTo>
                        <a:pt x="859942" y="775969"/>
                      </a:lnTo>
                      <a:cubicBezTo>
                        <a:pt x="859942" y="775969"/>
                        <a:pt x="976032" y="641549"/>
                        <a:pt x="1147112" y="562119"/>
                      </a:cubicBezTo>
                      <a:cubicBezTo>
                        <a:pt x="908822" y="562119"/>
                        <a:pt x="701082" y="714869"/>
                        <a:pt x="701082" y="714869"/>
                      </a:cubicBezTo>
                      <a:lnTo>
                        <a:pt x="523892" y="617109"/>
                      </a:lnTo>
                      <a:cubicBezTo>
                        <a:pt x="523892" y="617109"/>
                        <a:pt x="676642" y="488799"/>
                        <a:pt x="921042" y="427699"/>
                      </a:cubicBezTo>
                      <a:cubicBezTo>
                        <a:pt x="664422" y="317720"/>
                        <a:pt x="261162" y="537679"/>
                        <a:pt x="261162" y="537679"/>
                      </a:cubicBezTo>
                      <a:cubicBezTo>
                        <a:pt x="261162" y="537679"/>
                        <a:pt x="261162" y="537679"/>
                        <a:pt x="200062" y="501019"/>
                      </a:cubicBezTo>
                      <a:cubicBezTo>
                        <a:pt x="310042" y="366600"/>
                        <a:pt x="560552" y="281060"/>
                        <a:pt x="560552" y="281060"/>
                      </a:cubicBezTo>
                      <a:cubicBezTo>
                        <a:pt x="560552" y="281060"/>
                        <a:pt x="328372" y="268840"/>
                        <a:pt x="169512" y="403259"/>
                      </a:cubicBezTo>
                      <a:cubicBezTo>
                        <a:pt x="291712" y="189410"/>
                        <a:pt x="548332" y="109980"/>
                        <a:pt x="548332" y="109980"/>
                      </a:cubicBezTo>
                      <a:cubicBezTo>
                        <a:pt x="548332" y="109980"/>
                        <a:pt x="450572" y="85540"/>
                        <a:pt x="267272" y="171080"/>
                      </a:cubicBezTo>
                      <a:cubicBezTo>
                        <a:pt x="395582" y="67210"/>
                        <a:pt x="603322" y="6110"/>
                        <a:pt x="603322" y="6110"/>
                      </a:cubicBezTo>
                      <a:lnTo>
                        <a:pt x="603322" y="0"/>
                      </a:lnTo>
                      <a:cubicBezTo>
                        <a:pt x="169512" y="109980"/>
                        <a:pt x="83972" y="268840"/>
                        <a:pt x="83972" y="268840"/>
                      </a:cubicBezTo>
                      <a:cubicBezTo>
                        <a:pt x="83972" y="268840"/>
                        <a:pt x="96192" y="250510"/>
                        <a:pt x="206172" y="250510"/>
                      </a:cubicBezTo>
                      <a:cubicBezTo>
                        <a:pt x="-68778" y="384930"/>
                        <a:pt x="10652" y="672099"/>
                        <a:pt x="10652" y="672099"/>
                      </a:cubicBezTo>
                      <a:lnTo>
                        <a:pt x="59532" y="610999"/>
                      </a:lnTo>
                      <a:cubicBezTo>
                        <a:pt x="59532" y="610999"/>
                        <a:pt x="35092" y="708759"/>
                        <a:pt x="90082" y="843179"/>
                      </a:cubicBezTo>
                      <a:cubicBezTo>
                        <a:pt x="145072" y="971489"/>
                        <a:pt x="114522" y="1050919"/>
                        <a:pt x="114522" y="1050919"/>
                      </a:cubicBezTo>
                      <a:cubicBezTo>
                        <a:pt x="181732" y="940939"/>
                        <a:pt x="181732" y="751529"/>
                        <a:pt x="224502" y="641549"/>
                      </a:cubicBezTo>
                      <a:cubicBezTo>
                        <a:pt x="267272" y="653769"/>
                        <a:pt x="267272" y="653769"/>
                        <a:pt x="267272" y="653769"/>
                      </a:cubicBezTo>
                      <a:cubicBezTo>
                        <a:pt x="267272" y="653769"/>
                        <a:pt x="481122" y="446029"/>
                        <a:pt x="743852" y="464359"/>
                      </a:cubicBezTo>
                      <a:cubicBezTo>
                        <a:pt x="456682" y="568229"/>
                        <a:pt x="371142" y="672099"/>
                        <a:pt x="371142" y="672099"/>
                      </a:cubicBezTo>
                      <a:cubicBezTo>
                        <a:pt x="371142" y="672099"/>
                        <a:pt x="621652" y="751529"/>
                        <a:pt x="694972" y="806519"/>
                      </a:cubicBezTo>
                      <a:cubicBezTo>
                        <a:pt x="780512" y="702649"/>
                        <a:pt x="963812" y="635439"/>
                        <a:pt x="963812" y="635439"/>
                      </a:cubicBezTo>
                      <a:cubicBezTo>
                        <a:pt x="963812" y="635439"/>
                        <a:pt x="823282" y="727089"/>
                        <a:pt x="762182" y="837069"/>
                      </a:cubicBezTo>
                      <a:cubicBezTo>
                        <a:pt x="896602" y="861509"/>
                        <a:pt x="976032" y="916499"/>
                        <a:pt x="976032" y="916499"/>
                      </a:cubicBezTo>
                      <a:cubicBezTo>
                        <a:pt x="976032" y="916499"/>
                        <a:pt x="1079902" y="782079"/>
                        <a:pt x="1238762" y="739309"/>
                      </a:cubicBezTo>
                      <a:cubicBezTo>
                        <a:pt x="1110452" y="830959"/>
                        <a:pt x="1043242" y="947049"/>
                        <a:pt x="1043242" y="947049"/>
                      </a:cubicBezTo>
                      <a:lnTo>
                        <a:pt x="1244872" y="1050919"/>
                      </a:lnTo>
                      <a:cubicBezTo>
                        <a:pt x="1244872" y="1050919"/>
                        <a:pt x="1367073" y="959269"/>
                        <a:pt x="1495383" y="904279"/>
                      </a:cubicBezTo>
                      <a:cubicBezTo>
                        <a:pt x="1367073" y="1020369"/>
                        <a:pt x="1318193" y="1105909"/>
                        <a:pt x="1318193" y="1105909"/>
                      </a:cubicBezTo>
                      <a:lnTo>
                        <a:pt x="1458723" y="1185338"/>
                      </a:lnTo>
                      <a:cubicBezTo>
                        <a:pt x="1458723" y="1185338"/>
                        <a:pt x="1587033" y="1118129"/>
                        <a:pt x="1666463" y="1032589"/>
                      </a:cubicBezTo>
                      <a:lnTo>
                        <a:pt x="1678683" y="1026479"/>
                      </a:lnTo>
                      <a:cubicBezTo>
                        <a:pt x="1697013" y="1008149"/>
                        <a:pt x="1709233" y="977599"/>
                        <a:pt x="1739783" y="910389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111D35DB-D86F-4E3F-A282-289C09FE9AF6}"/>
                    </a:ext>
                  </a:extLst>
                </p:cNvPr>
                <p:cNvSpPr/>
                <p:nvPr/>
              </p:nvSpPr>
              <p:spPr>
                <a:xfrm>
                  <a:off x="2017400" y="4042327"/>
                  <a:ext cx="1387182" cy="2287629"/>
                </a:xfrm>
                <a:custGeom>
                  <a:avLst/>
                  <a:gdLst>
                    <a:gd name="connsiteX0" fmla="*/ 1374751 w 1387182"/>
                    <a:gd name="connsiteY0" fmla="*/ 1351196 h 2287629"/>
                    <a:gd name="connsiteX1" fmla="*/ 1173121 w 1387182"/>
                    <a:gd name="connsiteY1" fmla="*/ 605777 h 2287629"/>
                    <a:gd name="connsiteX2" fmla="*/ 1301431 w 1387182"/>
                    <a:gd name="connsiteY2" fmla="*/ 593557 h 2287629"/>
                    <a:gd name="connsiteX3" fmla="*/ 1075361 w 1387182"/>
                    <a:gd name="connsiteY3" fmla="*/ 550787 h 2287629"/>
                    <a:gd name="connsiteX4" fmla="*/ 1044811 w 1387182"/>
                    <a:gd name="connsiteY4" fmla="*/ 349157 h 2287629"/>
                    <a:gd name="connsiteX5" fmla="*/ 1002041 w 1387182"/>
                    <a:gd name="connsiteY5" fmla="*/ 483577 h 2287629"/>
                    <a:gd name="connsiteX6" fmla="*/ 73320 w 1387182"/>
                    <a:gd name="connsiteY6" fmla="*/ 888 h 2287629"/>
                    <a:gd name="connsiteX7" fmla="*/ 0 w 1387182"/>
                    <a:gd name="connsiteY7" fmla="*/ 888 h 2287629"/>
                    <a:gd name="connsiteX8" fmla="*/ 6110 w 1387182"/>
                    <a:gd name="connsiteY8" fmla="*/ 888 h 2287629"/>
                    <a:gd name="connsiteX9" fmla="*/ 922611 w 1387182"/>
                    <a:gd name="connsiteY9" fmla="*/ 538567 h 2287629"/>
                    <a:gd name="connsiteX10" fmla="*/ 476580 w 1387182"/>
                    <a:gd name="connsiteY10" fmla="*/ 294167 h 2287629"/>
                    <a:gd name="connsiteX11" fmla="*/ 812631 w 1387182"/>
                    <a:gd name="connsiteY11" fmla="*/ 685207 h 2287629"/>
                    <a:gd name="connsiteX12" fmla="*/ 1160901 w 1387182"/>
                    <a:gd name="connsiteY12" fmla="*/ 837956 h 2287629"/>
                    <a:gd name="connsiteX13" fmla="*/ 1069251 w 1387182"/>
                    <a:gd name="connsiteY13" fmla="*/ 617997 h 2287629"/>
                    <a:gd name="connsiteX14" fmla="*/ 1283101 w 1387182"/>
                    <a:gd name="connsiteY14" fmla="*/ 1186226 h 2287629"/>
                    <a:gd name="connsiteX15" fmla="*/ 1148681 w 1387182"/>
                    <a:gd name="connsiteY15" fmla="*/ 1039586 h 2287629"/>
                    <a:gd name="connsiteX16" fmla="*/ 1203671 w 1387182"/>
                    <a:gd name="connsiteY16" fmla="*/ 1320646 h 2287629"/>
                    <a:gd name="connsiteX17" fmla="*/ 1105911 w 1387182"/>
                    <a:gd name="connsiteY17" fmla="*/ 1094576 h 2287629"/>
                    <a:gd name="connsiteX18" fmla="*/ 1112021 w 1387182"/>
                    <a:gd name="connsiteY18" fmla="*/ 1595596 h 2287629"/>
                    <a:gd name="connsiteX19" fmla="*/ 965381 w 1387182"/>
                    <a:gd name="connsiteY19" fmla="*/ 1265656 h 2287629"/>
                    <a:gd name="connsiteX20" fmla="*/ 879841 w 1387182"/>
                    <a:gd name="connsiteY20" fmla="*/ 1723905 h 2287629"/>
                    <a:gd name="connsiteX21" fmla="*/ 788191 w 1387182"/>
                    <a:gd name="connsiteY21" fmla="*/ 1387856 h 2287629"/>
                    <a:gd name="connsiteX22" fmla="*/ 727090 w 1387182"/>
                    <a:gd name="connsiteY22" fmla="*/ 1595596 h 2287629"/>
                    <a:gd name="connsiteX23" fmla="*/ 702650 w 1387182"/>
                    <a:gd name="connsiteY23" fmla="*/ 1296206 h 2287629"/>
                    <a:gd name="connsiteX24" fmla="*/ 568230 w 1387182"/>
                    <a:gd name="connsiteY24" fmla="*/ 1693355 h 2287629"/>
                    <a:gd name="connsiteX25" fmla="*/ 623220 w 1387182"/>
                    <a:gd name="connsiteY25" fmla="*/ 1051806 h 2287629"/>
                    <a:gd name="connsiteX26" fmla="*/ 507130 w 1387182"/>
                    <a:gd name="connsiteY26" fmla="*/ 1210666 h 2287629"/>
                    <a:gd name="connsiteX27" fmla="*/ 549900 w 1387182"/>
                    <a:gd name="connsiteY27" fmla="*/ 1002926 h 2287629"/>
                    <a:gd name="connsiteX28" fmla="*/ 427700 w 1387182"/>
                    <a:gd name="connsiteY28" fmla="*/ 1094576 h 2287629"/>
                    <a:gd name="connsiteX29" fmla="*/ 415480 w 1387182"/>
                    <a:gd name="connsiteY29" fmla="*/ 1100686 h 2287629"/>
                    <a:gd name="connsiteX30" fmla="*/ 293280 w 1387182"/>
                    <a:gd name="connsiteY30" fmla="*/ 1259546 h 2287629"/>
                    <a:gd name="connsiteX31" fmla="*/ 452140 w 1387182"/>
                    <a:gd name="connsiteY31" fmla="*/ 1155676 h 2287629"/>
                    <a:gd name="connsiteX32" fmla="*/ 427700 w 1387182"/>
                    <a:gd name="connsiteY32" fmla="*/ 1326756 h 2287629"/>
                    <a:gd name="connsiteX33" fmla="*/ 537680 w 1387182"/>
                    <a:gd name="connsiteY33" fmla="*/ 1216776 h 2287629"/>
                    <a:gd name="connsiteX34" fmla="*/ 384930 w 1387182"/>
                    <a:gd name="connsiteY34" fmla="*/ 1943865 h 2287629"/>
                    <a:gd name="connsiteX35" fmla="*/ 665990 w 1387182"/>
                    <a:gd name="connsiteY35" fmla="*/ 1858325 h 2287629"/>
                    <a:gd name="connsiteX36" fmla="*/ 549900 w 1387182"/>
                    <a:gd name="connsiteY36" fmla="*/ 2169935 h 2287629"/>
                    <a:gd name="connsiteX37" fmla="*/ 397150 w 1387182"/>
                    <a:gd name="connsiteY37" fmla="*/ 2078285 h 2287629"/>
                    <a:gd name="connsiteX38" fmla="*/ 250510 w 1387182"/>
                    <a:gd name="connsiteY38" fmla="*/ 2286025 h 2287629"/>
                    <a:gd name="connsiteX39" fmla="*/ 800411 w 1387182"/>
                    <a:gd name="connsiteY39" fmla="*/ 2047735 h 2287629"/>
                    <a:gd name="connsiteX40" fmla="*/ 782081 w 1387182"/>
                    <a:gd name="connsiteY40" fmla="*/ 2145495 h 2287629"/>
                    <a:gd name="connsiteX41" fmla="*/ 1112021 w 1387182"/>
                    <a:gd name="connsiteY41" fmla="*/ 1797225 h 2287629"/>
                    <a:gd name="connsiteX42" fmla="*/ 1160901 w 1387182"/>
                    <a:gd name="connsiteY42" fmla="*/ 1888875 h 2287629"/>
                    <a:gd name="connsiteX43" fmla="*/ 1215891 w 1387182"/>
                    <a:gd name="connsiteY43" fmla="*/ 1424516 h 2287629"/>
                    <a:gd name="connsiteX44" fmla="*/ 1276991 w 1387182"/>
                    <a:gd name="connsiteY44" fmla="*/ 1510056 h 2287629"/>
                    <a:gd name="connsiteX45" fmla="*/ 1258661 w 1387182"/>
                    <a:gd name="connsiteY45" fmla="*/ 1271766 h 2287629"/>
                    <a:gd name="connsiteX46" fmla="*/ 1374751 w 1387182"/>
                    <a:gd name="connsiteY46" fmla="*/ 1351196 h 22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1387182" h="2287629">
                      <a:moveTo>
                        <a:pt x="1374751" y="1351196"/>
                      </a:moveTo>
                      <a:cubicBezTo>
                        <a:pt x="1448071" y="746307"/>
                        <a:pt x="1173121" y="605777"/>
                        <a:pt x="1173121" y="605777"/>
                      </a:cubicBezTo>
                      <a:cubicBezTo>
                        <a:pt x="1173121" y="605777"/>
                        <a:pt x="1197561" y="593557"/>
                        <a:pt x="1301431" y="593557"/>
                      </a:cubicBezTo>
                      <a:cubicBezTo>
                        <a:pt x="1301431" y="593557"/>
                        <a:pt x="1191451" y="514127"/>
                        <a:pt x="1075361" y="550787"/>
                      </a:cubicBezTo>
                      <a:cubicBezTo>
                        <a:pt x="1087581" y="422477"/>
                        <a:pt x="1044811" y="349157"/>
                        <a:pt x="1044811" y="349157"/>
                      </a:cubicBezTo>
                      <a:cubicBezTo>
                        <a:pt x="1044811" y="349157"/>
                        <a:pt x="1044811" y="349157"/>
                        <a:pt x="1002041" y="483577"/>
                      </a:cubicBezTo>
                      <a:cubicBezTo>
                        <a:pt x="788191" y="6998"/>
                        <a:pt x="494910" y="-5222"/>
                        <a:pt x="73320" y="888"/>
                      </a:cubicBezTo>
                      <a:cubicBezTo>
                        <a:pt x="48880" y="888"/>
                        <a:pt x="24440" y="888"/>
                        <a:pt x="0" y="888"/>
                      </a:cubicBezTo>
                      <a:cubicBezTo>
                        <a:pt x="0" y="888"/>
                        <a:pt x="6110" y="888"/>
                        <a:pt x="6110" y="888"/>
                      </a:cubicBezTo>
                      <a:cubicBezTo>
                        <a:pt x="775970" y="19218"/>
                        <a:pt x="959271" y="385817"/>
                        <a:pt x="922611" y="538567"/>
                      </a:cubicBezTo>
                      <a:cubicBezTo>
                        <a:pt x="904281" y="324717"/>
                        <a:pt x="617110" y="220847"/>
                        <a:pt x="476580" y="294167"/>
                      </a:cubicBezTo>
                      <a:cubicBezTo>
                        <a:pt x="769861" y="300277"/>
                        <a:pt x="965381" y="544677"/>
                        <a:pt x="812631" y="685207"/>
                      </a:cubicBezTo>
                      <a:cubicBezTo>
                        <a:pt x="1081471" y="556897"/>
                        <a:pt x="1160901" y="837956"/>
                        <a:pt x="1160901" y="837956"/>
                      </a:cubicBezTo>
                      <a:cubicBezTo>
                        <a:pt x="1160901" y="837956"/>
                        <a:pt x="1185341" y="727977"/>
                        <a:pt x="1069251" y="617997"/>
                      </a:cubicBezTo>
                      <a:cubicBezTo>
                        <a:pt x="1283101" y="721867"/>
                        <a:pt x="1270881" y="923496"/>
                        <a:pt x="1283101" y="1186226"/>
                      </a:cubicBezTo>
                      <a:cubicBezTo>
                        <a:pt x="1234221" y="1094576"/>
                        <a:pt x="1148681" y="1039586"/>
                        <a:pt x="1148681" y="1039586"/>
                      </a:cubicBezTo>
                      <a:lnTo>
                        <a:pt x="1203671" y="1320646"/>
                      </a:lnTo>
                      <a:lnTo>
                        <a:pt x="1105911" y="1094576"/>
                      </a:lnTo>
                      <a:cubicBezTo>
                        <a:pt x="1105911" y="1094576"/>
                        <a:pt x="1154791" y="1296206"/>
                        <a:pt x="1112021" y="1595596"/>
                      </a:cubicBezTo>
                      <a:cubicBezTo>
                        <a:pt x="1124241" y="1424516"/>
                        <a:pt x="965381" y="1265656"/>
                        <a:pt x="965381" y="1265656"/>
                      </a:cubicBezTo>
                      <a:cubicBezTo>
                        <a:pt x="965381" y="1265656"/>
                        <a:pt x="947051" y="1503946"/>
                        <a:pt x="879841" y="1723905"/>
                      </a:cubicBezTo>
                      <a:cubicBezTo>
                        <a:pt x="892061" y="1528386"/>
                        <a:pt x="788191" y="1387856"/>
                        <a:pt x="788191" y="1387856"/>
                      </a:cubicBezTo>
                      <a:lnTo>
                        <a:pt x="727090" y="1595596"/>
                      </a:lnTo>
                      <a:lnTo>
                        <a:pt x="702650" y="1296206"/>
                      </a:lnTo>
                      <a:cubicBezTo>
                        <a:pt x="702650" y="1296206"/>
                        <a:pt x="665990" y="1479506"/>
                        <a:pt x="568230" y="1693355"/>
                      </a:cubicBezTo>
                      <a:cubicBezTo>
                        <a:pt x="635440" y="1412296"/>
                        <a:pt x="623220" y="1051806"/>
                        <a:pt x="623220" y="1051806"/>
                      </a:cubicBezTo>
                      <a:lnTo>
                        <a:pt x="507130" y="1210666"/>
                      </a:lnTo>
                      <a:lnTo>
                        <a:pt x="549900" y="1002926"/>
                      </a:lnTo>
                      <a:lnTo>
                        <a:pt x="427700" y="1094576"/>
                      </a:lnTo>
                      <a:cubicBezTo>
                        <a:pt x="421590" y="1100686"/>
                        <a:pt x="415480" y="1100686"/>
                        <a:pt x="415480" y="1100686"/>
                      </a:cubicBezTo>
                      <a:cubicBezTo>
                        <a:pt x="323830" y="1222886"/>
                        <a:pt x="293280" y="1259546"/>
                        <a:pt x="293280" y="1259546"/>
                      </a:cubicBezTo>
                      <a:lnTo>
                        <a:pt x="452140" y="1155676"/>
                      </a:lnTo>
                      <a:lnTo>
                        <a:pt x="427700" y="1326756"/>
                      </a:lnTo>
                      <a:lnTo>
                        <a:pt x="537680" y="1216776"/>
                      </a:lnTo>
                      <a:cubicBezTo>
                        <a:pt x="537680" y="1216776"/>
                        <a:pt x="513240" y="1711685"/>
                        <a:pt x="384930" y="1943865"/>
                      </a:cubicBezTo>
                      <a:cubicBezTo>
                        <a:pt x="488800" y="1839995"/>
                        <a:pt x="611000" y="1803335"/>
                        <a:pt x="665990" y="1858325"/>
                      </a:cubicBezTo>
                      <a:cubicBezTo>
                        <a:pt x="727090" y="1919425"/>
                        <a:pt x="708761" y="2108835"/>
                        <a:pt x="549900" y="2169935"/>
                      </a:cubicBezTo>
                      <a:cubicBezTo>
                        <a:pt x="409370" y="2224925"/>
                        <a:pt x="391040" y="2114945"/>
                        <a:pt x="397150" y="2078285"/>
                      </a:cubicBezTo>
                      <a:cubicBezTo>
                        <a:pt x="342160" y="2194375"/>
                        <a:pt x="250510" y="2286025"/>
                        <a:pt x="250510" y="2286025"/>
                      </a:cubicBezTo>
                      <a:cubicBezTo>
                        <a:pt x="659881" y="2310465"/>
                        <a:pt x="800411" y="2047735"/>
                        <a:pt x="800411" y="2047735"/>
                      </a:cubicBezTo>
                      <a:cubicBezTo>
                        <a:pt x="800411" y="2047735"/>
                        <a:pt x="806521" y="2096615"/>
                        <a:pt x="782081" y="2145495"/>
                      </a:cubicBezTo>
                      <a:cubicBezTo>
                        <a:pt x="947051" y="2090505"/>
                        <a:pt x="1112021" y="1901095"/>
                        <a:pt x="1112021" y="1797225"/>
                      </a:cubicBezTo>
                      <a:cubicBezTo>
                        <a:pt x="1148681" y="1839995"/>
                        <a:pt x="1160901" y="1888875"/>
                        <a:pt x="1160901" y="1888875"/>
                      </a:cubicBezTo>
                      <a:cubicBezTo>
                        <a:pt x="1307541" y="1583376"/>
                        <a:pt x="1215891" y="1424516"/>
                        <a:pt x="1215891" y="1424516"/>
                      </a:cubicBezTo>
                      <a:cubicBezTo>
                        <a:pt x="1215891" y="1424516"/>
                        <a:pt x="1270881" y="1473396"/>
                        <a:pt x="1276991" y="1510056"/>
                      </a:cubicBezTo>
                      <a:cubicBezTo>
                        <a:pt x="1319761" y="1338976"/>
                        <a:pt x="1258661" y="1271766"/>
                        <a:pt x="1258661" y="1271766"/>
                      </a:cubicBezTo>
                      <a:cubicBezTo>
                        <a:pt x="1258661" y="1271766"/>
                        <a:pt x="1307541" y="1277876"/>
                        <a:pt x="1374751" y="1351196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4" name="Freeform: Shape 183">
                  <a:extLst>
                    <a:ext uri="{FF2B5EF4-FFF2-40B4-BE49-F238E27FC236}">
                      <a16:creationId xmlns:a16="http://schemas.microsoft.com/office/drawing/2014/main" id="{B3E6FC7D-18BB-4ADF-8CF2-1C763A3A71EA}"/>
                    </a:ext>
                  </a:extLst>
                </p:cNvPr>
                <p:cNvSpPr/>
                <p:nvPr/>
              </p:nvSpPr>
              <p:spPr>
                <a:xfrm>
                  <a:off x="2432880" y="5136903"/>
                  <a:ext cx="12219" cy="10123"/>
                </a:xfrm>
                <a:custGeom>
                  <a:avLst/>
                  <a:gdLst>
                    <a:gd name="connsiteX0" fmla="*/ 12220 w 12219"/>
                    <a:gd name="connsiteY0" fmla="*/ 0 h 10123"/>
                    <a:gd name="connsiteX1" fmla="*/ 0 w 12219"/>
                    <a:gd name="connsiteY1" fmla="*/ 6110 h 10123"/>
                    <a:gd name="connsiteX2" fmla="*/ 12220 w 12219"/>
                    <a:gd name="connsiteY2" fmla="*/ 0 h 10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219" h="10123">
                      <a:moveTo>
                        <a:pt x="12220" y="0"/>
                      </a:moveTo>
                      <a:lnTo>
                        <a:pt x="0" y="6110"/>
                      </a:lnTo>
                      <a:cubicBezTo>
                        <a:pt x="0" y="12220"/>
                        <a:pt x="6110" y="12220"/>
                        <a:pt x="12220" y="0"/>
                      </a:cubicBezTo>
                      <a:close/>
                    </a:path>
                  </a:pathLst>
                </a:custGeom>
                <a:solidFill>
                  <a:srgbClr val="333332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AA12D976-FD06-4ADB-BA38-8DA64A1901BE}"/>
                  </a:ext>
                </a:extLst>
              </p:cNvPr>
              <p:cNvSpPr/>
              <p:nvPr/>
            </p:nvSpPr>
            <p:spPr>
              <a:xfrm>
                <a:off x="1880485" y="4420375"/>
                <a:ext cx="925104" cy="670300"/>
              </a:xfrm>
              <a:custGeom>
                <a:avLst/>
                <a:gdLst>
                  <a:gd name="connsiteX0" fmla="*/ 925105 w 925104"/>
                  <a:gd name="connsiteY0" fmla="*/ 246059 h 670300"/>
                  <a:gd name="connsiteX1" fmla="*/ 521845 w 925104"/>
                  <a:gd name="connsiteY1" fmla="*/ 630988 h 670300"/>
                  <a:gd name="connsiteX2" fmla="*/ 589055 w 925104"/>
                  <a:gd name="connsiteY2" fmla="*/ 447688 h 670300"/>
                  <a:gd name="connsiteX3" fmla="*/ 503514 w 925104"/>
                  <a:gd name="connsiteY3" fmla="*/ 362148 h 670300"/>
                  <a:gd name="connsiteX4" fmla="*/ 399644 w 925104"/>
                  <a:gd name="connsiteY4" fmla="*/ 270499 h 670300"/>
                  <a:gd name="connsiteX5" fmla="*/ 39154 w 925104"/>
                  <a:gd name="connsiteY5" fmla="*/ 337709 h 670300"/>
                  <a:gd name="connsiteX6" fmla="*/ 656265 w 925104"/>
                  <a:gd name="connsiteY6" fmla="*/ 1659 h 670300"/>
                  <a:gd name="connsiteX7" fmla="*/ 637935 w 925104"/>
                  <a:gd name="connsiteY7" fmla="*/ 81089 h 670300"/>
                  <a:gd name="connsiteX8" fmla="*/ 711255 w 925104"/>
                  <a:gd name="connsiteY8" fmla="*/ 172739 h 670300"/>
                  <a:gd name="connsiteX9" fmla="*/ 925105 w 925104"/>
                  <a:gd name="connsiteY9" fmla="*/ 246059 h 67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25104" h="670300">
                    <a:moveTo>
                      <a:pt x="925105" y="246059"/>
                    </a:moveTo>
                    <a:cubicBezTo>
                      <a:pt x="925105" y="246059"/>
                      <a:pt x="772355" y="417138"/>
                      <a:pt x="521845" y="630988"/>
                    </a:cubicBezTo>
                    <a:cubicBezTo>
                      <a:pt x="393534" y="734858"/>
                      <a:pt x="491295" y="618768"/>
                      <a:pt x="589055" y="447688"/>
                    </a:cubicBezTo>
                    <a:cubicBezTo>
                      <a:pt x="692925" y="276609"/>
                      <a:pt x="417975" y="514898"/>
                      <a:pt x="503514" y="362148"/>
                    </a:cubicBezTo>
                    <a:cubicBezTo>
                      <a:pt x="589055" y="209399"/>
                      <a:pt x="320214" y="417138"/>
                      <a:pt x="399644" y="270499"/>
                    </a:cubicBezTo>
                    <a:cubicBezTo>
                      <a:pt x="479075" y="129969"/>
                      <a:pt x="198014" y="258279"/>
                      <a:pt x="39154" y="337709"/>
                    </a:cubicBezTo>
                    <a:cubicBezTo>
                      <a:pt x="-119706" y="417138"/>
                      <a:pt x="228564" y="87199"/>
                      <a:pt x="656265" y="1659"/>
                    </a:cubicBezTo>
                    <a:cubicBezTo>
                      <a:pt x="784575" y="-16671"/>
                      <a:pt x="485185" y="123859"/>
                      <a:pt x="637935" y="81089"/>
                    </a:cubicBezTo>
                    <a:cubicBezTo>
                      <a:pt x="790685" y="38319"/>
                      <a:pt x="454634" y="301049"/>
                      <a:pt x="711255" y="172739"/>
                    </a:cubicBezTo>
                    <a:cubicBezTo>
                      <a:pt x="973985" y="50539"/>
                      <a:pt x="430195" y="551558"/>
                      <a:pt x="925105" y="246059"/>
                    </a:cubicBezTo>
                    <a:close/>
                  </a:path>
                </a:pathLst>
              </a:custGeom>
              <a:solidFill>
                <a:srgbClr val="333332">
                  <a:alpha val="7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A2243409-515C-4146-AA2C-2CE4B1CA57FF}"/>
                  </a:ext>
                </a:extLst>
              </p:cNvPr>
              <p:cNvSpPr/>
              <p:nvPr/>
            </p:nvSpPr>
            <p:spPr>
              <a:xfrm>
                <a:off x="2688004" y="4782524"/>
                <a:ext cx="392734" cy="505395"/>
              </a:xfrm>
              <a:custGeom>
                <a:avLst/>
                <a:gdLst>
                  <a:gd name="connsiteX0" fmla="*/ 178686 w 392734"/>
                  <a:gd name="connsiteY0" fmla="*/ 0 h 505395"/>
                  <a:gd name="connsiteX1" fmla="*/ 7606 w 392734"/>
                  <a:gd name="connsiteY1" fmla="*/ 427700 h 505395"/>
                  <a:gd name="connsiteX2" fmla="*/ 148136 w 392734"/>
                  <a:gd name="connsiteY2" fmla="*/ 226070 h 505395"/>
                  <a:gd name="connsiteX3" fmla="*/ 209236 w 392734"/>
                  <a:gd name="connsiteY3" fmla="*/ 317720 h 505395"/>
                  <a:gd name="connsiteX4" fmla="*/ 349767 w 392734"/>
                  <a:gd name="connsiteY4" fmla="*/ 421589 h 505395"/>
                  <a:gd name="connsiteX5" fmla="*/ 380317 w 392734"/>
                  <a:gd name="connsiteY5" fmla="*/ 164970 h 505395"/>
                  <a:gd name="connsiteX6" fmla="*/ 270337 w 392734"/>
                  <a:gd name="connsiteY6" fmla="*/ 103870 h 505395"/>
                  <a:gd name="connsiteX7" fmla="*/ 178686 w 392734"/>
                  <a:gd name="connsiteY7" fmla="*/ 0 h 5053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2734" h="505395">
                    <a:moveTo>
                      <a:pt x="178686" y="0"/>
                    </a:moveTo>
                    <a:cubicBezTo>
                      <a:pt x="178686" y="0"/>
                      <a:pt x="93146" y="67210"/>
                      <a:pt x="7606" y="427700"/>
                    </a:cubicBezTo>
                    <a:cubicBezTo>
                      <a:pt x="-29054" y="635439"/>
                      <a:pt x="74816" y="348270"/>
                      <a:pt x="148136" y="226070"/>
                    </a:cubicBezTo>
                    <a:cubicBezTo>
                      <a:pt x="221457" y="103870"/>
                      <a:pt x="87036" y="531569"/>
                      <a:pt x="209236" y="317720"/>
                    </a:cubicBezTo>
                    <a:cubicBezTo>
                      <a:pt x="337546" y="103870"/>
                      <a:pt x="288666" y="195520"/>
                      <a:pt x="349767" y="421589"/>
                    </a:cubicBezTo>
                    <a:cubicBezTo>
                      <a:pt x="410867" y="647659"/>
                      <a:pt x="392537" y="366600"/>
                      <a:pt x="380317" y="164970"/>
                    </a:cubicBezTo>
                    <a:cubicBezTo>
                      <a:pt x="368096" y="-42770"/>
                      <a:pt x="264227" y="336050"/>
                      <a:pt x="270337" y="103870"/>
                    </a:cubicBezTo>
                    <a:cubicBezTo>
                      <a:pt x="270337" y="-134420"/>
                      <a:pt x="50376" y="281060"/>
                      <a:pt x="178686" y="0"/>
                    </a:cubicBezTo>
                    <a:close/>
                  </a:path>
                </a:pathLst>
              </a:custGeom>
              <a:solidFill>
                <a:srgbClr val="333332">
                  <a:alpha val="7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53BE4A35-4979-4A85-AFAC-C60CB1187FB0}"/>
                  </a:ext>
                </a:extLst>
              </p:cNvPr>
              <p:cNvSpPr/>
              <p:nvPr/>
            </p:nvSpPr>
            <p:spPr>
              <a:xfrm>
                <a:off x="1233565" y="4098204"/>
                <a:ext cx="1262815" cy="518137"/>
              </a:xfrm>
              <a:custGeom>
                <a:avLst/>
                <a:gdLst>
                  <a:gd name="connsiteX0" fmla="*/ 1003795 w 1262815"/>
                  <a:gd name="connsiteY0" fmla="*/ 317720 h 518137"/>
                  <a:gd name="connsiteX1" fmla="*/ 618865 w 1262815"/>
                  <a:gd name="connsiteY1" fmla="*/ 482689 h 518137"/>
                  <a:gd name="connsiteX2" fmla="*/ 692185 w 1262815"/>
                  <a:gd name="connsiteY2" fmla="*/ 372710 h 518137"/>
                  <a:gd name="connsiteX3" fmla="*/ 484445 w 1262815"/>
                  <a:gd name="connsiteY3" fmla="*/ 293280 h 518137"/>
                  <a:gd name="connsiteX4" fmla="*/ 148395 w 1262815"/>
                  <a:gd name="connsiteY4" fmla="*/ 195520 h 518137"/>
                  <a:gd name="connsiteX5" fmla="*/ 820495 w 1262815"/>
                  <a:gd name="connsiteY5" fmla="*/ 0 h 518137"/>
                  <a:gd name="connsiteX6" fmla="*/ 979355 w 1262815"/>
                  <a:gd name="connsiteY6" fmla="*/ 91650 h 518137"/>
                  <a:gd name="connsiteX7" fmla="*/ 1052675 w 1262815"/>
                  <a:gd name="connsiteY7" fmla="*/ 195520 h 518137"/>
                  <a:gd name="connsiteX8" fmla="*/ 1003795 w 1262815"/>
                  <a:gd name="connsiteY8" fmla="*/ 317720 h 51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2815" h="518137">
                    <a:moveTo>
                      <a:pt x="1003795" y="317720"/>
                    </a:moveTo>
                    <a:cubicBezTo>
                      <a:pt x="1003795" y="317720"/>
                      <a:pt x="948805" y="317720"/>
                      <a:pt x="618865" y="482689"/>
                    </a:cubicBezTo>
                    <a:cubicBezTo>
                      <a:pt x="392795" y="574339"/>
                      <a:pt x="521105" y="470469"/>
                      <a:pt x="692185" y="372710"/>
                    </a:cubicBezTo>
                    <a:cubicBezTo>
                      <a:pt x="863265" y="274950"/>
                      <a:pt x="350025" y="397149"/>
                      <a:pt x="484445" y="293280"/>
                    </a:cubicBezTo>
                    <a:cubicBezTo>
                      <a:pt x="618865" y="183300"/>
                      <a:pt x="490555" y="146640"/>
                      <a:pt x="148395" y="195520"/>
                    </a:cubicBezTo>
                    <a:cubicBezTo>
                      <a:pt x="-199876" y="244400"/>
                      <a:pt x="81185" y="36660"/>
                      <a:pt x="820495" y="0"/>
                    </a:cubicBezTo>
                    <a:cubicBezTo>
                      <a:pt x="1413166" y="18330"/>
                      <a:pt x="545545" y="54990"/>
                      <a:pt x="979355" y="91650"/>
                    </a:cubicBezTo>
                    <a:cubicBezTo>
                      <a:pt x="1413166" y="128310"/>
                      <a:pt x="624975" y="262730"/>
                      <a:pt x="1052675" y="195520"/>
                    </a:cubicBezTo>
                    <a:cubicBezTo>
                      <a:pt x="1474266" y="128310"/>
                      <a:pt x="1156545" y="256620"/>
                      <a:pt x="1003795" y="317720"/>
                    </a:cubicBezTo>
                    <a:close/>
                  </a:path>
                </a:pathLst>
              </a:custGeom>
              <a:solidFill>
                <a:srgbClr val="333332">
                  <a:alpha val="7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88" name="Graphic 16">
                <a:extLst>
                  <a:ext uri="{FF2B5EF4-FFF2-40B4-BE49-F238E27FC236}">
                    <a16:creationId xmlns:a16="http://schemas.microsoft.com/office/drawing/2014/main" id="{949BC451-0189-4EC4-A73A-137CBBF7A71C}"/>
                  </a:ext>
                </a:extLst>
              </p:cNvPr>
              <p:cNvGrpSpPr/>
              <p:nvPr/>
            </p:nvGrpSpPr>
            <p:grpSpPr>
              <a:xfrm>
                <a:off x="1125339" y="5207826"/>
                <a:ext cx="323830" cy="259016"/>
                <a:chOff x="1125339" y="5207826"/>
                <a:chExt cx="323830" cy="259016"/>
              </a:xfrm>
            </p:grpSpPr>
            <p:grpSp>
              <p:nvGrpSpPr>
                <p:cNvPr id="189" name="Graphic 16">
                  <a:extLst>
                    <a:ext uri="{FF2B5EF4-FFF2-40B4-BE49-F238E27FC236}">
                      <a16:creationId xmlns:a16="http://schemas.microsoft.com/office/drawing/2014/main" id="{8E036FEC-A51C-468B-BC7E-12C63FB7F290}"/>
                    </a:ext>
                  </a:extLst>
                </p:cNvPr>
                <p:cNvGrpSpPr/>
                <p:nvPr/>
              </p:nvGrpSpPr>
              <p:grpSpPr>
                <a:xfrm>
                  <a:off x="1125339" y="5207826"/>
                  <a:ext cx="323830" cy="259016"/>
                  <a:chOff x="1125339" y="5207826"/>
                  <a:chExt cx="323830" cy="259016"/>
                </a:xfrm>
              </p:grpSpPr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73DAA9F7-BA8D-4869-866B-47F7323ED75F}"/>
                      </a:ext>
                    </a:extLst>
                  </p:cNvPr>
                  <p:cNvSpPr/>
                  <p:nvPr/>
                </p:nvSpPr>
                <p:spPr>
                  <a:xfrm>
                    <a:off x="1137559" y="5218564"/>
                    <a:ext cx="293280" cy="223838"/>
                  </a:xfrm>
                  <a:custGeom>
                    <a:avLst/>
                    <a:gdLst>
                      <a:gd name="connsiteX0" fmla="*/ 0 w 293280"/>
                      <a:gd name="connsiteY0" fmla="*/ 113858 h 223838"/>
                      <a:gd name="connsiteX1" fmla="*/ 262730 w 293280"/>
                      <a:gd name="connsiteY1" fmla="*/ 223838 h 223838"/>
                      <a:gd name="connsiteX2" fmla="*/ 293280 w 293280"/>
                      <a:gd name="connsiteY2" fmla="*/ 113858 h 223838"/>
                      <a:gd name="connsiteX3" fmla="*/ 36660 w 293280"/>
                      <a:gd name="connsiteY3" fmla="*/ 16099 h 223838"/>
                      <a:gd name="connsiteX4" fmla="*/ 0 w 293280"/>
                      <a:gd name="connsiteY4" fmla="*/ 113858 h 2238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3280" h="223838">
                        <a:moveTo>
                          <a:pt x="0" y="113858"/>
                        </a:moveTo>
                        <a:cubicBezTo>
                          <a:pt x="0" y="113858"/>
                          <a:pt x="158860" y="3879"/>
                          <a:pt x="262730" y="223838"/>
                        </a:cubicBezTo>
                        <a:cubicBezTo>
                          <a:pt x="293280" y="113858"/>
                          <a:pt x="293280" y="113858"/>
                          <a:pt x="293280" y="113858"/>
                        </a:cubicBezTo>
                        <a:cubicBezTo>
                          <a:pt x="293280" y="113858"/>
                          <a:pt x="232180" y="-51111"/>
                          <a:pt x="36660" y="16099"/>
                        </a:cubicBezTo>
                        <a:cubicBezTo>
                          <a:pt x="18330" y="64978"/>
                          <a:pt x="0" y="113858"/>
                          <a:pt x="0" y="113858"/>
                        </a:cubicBezTo>
                        <a:close/>
                      </a:path>
                    </a:pathLst>
                  </a:custGeom>
                  <a:solidFill>
                    <a:srgbClr val="424241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9BEC134D-92E4-42A2-B7C8-42F8421C574C}"/>
                      </a:ext>
                    </a:extLst>
                  </p:cNvPr>
                  <p:cNvSpPr/>
                  <p:nvPr/>
                </p:nvSpPr>
                <p:spPr>
                  <a:xfrm>
                    <a:off x="1125339" y="5207826"/>
                    <a:ext cx="323830" cy="259016"/>
                  </a:xfrm>
                  <a:custGeom>
                    <a:avLst/>
                    <a:gdLst>
                      <a:gd name="connsiteX0" fmla="*/ 274950 w 323830"/>
                      <a:gd name="connsiteY0" fmla="*/ 259017 h 259016"/>
                      <a:gd name="connsiteX1" fmla="*/ 268840 w 323830"/>
                      <a:gd name="connsiteY1" fmla="*/ 240687 h 259016"/>
                      <a:gd name="connsiteX2" fmla="*/ 122200 w 323830"/>
                      <a:gd name="connsiteY2" fmla="*/ 106267 h 259016"/>
                      <a:gd name="connsiteX3" fmla="*/ 18330 w 323830"/>
                      <a:gd name="connsiteY3" fmla="*/ 130707 h 259016"/>
                      <a:gd name="connsiteX4" fmla="*/ 0 w 323830"/>
                      <a:gd name="connsiteY4" fmla="*/ 142927 h 259016"/>
                      <a:gd name="connsiteX5" fmla="*/ 12220 w 323830"/>
                      <a:gd name="connsiteY5" fmla="*/ 118487 h 259016"/>
                      <a:gd name="connsiteX6" fmla="*/ 48880 w 323830"/>
                      <a:gd name="connsiteY6" fmla="*/ 20727 h 259016"/>
                      <a:gd name="connsiteX7" fmla="*/ 48880 w 323830"/>
                      <a:gd name="connsiteY7" fmla="*/ 14617 h 259016"/>
                      <a:gd name="connsiteX8" fmla="*/ 54990 w 323830"/>
                      <a:gd name="connsiteY8" fmla="*/ 14617 h 259016"/>
                      <a:gd name="connsiteX9" fmla="*/ 171080 w 323830"/>
                      <a:gd name="connsiteY9" fmla="*/ 2397 h 259016"/>
                      <a:gd name="connsiteX10" fmla="*/ 323830 w 323830"/>
                      <a:gd name="connsiteY10" fmla="*/ 118487 h 259016"/>
                      <a:gd name="connsiteX11" fmla="*/ 323830 w 323830"/>
                      <a:gd name="connsiteY11" fmla="*/ 118487 h 259016"/>
                      <a:gd name="connsiteX12" fmla="*/ 274950 w 323830"/>
                      <a:gd name="connsiteY12" fmla="*/ 259017 h 259016"/>
                      <a:gd name="connsiteX13" fmla="*/ 122200 w 323830"/>
                      <a:gd name="connsiteY13" fmla="*/ 94047 h 259016"/>
                      <a:gd name="connsiteX14" fmla="*/ 274950 w 323830"/>
                      <a:gd name="connsiteY14" fmla="*/ 222357 h 259016"/>
                      <a:gd name="connsiteX15" fmla="*/ 299390 w 323830"/>
                      <a:gd name="connsiteY15" fmla="*/ 130707 h 259016"/>
                      <a:gd name="connsiteX16" fmla="*/ 158860 w 323830"/>
                      <a:gd name="connsiteY16" fmla="*/ 26837 h 259016"/>
                      <a:gd name="connsiteX17" fmla="*/ 54990 w 323830"/>
                      <a:gd name="connsiteY17" fmla="*/ 39057 h 259016"/>
                      <a:gd name="connsiteX18" fmla="*/ 24440 w 323830"/>
                      <a:gd name="connsiteY18" fmla="*/ 118487 h 259016"/>
                      <a:gd name="connsiteX19" fmla="*/ 122200 w 323830"/>
                      <a:gd name="connsiteY19" fmla="*/ 94047 h 2590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23830" h="259016">
                        <a:moveTo>
                          <a:pt x="274950" y="259017"/>
                        </a:moveTo>
                        <a:lnTo>
                          <a:pt x="268840" y="240687"/>
                        </a:lnTo>
                        <a:cubicBezTo>
                          <a:pt x="232180" y="161257"/>
                          <a:pt x="183300" y="112377"/>
                          <a:pt x="122200" y="106267"/>
                        </a:cubicBezTo>
                        <a:cubicBezTo>
                          <a:pt x="67210" y="100157"/>
                          <a:pt x="18330" y="130707"/>
                          <a:pt x="18330" y="130707"/>
                        </a:cubicBezTo>
                        <a:lnTo>
                          <a:pt x="0" y="142927"/>
                        </a:lnTo>
                        <a:lnTo>
                          <a:pt x="12220" y="118487"/>
                        </a:lnTo>
                        <a:cubicBezTo>
                          <a:pt x="12220" y="118487"/>
                          <a:pt x="30550" y="69607"/>
                          <a:pt x="48880" y="20727"/>
                        </a:cubicBezTo>
                        <a:lnTo>
                          <a:pt x="48880" y="14617"/>
                        </a:lnTo>
                        <a:lnTo>
                          <a:pt x="54990" y="14617"/>
                        </a:lnTo>
                        <a:cubicBezTo>
                          <a:pt x="97760" y="2397"/>
                          <a:pt x="134420" y="-3713"/>
                          <a:pt x="171080" y="2397"/>
                        </a:cubicBezTo>
                        <a:cubicBezTo>
                          <a:pt x="287170" y="14617"/>
                          <a:pt x="323830" y="118487"/>
                          <a:pt x="323830" y="118487"/>
                        </a:cubicBezTo>
                        <a:lnTo>
                          <a:pt x="323830" y="118487"/>
                        </a:lnTo>
                        <a:lnTo>
                          <a:pt x="274950" y="259017"/>
                        </a:lnTo>
                        <a:close/>
                        <a:moveTo>
                          <a:pt x="122200" y="94047"/>
                        </a:moveTo>
                        <a:cubicBezTo>
                          <a:pt x="183300" y="100157"/>
                          <a:pt x="232180" y="142927"/>
                          <a:pt x="274950" y="222357"/>
                        </a:cubicBezTo>
                        <a:lnTo>
                          <a:pt x="299390" y="130707"/>
                        </a:lnTo>
                        <a:cubicBezTo>
                          <a:pt x="293280" y="118487"/>
                          <a:pt x="256620" y="32947"/>
                          <a:pt x="158860" y="26837"/>
                        </a:cubicBezTo>
                        <a:cubicBezTo>
                          <a:pt x="128310" y="20727"/>
                          <a:pt x="91650" y="26837"/>
                          <a:pt x="54990" y="39057"/>
                        </a:cubicBezTo>
                        <a:cubicBezTo>
                          <a:pt x="42770" y="69607"/>
                          <a:pt x="30550" y="100157"/>
                          <a:pt x="24440" y="118487"/>
                        </a:cubicBezTo>
                        <a:cubicBezTo>
                          <a:pt x="48880" y="100157"/>
                          <a:pt x="79430" y="87937"/>
                          <a:pt x="122200" y="94047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3512C7E0-9C20-4BD6-A73C-B57FC04C2581}"/>
                    </a:ext>
                  </a:extLst>
                </p:cNvPr>
                <p:cNvSpPr/>
                <p:nvPr/>
              </p:nvSpPr>
              <p:spPr>
                <a:xfrm>
                  <a:off x="1137559" y="5222443"/>
                  <a:ext cx="293280" cy="213849"/>
                </a:xfrm>
                <a:custGeom>
                  <a:avLst/>
                  <a:gdLst>
                    <a:gd name="connsiteX0" fmla="*/ 293280 w 293280"/>
                    <a:gd name="connsiteY0" fmla="*/ 109980 h 213849"/>
                    <a:gd name="connsiteX1" fmla="*/ 226070 w 293280"/>
                    <a:gd name="connsiteY1" fmla="*/ 24440 h 213849"/>
                    <a:gd name="connsiteX2" fmla="*/ 232180 w 293280"/>
                    <a:gd name="connsiteY2" fmla="*/ 24440 h 213849"/>
                    <a:gd name="connsiteX3" fmla="*/ 226070 w 293280"/>
                    <a:gd name="connsiteY3" fmla="*/ 116090 h 213849"/>
                    <a:gd name="connsiteX4" fmla="*/ 61100 w 293280"/>
                    <a:gd name="connsiteY4" fmla="*/ 48880 h 213849"/>
                    <a:gd name="connsiteX5" fmla="*/ 61100 w 293280"/>
                    <a:gd name="connsiteY5" fmla="*/ 0 h 213849"/>
                    <a:gd name="connsiteX6" fmla="*/ 36660 w 293280"/>
                    <a:gd name="connsiteY6" fmla="*/ 6110 h 213849"/>
                    <a:gd name="connsiteX7" fmla="*/ 0 w 293280"/>
                    <a:gd name="connsiteY7" fmla="*/ 103870 h 213849"/>
                    <a:gd name="connsiteX8" fmla="*/ 262730 w 293280"/>
                    <a:gd name="connsiteY8" fmla="*/ 213850 h 213849"/>
                    <a:gd name="connsiteX9" fmla="*/ 293280 w 293280"/>
                    <a:gd name="connsiteY9" fmla="*/ 109980 h 213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93280" h="213849">
                      <a:moveTo>
                        <a:pt x="293280" y="109980"/>
                      </a:moveTo>
                      <a:cubicBezTo>
                        <a:pt x="293280" y="109980"/>
                        <a:pt x="274950" y="61100"/>
                        <a:pt x="226070" y="24440"/>
                      </a:cubicBezTo>
                      <a:cubicBezTo>
                        <a:pt x="226070" y="24440"/>
                        <a:pt x="226070" y="24440"/>
                        <a:pt x="232180" y="24440"/>
                      </a:cubicBezTo>
                      <a:cubicBezTo>
                        <a:pt x="299390" y="79430"/>
                        <a:pt x="268840" y="189410"/>
                        <a:pt x="226070" y="116090"/>
                      </a:cubicBezTo>
                      <a:cubicBezTo>
                        <a:pt x="183300" y="48880"/>
                        <a:pt x="97760" y="36660"/>
                        <a:pt x="61100" y="48880"/>
                      </a:cubicBezTo>
                      <a:cubicBezTo>
                        <a:pt x="36660" y="54990"/>
                        <a:pt x="48880" y="24440"/>
                        <a:pt x="61100" y="0"/>
                      </a:cubicBezTo>
                      <a:cubicBezTo>
                        <a:pt x="54990" y="0"/>
                        <a:pt x="48880" y="6110"/>
                        <a:pt x="36660" y="6110"/>
                      </a:cubicBezTo>
                      <a:cubicBezTo>
                        <a:pt x="18330" y="54990"/>
                        <a:pt x="0" y="103870"/>
                        <a:pt x="0" y="103870"/>
                      </a:cubicBezTo>
                      <a:cubicBezTo>
                        <a:pt x="0" y="103870"/>
                        <a:pt x="158860" y="-6110"/>
                        <a:pt x="262730" y="213850"/>
                      </a:cubicBezTo>
                      <a:cubicBezTo>
                        <a:pt x="293280" y="109980"/>
                        <a:pt x="293280" y="109980"/>
                        <a:pt x="293280" y="109980"/>
                      </a:cubicBezTo>
                      <a:close/>
                    </a:path>
                  </a:pathLst>
                </a:custGeom>
                <a:solidFill>
                  <a:srgbClr val="424241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F2EDEA14-201E-4395-A086-2FE6E2709734}"/>
                    </a:ext>
                  </a:extLst>
                </p:cNvPr>
                <p:cNvSpPr/>
                <p:nvPr/>
              </p:nvSpPr>
              <p:spPr>
                <a:xfrm>
                  <a:off x="1213675" y="5228806"/>
                  <a:ext cx="148732" cy="62620"/>
                </a:xfrm>
                <a:custGeom>
                  <a:avLst/>
                  <a:gdLst>
                    <a:gd name="connsiteX0" fmla="*/ 15534 w 148732"/>
                    <a:gd name="connsiteY0" fmla="*/ 18077 h 62620"/>
                    <a:gd name="connsiteX1" fmla="*/ 119404 w 148732"/>
                    <a:gd name="connsiteY1" fmla="*/ 48627 h 62620"/>
                    <a:gd name="connsiteX2" fmla="*/ 82744 w 148732"/>
                    <a:gd name="connsiteY2" fmla="*/ 5857 h 62620"/>
                    <a:gd name="connsiteX3" fmla="*/ 15534 w 148732"/>
                    <a:gd name="connsiteY3" fmla="*/ 18077 h 62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8732" h="62620">
                      <a:moveTo>
                        <a:pt x="15534" y="18077"/>
                      </a:moveTo>
                      <a:cubicBezTo>
                        <a:pt x="15534" y="18077"/>
                        <a:pt x="70524" y="5857"/>
                        <a:pt x="119404" y="48627"/>
                      </a:cubicBezTo>
                      <a:cubicBezTo>
                        <a:pt x="168284" y="91397"/>
                        <a:pt x="156064" y="24187"/>
                        <a:pt x="82744" y="5857"/>
                      </a:cubicBezTo>
                      <a:cubicBezTo>
                        <a:pt x="9424" y="-12473"/>
                        <a:pt x="-21126" y="18077"/>
                        <a:pt x="15534" y="1807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EF1C18C9-5ADD-42D9-875C-089FA5DB186E}"/>
                    </a:ext>
                  </a:extLst>
                </p:cNvPr>
                <p:cNvSpPr/>
                <p:nvPr/>
              </p:nvSpPr>
              <p:spPr>
                <a:xfrm rot="2234265">
                  <a:off x="1375328" y="5290715"/>
                  <a:ext cx="12219" cy="12219"/>
                </a:xfrm>
                <a:custGeom>
                  <a:avLst/>
                  <a:gdLst>
                    <a:gd name="connsiteX0" fmla="*/ 12219 w 12219"/>
                    <a:gd name="connsiteY0" fmla="*/ 6110 h 12219"/>
                    <a:gd name="connsiteX1" fmla="*/ 6110 w 12219"/>
                    <a:gd name="connsiteY1" fmla="*/ 12220 h 12219"/>
                    <a:gd name="connsiteX2" fmla="*/ 0 w 12219"/>
                    <a:gd name="connsiteY2" fmla="*/ 6110 h 12219"/>
                    <a:gd name="connsiteX3" fmla="*/ 6110 w 12219"/>
                    <a:gd name="connsiteY3" fmla="*/ 0 h 12219"/>
                    <a:gd name="connsiteX4" fmla="*/ 12219 w 12219"/>
                    <a:gd name="connsiteY4" fmla="*/ 6110 h 1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19" h="12219">
                      <a:moveTo>
                        <a:pt x="12219" y="6110"/>
                      </a:moveTo>
                      <a:cubicBezTo>
                        <a:pt x="12219" y="9484"/>
                        <a:pt x="9484" y="12220"/>
                        <a:pt x="6110" y="12220"/>
                      </a:cubicBezTo>
                      <a:cubicBezTo>
                        <a:pt x="2735" y="12220"/>
                        <a:pt x="0" y="9484"/>
                        <a:pt x="0" y="6110"/>
                      </a:cubicBezTo>
                      <a:cubicBezTo>
                        <a:pt x="0" y="2735"/>
                        <a:pt x="2735" y="0"/>
                        <a:pt x="6110" y="0"/>
                      </a:cubicBezTo>
                      <a:cubicBezTo>
                        <a:pt x="9484" y="0"/>
                        <a:pt x="12219" y="2735"/>
                        <a:pt x="12219" y="6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5" name="Graphic 16">
                <a:extLst>
                  <a:ext uri="{FF2B5EF4-FFF2-40B4-BE49-F238E27FC236}">
                    <a16:creationId xmlns:a16="http://schemas.microsoft.com/office/drawing/2014/main" id="{13F72582-EFC1-486B-AA5F-5020FB2870C5}"/>
                  </a:ext>
                </a:extLst>
              </p:cNvPr>
              <p:cNvGrpSpPr/>
              <p:nvPr/>
            </p:nvGrpSpPr>
            <p:grpSpPr>
              <a:xfrm>
                <a:off x="2060170" y="5534053"/>
                <a:ext cx="513240" cy="366599"/>
                <a:chOff x="2060170" y="5534053"/>
                <a:chExt cx="513240" cy="366599"/>
              </a:xfrm>
            </p:grpSpPr>
            <p:grpSp>
              <p:nvGrpSpPr>
                <p:cNvPr id="196" name="Graphic 16">
                  <a:extLst>
                    <a:ext uri="{FF2B5EF4-FFF2-40B4-BE49-F238E27FC236}">
                      <a16:creationId xmlns:a16="http://schemas.microsoft.com/office/drawing/2014/main" id="{1861D76D-7EB9-449C-AA3E-967610642A96}"/>
                    </a:ext>
                  </a:extLst>
                </p:cNvPr>
                <p:cNvGrpSpPr/>
                <p:nvPr/>
              </p:nvGrpSpPr>
              <p:grpSpPr>
                <a:xfrm>
                  <a:off x="2060170" y="5534053"/>
                  <a:ext cx="513240" cy="366599"/>
                  <a:chOff x="2060170" y="5534053"/>
                  <a:chExt cx="513240" cy="366599"/>
                </a:xfrm>
              </p:grpSpPr>
              <p:grpSp>
                <p:nvGrpSpPr>
                  <p:cNvPr id="197" name="Graphic 16">
                    <a:extLst>
                      <a:ext uri="{FF2B5EF4-FFF2-40B4-BE49-F238E27FC236}">
                        <a16:creationId xmlns:a16="http://schemas.microsoft.com/office/drawing/2014/main" id="{801BC79E-66E1-48D8-8061-9513E4BCEFEB}"/>
                      </a:ext>
                    </a:extLst>
                  </p:cNvPr>
                  <p:cNvGrpSpPr/>
                  <p:nvPr/>
                </p:nvGrpSpPr>
                <p:grpSpPr>
                  <a:xfrm>
                    <a:off x="2060170" y="5534053"/>
                    <a:ext cx="513240" cy="366599"/>
                    <a:chOff x="2060170" y="5534053"/>
                    <a:chExt cx="513240" cy="366599"/>
                  </a:xfrm>
                </p:grpSpPr>
                <p:sp>
                  <p:nvSpPr>
                    <p:cNvPr id="198" name="Freeform: Shape 197">
                      <a:extLst>
                        <a:ext uri="{FF2B5EF4-FFF2-40B4-BE49-F238E27FC236}">
                          <a16:creationId xmlns:a16="http://schemas.microsoft.com/office/drawing/2014/main" id="{1407B81B-75B3-4119-9C33-E656AB9438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72390" y="5540163"/>
                      <a:ext cx="488800" cy="348269"/>
                    </a:xfrm>
                    <a:custGeom>
                      <a:avLst/>
                      <a:gdLst>
                        <a:gd name="connsiteX0" fmla="*/ 488800 w 488800"/>
                        <a:gd name="connsiteY0" fmla="*/ 329940 h 348269"/>
                        <a:gd name="connsiteX1" fmla="*/ 250510 w 488800"/>
                        <a:gd name="connsiteY1" fmla="*/ 128310 h 348269"/>
                        <a:gd name="connsiteX2" fmla="*/ 67210 w 488800"/>
                        <a:gd name="connsiteY2" fmla="*/ 0 h 348269"/>
                        <a:gd name="connsiteX3" fmla="*/ 0 w 488800"/>
                        <a:gd name="connsiteY3" fmla="*/ 54990 h 348269"/>
                        <a:gd name="connsiteX4" fmla="*/ 452140 w 488800"/>
                        <a:gd name="connsiteY4" fmla="*/ 348269 h 348269"/>
                        <a:gd name="connsiteX5" fmla="*/ 488800 w 488800"/>
                        <a:gd name="connsiteY5" fmla="*/ 329940 h 3482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88800" h="348269">
                          <a:moveTo>
                            <a:pt x="488800" y="329940"/>
                          </a:moveTo>
                          <a:cubicBezTo>
                            <a:pt x="415480" y="256620"/>
                            <a:pt x="311610" y="171080"/>
                            <a:pt x="250510" y="128310"/>
                          </a:cubicBezTo>
                          <a:cubicBezTo>
                            <a:pt x="146640" y="54990"/>
                            <a:pt x="67210" y="0"/>
                            <a:pt x="67210" y="0"/>
                          </a:cubicBezTo>
                          <a:lnTo>
                            <a:pt x="0" y="54990"/>
                          </a:lnTo>
                          <a:lnTo>
                            <a:pt x="452140" y="348269"/>
                          </a:lnTo>
                          <a:cubicBezTo>
                            <a:pt x="464360" y="342160"/>
                            <a:pt x="476580" y="336050"/>
                            <a:pt x="488800" y="329940"/>
                          </a:cubicBezTo>
                          <a:close/>
                        </a:path>
                      </a:pathLst>
                    </a:custGeom>
                    <a:solidFill>
                      <a:srgbClr val="424241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99" name="Freeform: Shape 198">
                      <a:extLst>
                        <a:ext uri="{FF2B5EF4-FFF2-40B4-BE49-F238E27FC236}">
                          <a16:creationId xmlns:a16="http://schemas.microsoft.com/office/drawing/2014/main" id="{F57D67F6-E482-4389-AD8D-4798BEF6C4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60170" y="5534053"/>
                      <a:ext cx="513240" cy="366599"/>
                    </a:xfrm>
                    <a:custGeom>
                      <a:avLst/>
                      <a:gdLst>
                        <a:gd name="connsiteX0" fmla="*/ 464360 w 513240"/>
                        <a:gd name="connsiteY0" fmla="*/ 366600 h 366599"/>
                        <a:gd name="connsiteX1" fmla="*/ 0 w 513240"/>
                        <a:gd name="connsiteY1" fmla="*/ 67210 h 366599"/>
                        <a:gd name="connsiteX2" fmla="*/ 79430 w 513240"/>
                        <a:gd name="connsiteY2" fmla="*/ 0 h 366599"/>
                        <a:gd name="connsiteX3" fmla="*/ 85540 w 513240"/>
                        <a:gd name="connsiteY3" fmla="*/ 0 h 366599"/>
                        <a:gd name="connsiteX4" fmla="*/ 268840 w 513240"/>
                        <a:gd name="connsiteY4" fmla="*/ 128310 h 366599"/>
                        <a:gd name="connsiteX5" fmla="*/ 507130 w 513240"/>
                        <a:gd name="connsiteY5" fmla="*/ 329940 h 366599"/>
                        <a:gd name="connsiteX6" fmla="*/ 513240 w 513240"/>
                        <a:gd name="connsiteY6" fmla="*/ 336050 h 366599"/>
                        <a:gd name="connsiteX7" fmla="*/ 501020 w 513240"/>
                        <a:gd name="connsiteY7" fmla="*/ 342160 h 366599"/>
                        <a:gd name="connsiteX8" fmla="*/ 464360 w 513240"/>
                        <a:gd name="connsiteY8" fmla="*/ 366600 h 366599"/>
                        <a:gd name="connsiteX9" fmla="*/ 464360 w 513240"/>
                        <a:gd name="connsiteY9" fmla="*/ 366600 h 366599"/>
                        <a:gd name="connsiteX10" fmla="*/ 24440 w 513240"/>
                        <a:gd name="connsiteY10" fmla="*/ 61100 h 366599"/>
                        <a:gd name="connsiteX11" fmla="*/ 464360 w 513240"/>
                        <a:gd name="connsiteY11" fmla="*/ 348270 h 366599"/>
                        <a:gd name="connsiteX12" fmla="*/ 494910 w 513240"/>
                        <a:gd name="connsiteY12" fmla="*/ 336050 h 366599"/>
                        <a:gd name="connsiteX13" fmla="*/ 268840 w 513240"/>
                        <a:gd name="connsiteY13" fmla="*/ 146640 h 366599"/>
                        <a:gd name="connsiteX14" fmla="*/ 85540 w 513240"/>
                        <a:gd name="connsiteY14" fmla="*/ 18330 h 366599"/>
                        <a:gd name="connsiteX15" fmla="*/ 24440 w 513240"/>
                        <a:gd name="connsiteY15" fmla="*/ 61100 h 3665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513240" h="366599">
                          <a:moveTo>
                            <a:pt x="464360" y="366600"/>
                          </a:moveTo>
                          <a:lnTo>
                            <a:pt x="0" y="67210"/>
                          </a:lnTo>
                          <a:lnTo>
                            <a:pt x="79430" y="0"/>
                          </a:lnTo>
                          <a:lnTo>
                            <a:pt x="85540" y="0"/>
                          </a:lnTo>
                          <a:cubicBezTo>
                            <a:pt x="85540" y="0"/>
                            <a:pt x="171080" y="54990"/>
                            <a:pt x="268840" y="128310"/>
                          </a:cubicBezTo>
                          <a:cubicBezTo>
                            <a:pt x="329940" y="171080"/>
                            <a:pt x="433810" y="256620"/>
                            <a:pt x="507130" y="329940"/>
                          </a:cubicBezTo>
                          <a:lnTo>
                            <a:pt x="513240" y="336050"/>
                          </a:lnTo>
                          <a:lnTo>
                            <a:pt x="501020" y="342160"/>
                          </a:lnTo>
                          <a:cubicBezTo>
                            <a:pt x="494910" y="348270"/>
                            <a:pt x="476580" y="354380"/>
                            <a:pt x="464360" y="366600"/>
                          </a:cubicBezTo>
                          <a:lnTo>
                            <a:pt x="464360" y="366600"/>
                          </a:lnTo>
                          <a:close/>
                          <a:moveTo>
                            <a:pt x="24440" y="61100"/>
                          </a:moveTo>
                          <a:lnTo>
                            <a:pt x="464360" y="348270"/>
                          </a:lnTo>
                          <a:cubicBezTo>
                            <a:pt x="476580" y="342160"/>
                            <a:pt x="482690" y="336050"/>
                            <a:pt x="494910" y="336050"/>
                          </a:cubicBezTo>
                          <a:cubicBezTo>
                            <a:pt x="421590" y="262730"/>
                            <a:pt x="323830" y="183300"/>
                            <a:pt x="268840" y="146640"/>
                          </a:cubicBezTo>
                          <a:cubicBezTo>
                            <a:pt x="177190" y="85540"/>
                            <a:pt x="103870" y="30550"/>
                            <a:pt x="85540" y="18330"/>
                          </a:cubicBezTo>
                          <a:lnTo>
                            <a:pt x="24440" y="6110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CF8AFF15-C735-4480-A26D-2B378A443772}"/>
                      </a:ext>
                    </a:extLst>
                  </p:cNvPr>
                  <p:cNvSpPr/>
                  <p:nvPr/>
                </p:nvSpPr>
                <p:spPr>
                  <a:xfrm>
                    <a:off x="2072390" y="5540163"/>
                    <a:ext cx="476580" cy="348269"/>
                  </a:xfrm>
                  <a:custGeom>
                    <a:avLst/>
                    <a:gdLst>
                      <a:gd name="connsiteX0" fmla="*/ 476580 w 476580"/>
                      <a:gd name="connsiteY0" fmla="*/ 336050 h 348269"/>
                      <a:gd name="connsiteX1" fmla="*/ 85540 w 476580"/>
                      <a:gd name="connsiteY1" fmla="*/ 67210 h 348269"/>
                      <a:gd name="connsiteX2" fmla="*/ 91650 w 476580"/>
                      <a:gd name="connsiteY2" fmla="*/ 18330 h 348269"/>
                      <a:gd name="connsiteX3" fmla="*/ 67210 w 476580"/>
                      <a:gd name="connsiteY3" fmla="*/ 0 h 348269"/>
                      <a:gd name="connsiteX4" fmla="*/ 0 w 476580"/>
                      <a:gd name="connsiteY4" fmla="*/ 54990 h 348269"/>
                      <a:gd name="connsiteX5" fmla="*/ 452140 w 476580"/>
                      <a:gd name="connsiteY5" fmla="*/ 348269 h 348269"/>
                      <a:gd name="connsiteX6" fmla="*/ 476580 w 476580"/>
                      <a:gd name="connsiteY6" fmla="*/ 336050 h 3482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6580" h="348269">
                        <a:moveTo>
                          <a:pt x="476580" y="336050"/>
                        </a:moveTo>
                        <a:cubicBezTo>
                          <a:pt x="360490" y="250510"/>
                          <a:pt x="116090" y="79430"/>
                          <a:pt x="85540" y="67210"/>
                        </a:cubicBezTo>
                        <a:cubicBezTo>
                          <a:pt x="67210" y="54990"/>
                          <a:pt x="79430" y="36660"/>
                          <a:pt x="91650" y="18330"/>
                        </a:cubicBezTo>
                        <a:cubicBezTo>
                          <a:pt x="79430" y="6110"/>
                          <a:pt x="67210" y="0"/>
                          <a:pt x="67210" y="0"/>
                        </a:cubicBezTo>
                        <a:lnTo>
                          <a:pt x="0" y="54990"/>
                        </a:lnTo>
                        <a:lnTo>
                          <a:pt x="452140" y="348269"/>
                        </a:lnTo>
                        <a:cubicBezTo>
                          <a:pt x="458250" y="348269"/>
                          <a:pt x="464360" y="342160"/>
                          <a:pt x="476580" y="336050"/>
                        </a:cubicBezTo>
                        <a:close/>
                      </a:path>
                    </a:pathLst>
                  </a:custGeom>
                  <a:solidFill>
                    <a:srgbClr val="424241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7F126411-33DE-4F22-AC09-6F917A07AC94}"/>
                    </a:ext>
                  </a:extLst>
                </p:cNvPr>
                <p:cNvSpPr/>
                <p:nvPr/>
              </p:nvSpPr>
              <p:spPr>
                <a:xfrm>
                  <a:off x="2204768" y="5601226"/>
                  <a:ext cx="186824" cy="131603"/>
                </a:xfrm>
                <a:custGeom>
                  <a:avLst/>
                  <a:gdLst>
                    <a:gd name="connsiteX0" fmla="*/ 20371 w 186824"/>
                    <a:gd name="connsiteY0" fmla="*/ 6147 h 131603"/>
                    <a:gd name="connsiteX1" fmla="*/ 185341 w 186824"/>
                    <a:gd name="connsiteY1" fmla="*/ 128347 h 131603"/>
                    <a:gd name="connsiteX2" fmla="*/ 20371 w 186824"/>
                    <a:gd name="connsiteY2" fmla="*/ 6147 h 131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6824" h="131603">
                      <a:moveTo>
                        <a:pt x="20371" y="6147"/>
                      </a:moveTo>
                      <a:cubicBezTo>
                        <a:pt x="20371" y="6147"/>
                        <a:pt x="154791" y="97797"/>
                        <a:pt x="185341" y="128347"/>
                      </a:cubicBezTo>
                      <a:cubicBezTo>
                        <a:pt x="209781" y="158897"/>
                        <a:pt x="-77389" y="-36623"/>
                        <a:pt x="20371" y="614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2" name="Graphic 16">
                <a:extLst>
                  <a:ext uri="{FF2B5EF4-FFF2-40B4-BE49-F238E27FC236}">
                    <a16:creationId xmlns:a16="http://schemas.microsoft.com/office/drawing/2014/main" id="{3BE48D0E-3961-4919-B4C4-B37E187C717C}"/>
                  </a:ext>
                </a:extLst>
              </p:cNvPr>
              <p:cNvGrpSpPr/>
              <p:nvPr/>
            </p:nvGrpSpPr>
            <p:grpSpPr>
              <a:xfrm>
                <a:off x="1367778" y="5166200"/>
                <a:ext cx="796895" cy="657131"/>
                <a:chOff x="1367778" y="5166200"/>
                <a:chExt cx="796895" cy="657131"/>
              </a:xfrm>
            </p:grpSpPr>
            <p:grpSp>
              <p:nvGrpSpPr>
                <p:cNvPr id="203" name="Graphic 16">
                  <a:extLst>
                    <a:ext uri="{FF2B5EF4-FFF2-40B4-BE49-F238E27FC236}">
                      <a16:creationId xmlns:a16="http://schemas.microsoft.com/office/drawing/2014/main" id="{06203EE7-2C1F-4ABC-B868-015A7D9D5020}"/>
                    </a:ext>
                  </a:extLst>
                </p:cNvPr>
                <p:cNvGrpSpPr/>
                <p:nvPr/>
              </p:nvGrpSpPr>
              <p:grpSpPr>
                <a:xfrm>
                  <a:off x="1367778" y="5166200"/>
                  <a:ext cx="796895" cy="657131"/>
                  <a:chOff x="1367778" y="5166200"/>
                  <a:chExt cx="796895" cy="657131"/>
                </a:xfrm>
              </p:grpSpPr>
              <p:grpSp>
                <p:nvGrpSpPr>
                  <p:cNvPr id="204" name="Graphic 16">
                    <a:extLst>
                      <a:ext uri="{FF2B5EF4-FFF2-40B4-BE49-F238E27FC236}">
                        <a16:creationId xmlns:a16="http://schemas.microsoft.com/office/drawing/2014/main" id="{761FD9A6-AFB8-4A4D-9673-387D44465839}"/>
                      </a:ext>
                    </a:extLst>
                  </p:cNvPr>
                  <p:cNvGrpSpPr/>
                  <p:nvPr/>
                </p:nvGrpSpPr>
                <p:grpSpPr>
                  <a:xfrm>
                    <a:off x="1367778" y="5166200"/>
                    <a:ext cx="796895" cy="657131"/>
                    <a:chOff x="1367778" y="5166200"/>
                    <a:chExt cx="796895" cy="657131"/>
                  </a:xfrm>
                </p:grpSpPr>
                <p:sp>
                  <p:nvSpPr>
                    <p:cNvPr id="205" name="Freeform: Shape 204">
                      <a:extLst>
                        <a:ext uri="{FF2B5EF4-FFF2-40B4-BE49-F238E27FC236}">
                          <a16:creationId xmlns:a16="http://schemas.microsoft.com/office/drawing/2014/main" id="{5B65E889-2C65-4003-87EE-472E5C7A90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9998" y="5175538"/>
                      <a:ext cx="784675" cy="646276"/>
                    </a:xfrm>
                    <a:custGeom>
                      <a:avLst/>
                      <a:gdLst>
                        <a:gd name="connsiteX0" fmla="*/ 771822 w 784675"/>
                        <a:gd name="connsiteY0" fmla="*/ 334074 h 646276"/>
                        <a:gd name="connsiteX1" fmla="*/ 655732 w 784675"/>
                        <a:gd name="connsiteY1" fmla="*/ 120225 h 646276"/>
                        <a:gd name="connsiteX2" fmla="*/ 240251 w 784675"/>
                        <a:gd name="connsiteY2" fmla="*/ 4135 h 646276"/>
                        <a:gd name="connsiteX3" fmla="*/ 38621 w 784675"/>
                        <a:gd name="connsiteY3" fmla="*/ 126335 h 646276"/>
                        <a:gd name="connsiteX4" fmla="*/ 1961 w 784675"/>
                        <a:gd name="connsiteY4" fmla="*/ 376844 h 646276"/>
                        <a:gd name="connsiteX5" fmla="*/ 331901 w 784675"/>
                        <a:gd name="connsiteY5" fmla="*/ 627354 h 646276"/>
                        <a:gd name="connsiteX6" fmla="*/ 655732 w 784675"/>
                        <a:gd name="connsiteY6" fmla="*/ 566254 h 646276"/>
                        <a:gd name="connsiteX7" fmla="*/ 771822 w 784675"/>
                        <a:gd name="connsiteY7" fmla="*/ 334074 h 646276"/>
                        <a:gd name="connsiteX8" fmla="*/ 606852 w 784675"/>
                        <a:gd name="connsiteY8" fmla="*/ 529594 h 646276"/>
                        <a:gd name="connsiteX9" fmla="*/ 331901 w 784675"/>
                        <a:gd name="connsiteY9" fmla="*/ 578474 h 646276"/>
                        <a:gd name="connsiteX10" fmla="*/ 50841 w 784675"/>
                        <a:gd name="connsiteY10" fmla="*/ 364624 h 646276"/>
                        <a:gd name="connsiteX11" fmla="*/ 81391 w 784675"/>
                        <a:gd name="connsiteY11" fmla="*/ 150775 h 646276"/>
                        <a:gd name="connsiteX12" fmla="*/ 252471 w 784675"/>
                        <a:gd name="connsiteY12" fmla="*/ 46905 h 646276"/>
                        <a:gd name="connsiteX13" fmla="*/ 606852 w 784675"/>
                        <a:gd name="connsiteY13" fmla="*/ 144665 h 646276"/>
                        <a:gd name="connsiteX14" fmla="*/ 704612 w 784675"/>
                        <a:gd name="connsiteY14" fmla="*/ 327964 h 646276"/>
                        <a:gd name="connsiteX15" fmla="*/ 606852 w 784675"/>
                        <a:gd name="connsiteY15" fmla="*/ 529594 h 646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784675" h="646276">
                          <a:moveTo>
                            <a:pt x="771822" y="334074"/>
                          </a:moveTo>
                          <a:cubicBezTo>
                            <a:pt x="802372" y="260755"/>
                            <a:pt x="784042" y="175215"/>
                            <a:pt x="655732" y="120225"/>
                          </a:cubicBezTo>
                          <a:cubicBezTo>
                            <a:pt x="527422" y="65235"/>
                            <a:pt x="295241" y="10245"/>
                            <a:pt x="240251" y="4135"/>
                          </a:cubicBezTo>
                          <a:cubicBezTo>
                            <a:pt x="185261" y="-1975"/>
                            <a:pt x="93611" y="-20305"/>
                            <a:pt x="38621" y="126335"/>
                          </a:cubicBezTo>
                          <a:cubicBezTo>
                            <a:pt x="38621" y="126335"/>
                            <a:pt x="-10259" y="236315"/>
                            <a:pt x="1961" y="376844"/>
                          </a:cubicBezTo>
                          <a:cubicBezTo>
                            <a:pt x="8071" y="474604"/>
                            <a:pt x="118051" y="547924"/>
                            <a:pt x="331901" y="627354"/>
                          </a:cubicBezTo>
                          <a:cubicBezTo>
                            <a:pt x="496872" y="676234"/>
                            <a:pt x="619072" y="621244"/>
                            <a:pt x="655732" y="566254"/>
                          </a:cubicBezTo>
                          <a:cubicBezTo>
                            <a:pt x="698502" y="480714"/>
                            <a:pt x="741272" y="407394"/>
                            <a:pt x="771822" y="334074"/>
                          </a:cubicBezTo>
                          <a:close/>
                          <a:moveTo>
                            <a:pt x="606852" y="529594"/>
                          </a:moveTo>
                          <a:cubicBezTo>
                            <a:pt x="582412" y="578474"/>
                            <a:pt x="472432" y="621244"/>
                            <a:pt x="331901" y="578474"/>
                          </a:cubicBezTo>
                          <a:cubicBezTo>
                            <a:pt x="148601" y="511264"/>
                            <a:pt x="56951" y="450164"/>
                            <a:pt x="50841" y="364624"/>
                          </a:cubicBezTo>
                          <a:cubicBezTo>
                            <a:pt x="44731" y="242425"/>
                            <a:pt x="81391" y="150775"/>
                            <a:pt x="81391" y="150775"/>
                          </a:cubicBezTo>
                          <a:cubicBezTo>
                            <a:pt x="130271" y="28575"/>
                            <a:pt x="203591" y="40795"/>
                            <a:pt x="252471" y="46905"/>
                          </a:cubicBezTo>
                          <a:cubicBezTo>
                            <a:pt x="301351" y="53015"/>
                            <a:pt x="496872" y="95785"/>
                            <a:pt x="606852" y="144665"/>
                          </a:cubicBezTo>
                          <a:cubicBezTo>
                            <a:pt x="716832" y="193545"/>
                            <a:pt x="735162" y="266865"/>
                            <a:pt x="704612" y="327964"/>
                          </a:cubicBezTo>
                          <a:cubicBezTo>
                            <a:pt x="680172" y="395174"/>
                            <a:pt x="649622" y="456274"/>
                            <a:pt x="606852" y="529594"/>
                          </a:cubicBezTo>
                          <a:close/>
                        </a:path>
                      </a:pathLst>
                    </a:custGeom>
                    <a:solidFill>
                      <a:srgbClr val="424241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06" name="Freeform: Shape 205">
                      <a:extLst>
                        <a:ext uri="{FF2B5EF4-FFF2-40B4-BE49-F238E27FC236}">
                          <a16:creationId xmlns:a16="http://schemas.microsoft.com/office/drawing/2014/main" id="{96A251F6-E6E4-481A-8257-525EE2E4BA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67778" y="5166200"/>
                      <a:ext cx="791062" cy="657131"/>
                    </a:xfrm>
                    <a:custGeom>
                      <a:avLst/>
                      <a:gdLst>
                        <a:gd name="connsiteX0" fmla="*/ 417441 w 791062"/>
                        <a:gd name="connsiteY0" fmla="*/ 655022 h 657131"/>
                        <a:gd name="connsiteX1" fmla="*/ 417441 w 791062"/>
                        <a:gd name="connsiteY1" fmla="*/ 655022 h 657131"/>
                        <a:gd name="connsiteX2" fmla="*/ 338011 w 791062"/>
                        <a:gd name="connsiteY2" fmla="*/ 636692 h 657131"/>
                        <a:gd name="connsiteX3" fmla="*/ 1961 w 791062"/>
                        <a:gd name="connsiteY3" fmla="*/ 380073 h 657131"/>
                        <a:gd name="connsiteX4" fmla="*/ 38621 w 791062"/>
                        <a:gd name="connsiteY4" fmla="*/ 129563 h 657131"/>
                        <a:gd name="connsiteX5" fmla="*/ 221921 w 791062"/>
                        <a:gd name="connsiteY5" fmla="*/ 1253 h 657131"/>
                        <a:gd name="connsiteX6" fmla="*/ 234141 w 791062"/>
                        <a:gd name="connsiteY6" fmla="*/ 1253 h 657131"/>
                        <a:gd name="connsiteX7" fmla="*/ 240251 w 791062"/>
                        <a:gd name="connsiteY7" fmla="*/ 1253 h 657131"/>
                        <a:gd name="connsiteX8" fmla="*/ 655732 w 791062"/>
                        <a:gd name="connsiteY8" fmla="*/ 117343 h 657131"/>
                        <a:gd name="connsiteX9" fmla="*/ 777932 w 791062"/>
                        <a:gd name="connsiteY9" fmla="*/ 343413 h 657131"/>
                        <a:gd name="connsiteX10" fmla="*/ 655732 w 791062"/>
                        <a:gd name="connsiteY10" fmla="*/ 575593 h 657131"/>
                        <a:gd name="connsiteX11" fmla="*/ 417441 w 791062"/>
                        <a:gd name="connsiteY11" fmla="*/ 655022 h 657131"/>
                        <a:gd name="connsiteX12" fmla="*/ 228031 w 791062"/>
                        <a:gd name="connsiteY12" fmla="*/ 13473 h 657131"/>
                        <a:gd name="connsiteX13" fmla="*/ 56951 w 791062"/>
                        <a:gd name="connsiteY13" fmla="*/ 135673 h 657131"/>
                        <a:gd name="connsiteX14" fmla="*/ 20291 w 791062"/>
                        <a:gd name="connsiteY14" fmla="*/ 380073 h 657131"/>
                        <a:gd name="connsiteX15" fmla="*/ 344121 w 791062"/>
                        <a:gd name="connsiteY15" fmla="*/ 624473 h 657131"/>
                        <a:gd name="connsiteX16" fmla="*/ 423552 w 791062"/>
                        <a:gd name="connsiteY16" fmla="*/ 642802 h 657131"/>
                        <a:gd name="connsiteX17" fmla="*/ 661842 w 791062"/>
                        <a:gd name="connsiteY17" fmla="*/ 569483 h 657131"/>
                        <a:gd name="connsiteX18" fmla="*/ 777932 w 791062"/>
                        <a:gd name="connsiteY18" fmla="*/ 343413 h 657131"/>
                        <a:gd name="connsiteX19" fmla="*/ 661842 w 791062"/>
                        <a:gd name="connsiteY19" fmla="*/ 135673 h 657131"/>
                        <a:gd name="connsiteX20" fmla="*/ 246361 w 791062"/>
                        <a:gd name="connsiteY20" fmla="*/ 19583 h 657131"/>
                        <a:gd name="connsiteX21" fmla="*/ 240251 w 791062"/>
                        <a:gd name="connsiteY21" fmla="*/ 19583 h 657131"/>
                        <a:gd name="connsiteX22" fmla="*/ 228031 w 791062"/>
                        <a:gd name="connsiteY22" fmla="*/ 13473 h 657131"/>
                        <a:gd name="connsiteX23" fmla="*/ 411332 w 791062"/>
                        <a:gd name="connsiteY23" fmla="*/ 606142 h 657131"/>
                        <a:gd name="connsiteX24" fmla="*/ 344121 w 791062"/>
                        <a:gd name="connsiteY24" fmla="*/ 593923 h 657131"/>
                        <a:gd name="connsiteX25" fmla="*/ 56951 w 791062"/>
                        <a:gd name="connsiteY25" fmla="*/ 373963 h 657131"/>
                        <a:gd name="connsiteX26" fmla="*/ 87501 w 791062"/>
                        <a:gd name="connsiteY26" fmla="*/ 160113 h 657131"/>
                        <a:gd name="connsiteX27" fmla="*/ 246361 w 791062"/>
                        <a:gd name="connsiteY27" fmla="*/ 50133 h 657131"/>
                        <a:gd name="connsiteX28" fmla="*/ 258581 w 791062"/>
                        <a:gd name="connsiteY28" fmla="*/ 50133 h 657131"/>
                        <a:gd name="connsiteX29" fmla="*/ 264691 w 791062"/>
                        <a:gd name="connsiteY29" fmla="*/ 50133 h 657131"/>
                        <a:gd name="connsiteX30" fmla="*/ 619072 w 791062"/>
                        <a:gd name="connsiteY30" fmla="*/ 147893 h 657131"/>
                        <a:gd name="connsiteX31" fmla="*/ 722942 w 791062"/>
                        <a:gd name="connsiteY31" fmla="*/ 337303 h 657131"/>
                        <a:gd name="connsiteX32" fmla="*/ 619072 w 791062"/>
                        <a:gd name="connsiteY32" fmla="*/ 532823 h 657131"/>
                        <a:gd name="connsiteX33" fmla="*/ 411332 w 791062"/>
                        <a:gd name="connsiteY33" fmla="*/ 606142 h 657131"/>
                        <a:gd name="connsiteX34" fmla="*/ 246361 w 791062"/>
                        <a:gd name="connsiteY34" fmla="*/ 62353 h 657131"/>
                        <a:gd name="connsiteX35" fmla="*/ 99721 w 791062"/>
                        <a:gd name="connsiteY35" fmla="*/ 166223 h 657131"/>
                        <a:gd name="connsiteX36" fmla="*/ 69171 w 791062"/>
                        <a:gd name="connsiteY36" fmla="*/ 373963 h 657131"/>
                        <a:gd name="connsiteX37" fmla="*/ 344121 w 791062"/>
                        <a:gd name="connsiteY37" fmla="*/ 581703 h 657131"/>
                        <a:gd name="connsiteX38" fmla="*/ 411332 w 791062"/>
                        <a:gd name="connsiteY38" fmla="*/ 593923 h 657131"/>
                        <a:gd name="connsiteX39" fmla="*/ 612962 w 791062"/>
                        <a:gd name="connsiteY39" fmla="*/ 532823 h 657131"/>
                        <a:gd name="connsiteX40" fmla="*/ 716832 w 791062"/>
                        <a:gd name="connsiteY40" fmla="*/ 337303 h 657131"/>
                        <a:gd name="connsiteX41" fmla="*/ 619072 w 791062"/>
                        <a:gd name="connsiteY41" fmla="*/ 160113 h 657131"/>
                        <a:gd name="connsiteX42" fmla="*/ 270801 w 791062"/>
                        <a:gd name="connsiteY42" fmla="*/ 62353 h 657131"/>
                        <a:gd name="connsiteX43" fmla="*/ 264691 w 791062"/>
                        <a:gd name="connsiteY43" fmla="*/ 62353 h 657131"/>
                        <a:gd name="connsiteX44" fmla="*/ 246361 w 791062"/>
                        <a:gd name="connsiteY44" fmla="*/ 62353 h 65713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</a:cxnLst>
                      <a:rect l="l" t="t" r="r" b="b"/>
                      <a:pathLst>
                        <a:path w="791062" h="657131">
                          <a:moveTo>
                            <a:pt x="417441" y="655022"/>
                          </a:moveTo>
                          <a:lnTo>
                            <a:pt x="417441" y="655022"/>
                          </a:lnTo>
                          <a:cubicBezTo>
                            <a:pt x="393001" y="655022"/>
                            <a:pt x="362451" y="648912"/>
                            <a:pt x="338011" y="636692"/>
                          </a:cubicBezTo>
                          <a:cubicBezTo>
                            <a:pt x="111941" y="551153"/>
                            <a:pt x="8071" y="477833"/>
                            <a:pt x="1961" y="380073"/>
                          </a:cubicBezTo>
                          <a:cubicBezTo>
                            <a:pt x="-10259" y="239543"/>
                            <a:pt x="38621" y="129563"/>
                            <a:pt x="38621" y="129563"/>
                          </a:cubicBezTo>
                          <a:cubicBezTo>
                            <a:pt x="87501" y="7363"/>
                            <a:pt x="154711" y="-4857"/>
                            <a:pt x="221921" y="1253"/>
                          </a:cubicBezTo>
                          <a:cubicBezTo>
                            <a:pt x="228031" y="1253"/>
                            <a:pt x="234141" y="1253"/>
                            <a:pt x="234141" y="1253"/>
                          </a:cubicBezTo>
                          <a:lnTo>
                            <a:pt x="240251" y="1253"/>
                          </a:lnTo>
                          <a:cubicBezTo>
                            <a:pt x="301351" y="7363"/>
                            <a:pt x="527422" y="62353"/>
                            <a:pt x="655732" y="117343"/>
                          </a:cubicBezTo>
                          <a:cubicBezTo>
                            <a:pt x="820702" y="190663"/>
                            <a:pt x="796262" y="294533"/>
                            <a:pt x="777932" y="343413"/>
                          </a:cubicBezTo>
                          <a:cubicBezTo>
                            <a:pt x="747382" y="416733"/>
                            <a:pt x="710722" y="490053"/>
                            <a:pt x="655732" y="575593"/>
                          </a:cubicBezTo>
                          <a:cubicBezTo>
                            <a:pt x="637402" y="624473"/>
                            <a:pt x="545752" y="667242"/>
                            <a:pt x="417441" y="655022"/>
                          </a:cubicBezTo>
                          <a:close/>
                          <a:moveTo>
                            <a:pt x="228031" y="13473"/>
                          </a:moveTo>
                          <a:cubicBezTo>
                            <a:pt x="166931" y="7363"/>
                            <a:pt x="99721" y="13473"/>
                            <a:pt x="56951" y="135673"/>
                          </a:cubicBezTo>
                          <a:cubicBezTo>
                            <a:pt x="56951" y="135673"/>
                            <a:pt x="8071" y="245653"/>
                            <a:pt x="20291" y="380073"/>
                          </a:cubicBezTo>
                          <a:cubicBezTo>
                            <a:pt x="26401" y="471723"/>
                            <a:pt x="124161" y="545043"/>
                            <a:pt x="344121" y="624473"/>
                          </a:cubicBezTo>
                          <a:cubicBezTo>
                            <a:pt x="368561" y="630582"/>
                            <a:pt x="393001" y="636692"/>
                            <a:pt x="423552" y="642802"/>
                          </a:cubicBezTo>
                          <a:cubicBezTo>
                            <a:pt x="539642" y="655022"/>
                            <a:pt x="631292" y="612252"/>
                            <a:pt x="661842" y="569483"/>
                          </a:cubicBezTo>
                          <a:cubicBezTo>
                            <a:pt x="710722" y="483943"/>
                            <a:pt x="753492" y="410623"/>
                            <a:pt x="777932" y="343413"/>
                          </a:cubicBezTo>
                          <a:cubicBezTo>
                            <a:pt x="814592" y="257873"/>
                            <a:pt x="771822" y="184553"/>
                            <a:pt x="661842" y="135673"/>
                          </a:cubicBezTo>
                          <a:cubicBezTo>
                            <a:pt x="533532" y="80683"/>
                            <a:pt x="307461" y="25693"/>
                            <a:pt x="246361" y="19583"/>
                          </a:cubicBezTo>
                          <a:lnTo>
                            <a:pt x="240251" y="19583"/>
                          </a:lnTo>
                          <a:cubicBezTo>
                            <a:pt x="234141" y="19583"/>
                            <a:pt x="228031" y="13473"/>
                            <a:pt x="228031" y="13473"/>
                          </a:cubicBezTo>
                          <a:close/>
                          <a:moveTo>
                            <a:pt x="411332" y="606142"/>
                          </a:moveTo>
                          <a:cubicBezTo>
                            <a:pt x="386891" y="606142"/>
                            <a:pt x="368561" y="600032"/>
                            <a:pt x="344121" y="593923"/>
                          </a:cubicBezTo>
                          <a:cubicBezTo>
                            <a:pt x="148601" y="520603"/>
                            <a:pt x="63061" y="453393"/>
                            <a:pt x="56951" y="373963"/>
                          </a:cubicBezTo>
                          <a:cubicBezTo>
                            <a:pt x="50841" y="251763"/>
                            <a:pt x="87501" y="160113"/>
                            <a:pt x="87501" y="160113"/>
                          </a:cubicBezTo>
                          <a:cubicBezTo>
                            <a:pt x="124161" y="56243"/>
                            <a:pt x="191371" y="44023"/>
                            <a:pt x="246361" y="50133"/>
                          </a:cubicBezTo>
                          <a:cubicBezTo>
                            <a:pt x="252471" y="50133"/>
                            <a:pt x="252471" y="50133"/>
                            <a:pt x="258581" y="50133"/>
                          </a:cubicBezTo>
                          <a:lnTo>
                            <a:pt x="264691" y="50133"/>
                          </a:lnTo>
                          <a:cubicBezTo>
                            <a:pt x="313571" y="56243"/>
                            <a:pt x="509092" y="99013"/>
                            <a:pt x="619072" y="147893"/>
                          </a:cubicBezTo>
                          <a:cubicBezTo>
                            <a:pt x="759602" y="208993"/>
                            <a:pt x="741272" y="300643"/>
                            <a:pt x="722942" y="337303"/>
                          </a:cubicBezTo>
                          <a:cubicBezTo>
                            <a:pt x="698502" y="398403"/>
                            <a:pt x="661842" y="459503"/>
                            <a:pt x="619072" y="532823"/>
                          </a:cubicBezTo>
                          <a:cubicBezTo>
                            <a:pt x="600742" y="581703"/>
                            <a:pt x="521312" y="618363"/>
                            <a:pt x="411332" y="606142"/>
                          </a:cubicBezTo>
                          <a:close/>
                          <a:moveTo>
                            <a:pt x="246361" y="62353"/>
                          </a:moveTo>
                          <a:cubicBezTo>
                            <a:pt x="191371" y="56243"/>
                            <a:pt x="136381" y="62353"/>
                            <a:pt x="99721" y="166223"/>
                          </a:cubicBezTo>
                          <a:cubicBezTo>
                            <a:pt x="99721" y="166223"/>
                            <a:pt x="56951" y="257873"/>
                            <a:pt x="69171" y="373963"/>
                          </a:cubicBezTo>
                          <a:cubicBezTo>
                            <a:pt x="75281" y="447283"/>
                            <a:pt x="154711" y="508383"/>
                            <a:pt x="344121" y="581703"/>
                          </a:cubicBezTo>
                          <a:cubicBezTo>
                            <a:pt x="368561" y="587813"/>
                            <a:pt x="386891" y="593923"/>
                            <a:pt x="411332" y="593923"/>
                          </a:cubicBezTo>
                          <a:cubicBezTo>
                            <a:pt x="509092" y="606142"/>
                            <a:pt x="588522" y="569483"/>
                            <a:pt x="612962" y="532823"/>
                          </a:cubicBezTo>
                          <a:cubicBezTo>
                            <a:pt x="655732" y="459503"/>
                            <a:pt x="686282" y="398403"/>
                            <a:pt x="716832" y="337303"/>
                          </a:cubicBezTo>
                          <a:cubicBezTo>
                            <a:pt x="747382" y="263983"/>
                            <a:pt x="710722" y="202883"/>
                            <a:pt x="619072" y="160113"/>
                          </a:cubicBezTo>
                          <a:cubicBezTo>
                            <a:pt x="509092" y="111233"/>
                            <a:pt x="319682" y="68463"/>
                            <a:pt x="270801" y="62353"/>
                          </a:cubicBezTo>
                          <a:lnTo>
                            <a:pt x="264691" y="62353"/>
                          </a:lnTo>
                          <a:cubicBezTo>
                            <a:pt x="258581" y="62353"/>
                            <a:pt x="252471" y="62353"/>
                            <a:pt x="246361" y="62353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3534097A-0291-4A40-89ED-09111676B64B}"/>
                      </a:ext>
                    </a:extLst>
                  </p:cNvPr>
                  <p:cNvSpPr/>
                  <p:nvPr/>
                </p:nvSpPr>
                <p:spPr>
                  <a:xfrm>
                    <a:off x="1428643" y="5224028"/>
                    <a:ext cx="671623" cy="552620"/>
                  </a:xfrm>
                  <a:custGeom>
                    <a:avLst/>
                    <a:gdLst>
                      <a:gd name="connsiteX0" fmla="*/ 558206 w 671623"/>
                      <a:gd name="connsiteY0" fmla="*/ 102285 h 552620"/>
                      <a:gd name="connsiteX1" fmla="*/ 203826 w 671623"/>
                      <a:gd name="connsiteY1" fmla="*/ 4525 h 552620"/>
                      <a:gd name="connsiteX2" fmla="*/ 32746 w 671623"/>
                      <a:gd name="connsiteY2" fmla="*/ 108395 h 552620"/>
                      <a:gd name="connsiteX3" fmla="*/ 2196 w 671623"/>
                      <a:gd name="connsiteY3" fmla="*/ 322245 h 552620"/>
                      <a:gd name="connsiteX4" fmla="*/ 283256 w 671623"/>
                      <a:gd name="connsiteY4" fmla="*/ 536094 h 552620"/>
                      <a:gd name="connsiteX5" fmla="*/ 558206 w 671623"/>
                      <a:gd name="connsiteY5" fmla="*/ 487214 h 552620"/>
                      <a:gd name="connsiteX6" fmla="*/ 662076 w 671623"/>
                      <a:gd name="connsiteY6" fmla="*/ 291695 h 552620"/>
                      <a:gd name="connsiteX7" fmla="*/ 558206 w 671623"/>
                      <a:gd name="connsiteY7" fmla="*/ 102285 h 552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71623" h="552620">
                        <a:moveTo>
                          <a:pt x="558206" y="102285"/>
                        </a:moveTo>
                        <a:cubicBezTo>
                          <a:pt x="448226" y="53405"/>
                          <a:pt x="252706" y="10635"/>
                          <a:pt x="203826" y="4525"/>
                        </a:cubicBezTo>
                        <a:cubicBezTo>
                          <a:pt x="154946" y="-1585"/>
                          <a:pt x="81626" y="-19915"/>
                          <a:pt x="32746" y="108395"/>
                        </a:cubicBezTo>
                        <a:cubicBezTo>
                          <a:pt x="32746" y="108395"/>
                          <a:pt x="-10024" y="200045"/>
                          <a:pt x="2196" y="322245"/>
                        </a:cubicBezTo>
                        <a:cubicBezTo>
                          <a:pt x="8306" y="401674"/>
                          <a:pt x="99956" y="468884"/>
                          <a:pt x="283256" y="536094"/>
                        </a:cubicBezTo>
                        <a:cubicBezTo>
                          <a:pt x="423786" y="578864"/>
                          <a:pt x="527656" y="529984"/>
                          <a:pt x="558206" y="487214"/>
                        </a:cubicBezTo>
                        <a:cubicBezTo>
                          <a:pt x="600976" y="420004"/>
                          <a:pt x="631526" y="352795"/>
                          <a:pt x="662076" y="291695"/>
                        </a:cubicBezTo>
                        <a:cubicBezTo>
                          <a:pt x="686516" y="218375"/>
                          <a:pt x="668186" y="145055"/>
                          <a:pt x="558206" y="102285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5E35D022-9D1B-4327-9187-AFF9895580C8}"/>
                      </a:ext>
                    </a:extLst>
                  </p:cNvPr>
                  <p:cNvSpPr/>
                  <p:nvPr/>
                </p:nvSpPr>
                <p:spPr>
                  <a:xfrm>
                    <a:off x="1434753" y="5224028"/>
                    <a:ext cx="666542" cy="552620"/>
                  </a:xfrm>
                  <a:custGeom>
                    <a:avLst/>
                    <a:gdLst>
                      <a:gd name="connsiteX0" fmla="*/ 655966 w 666542"/>
                      <a:gd name="connsiteY0" fmla="*/ 285585 h 552620"/>
                      <a:gd name="connsiteX1" fmla="*/ 558206 w 666542"/>
                      <a:gd name="connsiteY1" fmla="*/ 102285 h 552620"/>
                      <a:gd name="connsiteX2" fmla="*/ 203826 w 666542"/>
                      <a:gd name="connsiteY2" fmla="*/ 4525 h 552620"/>
                      <a:gd name="connsiteX3" fmla="*/ 32746 w 666542"/>
                      <a:gd name="connsiteY3" fmla="*/ 108395 h 552620"/>
                      <a:gd name="connsiteX4" fmla="*/ 2196 w 666542"/>
                      <a:gd name="connsiteY4" fmla="*/ 322245 h 552620"/>
                      <a:gd name="connsiteX5" fmla="*/ 283256 w 666542"/>
                      <a:gd name="connsiteY5" fmla="*/ 536094 h 552620"/>
                      <a:gd name="connsiteX6" fmla="*/ 558206 w 666542"/>
                      <a:gd name="connsiteY6" fmla="*/ 487214 h 552620"/>
                      <a:gd name="connsiteX7" fmla="*/ 655966 w 666542"/>
                      <a:gd name="connsiteY7" fmla="*/ 285585 h 552620"/>
                      <a:gd name="connsiteX8" fmla="*/ 521546 w 666542"/>
                      <a:gd name="connsiteY8" fmla="*/ 450554 h 552620"/>
                      <a:gd name="connsiteX9" fmla="*/ 283256 w 666542"/>
                      <a:gd name="connsiteY9" fmla="*/ 493324 h 552620"/>
                      <a:gd name="connsiteX10" fmla="*/ 38856 w 666542"/>
                      <a:gd name="connsiteY10" fmla="*/ 310025 h 552620"/>
                      <a:gd name="connsiteX11" fmla="*/ 69406 w 666542"/>
                      <a:gd name="connsiteY11" fmla="*/ 126725 h 552620"/>
                      <a:gd name="connsiteX12" fmla="*/ 216046 w 666542"/>
                      <a:gd name="connsiteY12" fmla="*/ 35075 h 552620"/>
                      <a:gd name="connsiteX13" fmla="*/ 521546 w 666542"/>
                      <a:gd name="connsiteY13" fmla="*/ 120615 h 552620"/>
                      <a:gd name="connsiteX14" fmla="*/ 607086 w 666542"/>
                      <a:gd name="connsiteY14" fmla="*/ 279475 h 552620"/>
                      <a:gd name="connsiteX15" fmla="*/ 521546 w 666542"/>
                      <a:gd name="connsiteY15" fmla="*/ 450554 h 552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666542" h="552620">
                        <a:moveTo>
                          <a:pt x="655966" y="285585"/>
                        </a:moveTo>
                        <a:cubicBezTo>
                          <a:pt x="680406" y="224485"/>
                          <a:pt x="668186" y="151165"/>
                          <a:pt x="558206" y="102285"/>
                        </a:cubicBezTo>
                        <a:cubicBezTo>
                          <a:pt x="448226" y="53405"/>
                          <a:pt x="252706" y="10635"/>
                          <a:pt x="203826" y="4525"/>
                        </a:cubicBezTo>
                        <a:cubicBezTo>
                          <a:pt x="154946" y="-1585"/>
                          <a:pt x="81626" y="-19915"/>
                          <a:pt x="32746" y="108395"/>
                        </a:cubicBezTo>
                        <a:cubicBezTo>
                          <a:pt x="32746" y="108395"/>
                          <a:pt x="-10024" y="200045"/>
                          <a:pt x="2196" y="322245"/>
                        </a:cubicBezTo>
                        <a:cubicBezTo>
                          <a:pt x="8306" y="401674"/>
                          <a:pt x="99956" y="468884"/>
                          <a:pt x="283256" y="536094"/>
                        </a:cubicBezTo>
                        <a:cubicBezTo>
                          <a:pt x="423786" y="578864"/>
                          <a:pt x="527656" y="529984"/>
                          <a:pt x="558206" y="487214"/>
                        </a:cubicBezTo>
                        <a:cubicBezTo>
                          <a:pt x="594866" y="407784"/>
                          <a:pt x="625416" y="346685"/>
                          <a:pt x="655966" y="285585"/>
                        </a:cubicBezTo>
                        <a:close/>
                        <a:moveTo>
                          <a:pt x="521546" y="450554"/>
                        </a:moveTo>
                        <a:cubicBezTo>
                          <a:pt x="497106" y="493324"/>
                          <a:pt x="405456" y="529984"/>
                          <a:pt x="283256" y="493324"/>
                        </a:cubicBezTo>
                        <a:cubicBezTo>
                          <a:pt x="124396" y="432224"/>
                          <a:pt x="44966" y="377235"/>
                          <a:pt x="38856" y="310025"/>
                        </a:cubicBezTo>
                        <a:cubicBezTo>
                          <a:pt x="32746" y="206155"/>
                          <a:pt x="69406" y="126725"/>
                          <a:pt x="69406" y="126725"/>
                        </a:cubicBezTo>
                        <a:cubicBezTo>
                          <a:pt x="112176" y="16745"/>
                          <a:pt x="173276" y="28965"/>
                          <a:pt x="216046" y="35075"/>
                        </a:cubicBezTo>
                        <a:cubicBezTo>
                          <a:pt x="258816" y="41185"/>
                          <a:pt x="429896" y="77845"/>
                          <a:pt x="521546" y="120615"/>
                        </a:cubicBezTo>
                        <a:cubicBezTo>
                          <a:pt x="619306" y="163385"/>
                          <a:pt x="631526" y="224485"/>
                          <a:pt x="607086" y="279475"/>
                        </a:cubicBezTo>
                        <a:cubicBezTo>
                          <a:pt x="588756" y="334465"/>
                          <a:pt x="558206" y="389454"/>
                          <a:pt x="521546" y="450554"/>
                        </a:cubicBezTo>
                        <a:close/>
                      </a:path>
                    </a:pathLst>
                  </a:custGeom>
                  <a:solidFill>
                    <a:srgbClr val="72706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9" name="Graphic 16">
                  <a:extLst>
                    <a:ext uri="{FF2B5EF4-FFF2-40B4-BE49-F238E27FC236}">
                      <a16:creationId xmlns:a16="http://schemas.microsoft.com/office/drawing/2014/main" id="{D4BDF46C-B07F-4216-96E3-785D620457DA}"/>
                    </a:ext>
                  </a:extLst>
                </p:cNvPr>
                <p:cNvGrpSpPr/>
                <p:nvPr/>
              </p:nvGrpSpPr>
              <p:grpSpPr>
                <a:xfrm>
                  <a:off x="1430839" y="5224014"/>
                  <a:ext cx="623220" cy="523888"/>
                  <a:chOff x="1430839" y="5224014"/>
                  <a:chExt cx="623220" cy="523888"/>
                </a:xfrm>
                <a:solidFill>
                  <a:srgbClr val="E6FFFF">
                    <a:alpha val="50000"/>
                  </a:srgbClr>
                </a:solidFill>
              </p:grpSpPr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B96B682C-FF42-42DA-9CF0-90608DA7897C}"/>
                      </a:ext>
                    </a:extLst>
                  </p:cNvPr>
                  <p:cNvSpPr/>
                  <p:nvPr/>
                </p:nvSpPr>
                <p:spPr>
                  <a:xfrm>
                    <a:off x="1485829" y="5224014"/>
                    <a:ext cx="201630" cy="65639"/>
                  </a:xfrm>
                  <a:custGeom>
                    <a:avLst/>
                    <a:gdLst>
                      <a:gd name="connsiteX0" fmla="*/ 152750 w 201630"/>
                      <a:gd name="connsiteY0" fmla="*/ 4539 h 65639"/>
                      <a:gd name="connsiteX1" fmla="*/ 0 w 201630"/>
                      <a:gd name="connsiteY1" fmla="*/ 65639 h 65639"/>
                      <a:gd name="connsiteX2" fmla="*/ 201630 w 201630"/>
                      <a:gd name="connsiteY2" fmla="*/ 10649 h 65639"/>
                      <a:gd name="connsiteX3" fmla="*/ 152750 w 201630"/>
                      <a:gd name="connsiteY3" fmla="*/ 4539 h 65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1630" h="65639">
                        <a:moveTo>
                          <a:pt x="152750" y="4539"/>
                        </a:moveTo>
                        <a:cubicBezTo>
                          <a:pt x="109980" y="-1571"/>
                          <a:pt x="48880" y="-13791"/>
                          <a:pt x="0" y="65639"/>
                        </a:cubicBezTo>
                        <a:lnTo>
                          <a:pt x="201630" y="10649"/>
                        </a:lnTo>
                        <a:cubicBezTo>
                          <a:pt x="177190" y="4539"/>
                          <a:pt x="158860" y="4539"/>
                          <a:pt x="152750" y="4539"/>
                        </a:cubicBezTo>
                        <a:close/>
                      </a:path>
                    </a:pathLst>
                  </a:custGeom>
                  <a:solidFill>
                    <a:srgbClr val="E6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E5012964-7364-42AB-B9ED-5D6FDEEB8384}"/>
                      </a:ext>
                    </a:extLst>
                  </p:cNvPr>
                  <p:cNvSpPr/>
                  <p:nvPr/>
                </p:nvSpPr>
                <p:spPr>
                  <a:xfrm>
                    <a:off x="1430839" y="5265213"/>
                    <a:ext cx="598780" cy="244399"/>
                  </a:xfrm>
                  <a:custGeom>
                    <a:avLst/>
                    <a:gdLst>
                      <a:gd name="connsiteX0" fmla="*/ 556010 w 598780"/>
                      <a:gd name="connsiteY0" fmla="*/ 61100 h 244399"/>
                      <a:gd name="connsiteX1" fmla="*/ 372710 w 598780"/>
                      <a:gd name="connsiteY1" fmla="*/ 0 h 244399"/>
                      <a:gd name="connsiteX2" fmla="*/ 24440 w 598780"/>
                      <a:gd name="connsiteY2" fmla="*/ 91650 h 244399"/>
                      <a:gd name="connsiteX3" fmla="*/ 0 w 598780"/>
                      <a:gd name="connsiteY3" fmla="*/ 244400 h 244399"/>
                      <a:gd name="connsiteX4" fmla="*/ 598780 w 598780"/>
                      <a:gd name="connsiteY4" fmla="*/ 85540 h 244399"/>
                      <a:gd name="connsiteX5" fmla="*/ 556010 w 598780"/>
                      <a:gd name="connsiteY5" fmla="*/ 61100 h 2443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98780" h="244399">
                        <a:moveTo>
                          <a:pt x="556010" y="61100"/>
                        </a:moveTo>
                        <a:cubicBezTo>
                          <a:pt x="507130" y="36660"/>
                          <a:pt x="433810" y="18330"/>
                          <a:pt x="372710" y="0"/>
                        </a:cubicBezTo>
                        <a:lnTo>
                          <a:pt x="24440" y="91650"/>
                        </a:lnTo>
                        <a:cubicBezTo>
                          <a:pt x="18330" y="122200"/>
                          <a:pt x="0" y="177190"/>
                          <a:pt x="0" y="244400"/>
                        </a:cubicBezTo>
                        <a:lnTo>
                          <a:pt x="598780" y="85540"/>
                        </a:lnTo>
                        <a:cubicBezTo>
                          <a:pt x="592670" y="73320"/>
                          <a:pt x="574340" y="67210"/>
                          <a:pt x="556010" y="61100"/>
                        </a:cubicBezTo>
                        <a:close/>
                      </a:path>
                    </a:pathLst>
                  </a:custGeom>
                  <a:solidFill>
                    <a:srgbClr val="E6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2" name="Freeform: Shape 211">
                    <a:extLst>
                      <a:ext uri="{FF2B5EF4-FFF2-40B4-BE49-F238E27FC236}">
                        <a16:creationId xmlns:a16="http://schemas.microsoft.com/office/drawing/2014/main" id="{9BB2DADC-79B2-4374-B8E1-81117F79AB5E}"/>
                      </a:ext>
                    </a:extLst>
                  </p:cNvPr>
                  <p:cNvSpPr/>
                  <p:nvPr/>
                </p:nvSpPr>
                <p:spPr>
                  <a:xfrm>
                    <a:off x="1589699" y="5576823"/>
                    <a:ext cx="464360" cy="171079"/>
                  </a:xfrm>
                  <a:custGeom>
                    <a:avLst/>
                    <a:gdLst>
                      <a:gd name="connsiteX0" fmla="*/ 0 w 464360"/>
                      <a:gd name="connsiteY0" fmla="*/ 122200 h 171079"/>
                      <a:gd name="connsiteX1" fmla="*/ 109980 w 464360"/>
                      <a:gd name="connsiteY1" fmla="*/ 171080 h 171079"/>
                      <a:gd name="connsiteX2" fmla="*/ 415480 w 464360"/>
                      <a:gd name="connsiteY2" fmla="*/ 91650 h 171079"/>
                      <a:gd name="connsiteX3" fmla="*/ 464360 w 464360"/>
                      <a:gd name="connsiteY3" fmla="*/ 0 h 171079"/>
                      <a:gd name="connsiteX4" fmla="*/ 0 w 464360"/>
                      <a:gd name="connsiteY4" fmla="*/ 122200 h 1710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64360" h="171079">
                        <a:moveTo>
                          <a:pt x="0" y="122200"/>
                        </a:moveTo>
                        <a:cubicBezTo>
                          <a:pt x="30550" y="140530"/>
                          <a:pt x="67210" y="152750"/>
                          <a:pt x="109980" y="171080"/>
                        </a:cubicBezTo>
                        <a:lnTo>
                          <a:pt x="415480" y="91650"/>
                        </a:lnTo>
                        <a:cubicBezTo>
                          <a:pt x="433810" y="61100"/>
                          <a:pt x="452140" y="30550"/>
                          <a:pt x="464360" y="0"/>
                        </a:cubicBezTo>
                        <a:cubicBezTo>
                          <a:pt x="317720" y="48880"/>
                          <a:pt x="158860" y="85540"/>
                          <a:pt x="0" y="122200"/>
                        </a:cubicBezTo>
                        <a:close/>
                      </a:path>
                    </a:pathLst>
                  </a:custGeom>
                  <a:solidFill>
                    <a:srgbClr val="E6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13" name="Graphic 16">
                  <a:extLst>
                    <a:ext uri="{FF2B5EF4-FFF2-40B4-BE49-F238E27FC236}">
                      <a16:creationId xmlns:a16="http://schemas.microsoft.com/office/drawing/2014/main" id="{E5203352-DA4E-4794-A097-244CFE39DF13}"/>
                    </a:ext>
                  </a:extLst>
                </p:cNvPr>
                <p:cNvGrpSpPr/>
                <p:nvPr/>
              </p:nvGrpSpPr>
              <p:grpSpPr>
                <a:xfrm>
                  <a:off x="1379775" y="5224028"/>
                  <a:ext cx="784898" cy="591676"/>
                  <a:chOff x="1379775" y="5224028"/>
                  <a:chExt cx="784898" cy="591676"/>
                </a:xfrm>
              </p:grpSpPr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7F29CEAC-11BF-4329-997B-50FFDFEBD983}"/>
                      </a:ext>
                    </a:extLst>
                  </p:cNvPr>
                  <p:cNvSpPr/>
                  <p:nvPr/>
                </p:nvSpPr>
                <p:spPr>
                  <a:xfrm>
                    <a:off x="1430242" y="5224028"/>
                    <a:ext cx="671054" cy="546510"/>
                  </a:xfrm>
                  <a:custGeom>
                    <a:avLst/>
                    <a:gdLst>
                      <a:gd name="connsiteX0" fmla="*/ 597 w 671054"/>
                      <a:gd name="connsiteY0" fmla="*/ 316135 h 546510"/>
                      <a:gd name="connsiteX1" fmla="*/ 281658 w 671054"/>
                      <a:gd name="connsiteY1" fmla="*/ 529984 h 546510"/>
                      <a:gd name="connsiteX2" fmla="*/ 556608 w 671054"/>
                      <a:gd name="connsiteY2" fmla="*/ 481104 h 546510"/>
                      <a:gd name="connsiteX3" fmla="*/ 660478 w 671054"/>
                      <a:gd name="connsiteY3" fmla="*/ 285585 h 546510"/>
                      <a:gd name="connsiteX4" fmla="*/ 562718 w 671054"/>
                      <a:gd name="connsiteY4" fmla="*/ 102285 h 546510"/>
                      <a:gd name="connsiteX5" fmla="*/ 208338 w 671054"/>
                      <a:gd name="connsiteY5" fmla="*/ 4525 h 546510"/>
                      <a:gd name="connsiteX6" fmla="*/ 37257 w 671054"/>
                      <a:gd name="connsiteY6" fmla="*/ 108395 h 546510"/>
                      <a:gd name="connsiteX7" fmla="*/ 597 w 671054"/>
                      <a:gd name="connsiteY7" fmla="*/ 316135 h 546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71054" h="546510">
                        <a:moveTo>
                          <a:pt x="597" y="316135"/>
                        </a:moveTo>
                        <a:cubicBezTo>
                          <a:pt x="6707" y="395564"/>
                          <a:pt x="98358" y="462774"/>
                          <a:pt x="281658" y="529984"/>
                        </a:cubicBezTo>
                        <a:cubicBezTo>
                          <a:pt x="422188" y="572754"/>
                          <a:pt x="526058" y="523874"/>
                          <a:pt x="556608" y="481104"/>
                        </a:cubicBezTo>
                        <a:cubicBezTo>
                          <a:pt x="599378" y="413894"/>
                          <a:pt x="629928" y="346685"/>
                          <a:pt x="660478" y="285585"/>
                        </a:cubicBezTo>
                        <a:cubicBezTo>
                          <a:pt x="684918" y="224485"/>
                          <a:pt x="672698" y="151165"/>
                          <a:pt x="562718" y="102285"/>
                        </a:cubicBezTo>
                        <a:cubicBezTo>
                          <a:pt x="452738" y="53405"/>
                          <a:pt x="257218" y="10635"/>
                          <a:pt x="208338" y="4525"/>
                        </a:cubicBezTo>
                        <a:cubicBezTo>
                          <a:pt x="159458" y="-1585"/>
                          <a:pt x="86137" y="-19915"/>
                          <a:pt x="37257" y="108395"/>
                        </a:cubicBezTo>
                        <a:cubicBezTo>
                          <a:pt x="37257" y="102285"/>
                          <a:pt x="-5513" y="200045"/>
                          <a:pt x="597" y="316135"/>
                        </a:cubicBezTo>
                        <a:close/>
                      </a:path>
                    </a:pathLst>
                  </a:custGeom>
                  <a:noFill/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ACDDD062-DAEF-42AB-BD8B-AC1F94B4A3B3}"/>
                      </a:ext>
                    </a:extLst>
                  </p:cNvPr>
                  <p:cNvSpPr/>
                  <p:nvPr/>
                </p:nvSpPr>
                <p:spPr>
                  <a:xfrm>
                    <a:off x="1379775" y="5240773"/>
                    <a:ext cx="784898" cy="574931"/>
                  </a:xfrm>
                  <a:custGeom>
                    <a:avLst/>
                    <a:gdLst>
                      <a:gd name="connsiteX0" fmla="*/ 772044 w 784898"/>
                      <a:gd name="connsiteY0" fmla="*/ 268840 h 574931"/>
                      <a:gd name="connsiteX1" fmla="*/ 655954 w 784898"/>
                      <a:gd name="connsiteY1" fmla="*/ 54990 h 574931"/>
                      <a:gd name="connsiteX2" fmla="*/ 490984 w 784898"/>
                      <a:gd name="connsiteY2" fmla="*/ 0 h 574931"/>
                      <a:gd name="connsiteX3" fmla="*/ 717054 w 784898"/>
                      <a:gd name="connsiteY3" fmla="*/ 116090 h 574931"/>
                      <a:gd name="connsiteX4" fmla="*/ 649844 w 784898"/>
                      <a:gd name="connsiteY4" fmla="*/ 458249 h 574931"/>
                      <a:gd name="connsiteX5" fmla="*/ 240474 w 784898"/>
                      <a:gd name="connsiteY5" fmla="*/ 507129 h 574931"/>
                      <a:gd name="connsiteX6" fmla="*/ 32734 w 784898"/>
                      <a:gd name="connsiteY6" fmla="*/ 79430 h 574931"/>
                      <a:gd name="connsiteX7" fmla="*/ 38844 w 784898"/>
                      <a:gd name="connsiteY7" fmla="*/ 61100 h 574931"/>
                      <a:gd name="connsiteX8" fmla="*/ 2184 w 784898"/>
                      <a:gd name="connsiteY8" fmla="*/ 305500 h 574931"/>
                      <a:gd name="connsiteX9" fmla="*/ 332124 w 784898"/>
                      <a:gd name="connsiteY9" fmla="*/ 556009 h 574931"/>
                      <a:gd name="connsiteX10" fmla="*/ 655954 w 784898"/>
                      <a:gd name="connsiteY10" fmla="*/ 494909 h 574931"/>
                      <a:gd name="connsiteX11" fmla="*/ 772044 w 784898"/>
                      <a:gd name="connsiteY11" fmla="*/ 268840 h 5749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84898" h="574931">
                        <a:moveTo>
                          <a:pt x="772044" y="268840"/>
                        </a:moveTo>
                        <a:cubicBezTo>
                          <a:pt x="802594" y="195520"/>
                          <a:pt x="784265" y="109980"/>
                          <a:pt x="655954" y="54990"/>
                        </a:cubicBezTo>
                        <a:cubicBezTo>
                          <a:pt x="607074" y="36660"/>
                          <a:pt x="552084" y="18330"/>
                          <a:pt x="490984" y="0"/>
                        </a:cubicBezTo>
                        <a:cubicBezTo>
                          <a:pt x="539864" y="18330"/>
                          <a:pt x="643734" y="67210"/>
                          <a:pt x="717054" y="116090"/>
                        </a:cubicBezTo>
                        <a:cubicBezTo>
                          <a:pt x="820925" y="183300"/>
                          <a:pt x="698724" y="360490"/>
                          <a:pt x="649844" y="458249"/>
                        </a:cubicBezTo>
                        <a:cubicBezTo>
                          <a:pt x="607074" y="549899"/>
                          <a:pt x="454324" y="586559"/>
                          <a:pt x="240474" y="507129"/>
                        </a:cubicBezTo>
                        <a:cubicBezTo>
                          <a:pt x="-58916" y="403259"/>
                          <a:pt x="8294" y="164970"/>
                          <a:pt x="32734" y="79430"/>
                        </a:cubicBezTo>
                        <a:cubicBezTo>
                          <a:pt x="32734" y="73320"/>
                          <a:pt x="32734" y="67210"/>
                          <a:pt x="38844" y="61100"/>
                        </a:cubicBezTo>
                        <a:cubicBezTo>
                          <a:pt x="32734" y="79430"/>
                          <a:pt x="-10036" y="177190"/>
                          <a:pt x="2184" y="305500"/>
                        </a:cubicBezTo>
                        <a:cubicBezTo>
                          <a:pt x="8294" y="403259"/>
                          <a:pt x="118274" y="476579"/>
                          <a:pt x="332124" y="556009"/>
                        </a:cubicBezTo>
                        <a:cubicBezTo>
                          <a:pt x="497094" y="604889"/>
                          <a:pt x="619294" y="549899"/>
                          <a:pt x="655954" y="494909"/>
                        </a:cubicBezTo>
                        <a:cubicBezTo>
                          <a:pt x="698724" y="415479"/>
                          <a:pt x="741494" y="342159"/>
                          <a:pt x="772044" y="268840"/>
                        </a:cubicBezTo>
                        <a:close/>
                      </a:path>
                    </a:pathLst>
                  </a:custGeom>
                  <a:solidFill>
                    <a:srgbClr val="424241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29F80E2B-7C1B-4228-9D18-AB6C21D3BC1C}"/>
                    </a:ext>
                  </a:extLst>
                </p:cNvPr>
                <p:cNvSpPr/>
                <p:nvPr/>
              </p:nvSpPr>
              <p:spPr>
                <a:xfrm>
                  <a:off x="1449169" y="5186793"/>
                  <a:ext cx="232180" cy="121189"/>
                </a:xfrm>
                <a:custGeom>
                  <a:avLst/>
                  <a:gdLst>
                    <a:gd name="connsiteX0" fmla="*/ 0 w 232180"/>
                    <a:gd name="connsiteY0" fmla="*/ 121189 h 121189"/>
                    <a:gd name="connsiteX1" fmla="*/ 232180 w 232180"/>
                    <a:gd name="connsiteY1" fmla="*/ 29540 h 121189"/>
                    <a:gd name="connsiteX2" fmla="*/ 0 w 232180"/>
                    <a:gd name="connsiteY2" fmla="*/ 121189 h 121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32180" h="121189">
                      <a:moveTo>
                        <a:pt x="0" y="121189"/>
                      </a:moveTo>
                      <a:cubicBezTo>
                        <a:pt x="0" y="121189"/>
                        <a:pt x="36660" y="-25450"/>
                        <a:pt x="232180" y="29540"/>
                      </a:cubicBezTo>
                      <a:cubicBezTo>
                        <a:pt x="152750" y="-19340"/>
                        <a:pt x="12220" y="-19340"/>
                        <a:pt x="0" y="12118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A5DDD2C9-32FA-4165-9FF5-5EFA18B1B742}"/>
                    </a:ext>
                  </a:extLst>
                </p:cNvPr>
                <p:cNvSpPr/>
                <p:nvPr/>
              </p:nvSpPr>
              <p:spPr>
                <a:xfrm rot="885366">
                  <a:off x="1706376" y="5209823"/>
                  <a:ext cx="36659" cy="12219"/>
                </a:xfrm>
                <a:custGeom>
                  <a:avLst/>
                  <a:gdLst>
                    <a:gd name="connsiteX0" fmla="*/ 36659 w 36659"/>
                    <a:gd name="connsiteY0" fmla="*/ 6110 h 12219"/>
                    <a:gd name="connsiteX1" fmla="*/ 18330 w 36659"/>
                    <a:gd name="connsiteY1" fmla="*/ 12220 h 12219"/>
                    <a:gd name="connsiteX2" fmla="*/ 0 w 36659"/>
                    <a:gd name="connsiteY2" fmla="*/ 6110 h 12219"/>
                    <a:gd name="connsiteX3" fmla="*/ 18330 w 36659"/>
                    <a:gd name="connsiteY3" fmla="*/ 0 h 12219"/>
                    <a:gd name="connsiteX4" fmla="*/ 36659 w 36659"/>
                    <a:gd name="connsiteY4" fmla="*/ 6110 h 1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659" h="12219">
                      <a:moveTo>
                        <a:pt x="36659" y="6110"/>
                      </a:moveTo>
                      <a:cubicBezTo>
                        <a:pt x="36659" y="9484"/>
                        <a:pt x="28453" y="12220"/>
                        <a:pt x="18330" y="12220"/>
                      </a:cubicBezTo>
                      <a:cubicBezTo>
                        <a:pt x="8207" y="12220"/>
                        <a:pt x="0" y="9484"/>
                        <a:pt x="0" y="6110"/>
                      </a:cubicBezTo>
                      <a:cubicBezTo>
                        <a:pt x="0" y="2735"/>
                        <a:pt x="8207" y="0"/>
                        <a:pt x="18330" y="0"/>
                      </a:cubicBezTo>
                      <a:cubicBezTo>
                        <a:pt x="28453" y="0"/>
                        <a:pt x="36659" y="2735"/>
                        <a:pt x="36659" y="61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8" name="Graphic 16">
                <a:extLst>
                  <a:ext uri="{FF2B5EF4-FFF2-40B4-BE49-F238E27FC236}">
                    <a16:creationId xmlns:a16="http://schemas.microsoft.com/office/drawing/2014/main" id="{2509A022-D12A-41EB-B62F-422D911773C2}"/>
                  </a:ext>
                </a:extLst>
              </p:cNvPr>
              <p:cNvGrpSpPr/>
              <p:nvPr/>
            </p:nvGrpSpPr>
            <p:grpSpPr>
              <a:xfrm>
                <a:off x="649815" y="4900141"/>
                <a:ext cx="601733" cy="608443"/>
                <a:chOff x="649815" y="4900141"/>
                <a:chExt cx="601733" cy="608443"/>
              </a:xfrm>
            </p:grpSpPr>
            <p:grpSp>
              <p:nvGrpSpPr>
                <p:cNvPr id="219" name="Graphic 16">
                  <a:extLst>
                    <a:ext uri="{FF2B5EF4-FFF2-40B4-BE49-F238E27FC236}">
                      <a16:creationId xmlns:a16="http://schemas.microsoft.com/office/drawing/2014/main" id="{DDD5529D-8B5E-4E0B-A69A-C14A430F9A82}"/>
                    </a:ext>
                  </a:extLst>
                </p:cNvPr>
                <p:cNvGrpSpPr/>
                <p:nvPr/>
              </p:nvGrpSpPr>
              <p:grpSpPr>
                <a:xfrm>
                  <a:off x="649815" y="4900141"/>
                  <a:ext cx="601733" cy="605390"/>
                  <a:chOff x="649815" y="4900141"/>
                  <a:chExt cx="601733" cy="605390"/>
                </a:xfrm>
              </p:grpSpPr>
              <p:grpSp>
                <p:nvGrpSpPr>
                  <p:cNvPr id="220" name="Graphic 16">
                    <a:extLst>
                      <a:ext uri="{FF2B5EF4-FFF2-40B4-BE49-F238E27FC236}">
                        <a16:creationId xmlns:a16="http://schemas.microsoft.com/office/drawing/2014/main" id="{34C29712-472D-4412-AB68-191EFA98BC3F}"/>
                      </a:ext>
                    </a:extLst>
                  </p:cNvPr>
                  <p:cNvGrpSpPr/>
                  <p:nvPr/>
                </p:nvGrpSpPr>
                <p:grpSpPr>
                  <a:xfrm>
                    <a:off x="649815" y="4900141"/>
                    <a:ext cx="601733" cy="605390"/>
                    <a:chOff x="649815" y="4900141"/>
                    <a:chExt cx="601733" cy="605390"/>
                  </a:xfrm>
                </p:grpSpPr>
                <p:sp>
                  <p:nvSpPr>
                    <p:cNvPr id="221" name="Freeform: Shape 220">
                      <a:extLst>
                        <a:ext uri="{FF2B5EF4-FFF2-40B4-BE49-F238E27FC236}">
                          <a16:creationId xmlns:a16="http://schemas.microsoft.com/office/drawing/2014/main" id="{C325531B-DA90-424B-864D-605128AB16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7299" y="4908169"/>
                      <a:ext cx="588140" cy="594305"/>
                    </a:xfrm>
                    <a:custGeom>
                      <a:avLst/>
                      <a:gdLst>
                        <a:gd name="connsiteX0" fmla="*/ 535250 w 588140"/>
                        <a:gd name="connsiteY0" fmla="*/ 143194 h 594305"/>
                        <a:gd name="connsiteX1" fmla="*/ 174760 w 588140"/>
                        <a:gd name="connsiteY1" fmla="*/ 2664 h 594305"/>
                        <a:gd name="connsiteX2" fmla="*/ 58670 w 588140"/>
                        <a:gd name="connsiteY2" fmla="*/ 118754 h 594305"/>
                        <a:gd name="connsiteX3" fmla="*/ 9790 w 588140"/>
                        <a:gd name="connsiteY3" fmla="*/ 259284 h 594305"/>
                        <a:gd name="connsiteX4" fmla="*/ 180870 w 588140"/>
                        <a:gd name="connsiteY4" fmla="*/ 534234 h 594305"/>
                        <a:gd name="connsiteX5" fmla="*/ 516920 w 588140"/>
                        <a:gd name="connsiteY5" fmla="*/ 460914 h 594305"/>
                        <a:gd name="connsiteX6" fmla="*/ 535250 w 588140"/>
                        <a:gd name="connsiteY6" fmla="*/ 143194 h 594305"/>
                        <a:gd name="connsiteX7" fmla="*/ 199200 w 588140"/>
                        <a:gd name="connsiteY7" fmla="*/ 485354 h 594305"/>
                        <a:gd name="connsiteX8" fmla="*/ 58670 w 588140"/>
                        <a:gd name="connsiteY8" fmla="*/ 259284 h 594305"/>
                        <a:gd name="connsiteX9" fmla="*/ 101440 w 588140"/>
                        <a:gd name="connsiteY9" fmla="*/ 149304 h 594305"/>
                        <a:gd name="connsiteX10" fmla="*/ 199200 w 588140"/>
                        <a:gd name="connsiteY10" fmla="*/ 51544 h 594305"/>
                        <a:gd name="connsiteX11" fmla="*/ 498590 w 588140"/>
                        <a:gd name="connsiteY11" fmla="*/ 167634 h 594305"/>
                        <a:gd name="connsiteX12" fmla="*/ 480260 w 588140"/>
                        <a:gd name="connsiteY12" fmla="*/ 430364 h 594305"/>
                        <a:gd name="connsiteX13" fmla="*/ 199200 w 588140"/>
                        <a:gd name="connsiteY13" fmla="*/ 485354 h 5943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588140" h="594305">
                          <a:moveTo>
                            <a:pt x="535250" y="143194"/>
                          </a:moveTo>
                          <a:cubicBezTo>
                            <a:pt x="461930" y="63764"/>
                            <a:pt x="296960" y="-15666"/>
                            <a:pt x="174760" y="2664"/>
                          </a:cubicBezTo>
                          <a:cubicBezTo>
                            <a:pt x="119770" y="14884"/>
                            <a:pt x="83110" y="51544"/>
                            <a:pt x="58670" y="118754"/>
                          </a:cubicBezTo>
                          <a:cubicBezTo>
                            <a:pt x="58670" y="118754"/>
                            <a:pt x="40340" y="161524"/>
                            <a:pt x="9790" y="259284"/>
                          </a:cubicBezTo>
                          <a:cubicBezTo>
                            <a:pt x="-20760" y="357044"/>
                            <a:pt x="15900" y="430364"/>
                            <a:pt x="180870" y="534234"/>
                          </a:cubicBezTo>
                          <a:cubicBezTo>
                            <a:pt x="333620" y="607554"/>
                            <a:pt x="431380" y="644214"/>
                            <a:pt x="516920" y="460914"/>
                          </a:cubicBezTo>
                          <a:cubicBezTo>
                            <a:pt x="608571" y="283724"/>
                            <a:pt x="608571" y="222624"/>
                            <a:pt x="535250" y="143194"/>
                          </a:cubicBezTo>
                          <a:close/>
                          <a:moveTo>
                            <a:pt x="199200" y="485354"/>
                          </a:moveTo>
                          <a:cubicBezTo>
                            <a:pt x="64780" y="399814"/>
                            <a:pt x="34230" y="338714"/>
                            <a:pt x="58670" y="259284"/>
                          </a:cubicBezTo>
                          <a:cubicBezTo>
                            <a:pt x="83110" y="185964"/>
                            <a:pt x="101440" y="149304"/>
                            <a:pt x="101440" y="149304"/>
                          </a:cubicBezTo>
                          <a:cubicBezTo>
                            <a:pt x="125880" y="94314"/>
                            <a:pt x="150320" y="63764"/>
                            <a:pt x="199200" y="51544"/>
                          </a:cubicBezTo>
                          <a:cubicBezTo>
                            <a:pt x="303070" y="39324"/>
                            <a:pt x="437490" y="100424"/>
                            <a:pt x="498590" y="167634"/>
                          </a:cubicBezTo>
                          <a:cubicBezTo>
                            <a:pt x="559690" y="234844"/>
                            <a:pt x="553580" y="283724"/>
                            <a:pt x="480260" y="430364"/>
                          </a:cubicBezTo>
                          <a:cubicBezTo>
                            <a:pt x="406940" y="577004"/>
                            <a:pt x="327510" y="552564"/>
                            <a:pt x="199200" y="485354"/>
                          </a:cubicBezTo>
                          <a:close/>
                        </a:path>
                      </a:pathLst>
                    </a:custGeom>
                    <a:solidFill>
                      <a:srgbClr val="424241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2" name="Freeform: Shape 221">
                      <a:extLst>
                        <a:ext uri="{FF2B5EF4-FFF2-40B4-BE49-F238E27FC236}">
                          <a16:creationId xmlns:a16="http://schemas.microsoft.com/office/drawing/2014/main" id="{C3A1FA76-4CEB-4052-9C82-57FF449FE0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9815" y="4900141"/>
                      <a:ext cx="601733" cy="605390"/>
                    </a:xfrm>
                    <a:custGeom>
                      <a:avLst/>
                      <a:gdLst>
                        <a:gd name="connsiteX0" fmla="*/ 347213 w 601733"/>
                        <a:gd name="connsiteY0" fmla="*/ 603362 h 605390"/>
                        <a:gd name="connsiteX1" fmla="*/ 347213 w 601733"/>
                        <a:gd name="connsiteY1" fmla="*/ 603362 h 605390"/>
                        <a:gd name="connsiteX2" fmla="*/ 182243 w 601733"/>
                        <a:gd name="connsiteY2" fmla="*/ 542262 h 605390"/>
                        <a:gd name="connsiteX3" fmla="*/ 11163 w 601733"/>
                        <a:gd name="connsiteY3" fmla="*/ 261202 h 605390"/>
                        <a:gd name="connsiteX4" fmla="*/ 60043 w 601733"/>
                        <a:gd name="connsiteY4" fmla="*/ 120672 h 605390"/>
                        <a:gd name="connsiteX5" fmla="*/ 182243 w 601733"/>
                        <a:gd name="connsiteY5" fmla="*/ 4582 h 605390"/>
                        <a:gd name="connsiteX6" fmla="*/ 255563 w 601733"/>
                        <a:gd name="connsiteY6" fmla="*/ 4582 h 605390"/>
                        <a:gd name="connsiteX7" fmla="*/ 548844 w 601733"/>
                        <a:gd name="connsiteY7" fmla="*/ 145112 h 605390"/>
                        <a:gd name="connsiteX8" fmla="*/ 530514 w 601733"/>
                        <a:gd name="connsiteY8" fmla="*/ 468942 h 605390"/>
                        <a:gd name="connsiteX9" fmla="*/ 347213 w 601733"/>
                        <a:gd name="connsiteY9" fmla="*/ 603362 h 605390"/>
                        <a:gd name="connsiteX10" fmla="*/ 255563 w 601733"/>
                        <a:gd name="connsiteY10" fmla="*/ 16802 h 605390"/>
                        <a:gd name="connsiteX11" fmla="*/ 182243 w 601733"/>
                        <a:gd name="connsiteY11" fmla="*/ 16802 h 605390"/>
                        <a:gd name="connsiteX12" fmla="*/ 72263 w 601733"/>
                        <a:gd name="connsiteY12" fmla="*/ 126782 h 605390"/>
                        <a:gd name="connsiteX13" fmla="*/ 23383 w 601733"/>
                        <a:gd name="connsiteY13" fmla="*/ 267312 h 605390"/>
                        <a:gd name="connsiteX14" fmla="*/ 194463 w 601733"/>
                        <a:gd name="connsiteY14" fmla="*/ 536152 h 605390"/>
                        <a:gd name="connsiteX15" fmla="*/ 353323 w 601733"/>
                        <a:gd name="connsiteY15" fmla="*/ 597252 h 605390"/>
                        <a:gd name="connsiteX16" fmla="*/ 353323 w 601733"/>
                        <a:gd name="connsiteY16" fmla="*/ 597252 h 605390"/>
                        <a:gd name="connsiteX17" fmla="*/ 524404 w 601733"/>
                        <a:gd name="connsiteY17" fmla="*/ 468942 h 605390"/>
                        <a:gd name="connsiteX18" fmla="*/ 542734 w 601733"/>
                        <a:gd name="connsiteY18" fmla="*/ 157332 h 605390"/>
                        <a:gd name="connsiteX19" fmla="*/ 255563 w 601733"/>
                        <a:gd name="connsiteY19" fmla="*/ 16802 h 605390"/>
                        <a:gd name="connsiteX20" fmla="*/ 341103 w 601733"/>
                        <a:gd name="connsiteY20" fmla="*/ 548372 h 605390"/>
                        <a:gd name="connsiteX21" fmla="*/ 206683 w 601733"/>
                        <a:gd name="connsiteY21" fmla="*/ 499492 h 605390"/>
                        <a:gd name="connsiteX22" fmla="*/ 66153 w 601733"/>
                        <a:gd name="connsiteY22" fmla="*/ 273422 h 605390"/>
                        <a:gd name="connsiteX23" fmla="*/ 108923 w 601733"/>
                        <a:gd name="connsiteY23" fmla="*/ 157332 h 605390"/>
                        <a:gd name="connsiteX24" fmla="*/ 206683 w 601733"/>
                        <a:gd name="connsiteY24" fmla="*/ 59572 h 605390"/>
                        <a:gd name="connsiteX25" fmla="*/ 267783 w 601733"/>
                        <a:gd name="connsiteY25" fmla="*/ 59572 h 605390"/>
                        <a:gd name="connsiteX26" fmla="*/ 506074 w 601733"/>
                        <a:gd name="connsiteY26" fmla="*/ 175662 h 605390"/>
                        <a:gd name="connsiteX27" fmla="*/ 493854 w 601733"/>
                        <a:gd name="connsiteY27" fmla="*/ 444502 h 605390"/>
                        <a:gd name="connsiteX28" fmla="*/ 341103 w 601733"/>
                        <a:gd name="connsiteY28" fmla="*/ 548372 h 605390"/>
                        <a:gd name="connsiteX29" fmla="*/ 261673 w 601733"/>
                        <a:gd name="connsiteY29" fmla="*/ 65682 h 605390"/>
                        <a:gd name="connsiteX30" fmla="*/ 200573 w 601733"/>
                        <a:gd name="connsiteY30" fmla="*/ 65682 h 605390"/>
                        <a:gd name="connsiteX31" fmla="*/ 108923 w 601733"/>
                        <a:gd name="connsiteY31" fmla="*/ 157332 h 605390"/>
                        <a:gd name="connsiteX32" fmla="*/ 72263 w 601733"/>
                        <a:gd name="connsiteY32" fmla="*/ 273422 h 605390"/>
                        <a:gd name="connsiteX33" fmla="*/ 212793 w 601733"/>
                        <a:gd name="connsiteY33" fmla="*/ 493382 h 605390"/>
                        <a:gd name="connsiteX34" fmla="*/ 341103 w 601733"/>
                        <a:gd name="connsiteY34" fmla="*/ 542262 h 605390"/>
                        <a:gd name="connsiteX35" fmla="*/ 481634 w 601733"/>
                        <a:gd name="connsiteY35" fmla="*/ 438392 h 605390"/>
                        <a:gd name="connsiteX36" fmla="*/ 499964 w 601733"/>
                        <a:gd name="connsiteY36" fmla="*/ 181772 h 605390"/>
                        <a:gd name="connsiteX37" fmla="*/ 261673 w 601733"/>
                        <a:gd name="connsiteY37" fmla="*/ 65682 h 6053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</a:cxnLst>
                      <a:rect l="l" t="t" r="r" b="b"/>
                      <a:pathLst>
                        <a:path w="601733" h="605390">
                          <a:moveTo>
                            <a:pt x="347213" y="603362"/>
                          </a:moveTo>
                          <a:lnTo>
                            <a:pt x="347213" y="603362"/>
                          </a:lnTo>
                          <a:cubicBezTo>
                            <a:pt x="298333" y="597252"/>
                            <a:pt x="249453" y="572812"/>
                            <a:pt x="182243" y="542262"/>
                          </a:cubicBezTo>
                          <a:cubicBezTo>
                            <a:pt x="5053" y="432282"/>
                            <a:pt x="-19387" y="352852"/>
                            <a:pt x="11163" y="261202"/>
                          </a:cubicBezTo>
                          <a:cubicBezTo>
                            <a:pt x="41713" y="163442"/>
                            <a:pt x="60043" y="120672"/>
                            <a:pt x="60043" y="120672"/>
                          </a:cubicBezTo>
                          <a:cubicBezTo>
                            <a:pt x="90593" y="47352"/>
                            <a:pt x="127253" y="10692"/>
                            <a:pt x="182243" y="4582"/>
                          </a:cubicBezTo>
                          <a:cubicBezTo>
                            <a:pt x="206683" y="-1527"/>
                            <a:pt x="231123" y="-1527"/>
                            <a:pt x="255563" y="4582"/>
                          </a:cubicBezTo>
                          <a:cubicBezTo>
                            <a:pt x="359433" y="16802"/>
                            <a:pt x="481634" y="77902"/>
                            <a:pt x="548844" y="145112"/>
                          </a:cubicBezTo>
                          <a:cubicBezTo>
                            <a:pt x="622164" y="224542"/>
                            <a:pt x="622164" y="285642"/>
                            <a:pt x="530514" y="468942"/>
                          </a:cubicBezTo>
                          <a:cubicBezTo>
                            <a:pt x="481634" y="572812"/>
                            <a:pt x="426643" y="615582"/>
                            <a:pt x="347213" y="603362"/>
                          </a:cubicBezTo>
                          <a:close/>
                          <a:moveTo>
                            <a:pt x="255563" y="16802"/>
                          </a:moveTo>
                          <a:cubicBezTo>
                            <a:pt x="231123" y="16802"/>
                            <a:pt x="206683" y="16802"/>
                            <a:pt x="182243" y="16802"/>
                          </a:cubicBezTo>
                          <a:cubicBezTo>
                            <a:pt x="133363" y="29022"/>
                            <a:pt x="102813" y="59572"/>
                            <a:pt x="72263" y="126782"/>
                          </a:cubicBezTo>
                          <a:cubicBezTo>
                            <a:pt x="72263" y="126782"/>
                            <a:pt x="53933" y="175662"/>
                            <a:pt x="23383" y="267312"/>
                          </a:cubicBezTo>
                          <a:cubicBezTo>
                            <a:pt x="-1057" y="352852"/>
                            <a:pt x="17273" y="426172"/>
                            <a:pt x="194463" y="536152"/>
                          </a:cubicBezTo>
                          <a:cubicBezTo>
                            <a:pt x="255563" y="566702"/>
                            <a:pt x="310553" y="591142"/>
                            <a:pt x="353323" y="597252"/>
                          </a:cubicBezTo>
                          <a:lnTo>
                            <a:pt x="353323" y="597252"/>
                          </a:lnTo>
                          <a:cubicBezTo>
                            <a:pt x="426643" y="603362"/>
                            <a:pt x="475524" y="566702"/>
                            <a:pt x="524404" y="468942"/>
                          </a:cubicBezTo>
                          <a:cubicBezTo>
                            <a:pt x="609944" y="291752"/>
                            <a:pt x="616054" y="236762"/>
                            <a:pt x="542734" y="157332"/>
                          </a:cubicBezTo>
                          <a:cubicBezTo>
                            <a:pt x="481634" y="84012"/>
                            <a:pt x="359433" y="22912"/>
                            <a:pt x="255563" y="16802"/>
                          </a:cubicBezTo>
                          <a:close/>
                          <a:moveTo>
                            <a:pt x="341103" y="548372"/>
                          </a:moveTo>
                          <a:cubicBezTo>
                            <a:pt x="304443" y="542262"/>
                            <a:pt x="261673" y="523932"/>
                            <a:pt x="206683" y="499492"/>
                          </a:cubicBezTo>
                          <a:cubicBezTo>
                            <a:pt x="78373" y="420062"/>
                            <a:pt x="41713" y="358962"/>
                            <a:pt x="66153" y="273422"/>
                          </a:cubicBezTo>
                          <a:cubicBezTo>
                            <a:pt x="90593" y="193992"/>
                            <a:pt x="102813" y="157332"/>
                            <a:pt x="108923" y="157332"/>
                          </a:cubicBezTo>
                          <a:cubicBezTo>
                            <a:pt x="133363" y="96232"/>
                            <a:pt x="163913" y="65682"/>
                            <a:pt x="206683" y="59572"/>
                          </a:cubicBezTo>
                          <a:cubicBezTo>
                            <a:pt x="225013" y="59572"/>
                            <a:pt x="249453" y="59572"/>
                            <a:pt x="267783" y="59572"/>
                          </a:cubicBezTo>
                          <a:cubicBezTo>
                            <a:pt x="353323" y="71792"/>
                            <a:pt x="457194" y="120672"/>
                            <a:pt x="506074" y="175662"/>
                          </a:cubicBezTo>
                          <a:cubicBezTo>
                            <a:pt x="567174" y="242872"/>
                            <a:pt x="567174" y="291752"/>
                            <a:pt x="493854" y="444502"/>
                          </a:cubicBezTo>
                          <a:cubicBezTo>
                            <a:pt x="451084" y="523932"/>
                            <a:pt x="402203" y="554482"/>
                            <a:pt x="341103" y="548372"/>
                          </a:cubicBezTo>
                          <a:close/>
                          <a:moveTo>
                            <a:pt x="261673" y="65682"/>
                          </a:moveTo>
                          <a:cubicBezTo>
                            <a:pt x="243343" y="65682"/>
                            <a:pt x="218903" y="65682"/>
                            <a:pt x="200573" y="65682"/>
                          </a:cubicBezTo>
                          <a:cubicBezTo>
                            <a:pt x="157803" y="71792"/>
                            <a:pt x="133363" y="102342"/>
                            <a:pt x="108923" y="157332"/>
                          </a:cubicBezTo>
                          <a:cubicBezTo>
                            <a:pt x="108923" y="157332"/>
                            <a:pt x="90593" y="193992"/>
                            <a:pt x="72263" y="273422"/>
                          </a:cubicBezTo>
                          <a:cubicBezTo>
                            <a:pt x="53933" y="346742"/>
                            <a:pt x="66153" y="401732"/>
                            <a:pt x="212793" y="493382"/>
                          </a:cubicBezTo>
                          <a:cubicBezTo>
                            <a:pt x="261673" y="517822"/>
                            <a:pt x="304443" y="536152"/>
                            <a:pt x="341103" y="542262"/>
                          </a:cubicBezTo>
                          <a:cubicBezTo>
                            <a:pt x="402203" y="548372"/>
                            <a:pt x="444974" y="517822"/>
                            <a:pt x="481634" y="438392"/>
                          </a:cubicBezTo>
                          <a:cubicBezTo>
                            <a:pt x="554954" y="291752"/>
                            <a:pt x="554954" y="248982"/>
                            <a:pt x="499964" y="181772"/>
                          </a:cubicBezTo>
                          <a:cubicBezTo>
                            <a:pt x="444974" y="120672"/>
                            <a:pt x="347213" y="77902"/>
                            <a:pt x="261673" y="65682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61038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23" name="Freeform: Shape 222">
                    <a:extLst>
                      <a:ext uri="{FF2B5EF4-FFF2-40B4-BE49-F238E27FC236}">
                        <a16:creationId xmlns:a16="http://schemas.microsoft.com/office/drawing/2014/main" id="{542DE389-CDFF-4DF6-B892-6300B553AEEB}"/>
                      </a:ext>
                    </a:extLst>
                  </p:cNvPr>
                  <p:cNvSpPr/>
                  <p:nvPr/>
                </p:nvSpPr>
                <p:spPr>
                  <a:xfrm>
                    <a:off x="708292" y="4958144"/>
                    <a:ext cx="483146" cy="492169"/>
                  </a:xfrm>
                  <a:custGeom>
                    <a:avLst/>
                    <a:gdLst>
                      <a:gd name="connsiteX0" fmla="*/ 441487 w 483146"/>
                      <a:gd name="connsiteY0" fmla="*/ 117659 h 492169"/>
                      <a:gd name="connsiteX1" fmla="*/ 142097 w 483146"/>
                      <a:gd name="connsiteY1" fmla="*/ 1569 h 492169"/>
                      <a:gd name="connsiteX2" fmla="*/ 44337 w 483146"/>
                      <a:gd name="connsiteY2" fmla="*/ 99329 h 492169"/>
                      <a:gd name="connsiteX3" fmla="*/ 7677 w 483146"/>
                      <a:gd name="connsiteY3" fmla="*/ 215419 h 492169"/>
                      <a:gd name="connsiteX4" fmla="*/ 148207 w 483146"/>
                      <a:gd name="connsiteY4" fmla="*/ 441488 h 492169"/>
                      <a:gd name="connsiteX5" fmla="*/ 423157 w 483146"/>
                      <a:gd name="connsiteY5" fmla="*/ 386498 h 492169"/>
                      <a:gd name="connsiteX6" fmla="*/ 441487 w 483146"/>
                      <a:gd name="connsiteY6" fmla="*/ 117659 h 492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83146" h="492169">
                        <a:moveTo>
                          <a:pt x="441487" y="117659"/>
                        </a:moveTo>
                        <a:cubicBezTo>
                          <a:pt x="380387" y="50449"/>
                          <a:pt x="245967" y="-10651"/>
                          <a:pt x="142097" y="1569"/>
                        </a:cubicBezTo>
                        <a:cubicBezTo>
                          <a:pt x="93217" y="7679"/>
                          <a:pt x="68777" y="44339"/>
                          <a:pt x="44337" y="99329"/>
                        </a:cubicBezTo>
                        <a:cubicBezTo>
                          <a:pt x="44337" y="99329"/>
                          <a:pt x="26007" y="135989"/>
                          <a:pt x="7677" y="215419"/>
                        </a:cubicBezTo>
                        <a:cubicBezTo>
                          <a:pt x="-16763" y="294848"/>
                          <a:pt x="13787" y="355948"/>
                          <a:pt x="148207" y="441488"/>
                        </a:cubicBezTo>
                        <a:cubicBezTo>
                          <a:pt x="270407" y="502588"/>
                          <a:pt x="355947" y="533138"/>
                          <a:pt x="423157" y="386498"/>
                        </a:cubicBezTo>
                        <a:cubicBezTo>
                          <a:pt x="496477" y="233748"/>
                          <a:pt x="502587" y="184869"/>
                          <a:pt x="441487" y="117659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4" name="Freeform: Shape 223">
                    <a:extLst>
                      <a:ext uri="{FF2B5EF4-FFF2-40B4-BE49-F238E27FC236}">
                        <a16:creationId xmlns:a16="http://schemas.microsoft.com/office/drawing/2014/main" id="{3D060C0A-2D39-4778-A0B9-B0D155F6FA37}"/>
                      </a:ext>
                    </a:extLst>
                  </p:cNvPr>
                  <p:cNvSpPr/>
                  <p:nvPr/>
                </p:nvSpPr>
                <p:spPr>
                  <a:xfrm>
                    <a:off x="708292" y="4958144"/>
                    <a:ext cx="483146" cy="492169"/>
                  </a:xfrm>
                  <a:custGeom>
                    <a:avLst/>
                    <a:gdLst>
                      <a:gd name="connsiteX0" fmla="*/ 441487 w 483146"/>
                      <a:gd name="connsiteY0" fmla="*/ 117659 h 492169"/>
                      <a:gd name="connsiteX1" fmla="*/ 142097 w 483146"/>
                      <a:gd name="connsiteY1" fmla="*/ 1569 h 492169"/>
                      <a:gd name="connsiteX2" fmla="*/ 44337 w 483146"/>
                      <a:gd name="connsiteY2" fmla="*/ 99329 h 492169"/>
                      <a:gd name="connsiteX3" fmla="*/ 7677 w 483146"/>
                      <a:gd name="connsiteY3" fmla="*/ 215419 h 492169"/>
                      <a:gd name="connsiteX4" fmla="*/ 148207 w 483146"/>
                      <a:gd name="connsiteY4" fmla="*/ 441488 h 492169"/>
                      <a:gd name="connsiteX5" fmla="*/ 423157 w 483146"/>
                      <a:gd name="connsiteY5" fmla="*/ 386498 h 492169"/>
                      <a:gd name="connsiteX6" fmla="*/ 441487 w 483146"/>
                      <a:gd name="connsiteY6" fmla="*/ 117659 h 492169"/>
                      <a:gd name="connsiteX7" fmla="*/ 160427 w 483146"/>
                      <a:gd name="connsiteY7" fmla="*/ 410938 h 492169"/>
                      <a:gd name="connsiteX8" fmla="*/ 38227 w 483146"/>
                      <a:gd name="connsiteY8" fmla="*/ 215419 h 492169"/>
                      <a:gd name="connsiteX9" fmla="*/ 74887 w 483146"/>
                      <a:gd name="connsiteY9" fmla="*/ 117659 h 492169"/>
                      <a:gd name="connsiteX10" fmla="*/ 154317 w 483146"/>
                      <a:gd name="connsiteY10" fmla="*/ 38229 h 492169"/>
                      <a:gd name="connsiteX11" fmla="*/ 410937 w 483146"/>
                      <a:gd name="connsiteY11" fmla="*/ 135989 h 492169"/>
                      <a:gd name="connsiteX12" fmla="*/ 398717 w 483146"/>
                      <a:gd name="connsiteY12" fmla="*/ 362058 h 492169"/>
                      <a:gd name="connsiteX13" fmla="*/ 160427 w 483146"/>
                      <a:gd name="connsiteY13" fmla="*/ 410938 h 4921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483146" h="492169">
                        <a:moveTo>
                          <a:pt x="441487" y="117659"/>
                        </a:moveTo>
                        <a:cubicBezTo>
                          <a:pt x="380387" y="50449"/>
                          <a:pt x="245967" y="-10651"/>
                          <a:pt x="142097" y="1569"/>
                        </a:cubicBezTo>
                        <a:cubicBezTo>
                          <a:pt x="93217" y="7679"/>
                          <a:pt x="68777" y="44339"/>
                          <a:pt x="44337" y="99329"/>
                        </a:cubicBezTo>
                        <a:cubicBezTo>
                          <a:pt x="44337" y="99329"/>
                          <a:pt x="26007" y="135989"/>
                          <a:pt x="7677" y="215419"/>
                        </a:cubicBezTo>
                        <a:cubicBezTo>
                          <a:pt x="-16763" y="294848"/>
                          <a:pt x="13787" y="355948"/>
                          <a:pt x="148207" y="441488"/>
                        </a:cubicBezTo>
                        <a:cubicBezTo>
                          <a:pt x="270407" y="502588"/>
                          <a:pt x="355947" y="533138"/>
                          <a:pt x="423157" y="386498"/>
                        </a:cubicBezTo>
                        <a:cubicBezTo>
                          <a:pt x="496477" y="233748"/>
                          <a:pt x="502587" y="184869"/>
                          <a:pt x="441487" y="117659"/>
                        </a:cubicBezTo>
                        <a:close/>
                        <a:moveTo>
                          <a:pt x="160427" y="410938"/>
                        </a:moveTo>
                        <a:cubicBezTo>
                          <a:pt x="44337" y="337618"/>
                          <a:pt x="19897" y="288738"/>
                          <a:pt x="38227" y="215419"/>
                        </a:cubicBezTo>
                        <a:cubicBezTo>
                          <a:pt x="62667" y="148209"/>
                          <a:pt x="74887" y="117659"/>
                          <a:pt x="74887" y="117659"/>
                        </a:cubicBezTo>
                        <a:cubicBezTo>
                          <a:pt x="93217" y="68779"/>
                          <a:pt x="117657" y="44339"/>
                          <a:pt x="154317" y="38229"/>
                        </a:cubicBezTo>
                        <a:cubicBezTo>
                          <a:pt x="239857" y="26009"/>
                          <a:pt x="362057" y="80999"/>
                          <a:pt x="410937" y="135989"/>
                        </a:cubicBezTo>
                        <a:cubicBezTo>
                          <a:pt x="459817" y="190979"/>
                          <a:pt x="459817" y="233748"/>
                          <a:pt x="398717" y="362058"/>
                        </a:cubicBezTo>
                        <a:cubicBezTo>
                          <a:pt x="337617" y="484258"/>
                          <a:pt x="270407" y="465928"/>
                          <a:pt x="160427" y="410938"/>
                        </a:cubicBezTo>
                        <a:close/>
                      </a:path>
                    </a:pathLst>
                  </a:custGeom>
                  <a:solidFill>
                    <a:srgbClr val="72706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5" name="Graphic 16">
                  <a:extLst>
                    <a:ext uri="{FF2B5EF4-FFF2-40B4-BE49-F238E27FC236}">
                      <a16:creationId xmlns:a16="http://schemas.microsoft.com/office/drawing/2014/main" id="{B5EC544A-76BC-4F67-B95A-773FBF72CC9E}"/>
                    </a:ext>
                  </a:extLst>
                </p:cNvPr>
                <p:cNvGrpSpPr/>
                <p:nvPr/>
              </p:nvGrpSpPr>
              <p:grpSpPr>
                <a:xfrm>
                  <a:off x="713765" y="4958156"/>
                  <a:ext cx="472674" cy="488480"/>
                  <a:chOff x="713765" y="4958156"/>
                  <a:chExt cx="472674" cy="488480"/>
                </a:xfrm>
                <a:solidFill>
                  <a:srgbClr val="E6FFFF">
                    <a:alpha val="50000"/>
                  </a:srgbClr>
                </a:solidFill>
              </p:grpSpPr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FBE36397-FA9F-4743-9D4F-4196EFA8C771}"/>
                      </a:ext>
                    </a:extLst>
                  </p:cNvPr>
                  <p:cNvSpPr/>
                  <p:nvPr/>
                </p:nvSpPr>
                <p:spPr>
                  <a:xfrm>
                    <a:off x="752629" y="4958156"/>
                    <a:ext cx="262730" cy="123756"/>
                  </a:xfrm>
                  <a:custGeom>
                    <a:avLst/>
                    <a:gdLst>
                      <a:gd name="connsiteX0" fmla="*/ 103870 w 262730"/>
                      <a:gd name="connsiteY0" fmla="*/ 1557 h 123756"/>
                      <a:gd name="connsiteX1" fmla="*/ 6110 w 262730"/>
                      <a:gd name="connsiteY1" fmla="*/ 99317 h 123756"/>
                      <a:gd name="connsiteX2" fmla="*/ 0 w 262730"/>
                      <a:gd name="connsiteY2" fmla="*/ 123757 h 123756"/>
                      <a:gd name="connsiteX3" fmla="*/ 262730 w 262730"/>
                      <a:gd name="connsiteY3" fmla="*/ 32107 h 123756"/>
                      <a:gd name="connsiteX4" fmla="*/ 103870 w 262730"/>
                      <a:gd name="connsiteY4" fmla="*/ 1557 h 1237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62730" h="123756">
                        <a:moveTo>
                          <a:pt x="103870" y="1557"/>
                        </a:moveTo>
                        <a:cubicBezTo>
                          <a:pt x="54990" y="7667"/>
                          <a:pt x="30550" y="44327"/>
                          <a:pt x="6110" y="99317"/>
                        </a:cubicBezTo>
                        <a:cubicBezTo>
                          <a:pt x="6110" y="99317"/>
                          <a:pt x="0" y="105427"/>
                          <a:pt x="0" y="123757"/>
                        </a:cubicBezTo>
                        <a:lnTo>
                          <a:pt x="262730" y="32107"/>
                        </a:lnTo>
                        <a:cubicBezTo>
                          <a:pt x="207740" y="7667"/>
                          <a:pt x="152750" y="-4553"/>
                          <a:pt x="103870" y="1557"/>
                        </a:cubicBezTo>
                        <a:close/>
                      </a:path>
                    </a:pathLst>
                  </a:custGeom>
                  <a:solidFill>
                    <a:srgbClr val="E6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7CA84CF3-E779-42F5-9481-324FDC6DAFCF}"/>
                      </a:ext>
                    </a:extLst>
                  </p:cNvPr>
                  <p:cNvSpPr/>
                  <p:nvPr/>
                </p:nvSpPr>
                <p:spPr>
                  <a:xfrm>
                    <a:off x="713765" y="5051363"/>
                    <a:ext cx="472674" cy="238289"/>
                  </a:xfrm>
                  <a:custGeom>
                    <a:avLst/>
                    <a:gdLst>
                      <a:gd name="connsiteX0" fmla="*/ 436014 w 472674"/>
                      <a:gd name="connsiteY0" fmla="*/ 24440 h 238289"/>
                      <a:gd name="connsiteX1" fmla="*/ 411574 w 472674"/>
                      <a:gd name="connsiteY1" fmla="*/ 0 h 238289"/>
                      <a:gd name="connsiteX2" fmla="*/ 2204 w 472674"/>
                      <a:gd name="connsiteY2" fmla="*/ 140530 h 238289"/>
                      <a:gd name="connsiteX3" fmla="*/ 26644 w 472674"/>
                      <a:gd name="connsiteY3" fmla="*/ 238290 h 238289"/>
                      <a:gd name="connsiteX4" fmla="*/ 472674 w 472674"/>
                      <a:gd name="connsiteY4" fmla="*/ 85540 h 238289"/>
                      <a:gd name="connsiteX5" fmla="*/ 436014 w 472674"/>
                      <a:gd name="connsiteY5" fmla="*/ 24440 h 238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2674" h="238289">
                        <a:moveTo>
                          <a:pt x="436014" y="24440"/>
                        </a:moveTo>
                        <a:cubicBezTo>
                          <a:pt x="429904" y="18330"/>
                          <a:pt x="417684" y="6110"/>
                          <a:pt x="411574" y="0"/>
                        </a:cubicBezTo>
                        <a:cubicBezTo>
                          <a:pt x="277154" y="54990"/>
                          <a:pt x="136624" y="97760"/>
                          <a:pt x="2204" y="140530"/>
                        </a:cubicBezTo>
                        <a:cubicBezTo>
                          <a:pt x="-3906" y="177190"/>
                          <a:pt x="2204" y="207740"/>
                          <a:pt x="26644" y="238290"/>
                        </a:cubicBezTo>
                        <a:lnTo>
                          <a:pt x="472674" y="85540"/>
                        </a:lnTo>
                        <a:cubicBezTo>
                          <a:pt x="466564" y="61100"/>
                          <a:pt x="454344" y="42770"/>
                          <a:pt x="436014" y="24440"/>
                        </a:cubicBezTo>
                        <a:close/>
                      </a:path>
                    </a:pathLst>
                  </a:custGeom>
                  <a:solidFill>
                    <a:srgbClr val="E6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8" name="Freeform: Shape 227">
                    <a:extLst>
                      <a:ext uri="{FF2B5EF4-FFF2-40B4-BE49-F238E27FC236}">
                        <a16:creationId xmlns:a16="http://schemas.microsoft.com/office/drawing/2014/main" id="{C0753746-0303-4A23-B8FC-45416B80178C}"/>
                      </a:ext>
                    </a:extLst>
                  </p:cNvPr>
                  <p:cNvSpPr/>
                  <p:nvPr/>
                </p:nvSpPr>
                <p:spPr>
                  <a:xfrm>
                    <a:off x="856499" y="5289653"/>
                    <a:ext cx="305500" cy="156983"/>
                  </a:xfrm>
                  <a:custGeom>
                    <a:avLst/>
                    <a:gdLst>
                      <a:gd name="connsiteX0" fmla="*/ 0 w 305500"/>
                      <a:gd name="connsiteY0" fmla="*/ 103870 h 156983"/>
                      <a:gd name="connsiteX1" fmla="*/ 0 w 305500"/>
                      <a:gd name="connsiteY1" fmla="*/ 103870 h 156983"/>
                      <a:gd name="connsiteX2" fmla="*/ 281060 w 305500"/>
                      <a:gd name="connsiteY2" fmla="*/ 48880 h 156983"/>
                      <a:gd name="connsiteX3" fmla="*/ 305500 w 305500"/>
                      <a:gd name="connsiteY3" fmla="*/ 0 h 156983"/>
                      <a:gd name="connsiteX4" fmla="*/ 0 w 305500"/>
                      <a:gd name="connsiteY4" fmla="*/ 103870 h 1569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5500" h="156983">
                        <a:moveTo>
                          <a:pt x="0" y="103870"/>
                        </a:moveTo>
                        <a:cubicBezTo>
                          <a:pt x="0" y="103870"/>
                          <a:pt x="0" y="103870"/>
                          <a:pt x="0" y="103870"/>
                        </a:cubicBezTo>
                        <a:cubicBezTo>
                          <a:pt x="128310" y="171080"/>
                          <a:pt x="207740" y="195520"/>
                          <a:pt x="281060" y="48880"/>
                        </a:cubicBezTo>
                        <a:cubicBezTo>
                          <a:pt x="287170" y="30550"/>
                          <a:pt x="299390" y="12220"/>
                          <a:pt x="305500" y="0"/>
                        </a:cubicBezTo>
                        <a:lnTo>
                          <a:pt x="0" y="103870"/>
                        </a:lnTo>
                        <a:close/>
                      </a:path>
                    </a:pathLst>
                  </a:custGeom>
                  <a:solidFill>
                    <a:srgbClr val="E6FFFF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9" name="Graphic 16">
                  <a:extLst>
                    <a:ext uri="{FF2B5EF4-FFF2-40B4-BE49-F238E27FC236}">
                      <a16:creationId xmlns:a16="http://schemas.microsoft.com/office/drawing/2014/main" id="{C4B4F457-BFE7-4B37-9EED-35A6D9748842}"/>
                    </a:ext>
                  </a:extLst>
                </p:cNvPr>
                <p:cNvGrpSpPr/>
                <p:nvPr/>
              </p:nvGrpSpPr>
              <p:grpSpPr>
                <a:xfrm>
                  <a:off x="657299" y="4958144"/>
                  <a:ext cx="588140" cy="550440"/>
                  <a:chOff x="657299" y="4958144"/>
                  <a:chExt cx="588140" cy="550440"/>
                </a:xfrm>
              </p:grpSpPr>
              <p:sp>
                <p:nvSpPr>
                  <p:cNvPr id="230" name="Freeform: Shape 229">
                    <a:extLst>
                      <a:ext uri="{FF2B5EF4-FFF2-40B4-BE49-F238E27FC236}">
                        <a16:creationId xmlns:a16="http://schemas.microsoft.com/office/drawing/2014/main" id="{66E6540C-5046-448B-BD06-784D73A845C2}"/>
                      </a:ext>
                    </a:extLst>
                  </p:cNvPr>
                  <p:cNvSpPr/>
                  <p:nvPr/>
                </p:nvSpPr>
                <p:spPr>
                  <a:xfrm>
                    <a:off x="710612" y="4958144"/>
                    <a:ext cx="478364" cy="486059"/>
                  </a:xfrm>
                  <a:custGeom>
                    <a:avLst/>
                    <a:gdLst>
                      <a:gd name="connsiteX0" fmla="*/ 145887 w 478364"/>
                      <a:gd name="connsiteY0" fmla="*/ 435378 h 486059"/>
                      <a:gd name="connsiteX1" fmla="*/ 420837 w 478364"/>
                      <a:gd name="connsiteY1" fmla="*/ 380388 h 486059"/>
                      <a:gd name="connsiteX2" fmla="*/ 439167 w 478364"/>
                      <a:gd name="connsiteY2" fmla="*/ 117659 h 486059"/>
                      <a:gd name="connsiteX3" fmla="*/ 139777 w 478364"/>
                      <a:gd name="connsiteY3" fmla="*/ 1569 h 486059"/>
                      <a:gd name="connsiteX4" fmla="*/ 42017 w 478364"/>
                      <a:gd name="connsiteY4" fmla="*/ 99329 h 486059"/>
                      <a:gd name="connsiteX5" fmla="*/ 5357 w 478364"/>
                      <a:gd name="connsiteY5" fmla="*/ 215419 h 486059"/>
                      <a:gd name="connsiteX6" fmla="*/ 145887 w 478364"/>
                      <a:gd name="connsiteY6" fmla="*/ 435378 h 4860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78364" h="486059">
                        <a:moveTo>
                          <a:pt x="145887" y="435378"/>
                        </a:moveTo>
                        <a:cubicBezTo>
                          <a:pt x="268087" y="496478"/>
                          <a:pt x="353627" y="527028"/>
                          <a:pt x="420837" y="380388"/>
                        </a:cubicBezTo>
                        <a:cubicBezTo>
                          <a:pt x="494157" y="233748"/>
                          <a:pt x="494157" y="184869"/>
                          <a:pt x="439167" y="117659"/>
                        </a:cubicBezTo>
                        <a:cubicBezTo>
                          <a:pt x="378067" y="50449"/>
                          <a:pt x="243647" y="-10651"/>
                          <a:pt x="139777" y="1569"/>
                        </a:cubicBezTo>
                        <a:cubicBezTo>
                          <a:pt x="90897" y="7679"/>
                          <a:pt x="66457" y="44339"/>
                          <a:pt x="42017" y="99329"/>
                        </a:cubicBezTo>
                        <a:cubicBezTo>
                          <a:pt x="42017" y="99329"/>
                          <a:pt x="23687" y="135989"/>
                          <a:pt x="5357" y="215419"/>
                        </a:cubicBezTo>
                        <a:cubicBezTo>
                          <a:pt x="-12973" y="294848"/>
                          <a:pt x="11467" y="349838"/>
                          <a:pt x="145887" y="435378"/>
                        </a:cubicBezTo>
                        <a:close/>
                      </a:path>
                    </a:pathLst>
                  </a:custGeom>
                  <a:noFill/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" name="Freeform: Shape 230">
                    <a:extLst>
                      <a:ext uri="{FF2B5EF4-FFF2-40B4-BE49-F238E27FC236}">
                        <a16:creationId xmlns:a16="http://schemas.microsoft.com/office/drawing/2014/main" id="{3BA4443F-3C76-45F1-B7A2-FA392B9F9E3F}"/>
                      </a:ext>
                    </a:extLst>
                  </p:cNvPr>
                  <p:cNvSpPr/>
                  <p:nvPr/>
                </p:nvSpPr>
                <p:spPr>
                  <a:xfrm>
                    <a:off x="657299" y="5026923"/>
                    <a:ext cx="588140" cy="481661"/>
                  </a:xfrm>
                  <a:custGeom>
                    <a:avLst/>
                    <a:gdLst>
                      <a:gd name="connsiteX0" fmla="*/ 535250 w 588140"/>
                      <a:gd name="connsiteY0" fmla="*/ 24440 h 481661"/>
                      <a:gd name="connsiteX1" fmla="*/ 510810 w 588140"/>
                      <a:gd name="connsiteY1" fmla="*/ 0 h 481661"/>
                      <a:gd name="connsiteX2" fmla="*/ 480260 w 588140"/>
                      <a:gd name="connsiteY2" fmla="*/ 354380 h 481661"/>
                      <a:gd name="connsiteX3" fmla="*/ 101440 w 588140"/>
                      <a:gd name="connsiteY3" fmla="*/ 342159 h 481661"/>
                      <a:gd name="connsiteX4" fmla="*/ 22010 w 588140"/>
                      <a:gd name="connsiteY4" fmla="*/ 97760 h 481661"/>
                      <a:gd name="connsiteX5" fmla="*/ 9790 w 588140"/>
                      <a:gd name="connsiteY5" fmla="*/ 146640 h 481661"/>
                      <a:gd name="connsiteX6" fmla="*/ 180870 w 588140"/>
                      <a:gd name="connsiteY6" fmla="*/ 421589 h 481661"/>
                      <a:gd name="connsiteX7" fmla="*/ 516920 w 588140"/>
                      <a:gd name="connsiteY7" fmla="*/ 348269 h 481661"/>
                      <a:gd name="connsiteX8" fmla="*/ 535250 w 588140"/>
                      <a:gd name="connsiteY8" fmla="*/ 24440 h 4816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88140" h="481661">
                        <a:moveTo>
                          <a:pt x="535250" y="24440"/>
                        </a:moveTo>
                        <a:cubicBezTo>
                          <a:pt x="529140" y="18330"/>
                          <a:pt x="523030" y="12220"/>
                          <a:pt x="510810" y="0"/>
                        </a:cubicBezTo>
                        <a:cubicBezTo>
                          <a:pt x="614680" y="103870"/>
                          <a:pt x="553580" y="207740"/>
                          <a:pt x="480260" y="354380"/>
                        </a:cubicBezTo>
                        <a:cubicBezTo>
                          <a:pt x="400830" y="525459"/>
                          <a:pt x="254190" y="452139"/>
                          <a:pt x="101440" y="342159"/>
                        </a:cubicBezTo>
                        <a:cubicBezTo>
                          <a:pt x="-2430" y="262730"/>
                          <a:pt x="3680" y="152750"/>
                          <a:pt x="22010" y="97760"/>
                        </a:cubicBezTo>
                        <a:cubicBezTo>
                          <a:pt x="15900" y="109980"/>
                          <a:pt x="9790" y="128310"/>
                          <a:pt x="9790" y="146640"/>
                        </a:cubicBezTo>
                        <a:cubicBezTo>
                          <a:pt x="-20760" y="244400"/>
                          <a:pt x="15900" y="317720"/>
                          <a:pt x="180870" y="421589"/>
                        </a:cubicBezTo>
                        <a:cubicBezTo>
                          <a:pt x="333620" y="494909"/>
                          <a:pt x="431380" y="531569"/>
                          <a:pt x="516920" y="348269"/>
                        </a:cubicBezTo>
                        <a:cubicBezTo>
                          <a:pt x="608571" y="164970"/>
                          <a:pt x="608571" y="103870"/>
                          <a:pt x="535250" y="24440"/>
                        </a:cubicBezTo>
                        <a:close/>
                      </a:path>
                    </a:pathLst>
                  </a:custGeom>
                  <a:solidFill>
                    <a:srgbClr val="424241">
                      <a:alpha val="50000"/>
                    </a:srgbClr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2" name="Freeform: Shape 231">
                  <a:extLst>
                    <a:ext uri="{FF2B5EF4-FFF2-40B4-BE49-F238E27FC236}">
                      <a16:creationId xmlns:a16="http://schemas.microsoft.com/office/drawing/2014/main" id="{F36963AE-5620-42CC-A612-5A7955557338}"/>
                    </a:ext>
                  </a:extLst>
                </p:cNvPr>
                <p:cNvSpPr/>
                <p:nvPr/>
              </p:nvSpPr>
              <p:spPr>
                <a:xfrm>
                  <a:off x="734299" y="4918405"/>
                  <a:ext cx="211826" cy="132958"/>
                </a:xfrm>
                <a:custGeom>
                  <a:avLst/>
                  <a:gdLst>
                    <a:gd name="connsiteX0" fmla="*/ 0 w 211826"/>
                    <a:gd name="connsiteY0" fmla="*/ 132958 h 132958"/>
                    <a:gd name="connsiteX1" fmla="*/ 201630 w 211826"/>
                    <a:gd name="connsiteY1" fmla="*/ 22978 h 132958"/>
                    <a:gd name="connsiteX2" fmla="*/ 0 w 211826"/>
                    <a:gd name="connsiteY2" fmla="*/ 132958 h 1329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1826" h="132958">
                      <a:moveTo>
                        <a:pt x="0" y="132958"/>
                      </a:moveTo>
                      <a:cubicBezTo>
                        <a:pt x="0" y="132958"/>
                        <a:pt x="36660" y="-19792"/>
                        <a:pt x="201630" y="22978"/>
                      </a:cubicBezTo>
                      <a:cubicBezTo>
                        <a:pt x="262730" y="35198"/>
                        <a:pt x="30550" y="-87001"/>
                        <a:pt x="0" y="1329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3" name="Freeform: Shape 232">
                  <a:extLst>
                    <a:ext uri="{FF2B5EF4-FFF2-40B4-BE49-F238E27FC236}">
                      <a16:creationId xmlns:a16="http://schemas.microsoft.com/office/drawing/2014/main" id="{17D3BD97-501E-40F3-86A4-AC7DF24FE7C4}"/>
                    </a:ext>
                  </a:extLst>
                </p:cNvPr>
                <p:cNvSpPr/>
                <p:nvPr/>
              </p:nvSpPr>
              <p:spPr>
                <a:xfrm>
                  <a:off x="966479" y="4941383"/>
                  <a:ext cx="30550" cy="12219"/>
                </a:xfrm>
                <a:custGeom>
                  <a:avLst/>
                  <a:gdLst>
                    <a:gd name="connsiteX0" fmla="*/ 30550 w 30550"/>
                    <a:gd name="connsiteY0" fmla="*/ 12220 h 12219"/>
                    <a:gd name="connsiteX1" fmla="*/ 12220 w 30550"/>
                    <a:gd name="connsiteY1" fmla="*/ 12220 h 12219"/>
                    <a:gd name="connsiteX2" fmla="*/ 0 w 30550"/>
                    <a:gd name="connsiteY2" fmla="*/ 0 h 12219"/>
                    <a:gd name="connsiteX3" fmla="*/ 18330 w 30550"/>
                    <a:gd name="connsiteY3" fmla="*/ 0 h 12219"/>
                    <a:gd name="connsiteX4" fmla="*/ 30550 w 30550"/>
                    <a:gd name="connsiteY4" fmla="*/ 12220 h 12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50" h="12219">
                      <a:moveTo>
                        <a:pt x="30550" y="12220"/>
                      </a:moveTo>
                      <a:cubicBezTo>
                        <a:pt x="30550" y="12220"/>
                        <a:pt x="24440" y="12220"/>
                        <a:pt x="12220" y="12220"/>
                      </a:cubicBezTo>
                      <a:cubicBezTo>
                        <a:pt x="6110" y="12220"/>
                        <a:pt x="0" y="6110"/>
                        <a:pt x="0" y="0"/>
                      </a:cubicBezTo>
                      <a:cubicBezTo>
                        <a:pt x="0" y="0"/>
                        <a:pt x="6110" y="0"/>
                        <a:pt x="18330" y="0"/>
                      </a:cubicBezTo>
                      <a:cubicBezTo>
                        <a:pt x="24440" y="6110"/>
                        <a:pt x="30550" y="12220"/>
                        <a:pt x="30550" y="1222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34" name="Graphic 16">
              <a:extLst>
                <a:ext uri="{FF2B5EF4-FFF2-40B4-BE49-F238E27FC236}">
                  <a16:creationId xmlns:a16="http://schemas.microsoft.com/office/drawing/2014/main" id="{D41495B0-7B23-4F7C-9381-BF7DF26C3BD9}"/>
                </a:ext>
              </a:extLst>
            </p:cNvPr>
            <p:cNvGrpSpPr/>
            <p:nvPr/>
          </p:nvGrpSpPr>
          <p:grpSpPr>
            <a:xfrm>
              <a:off x="908434" y="6539910"/>
              <a:ext cx="1184208" cy="1487019"/>
              <a:chOff x="908434" y="6539910"/>
              <a:chExt cx="1184208" cy="1487019"/>
            </a:xfrm>
          </p:grpSpPr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BDA5F911-EE93-4707-B3C8-69761F0AFC78}"/>
                  </a:ext>
                </a:extLst>
              </p:cNvPr>
              <p:cNvSpPr/>
              <p:nvPr/>
            </p:nvSpPr>
            <p:spPr>
              <a:xfrm>
                <a:off x="1589699" y="6584971"/>
                <a:ext cx="61100" cy="61099"/>
              </a:xfrm>
              <a:custGeom>
                <a:avLst/>
                <a:gdLst>
                  <a:gd name="connsiteX0" fmla="*/ 0 w 61100"/>
                  <a:gd name="connsiteY0" fmla="*/ 0 h 61099"/>
                  <a:gd name="connsiteX1" fmla="*/ 0 w 61100"/>
                  <a:gd name="connsiteY1" fmla="*/ 0 h 61099"/>
                  <a:gd name="connsiteX2" fmla="*/ 0 w 61100"/>
                  <a:gd name="connsiteY2" fmla="*/ 0 h 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100" h="6109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8847FBB-A52A-48FA-A463-0CDAEF1250D4}"/>
                  </a:ext>
                </a:extLst>
              </p:cNvPr>
              <p:cNvSpPr/>
              <p:nvPr/>
            </p:nvSpPr>
            <p:spPr>
              <a:xfrm>
                <a:off x="1583589" y="6572751"/>
                <a:ext cx="12220" cy="12220"/>
              </a:xfrm>
              <a:custGeom>
                <a:avLst/>
                <a:gdLst>
                  <a:gd name="connsiteX0" fmla="*/ 12220 w 12220"/>
                  <a:gd name="connsiteY0" fmla="*/ 12220 h 12220"/>
                  <a:gd name="connsiteX1" fmla="*/ 0 w 12220"/>
                  <a:gd name="connsiteY1" fmla="*/ 12220 h 12220"/>
                  <a:gd name="connsiteX2" fmla="*/ 0 w 12220"/>
                  <a:gd name="connsiteY2" fmla="*/ 0 h 12220"/>
                  <a:gd name="connsiteX3" fmla="*/ 12220 w 12220"/>
                  <a:gd name="connsiteY3" fmla="*/ 0 h 12220"/>
                  <a:gd name="connsiteX4" fmla="*/ 12220 w 12220"/>
                  <a:gd name="connsiteY4" fmla="*/ 12220 h 1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0" h="12220">
                    <a:moveTo>
                      <a:pt x="12220" y="12220"/>
                    </a:moveTo>
                    <a:lnTo>
                      <a:pt x="0" y="12220"/>
                    </a:lnTo>
                    <a:lnTo>
                      <a:pt x="0" y="0"/>
                    </a:lnTo>
                    <a:lnTo>
                      <a:pt x="12220" y="0"/>
                    </a:lnTo>
                    <a:cubicBezTo>
                      <a:pt x="12220" y="0"/>
                      <a:pt x="12220" y="6110"/>
                      <a:pt x="12220" y="12220"/>
                    </a:cubicBezTo>
                    <a:close/>
                  </a:path>
                </a:pathLst>
              </a:custGeom>
              <a:solidFill>
                <a:srgbClr val="EEB4CF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7" name="Graphic 16">
                <a:extLst>
                  <a:ext uri="{FF2B5EF4-FFF2-40B4-BE49-F238E27FC236}">
                    <a16:creationId xmlns:a16="http://schemas.microsoft.com/office/drawing/2014/main" id="{B0E97C01-4FDA-4C25-B84A-76CCCB34DB56}"/>
                  </a:ext>
                </a:extLst>
              </p:cNvPr>
              <p:cNvGrpSpPr/>
              <p:nvPr/>
            </p:nvGrpSpPr>
            <p:grpSpPr>
              <a:xfrm>
                <a:off x="908434" y="6539910"/>
                <a:ext cx="1184208" cy="1487019"/>
                <a:chOff x="908434" y="6539910"/>
                <a:chExt cx="1184208" cy="1487019"/>
              </a:xfrm>
            </p:grpSpPr>
            <p:sp>
              <p:nvSpPr>
                <p:cNvPr id="238" name="Freeform: Shape 237">
                  <a:extLst>
                    <a:ext uri="{FF2B5EF4-FFF2-40B4-BE49-F238E27FC236}">
                      <a16:creationId xmlns:a16="http://schemas.microsoft.com/office/drawing/2014/main" id="{F75E8AD9-71BB-4A22-AEF2-BD4CCD48271A}"/>
                    </a:ext>
                  </a:extLst>
                </p:cNvPr>
                <p:cNvSpPr/>
                <p:nvPr/>
              </p:nvSpPr>
              <p:spPr>
                <a:xfrm>
                  <a:off x="919484" y="6546161"/>
                  <a:ext cx="1160533" cy="1473242"/>
                </a:xfrm>
                <a:custGeom>
                  <a:avLst/>
                  <a:gdLst>
                    <a:gd name="connsiteX0" fmla="*/ 1091806 w 1160533"/>
                    <a:gd name="connsiteY0" fmla="*/ 1022519 h 1473242"/>
                    <a:gd name="connsiteX1" fmla="*/ 1122356 w 1160533"/>
                    <a:gd name="connsiteY1" fmla="*/ 576490 h 1473242"/>
                    <a:gd name="connsiteX2" fmla="*/ 975716 w 1160533"/>
                    <a:gd name="connsiteY2" fmla="*/ 57140 h 1473242"/>
                    <a:gd name="connsiteX3" fmla="*/ 945166 w 1160533"/>
                    <a:gd name="connsiteY3" fmla="*/ 2150 h 1473242"/>
                    <a:gd name="connsiteX4" fmla="*/ 896285 w 1160533"/>
                    <a:gd name="connsiteY4" fmla="*/ 20481 h 1473242"/>
                    <a:gd name="connsiteX5" fmla="*/ 615225 w 1160533"/>
                    <a:gd name="connsiteY5" fmla="*/ 222110 h 1473242"/>
                    <a:gd name="connsiteX6" fmla="*/ 670215 w 1160533"/>
                    <a:gd name="connsiteY6" fmla="*/ 51030 h 1473242"/>
                    <a:gd name="connsiteX7" fmla="*/ 670215 w 1160533"/>
                    <a:gd name="connsiteY7" fmla="*/ 38810 h 1473242"/>
                    <a:gd name="connsiteX8" fmla="*/ 621335 w 1160533"/>
                    <a:gd name="connsiteY8" fmla="*/ 14370 h 1473242"/>
                    <a:gd name="connsiteX9" fmla="*/ 566345 w 1160533"/>
                    <a:gd name="connsiteY9" fmla="*/ 57140 h 1473242"/>
                    <a:gd name="connsiteX10" fmla="*/ 224185 w 1160533"/>
                    <a:gd name="connsiteY10" fmla="*/ 222110 h 1473242"/>
                    <a:gd name="connsiteX11" fmla="*/ 114205 w 1160533"/>
                    <a:gd name="connsiteY11" fmla="*/ 270990 h 1473242"/>
                    <a:gd name="connsiteX12" fmla="*/ 242515 w 1160533"/>
                    <a:gd name="connsiteY12" fmla="*/ 405410 h 1473242"/>
                    <a:gd name="connsiteX13" fmla="*/ 77545 w 1160533"/>
                    <a:gd name="connsiteY13" fmla="*/ 1144719 h 1473242"/>
                    <a:gd name="connsiteX14" fmla="*/ 83655 w 1160533"/>
                    <a:gd name="connsiteY14" fmla="*/ 1376899 h 1473242"/>
                    <a:gd name="connsiteX15" fmla="*/ 1024596 w 1160533"/>
                    <a:gd name="connsiteY15" fmla="*/ 1334129 h 1473242"/>
                    <a:gd name="connsiteX16" fmla="*/ 1091806 w 1160533"/>
                    <a:gd name="connsiteY16" fmla="*/ 1022519 h 1473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60533" h="1473242">
                      <a:moveTo>
                        <a:pt x="1091806" y="1022519"/>
                      </a:moveTo>
                      <a:cubicBezTo>
                        <a:pt x="1067366" y="967529"/>
                        <a:pt x="1116246" y="747569"/>
                        <a:pt x="1122356" y="576490"/>
                      </a:cubicBezTo>
                      <a:cubicBezTo>
                        <a:pt x="1159016" y="368750"/>
                        <a:pt x="1152906" y="234330"/>
                        <a:pt x="975716" y="57140"/>
                      </a:cubicBezTo>
                      <a:cubicBezTo>
                        <a:pt x="994046" y="32700"/>
                        <a:pt x="975716" y="-10069"/>
                        <a:pt x="945166" y="2150"/>
                      </a:cubicBezTo>
                      <a:cubicBezTo>
                        <a:pt x="914616" y="14370"/>
                        <a:pt x="896285" y="20481"/>
                        <a:pt x="896285" y="20481"/>
                      </a:cubicBezTo>
                      <a:cubicBezTo>
                        <a:pt x="896285" y="20481"/>
                        <a:pt x="755755" y="99910"/>
                        <a:pt x="615225" y="222110"/>
                      </a:cubicBezTo>
                      <a:cubicBezTo>
                        <a:pt x="621335" y="167120"/>
                        <a:pt x="664105" y="81580"/>
                        <a:pt x="670215" y="51030"/>
                      </a:cubicBezTo>
                      <a:cubicBezTo>
                        <a:pt x="670215" y="51030"/>
                        <a:pt x="670215" y="44920"/>
                        <a:pt x="670215" y="38810"/>
                      </a:cubicBezTo>
                      <a:cubicBezTo>
                        <a:pt x="670215" y="38810"/>
                        <a:pt x="645775" y="-10069"/>
                        <a:pt x="621335" y="14370"/>
                      </a:cubicBezTo>
                      <a:cubicBezTo>
                        <a:pt x="578565" y="51030"/>
                        <a:pt x="566345" y="57140"/>
                        <a:pt x="566345" y="57140"/>
                      </a:cubicBezTo>
                      <a:cubicBezTo>
                        <a:pt x="566345" y="57140"/>
                        <a:pt x="358605" y="130460"/>
                        <a:pt x="224185" y="222110"/>
                      </a:cubicBezTo>
                      <a:cubicBezTo>
                        <a:pt x="175305" y="252660"/>
                        <a:pt x="114205" y="228220"/>
                        <a:pt x="114205" y="270990"/>
                      </a:cubicBezTo>
                      <a:cubicBezTo>
                        <a:pt x="108095" y="313760"/>
                        <a:pt x="242515" y="405410"/>
                        <a:pt x="242515" y="405410"/>
                      </a:cubicBezTo>
                      <a:cubicBezTo>
                        <a:pt x="242515" y="405410"/>
                        <a:pt x="59215" y="790339"/>
                        <a:pt x="77545" y="1144719"/>
                      </a:cubicBezTo>
                      <a:cubicBezTo>
                        <a:pt x="-38545" y="1260809"/>
                        <a:pt x="-14105" y="1340239"/>
                        <a:pt x="83655" y="1376899"/>
                      </a:cubicBezTo>
                      <a:cubicBezTo>
                        <a:pt x="181415" y="1413558"/>
                        <a:pt x="572455" y="1596858"/>
                        <a:pt x="1024596" y="1334129"/>
                      </a:cubicBezTo>
                      <a:cubicBezTo>
                        <a:pt x="1171236" y="1230259"/>
                        <a:pt x="1207896" y="1211929"/>
                        <a:pt x="1091806" y="10225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9" name="Freeform: Shape 238">
                  <a:extLst>
                    <a:ext uri="{FF2B5EF4-FFF2-40B4-BE49-F238E27FC236}">
                      <a16:creationId xmlns:a16="http://schemas.microsoft.com/office/drawing/2014/main" id="{EA7BB2A1-B63E-4564-8EDA-66014A468ABD}"/>
                    </a:ext>
                  </a:extLst>
                </p:cNvPr>
                <p:cNvSpPr/>
                <p:nvPr/>
              </p:nvSpPr>
              <p:spPr>
                <a:xfrm>
                  <a:off x="908434" y="6539910"/>
                  <a:ext cx="1184208" cy="1487019"/>
                </a:xfrm>
                <a:custGeom>
                  <a:avLst/>
                  <a:gdLst>
                    <a:gd name="connsiteX0" fmla="*/ 540735 w 1184208"/>
                    <a:gd name="connsiteY0" fmla="*/ 1487020 h 1487019"/>
                    <a:gd name="connsiteX1" fmla="*/ 540735 w 1184208"/>
                    <a:gd name="connsiteY1" fmla="*/ 1487020 h 1487019"/>
                    <a:gd name="connsiteX2" fmla="*/ 113035 w 1184208"/>
                    <a:gd name="connsiteY2" fmla="*/ 1395369 h 1487019"/>
                    <a:gd name="connsiteX3" fmla="*/ 88595 w 1184208"/>
                    <a:gd name="connsiteY3" fmla="*/ 1389260 h 1487019"/>
                    <a:gd name="connsiteX4" fmla="*/ 3055 w 1184208"/>
                    <a:gd name="connsiteY4" fmla="*/ 1309830 h 1487019"/>
                    <a:gd name="connsiteX5" fmla="*/ 76375 w 1184208"/>
                    <a:gd name="connsiteY5" fmla="*/ 1144860 h 1487019"/>
                    <a:gd name="connsiteX6" fmla="*/ 241345 w 1184208"/>
                    <a:gd name="connsiteY6" fmla="*/ 411661 h 1487019"/>
                    <a:gd name="connsiteX7" fmla="*/ 113035 w 1184208"/>
                    <a:gd name="connsiteY7" fmla="*/ 277241 h 1487019"/>
                    <a:gd name="connsiteX8" fmla="*/ 168025 w 1184208"/>
                    <a:gd name="connsiteY8" fmla="*/ 240581 h 1487019"/>
                    <a:gd name="connsiteX9" fmla="*/ 229125 w 1184208"/>
                    <a:gd name="connsiteY9" fmla="*/ 222251 h 1487019"/>
                    <a:gd name="connsiteX10" fmla="*/ 571285 w 1184208"/>
                    <a:gd name="connsiteY10" fmla="*/ 57281 h 1487019"/>
                    <a:gd name="connsiteX11" fmla="*/ 626275 w 1184208"/>
                    <a:gd name="connsiteY11" fmla="*/ 14511 h 1487019"/>
                    <a:gd name="connsiteX12" fmla="*/ 644605 w 1184208"/>
                    <a:gd name="connsiteY12" fmla="*/ 8401 h 1487019"/>
                    <a:gd name="connsiteX13" fmla="*/ 687376 w 1184208"/>
                    <a:gd name="connsiteY13" fmla="*/ 45061 h 1487019"/>
                    <a:gd name="connsiteX14" fmla="*/ 687376 w 1184208"/>
                    <a:gd name="connsiteY14" fmla="*/ 45061 h 1487019"/>
                    <a:gd name="connsiteX15" fmla="*/ 687376 w 1184208"/>
                    <a:gd name="connsiteY15" fmla="*/ 45061 h 1487019"/>
                    <a:gd name="connsiteX16" fmla="*/ 687376 w 1184208"/>
                    <a:gd name="connsiteY16" fmla="*/ 57281 h 1487019"/>
                    <a:gd name="connsiteX17" fmla="*/ 669045 w 1184208"/>
                    <a:gd name="connsiteY17" fmla="*/ 112271 h 1487019"/>
                    <a:gd name="connsiteX18" fmla="*/ 632385 w 1184208"/>
                    <a:gd name="connsiteY18" fmla="*/ 210031 h 1487019"/>
                    <a:gd name="connsiteX19" fmla="*/ 901226 w 1184208"/>
                    <a:gd name="connsiteY19" fmla="*/ 20621 h 1487019"/>
                    <a:gd name="connsiteX20" fmla="*/ 901226 w 1184208"/>
                    <a:gd name="connsiteY20" fmla="*/ 20621 h 1487019"/>
                    <a:gd name="connsiteX21" fmla="*/ 950106 w 1184208"/>
                    <a:gd name="connsiteY21" fmla="*/ 2291 h 1487019"/>
                    <a:gd name="connsiteX22" fmla="*/ 992876 w 1184208"/>
                    <a:gd name="connsiteY22" fmla="*/ 20621 h 1487019"/>
                    <a:gd name="connsiteX23" fmla="*/ 992876 w 1184208"/>
                    <a:gd name="connsiteY23" fmla="*/ 63391 h 1487019"/>
                    <a:gd name="connsiteX24" fmla="*/ 1139516 w 1184208"/>
                    <a:gd name="connsiteY24" fmla="*/ 588850 h 1487019"/>
                    <a:gd name="connsiteX25" fmla="*/ 1121186 w 1184208"/>
                    <a:gd name="connsiteY25" fmla="*/ 814920 h 1487019"/>
                    <a:gd name="connsiteX26" fmla="*/ 1115076 w 1184208"/>
                    <a:gd name="connsiteY26" fmla="*/ 1028770 h 1487019"/>
                    <a:gd name="connsiteX27" fmla="*/ 1053976 w 1184208"/>
                    <a:gd name="connsiteY27" fmla="*/ 1346490 h 1487019"/>
                    <a:gd name="connsiteX28" fmla="*/ 1041756 w 1184208"/>
                    <a:gd name="connsiteY28" fmla="*/ 1352599 h 1487019"/>
                    <a:gd name="connsiteX29" fmla="*/ 540735 w 1184208"/>
                    <a:gd name="connsiteY29" fmla="*/ 1487020 h 1487019"/>
                    <a:gd name="connsiteX30" fmla="*/ 650715 w 1184208"/>
                    <a:gd name="connsiteY30" fmla="*/ 20621 h 1487019"/>
                    <a:gd name="connsiteX31" fmla="*/ 638495 w 1184208"/>
                    <a:gd name="connsiteY31" fmla="*/ 26731 h 1487019"/>
                    <a:gd name="connsiteX32" fmla="*/ 583505 w 1184208"/>
                    <a:gd name="connsiteY32" fmla="*/ 69501 h 1487019"/>
                    <a:gd name="connsiteX33" fmla="*/ 583505 w 1184208"/>
                    <a:gd name="connsiteY33" fmla="*/ 69501 h 1487019"/>
                    <a:gd name="connsiteX34" fmla="*/ 241345 w 1184208"/>
                    <a:gd name="connsiteY34" fmla="*/ 234471 h 1487019"/>
                    <a:gd name="connsiteX35" fmla="*/ 174135 w 1184208"/>
                    <a:gd name="connsiteY35" fmla="*/ 252801 h 1487019"/>
                    <a:gd name="connsiteX36" fmla="*/ 131365 w 1184208"/>
                    <a:gd name="connsiteY36" fmla="*/ 277241 h 1487019"/>
                    <a:gd name="connsiteX37" fmla="*/ 259675 w 1184208"/>
                    <a:gd name="connsiteY37" fmla="*/ 405551 h 1487019"/>
                    <a:gd name="connsiteX38" fmla="*/ 265785 w 1184208"/>
                    <a:gd name="connsiteY38" fmla="*/ 411661 h 1487019"/>
                    <a:gd name="connsiteX39" fmla="*/ 265785 w 1184208"/>
                    <a:gd name="connsiteY39" fmla="*/ 417771 h 1487019"/>
                    <a:gd name="connsiteX40" fmla="*/ 100815 w 1184208"/>
                    <a:gd name="connsiteY40" fmla="*/ 1150970 h 1487019"/>
                    <a:gd name="connsiteX41" fmla="*/ 100815 w 1184208"/>
                    <a:gd name="connsiteY41" fmla="*/ 1157080 h 1487019"/>
                    <a:gd name="connsiteX42" fmla="*/ 100815 w 1184208"/>
                    <a:gd name="connsiteY42" fmla="*/ 1157080 h 1487019"/>
                    <a:gd name="connsiteX43" fmla="*/ 27495 w 1184208"/>
                    <a:gd name="connsiteY43" fmla="*/ 1309830 h 1487019"/>
                    <a:gd name="connsiteX44" fmla="*/ 100815 w 1184208"/>
                    <a:gd name="connsiteY44" fmla="*/ 1383149 h 1487019"/>
                    <a:gd name="connsiteX45" fmla="*/ 125255 w 1184208"/>
                    <a:gd name="connsiteY45" fmla="*/ 1389260 h 1487019"/>
                    <a:gd name="connsiteX46" fmla="*/ 546845 w 1184208"/>
                    <a:gd name="connsiteY46" fmla="*/ 1474799 h 1487019"/>
                    <a:gd name="connsiteX47" fmla="*/ 1035646 w 1184208"/>
                    <a:gd name="connsiteY47" fmla="*/ 1340380 h 1487019"/>
                    <a:gd name="connsiteX48" fmla="*/ 1041756 w 1184208"/>
                    <a:gd name="connsiteY48" fmla="*/ 1334269 h 1487019"/>
                    <a:gd name="connsiteX49" fmla="*/ 1163956 w 1184208"/>
                    <a:gd name="connsiteY49" fmla="*/ 1212070 h 1487019"/>
                    <a:gd name="connsiteX50" fmla="*/ 1096746 w 1184208"/>
                    <a:gd name="connsiteY50" fmla="*/ 1034880 h 1487019"/>
                    <a:gd name="connsiteX51" fmla="*/ 1102856 w 1184208"/>
                    <a:gd name="connsiteY51" fmla="*/ 808810 h 1487019"/>
                    <a:gd name="connsiteX52" fmla="*/ 1121186 w 1184208"/>
                    <a:gd name="connsiteY52" fmla="*/ 582740 h 1487019"/>
                    <a:gd name="connsiteX53" fmla="*/ 974546 w 1184208"/>
                    <a:gd name="connsiteY53" fmla="*/ 63391 h 1487019"/>
                    <a:gd name="connsiteX54" fmla="*/ 974546 w 1184208"/>
                    <a:gd name="connsiteY54" fmla="*/ 63391 h 1487019"/>
                    <a:gd name="connsiteX55" fmla="*/ 980656 w 1184208"/>
                    <a:gd name="connsiteY55" fmla="*/ 57281 h 1487019"/>
                    <a:gd name="connsiteX56" fmla="*/ 980656 w 1184208"/>
                    <a:gd name="connsiteY56" fmla="*/ 26731 h 1487019"/>
                    <a:gd name="connsiteX57" fmla="*/ 956216 w 1184208"/>
                    <a:gd name="connsiteY57" fmla="*/ 14511 h 1487019"/>
                    <a:gd name="connsiteX58" fmla="*/ 907336 w 1184208"/>
                    <a:gd name="connsiteY58" fmla="*/ 32841 h 1487019"/>
                    <a:gd name="connsiteX59" fmla="*/ 626275 w 1184208"/>
                    <a:gd name="connsiteY59" fmla="*/ 234471 h 1487019"/>
                    <a:gd name="connsiteX60" fmla="*/ 614055 w 1184208"/>
                    <a:gd name="connsiteY60" fmla="*/ 246691 h 1487019"/>
                    <a:gd name="connsiteX61" fmla="*/ 614055 w 1184208"/>
                    <a:gd name="connsiteY61" fmla="*/ 228361 h 1487019"/>
                    <a:gd name="connsiteX62" fmla="*/ 650715 w 1184208"/>
                    <a:gd name="connsiteY62" fmla="*/ 106161 h 1487019"/>
                    <a:gd name="connsiteX63" fmla="*/ 669045 w 1184208"/>
                    <a:gd name="connsiteY63" fmla="*/ 57281 h 1487019"/>
                    <a:gd name="connsiteX64" fmla="*/ 669045 w 1184208"/>
                    <a:gd name="connsiteY64" fmla="*/ 51171 h 1487019"/>
                    <a:gd name="connsiteX65" fmla="*/ 650715 w 1184208"/>
                    <a:gd name="connsiteY65" fmla="*/ 20621 h 1487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184208" h="1487019">
                      <a:moveTo>
                        <a:pt x="540735" y="1487020"/>
                      </a:moveTo>
                      <a:lnTo>
                        <a:pt x="540735" y="1487020"/>
                      </a:lnTo>
                      <a:cubicBezTo>
                        <a:pt x="345215" y="1487020"/>
                        <a:pt x="186355" y="1425920"/>
                        <a:pt x="113035" y="1395369"/>
                      </a:cubicBezTo>
                      <a:cubicBezTo>
                        <a:pt x="106925" y="1389260"/>
                        <a:pt x="94705" y="1389260"/>
                        <a:pt x="88595" y="1389260"/>
                      </a:cubicBezTo>
                      <a:cubicBezTo>
                        <a:pt x="39715" y="1370930"/>
                        <a:pt x="9165" y="1346490"/>
                        <a:pt x="3055" y="1309830"/>
                      </a:cubicBezTo>
                      <a:cubicBezTo>
                        <a:pt x="-9165" y="1260950"/>
                        <a:pt x="15275" y="1205960"/>
                        <a:pt x="76375" y="1144860"/>
                      </a:cubicBezTo>
                      <a:cubicBezTo>
                        <a:pt x="64155" y="814920"/>
                        <a:pt x="216905" y="460541"/>
                        <a:pt x="241345" y="411661"/>
                      </a:cubicBezTo>
                      <a:cubicBezTo>
                        <a:pt x="216905" y="393331"/>
                        <a:pt x="106925" y="320011"/>
                        <a:pt x="113035" y="277241"/>
                      </a:cubicBezTo>
                      <a:cubicBezTo>
                        <a:pt x="113035" y="246691"/>
                        <a:pt x="143585" y="240581"/>
                        <a:pt x="168025" y="240581"/>
                      </a:cubicBezTo>
                      <a:cubicBezTo>
                        <a:pt x="186355" y="240581"/>
                        <a:pt x="210795" y="234471"/>
                        <a:pt x="229125" y="222251"/>
                      </a:cubicBezTo>
                      <a:cubicBezTo>
                        <a:pt x="357435" y="130601"/>
                        <a:pt x="559065" y="63391"/>
                        <a:pt x="571285" y="57281"/>
                      </a:cubicBezTo>
                      <a:cubicBezTo>
                        <a:pt x="577395" y="57281"/>
                        <a:pt x="583505" y="45061"/>
                        <a:pt x="626275" y="14511"/>
                      </a:cubicBezTo>
                      <a:cubicBezTo>
                        <a:pt x="632385" y="8401"/>
                        <a:pt x="638495" y="8401"/>
                        <a:pt x="644605" y="8401"/>
                      </a:cubicBezTo>
                      <a:cubicBezTo>
                        <a:pt x="669045" y="8401"/>
                        <a:pt x="687376" y="45061"/>
                        <a:pt x="687376" y="45061"/>
                      </a:cubicBezTo>
                      <a:lnTo>
                        <a:pt x="687376" y="45061"/>
                      </a:lnTo>
                      <a:lnTo>
                        <a:pt x="687376" y="45061"/>
                      </a:lnTo>
                      <a:cubicBezTo>
                        <a:pt x="687376" y="51171"/>
                        <a:pt x="687376" y="51171"/>
                        <a:pt x="687376" y="57281"/>
                      </a:cubicBezTo>
                      <a:cubicBezTo>
                        <a:pt x="681266" y="69501"/>
                        <a:pt x="675155" y="87831"/>
                        <a:pt x="669045" y="112271"/>
                      </a:cubicBezTo>
                      <a:cubicBezTo>
                        <a:pt x="656826" y="142821"/>
                        <a:pt x="644605" y="179481"/>
                        <a:pt x="632385" y="210031"/>
                      </a:cubicBezTo>
                      <a:cubicBezTo>
                        <a:pt x="766806" y="100051"/>
                        <a:pt x="901226" y="20621"/>
                        <a:pt x="901226" y="20621"/>
                      </a:cubicBezTo>
                      <a:lnTo>
                        <a:pt x="901226" y="20621"/>
                      </a:lnTo>
                      <a:cubicBezTo>
                        <a:pt x="901226" y="20621"/>
                        <a:pt x="919556" y="14511"/>
                        <a:pt x="950106" y="2291"/>
                      </a:cubicBezTo>
                      <a:cubicBezTo>
                        <a:pt x="968436" y="-3819"/>
                        <a:pt x="986766" y="2291"/>
                        <a:pt x="992876" y="20621"/>
                      </a:cubicBezTo>
                      <a:cubicBezTo>
                        <a:pt x="998986" y="32841"/>
                        <a:pt x="998986" y="51171"/>
                        <a:pt x="992876" y="63391"/>
                      </a:cubicBezTo>
                      <a:cubicBezTo>
                        <a:pt x="1163956" y="240581"/>
                        <a:pt x="1176176" y="368891"/>
                        <a:pt x="1139516" y="588850"/>
                      </a:cubicBezTo>
                      <a:cubicBezTo>
                        <a:pt x="1139516" y="662170"/>
                        <a:pt x="1127296" y="741600"/>
                        <a:pt x="1121186" y="814920"/>
                      </a:cubicBezTo>
                      <a:cubicBezTo>
                        <a:pt x="1108966" y="912680"/>
                        <a:pt x="1096746" y="998220"/>
                        <a:pt x="1115076" y="1028770"/>
                      </a:cubicBezTo>
                      <a:cubicBezTo>
                        <a:pt x="1231166" y="1218180"/>
                        <a:pt x="1194506" y="1242620"/>
                        <a:pt x="1053976" y="1346490"/>
                      </a:cubicBezTo>
                      <a:lnTo>
                        <a:pt x="1041756" y="1352599"/>
                      </a:lnTo>
                      <a:cubicBezTo>
                        <a:pt x="876786" y="1444249"/>
                        <a:pt x="711816" y="1487020"/>
                        <a:pt x="540735" y="1487020"/>
                      </a:cubicBezTo>
                      <a:close/>
                      <a:moveTo>
                        <a:pt x="650715" y="20621"/>
                      </a:moveTo>
                      <a:cubicBezTo>
                        <a:pt x="644605" y="20621"/>
                        <a:pt x="644605" y="20621"/>
                        <a:pt x="638495" y="26731"/>
                      </a:cubicBezTo>
                      <a:cubicBezTo>
                        <a:pt x="589615" y="63391"/>
                        <a:pt x="583505" y="69501"/>
                        <a:pt x="583505" y="69501"/>
                      </a:cubicBezTo>
                      <a:lnTo>
                        <a:pt x="583505" y="69501"/>
                      </a:lnTo>
                      <a:cubicBezTo>
                        <a:pt x="583505" y="69501"/>
                        <a:pt x="375765" y="142821"/>
                        <a:pt x="241345" y="234471"/>
                      </a:cubicBezTo>
                      <a:cubicBezTo>
                        <a:pt x="216905" y="246691"/>
                        <a:pt x="198575" y="252801"/>
                        <a:pt x="174135" y="252801"/>
                      </a:cubicBezTo>
                      <a:cubicBezTo>
                        <a:pt x="143585" y="258911"/>
                        <a:pt x="131365" y="258911"/>
                        <a:pt x="131365" y="277241"/>
                      </a:cubicBezTo>
                      <a:cubicBezTo>
                        <a:pt x="131365" y="307791"/>
                        <a:pt x="210795" y="368891"/>
                        <a:pt x="259675" y="405551"/>
                      </a:cubicBezTo>
                      <a:lnTo>
                        <a:pt x="265785" y="411661"/>
                      </a:lnTo>
                      <a:lnTo>
                        <a:pt x="265785" y="417771"/>
                      </a:lnTo>
                      <a:cubicBezTo>
                        <a:pt x="265785" y="423881"/>
                        <a:pt x="88595" y="802700"/>
                        <a:pt x="100815" y="1150970"/>
                      </a:cubicBezTo>
                      <a:lnTo>
                        <a:pt x="100815" y="1157080"/>
                      </a:lnTo>
                      <a:lnTo>
                        <a:pt x="100815" y="1157080"/>
                      </a:lnTo>
                      <a:cubicBezTo>
                        <a:pt x="45825" y="1212070"/>
                        <a:pt x="21385" y="1267060"/>
                        <a:pt x="27495" y="1309830"/>
                      </a:cubicBezTo>
                      <a:cubicBezTo>
                        <a:pt x="33605" y="1340380"/>
                        <a:pt x="58045" y="1364819"/>
                        <a:pt x="100815" y="1383149"/>
                      </a:cubicBezTo>
                      <a:cubicBezTo>
                        <a:pt x="106925" y="1383149"/>
                        <a:pt x="113035" y="1389260"/>
                        <a:pt x="125255" y="1389260"/>
                      </a:cubicBezTo>
                      <a:cubicBezTo>
                        <a:pt x="198575" y="1419809"/>
                        <a:pt x="351325" y="1474799"/>
                        <a:pt x="546845" y="1474799"/>
                      </a:cubicBezTo>
                      <a:cubicBezTo>
                        <a:pt x="717926" y="1474799"/>
                        <a:pt x="882896" y="1432029"/>
                        <a:pt x="1035646" y="1340380"/>
                      </a:cubicBezTo>
                      <a:lnTo>
                        <a:pt x="1041756" y="1334269"/>
                      </a:lnTo>
                      <a:cubicBezTo>
                        <a:pt x="1115076" y="1285390"/>
                        <a:pt x="1151736" y="1248730"/>
                        <a:pt x="1163956" y="1212070"/>
                      </a:cubicBezTo>
                      <a:cubicBezTo>
                        <a:pt x="1176176" y="1175410"/>
                        <a:pt x="1157846" y="1126530"/>
                        <a:pt x="1096746" y="1034880"/>
                      </a:cubicBezTo>
                      <a:cubicBezTo>
                        <a:pt x="1078416" y="998220"/>
                        <a:pt x="1090636" y="912680"/>
                        <a:pt x="1102856" y="808810"/>
                      </a:cubicBezTo>
                      <a:cubicBezTo>
                        <a:pt x="1108966" y="735490"/>
                        <a:pt x="1121186" y="656060"/>
                        <a:pt x="1121186" y="582740"/>
                      </a:cubicBezTo>
                      <a:cubicBezTo>
                        <a:pt x="1157846" y="362781"/>
                        <a:pt x="1145626" y="240581"/>
                        <a:pt x="974546" y="63391"/>
                      </a:cubicBezTo>
                      <a:lnTo>
                        <a:pt x="974546" y="63391"/>
                      </a:lnTo>
                      <a:lnTo>
                        <a:pt x="980656" y="57281"/>
                      </a:lnTo>
                      <a:cubicBezTo>
                        <a:pt x="986766" y="51171"/>
                        <a:pt x="986766" y="32841"/>
                        <a:pt x="980656" y="26731"/>
                      </a:cubicBezTo>
                      <a:cubicBezTo>
                        <a:pt x="974546" y="20621"/>
                        <a:pt x="968436" y="8401"/>
                        <a:pt x="956216" y="14511"/>
                      </a:cubicBezTo>
                      <a:cubicBezTo>
                        <a:pt x="931776" y="26731"/>
                        <a:pt x="913446" y="32841"/>
                        <a:pt x="907336" y="32841"/>
                      </a:cubicBezTo>
                      <a:cubicBezTo>
                        <a:pt x="895116" y="38951"/>
                        <a:pt x="760696" y="118381"/>
                        <a:pt x="626275" y="234471"/>
                      </a:cubicBezTo>
                      <a:lnTo>
                        <a:pt x="614055" y="246691"/>
                      </a:lnTo>
                      <a:lnTo>
                        <a:pt x="614055" y="228361"/>
                      </a:lnTo>
                      <a:cubicBezTo>
                        <a:pt x="620165" y="191701"/>
                        <a:pt x="638495" y="142821"/>
                        <a:pt x="650715" y="106161"/>
                      </a:cubicBezTo>
                      <a:cubicBezTo>
                        <a:pt x="656826" y="87831"/>
                        <a:pt x="669045" y="69501"/>
                        <a:pt x="669045" y="57281"/>
                      </a:cubicBezTo>
                      <a:cubicBezTo>
                        <a:pt x="669045" y="57281"/>
                        <a:pt x="669045" y="51171"/>
                        <a:pt x="669045" y="51171"/>
                      </a:cubicBezTo>
                      <a:cubicBezTo>
                        <a:pt x="669045" y="38951"/>
                        <a:pt x="662935" y="20621"/>
                        <a:pt x="650715" y="20621"/>
                      </a:cubicBezTo>
                      <a:close/>
                    </a:path>
                  </a:pathLst>
                </a:custGeom>
                <a:solidFill>
                  <a:srgbClr val="ADACA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0" name="Graphic 16">
              <a:extLst>
                <a:ext uri="{FF2B5EF4-FFF2-40B4-BE49-F238E27FC236}">
                  <a16:creationId xmlns:a16="http://schemas.microsoft.com/office/drawing/2014/main" id="{C1124A81-6F34-4A0A-B49F-58A1B7A2BA15}"/>
                </a:ext>
              </a:extLst>
            </p:cNvPr>
            <p:cNvGrpSpPr/>
            <p:nvPr/>
          </p:nvGrpSpPr>
          <p:grpSpPr>
            <a:xfrm>
              <a:off x="1027334" y="6539910"/>
              <a:ext cx="1043613" cy="1034879"/>
              <a:chOff x="1027334" y="6539910"/>
              <a:chExt cx="1043613" cy="1034879"/>
            </a:xfrm>
          </p:grpSpPr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28446CFA-8D6C-496D-A628-7BE48EB3AF28}"/>
                  </a:ext>
                </a:extLst>
              </p:cNvPr>
              <p:cNvSpPr/>
              <p:nvPr/>
            </p:nvSpPr>
            <p:spPr>
              <a:xfrm>
                <a:off x="1589699" y="6584971"/>
                <a:ext cx="61100" cy="61099"/>
              </a:xfrm>
              <a:custGeom>
                <a:avLst/>
                <a:gdLst>
                  <a:gd name="connsiteX0" fmla="*/ 0 w 61100"/>
                  <a:gd name="connsiteY0" fmla="*/ 0 h 61099"/>
                  <a:gd name="connsiteX1" fmla="*/ 0 w 61100"/>
                  <a:gd name="connsiteY1" fmla="*/ 0 h 61099"/>
                  <a:gd name="connsiteX2" fmla="*/ 0 w 61100"/>
                  <a:gd name="connsiteY2" fmla="*/ 0 h 6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100" h="61099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2DE3A324-A172-4DFE-A9E2-1916C9AF0D9A}"/>
                  </a:ext>
                </a:extLst>
              </p:cNvPr>
              <p:cNvSpPr/>
              <p:nvPr/>
            </p:nvSpPr>
            <p:spPr>
              <a:xfrm>
                <a:off x="1583589" y="6572751"/>
                <a:ext cx="12220" cy="12220"/>
              </a:xfrm>
              <a:custGeom>
                <a:avLst/>
                <a:gdLst>
                  <a:gd name="connsiteX0" fmla="*/ 12220 w 12220"/>
                  <a:gd name="connsiteY0" fmla="*/ 12220 h 12220"/>
                  <a:gd name="connsiteX1" fmla="*/ 0 w 12220"/>
                  <a:gd name="connsiteY1" fmla="*/ 12220 h 12220"/>
                  <a:gd name="connsiteX2" fmla="*/ 0 w 12220"/>
                  <a:gd name="connsiteY2" fmla="*/ 0 h 12220"/>
                  <a:gd name="connsiteX3" fmla="*/ 12220 w 12220"/>
                  <a:gd name="connsiteY3" fmla="*/ 0 h 12220"/>
                  <a:gd name="connsiteX4" fmla="*/ 12220 w 12220"/>
                  <a:gd name="connsiteY4" fmla="*/ 12220 h 12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20" h="12220">
                    <a:moveTo>
                      <a:pt x="12220" y="12220"/>
                    </a:moveTo>
                    <a:lnTo>
                      <a:pt x="0" y="12220"/>
                    </a:lnTo>
                    <a:lnTo>
                      <a:pt x="0" y="0"/>
                    </a:lnTo>
                    <a:lnTo>
                      <a:pt x="12220" y="0"/>
                    </a:lnTo>
                    <a:cubicBezTo>
                      <a:pt x="12220" y="0"/>
                      <a:pt x="12220" y="6110"/>
                      <a:pt x="12220" y="12220"/>
                    </a:cubicBezTo>
                    <a:close/>
                  </a:path>
                </a:pathLst>
              </a:custGeom>
              <a:solidFill>
                <a:srgbClr val="EEB4CF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3" name="Graphic 16">
                <a:extLst>
                  <a:ext uri="{FF2B5EF4-FFF2-40B4-BE49-F238E27FC236}">
                    <a16:creationId xmlns:a16="http://schemas.microsoft.com/office/drawing/2014/main" id="{6059069C-9F13-42BC-8D9D-B8F1D51F56EC}"/>
                  </a:ext>
                </a:extLst>
              </p:cNvPr>
              <p:cNvGrpSpPr/>
              <p:nvPr/>
            </p:nvGrpSpPr>
            <p:grpSpPr>
              <a:xfrm>
                <a:off x="1027334" y="6539910"/>
                <a:ext cx="1043613" cy="1034879"/>
                <a:chOff x="1027334" y="6539910"/>
                <a:chExt cx="1043613" cy="1034879"/>
              </a:xfrm>
            </p:grpSpPr>
            <p:sp>
              <p:nvSpPr>
                <p:cNvPr id="244" name="Freeform: Shape 243">
                  <a:extLst>
                    <a:ext uri="{FF2B5EF4-FFF2-40B4-BE49-F238E27FC236}">
                      <a16:creationId xmlns:a16="http://schemas.microsoft.com/office/drawing/2014/main" id="{E961B79E-6A9F-41F7-8FA4-F06301EB5B76}"/>
                    </a:ext>
                  </a:extLst>
                </p:cNvPr>
                <p:cNvSpPr/>
                <p:nvPr/>
              </p:nvSpPr>
              <p:spPr>
                <a:xfrm>
                  <a:off x="1027579" y="6552271"/>
                  <a:ext cx="1032245" cy="1020491"/>
                </a:xfrm>
                <a:custGeom>
                  <a:avLst/>
                  <a:gdLst>
                    <a:gd name="connsiteX0" fmla="*/ 219960 w 1032245"/>
                    <a:gd name="connsiteY0" fmla="*/ 869769 h 1020491"/>
                    <a:gd name="connsiteX1" fmla="*/ 977601 w 1032245"/>
                    <a:gd name="connsiteY1" fmla="*/ 973639 h 1020491"/>
                    <a:gd name="connsiteX2" fmla="*/ 1014261 w 1032245"/>
                    <a:gd name="connsiteY2" fmla="*/ 576490 h 1020491"/>
                    <a:gd name="connsiteX3" fmla="*/ 867621 w 1032245"/>
                    <a:gd name="connsiteY3" fmla="*/ 57140 h 1020491"/>
                    <a:gd name="connsiteX4" fmla="*/ 837071 w 1032245"/>
                    <a:gd name="connsiteY4" fmla="*/ 2150 h 1020491"/>
                    <a:gd name="connsiteX5" fmla="*/ 788191 w 1032245"/>
                    <a:gd name="connsiteY5" fmla="*/ 20480 h 1020491"/>
                    <a:gd name="connsiteX6" fmla="*/ 507130 w 1032245"/>
                    <a:gd name="connsiteY6" fmla="*/ 222110 h 1020491"/>
                    <a:gd name="connsiteX7" fmla="*/ 562120 w 1032245"/>
                    <a:gd name="connsiteY7" fmla="*/ 51030 h 1020491"/>
                    <a:gd name="connsiteX8" fmla="*/ 562120 w 1032245"/>
                    <a:gd name="connsiteY8" fmla="*/ 38810 h 1020491"/>
                    <a:gd name="connsiteX9" fmla="*/ 513240 w 1032245"/>
                    <a:gd name="connsiteY9" fmla="*/ 14370 h 1020491"/>
                    <a:gd name="connsiteX10" fmla="*/ 458250 w 1032245"/>
                    <a:gd name="connsiteY10" fmla="*/ 57140 h 1020491"/>
                    <a:gd name="connsiteX11" fmla="*/ 116090 w 1032245"/>
                    <a:gd name="connsiteY11" fmla="*/ 222110 h 1020491"/>
                    <a:gd name="connsiteX12" fmla="*/ 6110 w 1032245"/>
                    <a:gd name="connsiteY12" fmla="*/ 270990 h 1020491"/>
                    <a:gd name="connsiteX13" fmla="*/ 134420 w 1032245"/>
                    <a:gd name="connsiteY13" fmla="*/ 405410 h 1020491"/>
                    <a:gd name="connsiteX14" fmla="*/ 0 w 1032245"/>
                    <a:gd name="connsiteY14" fmla="*/ 808669 h 1020491"/>
                    <a:gd name="connsiteX15" fmla="*/ 219960 w 1032245"/>
                    <a:gd name="connsiteY15" fmla="*/ 869769 h 10204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32245" h="1020491">
                      <a:moveTo>
                        <a:pt x="219960" y="869769"/>
                      </a:moveTo>
                      <a:cubicBezTo>
                        <a:pt x="446030" y="979749"/>
                        <a:pt x="733201" y="1083619"/>
                        <a:pt x="977601" y="973639"/>
                      </a:cubicBezTo>
                      <a:cubicBezTo>
                        <a:pt x="977601" y="881989"/>
                        <a:pt x="1008151" y="717020"/>
                        <a:pt x="1014261" y="576490"/>
                      </a:cubicBezTo>
                      <a:cubicBezTo>
                        <a:pt x="1050921" y="368750"/>
                        <a:pt x="1044811" y="234330"/>
                        <a:pt x="867621" y="57140"/>
                      </a:cubicBezTo>
                      <a:cubicBezTo>
                        <a:pt x="885951" y="32700"/>
                        <a:pt x="867621" y="-10070"/>
                        <a:pt x="837071" y="2150"/>
                      </a:cubicBezTo>
                      <a:cubicBezTo>
                        <a:pt x="806521" y="14370"/>
                        <a:pt x="788191" y="20480"/>
                        <a:pt x="788191" y="20480"/>
                      </a:cubicBezTo>
                      <a:cubicBezTo>
                        <a:pt x="788191" y="20480"/>
                        <a:pt x="647660" y="99910"/>
                        <a:pt x="507130" y="222110"/>
                      </a:cubicBezTo>
                      <a:cubicBezTo>
                        <a:pt x="513240" y="167120"/>
                        <a:pt x="556010" y="81580"/>
                        <a:pt x="562120" y="51030"/>
                      </a:cubicBezTo>
                      <a:cubicBezTo>
                        <a:pt x="562120" y="51030"/>
                        <a:pt x="562120" y="44920"/>
                        <a:pt x="562120" y="38810"/>
                      </a:cubicBezTo>
                      <a:cubicBezTo>
                        <a:pt x="562120" y="38810"/>
                        <a:pt x="537680" y="-10070"/>
                        <a:pt x="513240" y="14370"/>
                      </a:cubicBezTo>
                      <a:cubicBezTo>
                        <a:pt x="470470" y="51030"/>
                        <a:pt x="458250" y="57140"/>
                        <a:pt x="458250" y="57140"/>
                      </a:cubicBezTo>
                      <a:cubicBezTo>
                        <a:pt x="458250" y="57140"/>
                        <a:pt x="250510" y="130460"/>
                        <a:pt x="116090" y="222110"/>
                      </a:cubicBezTo>
                      <a:cubicBezTo>
                        <a:pt x="67210" y="252660"/>
                        <a:pt x="6110" y="228220"/>
                        <a:pt x="6110" y="270990"/>
                      </a:cubicBezTo>
                      <a:cubicBezTo>
                        <a:pt x="0" y="313760"/>
                        <a:pt x="134420" y="405410"/>
                        <a:pt x="134420" y="405410"/>
                      </a:cubicBezTo>
                      <a:cubicBezTo>
                        <a:pt x="134420" y="405410"/>
                        <a:pt x="48880" y="582600"/>
                        <a:pt x="0" y="808669"/>
                      </a:cubicBezTo>
                      <a:cubicBezTo>
                        <a:pt x="42770" y="802559"/>
                        <a:pt x="109980" y="814779"/>
                        <a:pt x="219960" y="869769"/>
                      </a:cubicBezTo>
                      <a:close/>
                    </a:path>
                  </a:pathLst>
                </a:custGeom>
                <a:solidFill>
                  <a:srgbClr val="FE0000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5" name="Freeform: Shape 244">
                  <a:extLst>
                    <a:ext uri="{FF2B5EF4-FFF2-40B4-BE49-F238E27FC236}">
                      <a16:creationId xmlns:a16="http://schemas.microsoft.com/office/drawing/2014/main" id="{F7AD4F9F-9753-47A3-8D3C-21A962E36983}"/>
                    </a:ext>
                  </a:extLst>
                </p:cNvPr>
                <p:cNvSpPr/>
                <p:nvPr/>
              </p:nvSpPr>
              <p:spPr>
                <a:xfrm>
                  <a:off x="1027334" y="6539910"/>
                  <a:ext cx="1043613" cy="1034879"/>
                </a:xfrm>
                <a:custGeom>
                  <a:avLst/>
                  <a:gdLst>
                    <a:gd name="connsiteX0" fmla="*/ 745666 w 1043613"/>
                    <a:gd name="connsiteY0" fmla="*/ 1034880 h 1034879"/>
                    <a:gd name="connsiteX1" fmla="*/ 220205 w 1043613"/>
                    <a:gd name="connsiteY1" fmla="*/ 882130 h 1034879"/>
                    <a:gd name="connsiteX2" fmla="*/ 12465 w 1043613"/>
                    <a:gd name="connsiteY2" fmla="*/ 814920 h 1034879"/>
                    <a:gd name="connsiteX3" fmla="*/ 245 w 1043613"/>
                    <a:gd name="connsiteY3" fmla="*/ 814920 h 1034879"/>
                    <a:gd name="connsiteX4" fmla="*/ 245 w 1043613"/>
                    <a:gd name="connsiteY4" fmla="*/ 808810 h 1034879"/>
                    <a:gd name="connsiteX5" fmla="*/ 128555 w 1043613"/>
                    <a:gd name="connsiteY5" fmla="*/ 411661 h 1034879"/>
                    <a:gd name="connsiteX6" fmla="*/ 245 w 1043613"/>
                    <a:gd name="connsiteY6" fmla="*/ 277241 h 1034879"/>
                    <a:gd name="connsiteX7" fmla="*/ 55235 w 1043613"/>
                    <a:gd name="connsiteY7" fmla="*/ 240581 h 1034879"/>
                    <a:gd name="connsiteX8" fmla="*/ 116335 w 1043613"/>
                    <a:gd name="connsiteY8" fmla="*/ 222251 h 1034879"/>
                    <a:gd name="connsiteX9" fmla="*/ 458495 w 1043613"/>
                    <a:gd name="connsiteY9" fmla="*/ 57281 h 1034879"/>
                    <a:gd name="connsiteX10" fmla="*/ 513485 w 1043613"/>
                    <a:gd name="connsiteY10" fmla="*/ 14511 h 1034879"/>
                    <a:gd name="connsiteX11" fmla="*/ 531815 w 1043613"/>
                    <a:gd name="connsiteY11" fmla="*/ 8401 h 1034879"/>
                    <a:gd name="connsiteX12" fmla="*/ 574585 w 1043613"/>
                    <a:gd name="connsiteY12" fmla="*/ 45061 h 1034879"/>
                    <a:gd name="connsiteX13" fmla="*/ 574585 w 1043613"/>
                    <a:gd name="connsiteY13" fmla="*/ 45061 h 1034879"/>
                    <a:gd name="connsiteX14" fmla="*/ 574585 w 1043613"/>
                    <a:gd name="connsiteY14" fmla="*/ 45061 h 1034879"/>
                    <a:gd name="connsiteX15" fmla="*/ 574585 w 1043613"/>
                    <a:gd name="connsiteY15" fmla="*/ 57281 h 1034879"/>
                    <a:gd name="connsiteX16" fmla="*/ 556255 w 1043613"/>
                    <a:gd name="connsiteY16" fmla="*/ 112271 h 1034879"/>
                    <a:gd name="connsiteX17" fmla="*/ 519595 w 1043613"/>
                    <a:gd name="connsiteY17" fmla="*/ 210031 h 1034879"/>
                    <a:gd name="connsiteX18" fmla="*/ 788436 w 1043613"/>
                    <a:gd name="connsiteY18" fmla="*/ 20621 h 1034879"/>
                    <a:gd name="connsiteX19" fmla="*/ 788436 w 1043613"/>
                    <a:gd name="connsiteY19" fmla="*/ 20621 h 1034879"/>
                    <a:gd name="connsiteX20" fmla="*/ 837316 w 1043613"/>
                    <a:gd name="connsiteY20" fmla="*/ 2291 h 1034879"/>
                    <a:gd name="connsiteX21" fmla="*/ 880086 w 1043613"/>
                    <a:gd name="connsiteY21" fmla="*/ 20621 h 1034879"/>
                    <a:gd name="connsiteX22" fmla="*/ 880086 w 1043613"/>
                    <a:gd name="connsiteY22" fmla="*/ 63391 h 1034879"/>
                    <a:gd name="connsiteX23" fmla="*/ 1026726 w 1043613"/>
                    <a:gd name="connsiteY23" fmla="*/ 588850 h 1034879"/>
                    <a:gd name="connsiteX24" fmla="*/ 1008396 w 1043613"/>
                    <a:gd name="connsiteY24" fmla="*/ 814920 h 1034879"/>
                    <a:gd name="connsiteX25" fmla="*/ 990066 w 1043613"/>
                    <a:gd name="connsiteY25" fmla="*/ 986000 h 1034879"/>
                    <a:gd name="connsiteX26" fmla="*/ 990066 w 1043613"/>
                    <a:gd name="connsiteY26" fmla="*/ 992110 h 1034879"/>
                    <a:gd name="connsiteX27" fmla="*/ 983956 w 1043613"/>
                    <a:gd name="connsiteY27" fmla="*/ 992110 h 1034879"/>
                    <a:gd name="connsiteX28" fmla="*/ 745666 w 1043613"/>
                    <a:gd name="connsiteY28" fmla="*/ 1034880 h 1034879"/>
                    <a:gd name="connsiteX29" fmla="*/ 12465 w 1043613"/>
                    <a:gd name="connsiteY29" fmla="*/ 808810 h 1034879"/>
                    <a:gd name="connsiteX30" fmla="*/ 226315 w 1043613"/>
                    <a:gd name="connsiteY30" fmla="*/ 876020 h 1034879"/>
                    <a:gd name="connsiteX31" fmla="*/ 745666 w 1043613"/>
                    <a:gd name="connsiteY31" fmla="*/ 1028770 h 1034879"/>
                    <a:gd name="connsiteX32" fmla="*/ 971736 w 1043613"/>
                    <a:gd name="connsiteY32" fmla="*/ 979890 h 1034879"/>
                    <a:gd name="connsiteX33" fmla="*/ 990066 w 1043613"/>
                    <a:gd name="connsiteY33" fmla="*/ 808810 h 1034879"/>
                    <a:gd name="connsiteX34" fmla="*/ 1008396 w 1043613"/>
                    <a:gd name="connsiteY34" fmla="*/ 582740 h 1034879"/>
                    <a:gd name="connsiteX35" fmla="*/ 861756 w 1043613"/>
                    <a:gd name="connsiteY35" fmla="*/ 63391 h 1034879"/>
                    <a:gd name="connsiteX36" fmla="*/ 855646 w 1043613"/>
                    <a:gd name="connsiteY36" fmla="*/ 63391 h 1034879"/>
                    <a:gd name="connsiteX37" fmla="*/ 861756 w 1043613"/>
                    <a:gd name="connsiteY37" fmla="*/ 57281 h 1034879"/>
                    <a:gd name="connsiteX38" fmla="*/ 861756 w 1043613"/>
                    <a:gd name="connsiteY38" fmla="*/ 26731 h 1034879"/>
                    <a:gd name="connsiteX39" fmla="*/ 837316 w 1043613"/>
                    <a:gd name="connsiteY39" fmla="*/ 14511 h 1034879"/>
                    <a:gd name="connsiteX40" fmla="*/ 788436 w 1043613"/>
                    <a:gd name="connsiteY40" fmla="*/ 32841 h 1034879"/>
                    <a:gd name="connsiteX41" fmla="*/ 507375 w 1043613"/>
                    <a:gd name="connsiteY41" fmla="*/ 234471 h 1034879"/>
                    <a:gd name="connsiteX42" fmla="*/ 495155 w 1043613"/>
                    <a:gd name="connsiteY42" fmla="*/ 246691 h 1034879"/>
                    <a:gd name="connsiteX43" fmla="*/ 495155 w 1043613"/>
                    <a:gd name="connsiteY43" fmla="*/ 228361 h 1034879"/>
                    <a:gd name="connsiteX44" fmla="*/ 531815 w 1043613"/>
                    <a:gd name="connsiteY44" fmla="*/ 106161 h 1034879"/>
                    <a:gd name="connsiteX45" fmla="*/ 550145 w 1043613"/>
                    <a:gd name="connsiteY45" fmla="*/ 57281 h 1034879"/>
                    <a:gd name="connsiteX46" fmla="*/ 550145 w 1043613"/>
                    <a:gd name="connsiteY46" fmla="*/ 51171 h 1034879"/>
                    <a:gd name="connsiteX47" fmla="*/ 525705 w 1043613"/>
                    <a:gd name="connsiteY47" fmla="*/ 26731 h 1034879"/>
                    <a:gd name="connsiteX48" fmla="*/ 513485 w 1043613"/>
                    <a:gd name="connsiteY48" fmla="*/ 32841 h 1034879"/>
                    <a:gd name="connsiteX49" fmla="*/ 464605 w 1043613"/>
                    <a:gd name="connsiteY49" fmla="*/ 69501 h 1034879"/>
                    <a:gd name="connsiteX50" fmla="*/ 464605 w 1043613"/>
                    <a:gd name="connsiteY50" fmla="*/ 69501 h 1034879"/>
                    <a:gd name="connsiteX51" fmla="*/ 122445 w 1043613"/>
                    <a:gd name="connsiteY51" fmla="*/ 234471 h 1034879"/>
                    <a:gd name="connsiteX52" fmla="*/ 55235 w 1043613"/>
                    <a:gd name="connsiteY52" fmla="*/ 252801 h 1034879"/>
                    <a:gd name="connsiteX53" fmla="*/ 12465 w 1043613"/>
                    <a:gd name="connsiteY53" fmla="*/ 277241 h 1034879"/>
                    <a:gd name="connsiteX54" fmla="*/ 140775 w 1043613"/>
                    <a:gd name="connsiteY54" fmla="*/ 405551 h 1034879"/>
                    <a:gd name="connsiteX55" fmla="*/ 146885 w 1043613"/>
                    <a:gd name="connsiteY55" fmla="*/ 411661 h 1034879"/>
                    <a:gd name="connsiteX56" fmla="*/ 146885 w 1043613"/>
                    <a:gd name="connsiteY56" fmla="*/ 417771 h 1034879"/>
                    <a:gd name="connsiteX57" fmla="*/ 12465 w 1043613"/>
                    <a:gd name="connsiteY57" fmla="*/ 808810 h 1034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1043613" h="1034879">
                      <a:moveTo>
                        <a:pt x="745666" y="1034880"/>
                      </a:moveTo>
                      <a:cubicBezTo>
                        <a:pt x="550145" y="1034880"/>
                        <a:pt x="348515" y="949340"/>
                        <a:pt x="220205" y="882130"/>
                      </a:cubicBezTo>
                      <a:cubicBezTo>
                        <a:pt x="134665" y="839360"/>
                        <a:pt x="61345" y="814920"/>
                        <a:pt x="12465" y="814920"/>
                      </a:cubicBezTo>
                      <a:lnTo>
                        <a:pt x="245" y="814920"/>
                      </a:lnTo>
                      <a:lnTo>
                        <a:pt x="245" y="808810"/>
                      </a:lnTo>
                      <a:cubicBezTo>
                        <a:pt x="43015" y="607181"/>
                        <a:pt x="116335" y="442211"/>
                        <a:pt x="128555" y="411661"/>
                      </a:cubicBezTo>
                      <a:cubicBezTo>
                        <a:pt x="104115" y="393331"/>
                        <a:pt x="-5865" y="320011"/>
                        <a:pt x="245" y="277241"/>
                      </a:cubicBezTo>
                      <a:cubicBezTo>
                        <a:pt x="245" y="246691"/>
                        <a:pt x="30795" y="240581"/>
                        <a:pt x="55235" y="240581"/>
                      </a:cubicBezTo>
                      <a:cubicBezTo>
                        <a:pt x="73565" y="240581"/>
                        <a:pt x="98005" y="234471"/>
                        <a:pt x="116335" y="222251"/>
                      </a:cubicBezTo>
                      <a:cubicBezTo>
                        <a:pt x="244645" y="130601"/>
                        <a:pt x="446275" y="63391"/>
                        <a:pt x="458495" y="57281"/>
                      </a:cubicBezTo>
                      <a:cubicBezTo>
                        <a:pt x="464605" y="57281"/>
                        <a:pt x="470715" y="45061"/>
                        <a:pt x="513485" y="14511"/>
                      </a:cubicBezTo>
                      <a:cubicBezTo>
                        <a:pt x="519595" y="8401"/>
                        <a:pt x="525705" y="8401"/>
                        <a:pt x="531815" y="8401"/>
                      </a:cubicBezTo>
                      <a:cubicBezTo>
                        <a:pt x="556255" y="8401"/>
                        <a:pt x="574585" y="45061"/>
                        <a:pt x="574585" y="45061"/>
                      </a:cubicBezTo>
                      <a:lnTo>
                        <a:pt x="574585" y="45061"/>
                      </a:lnTo>
                      <a:lnTo>
                        <a:pt x="574585" y="45061"/>
                      </a:lnTo>
                      <a:cubicBezTo>
                        <a:pt x="574585" y="51171"/>
                        <a:pt x="574585" y="51171"/>
                        <a:pt x="574585" y="57281"/>
                      </a:cubicBezTo>
                      <a:cubicBezTo>
                        <a:pt x="568475" y="69501"/>
                        <a:pt x="562365" y="87831"/>
                        <a:pt x="556255" y="112271"/>
                      </a:cubicBezTo>
                      <a:cubicBezTo>
                        <a:pt x="544035" y="142821"/>
                        <a:pt x="531815" y="179481"/>
                        <a:pt x="519595" y="210031"/>
                      </a:cubicBezTo>
                      <a:cubicBezTo>
                        <a:pt x="654016" y="100051"/>
                        <a:pt x="788436" y="20621"/>
                        <a:pt x="788436" y="20621"/>
                      </a:cubicBezTo>
                      <a:lnTo>
                        <a:pt x="788436" y="20621"/>
                      </a:lnTo>
                      <a:cubicBezTo>
                        <a:pt x="788436" y="20621"/>
                        <a:pt x="806766" y="14511"/>
                        <a:pt x="837316" y="2291"/>
                      </a:cubicBezTo>
                      <a:cubicBezTo>
                        <a:pt x="855646" y="-3819"/>
                        <a:pt x="873976" y="2291"/>
                        <a:pt x="880086" y="20621"/>
                      </a:cubicBezTo>
                      <a:cubicBezTo>
                        <a:pt x="886196" y="32841"/>
                        <a:pt x="886196" y="51171"/>
                        <a:pt x="880086" y="63391"/>
                      </a:cubicBezTo>
                      <a:cubicBezTo>
                        <a:pt x="1051166" y="240581"/>
                        <a:pt x="1063386" y="368891"/>
                        <a:pt x="1026726" y="588850"/>
                      </a:cubicBezTo>
                      <a:cubicBezTo>
                        <a:pt x="1026726" y="662170"/>
                        <a:pt x="1014506" y="741600"/>
                        <a:pt x="1008396" y="814920"/>
                      </a:cubicBezTo>
                      <a:cubicBezTo>
                        <a:pt x="1002286" y="882130"/>
                        <a:pt x="990066" y="943230"/>
                        <a:pt x="990066" y="986000"/>
                      </a:cubicBezTo>
                      <a:lnTo>
                        <a:pt x="990066" y="992110"/>
                      </a:lnTo>
                      <a:lnTo>
                        <a:pt x="983956" y="992110"/>
                      </a:lnTo>
                      <a:cubicBezTo>
                        <a:pt x="910636" y="1022660"/>
                        <a:pt x="831206" y="1034880"/>
                        <a:pt x="745666" y="1034880"/>
                      </a:cubicBezTo>
                      <a:close/>
                      <a:moveTo>
                        <a:pt x="12465" y="808810"/>
                      </a:moveTo>
                      <a:cubicBezTo>
                        <a:pt x="67455" y="808810"/>
                        <a:pt x="134665" y="833250"/>
                        <a:pt x="226315" y="876020"/>
                      </a:cubicBezTo>
                      <a:cubicBezTo>
                        <a:pt x="354625" y="943230"/>
                        <a:pt x="556255" y="1028770"/>
                        <a:pt x="745666" y="1028770"/>
                      </a:cubicBezTo>
                      <a:cubicBezTo>
                        <a:pt x="825096" y="1028770"/>
                        <a:pt x="904526" y="1010440"/>
                        <a:pt x="971736" y="979890"/>
                      </a:cubicBezTo>
                      <a:cubicBezTo>
                        <a:pt x="971736" y="937120"/>
                        <a:pt x="977846" y="876020"/>
                        <a:pt x="990066" y="808810"/>
                      </a:cubicBezTo>
                      <a:cubicBezTo>
                        <a:pt x="996176" y="735490"/>
                        <a:pt x="1008396" y="656060"/>
                        <a:pt x="1008396" y="582740"/>
                      </a:cubicBezTo>
                      <a:cubicBezTo>
                        <a:pt x="1045056" y="362781"/>
                        <a:pt x="1032836" y="240581"/>
                        <a:pt x="861756" y="63391"/>
                      </a:cubicBezTo>
                      <a:lnTo>
                        <a:pt x="855646" y="63391"/>
                      </a:lnTo>
                      <a:lnTo>
                        <a:pt x="861756" y="57281"/>
                      </a:lnTo>
                      <a:cubicBezTo>
                        <a:pt x="867866" y="51171"/>
                        <a:pt x="867866" y="32841"/>
                        <a:pt x="861756" y="26731"/>
                      </a:cubicBezTo>
                      <a:cubicBezTo>
                        <a:pt x="855646" y="20621"/>
                        <a:pt x="849536" y="8401"/>
                        <a:pt x="837316" y="14511"/>
                      </a:cubicBezTo>
                      <a:cubicBezTo>
                        <a:pt x="812876" y="26731"/>
                        <a:pt x="794546" y="32841"/>
                        <a:pt x="788436" y="32841"/>
                      </a:cubicBezTo>
                      <a:cubicBezTo>
                        <a:pt x="776216" y="38951"/>
                        <a:pt x="641795" y="118381"/>
                        <a:pt x="507375" y="234471"/>
                      </a:cubicBezTo>
                      <a:lnTo>
                        <a:pt x="495155" y="246691"/>
                      </a:lnTo>
                      <a:lnTo>
                        <a:pt x="495155" y="228361"/>
                      </a:lnTo>
                      <a:cubicBezTo>
                        <a:pt x="501265" y="191701"/>
                        <a:pt x="519595" y="142821"/>
                        <a:pt x="531815" y="106161"/>
                      </a:cubicBezTo>
                      <a:cubicBezTo>
                        <a:pt x="537925" y="87831"/>
                        <a:pt x="550145" y="69501"/>
                        <a:pt x="550145" y="57281"/>
                      </a:cubicBezTo>
                      <a:cubicBezTo>
                        <a:pt x="550145" y="57281"/>
                        <a:pt x="550145" y="51171"/>
                        <a:pt x="550145" y="51171"/>
                      </a:cubicBezTo>
                      <a:cubicBezTo>
                        <a:pt x="544035" y="45061"/>
                        <a:pt x="537925" y="26731"/>
                        <a:pt x="525705" y="26731"/>
                      </a:cubicBezTo>
                      <a:cubicBezTo>
                        <a:pt x="519595" y="26731"/>
                        <a:pt x="519595" y="26731"/>
                        <a:pt x="513485" y="32841"/>
                      </a:cubicBezTo>
                      <a:cubicBezTo>
                        <a:pt x="470715" y="63391"/>
                        <a:pt x="464605" y="69501"/>
                        <a:pt x="464605" y="69501"/>
                      </a:cubicBezTo>
                      <a:lnTo>
                        <a:pt x="464605" y="69501"/>
                      </a:lnTo>
                      <a:cubicBezTo>
                        <a:pt x="464605" y="69501"/>
                        <a:pt x="256865" y="142821"/>
                        <a:pt x="122445" y="234471"/>
                      </a:cubicBezTo>
                      <a:cubicBezTo>
                        <a:pt x="98005" y="246691"/>
                        <a:pt x="79675" y="252801"/>
                        <a:pt x="55235" y="252801"/>
                      </a:cubicBezTo>
                      <a:cubicBezTo>
                        <a:pt x="24685" y="258911"/>
                        <a:pt x="12465" y="258911"/>
                        <a:pt x="12465" y="277241"/>
                      </a:cubicBezTo>
                      <a:cubicBezTo>
                        <a:pt x="12465" y="307791"/>
                        <a:pt x="91895" y="368891"/>
                        <a:pt x="140775" y="405551"/>
                      </a:cubicBezTo>
                      <a:lnTo>
                        <a:pt x="146885" y="411661"/>
                      </a:lnTo>
                      <a:lnTo>
                        <a:pt x="146885" y="417771"/>
                      </a:lnTo>
                      <a:cubicBezTo>
                        <a:pt x="140775" y="417771"/>
                        <a:pt x="61345" y="588850"/>
                        <a:pt x="12465" y="808810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6" name="Graphic 16">
              <a:extLst>
                <a:ext uri="{FF2B5EF4-FFF2-40B4-BE49-F238E27FC236}">
                  <a16:creationId xmlns:a16="http://schemas.microsoft.com/office/drawing/2014/main" id="{05630551-BC20-46E1-8860-495B7343A548}"/>
                </a:ext>
              </a:extLst>
            </p:cNvPr>
            <p:cNvGrpSpPr/>
            <p:nvPr/>
          </p:nvGrpSpPr>
          <p:grpSpPr>
            <a:xfrm>
              <a:off x="997029" y="6780491"/>
              <a:ext cx="1032590" cy="995928"/>
              <a:chOff x="997029" y="6780491"/>
              <a:chExt cx="1032590" cy="995928"/>
            </a:xfrm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E2B20AC5-73B7-42AC-A2D6-196C30A483B0}"/>
                  </a:ext>
                </a:extLst>
              </p:cNvPr>
              <p:cNvSpPr/>
              <p:nvPr/>
            </p:nvSpPr>
            <p:spPr>
              <a:xfrm>
                <a:off x="1779109" y="6792711"/>
                <a:ext cx="24439" cy="73319"/>
              </a:xfrm>
              <a:custGeom>
                <a:avLst/>
                <a:gdLst>
                  <a:gd name="connsiteX0" fmla="*/ 0 w 24439"/>
                  <a:gd name="connsiteY0" fmla="*/ 0 h 73319"/>
                  <a:gd name="connsiteX1" fmla="*/ 0 w 24439"/>
                  <a:gd name="connsiteY1" fmla="*/ 0 h 73319"/>
                  <a:gd name="connsiteX2" fmla="*/ 6110 w 24439"/>
                  <a:gd name="connsiteY2" fmla="*/ 12220 h 73319"/>
                  <a:gd name="connsiteX3" fmla="*/ 12220 w 24439"/>
                  <a:gd name="connsiteY3" fmla="*/ 24440 h 73319"/>
                  <a:gd name="connsiteX4" fmla="*/ 18330 w 24439"/>
                  <a:gd name="connsiteY4" fmla="*/ 36660 h 73319"/>
                  <a:gd name="connsiteX5" fmla="*/ 24440 w 24439"/>
                  <a:gd name="connsiteY5" fmla="*/ 61100 h 73319"/>
                  <a:gd name="connsiteX6" fmla="*/ 24440 w 24439"/>
                  <a:gd name="connsiteY6" fmla="*/ 73320 h 73319"/>
                  <a:gd name="connsiteX7" fmla="*/ 18330 w 24439"/>
                  <a:gd name="connsiteY7" fmla="*/ 67210 h 73319"/>
                  <a:gd name="connsiteX8" fmla="*/ 12220 w 24439"/>
                  <a:gd name="connsiteY8" fmla="*/ 54990 h 73319"/>
                  <a:gd name="connsiteX9" fmla="*/ 6110 w 24439"/>
                  <a:gd name="connsiteY9" fmla="*/ 48880 h 73319"/>
                  <a:gd name="connsiteX10" fmla="*/ 6110 w 24439"/>
                  <a:gd name="connsiteY10" fmla="*/ 42770 h 73319"/>
                  <a:gd name="connsiteX11" fmla="*/ 6110 w 24439"/>
                  <a:gd name="connsiteY11" fmla="*/ 30550 h 73319"/>
                  <a:gd name="connsiteX12" fmla="*/ 6110 w 24439"/>
                  <a:gd name="connsiteY12" fmla="*/ 24440 h 73319"/>
                  <a:gd name="connsiteX13" fmla="*/ 6110 w 24439"/>
                  <a:gd name="connsiteY13" fmla="*/ 18330 h 73319"/>
                  <a:gd name="connsiteX14" fmla="*/ 0 w 24439"/>
                  <a:gd name="connsiteY14" fmla="*/ 0 h 73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4439" h="73319">
                    <a:moveTo>
                      <a:pt x="0" y="0"/>
                    </a:moveTo>
                    <a:cubicBezTo>
                      <a:pt x="0" y="0"/>
                      <a:pt x="6110" y="0"/>
                      <a:pt x="0" y="0"/>
                    </a:cubicBezTo>
                    <a:cubicBezTo>
                      <a:pt x="0" y="6110"/>
                      <a:pt x="6110" y="6110"/>
                      <a:pt x="6110" y="12220"/>
                    </a:cubicBezTo>
                    <a:cubicBezTo>
                      <a:pt x="6110" y="18330"/>
                      <a:pt x="6110" y="18330"/>
                      <a:pt x="12220" y="24440"/>
                    </a:cubicBezTo>
                    <a:cubicBezTo>
                      <a:pt x="12220" y="30550"/>
                      <a:pt x="12220" y="30550"/>
                      <a:pt x="18330" y="36660"/>
                    </a:cubicBezTo>
                    <a:cubicBezTo>
                      <a:pt x="18330" y="42770"/>
                      <a:pt x="24440" y="54990"/>
                      <a:pt x="24440" y="61100"/>
                    </a:cubicBezTo>
                    <a:cubicBezTo>
                      <a:pt x="24440" y="67210"/>
                      <a:pt x="24440" y="73320"/>
                      <a:pt x="24440" y="73320"/>
                    </a:cubicBezTo>
                    <a:cubicBezTo>
                      <a:pt x="24440" y="73320"/>
                      <a:pt x="18330" y="67210"/>
                      <a:pt x="18330" y="67210"/>
                    </a:cubicBezTo>
                    <a:cubicBezTo>
                      <a:pt x="18330" y="67210"/>
                      <a:pt x="12220" y="61100"/>
                      <a:pt x="12220" y="54990"/>
                    </a:cubicBezTo>
                    <a:cubicBezTo>
                      <a:pt x="12220" y="54990"/>
                      <a:pt x="12220" y="48880"/>
                      <a:pt x="6110" y="48880"/>
                    </a:cubicBezTo>
                    <a:lnTo>
                      <a:pt x="6110" y="42770"/>
                    </a:lnTo>
                    <a:cubicBezTo>
                      <a:pt x="6110" y="36660"/>
                      <a:pt x="6110" y="30550"/>
                      <a:pt x="6110" y="30550"/>
                    </a:cubicBezTo>
                    <a:cubicBezTo>
                      <a:pt x="6110" y="30550"/>
                      <a:pt x="6110" y="24440"/>
                      <a:pt x="6110" y="24440"/>
                    </a:cubicBezTo>
                    <a:cubicBezTo>
                      <a:pt x="6110" y="24440"/>
                      <a:pt x="6110" y="18330"/>
                      <a:pt x="6110" y="1833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A0000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7F39E641-BA98-4441-B4E8-D6A1996CD1B8}"/>
                  </a:ext>
                </a:extLst>
              </p:cNvPr>
              <p:cNvSpPr/>
              <p:nvPr/>
            </p:nvSpPr>
            <p:spPr>
              <a:xfrm>
                <a:off x="1632469" y="6780491"/>
                <a:ext cx="238290" cy="403259"/>
              </a:xfrm>
              <a:custGeom>
                <a:avLst/>
                <a:gdLst>
                  <a:gd name="connsiteX0" fmla="*/ 238290 w 238290"/>
                  <a:gd name="connsiteY0" fmla="*/ 0 h 403259"/>
                  <a:gd name="connsiteX1" fmla="*/ 183300 w 238290"/>
                  <a:gd name="connsiteY1" fmla="*/ 61100 h 403259"/>
                  <a:gd name="connsiteX2" fmla="*/ 158860 w 238290"/>
                  <a:gd name="connsiteY2" fmla="*/ 91650 h 403259"/>
                  <a:gd name="connsiteX3" fmla="*/ 146640 w 238290"/>
                  <a:gd name="connsiteY3" fmla="*/ 109980 h 403259"/>
                  <a:gd name="connsiteX4" fmla="*/ 134420 w 238290"/>
                  <a:gd name="connsiteY4" fmla="*/ 128310 h 403259"/>
                  <a:gd name="connsiteX5" fmla="*/ 116090 w 238290"/>
                  <a:gd name="connsiteY5" fmla="*/ 164970 h 403259"/>
                  <a:gd name="connsiteX6" fmla="*/ 109980 w 238290"/>
                  <a:gd name="connsiteY6" fmla="*/ 183300 h 403259"/>
                  <a:gd name="connsiteX7" fmla="*/ 103870 w 238290"/>
                  <a:gd name="connsiteY7" fmla="*/ 201630 h 403259"/>
                  <a:gd name="connsiteX8" fmla="*/ 97760 w 238290"/>
                  <a:gd name="connsiteY8" fmla="*/ 219960 h 403259"/>
                  <a:gd name="connsiteX9" fmla="*/ 91650 w 238290"/>
                  <a:gd name="connsiteY9" fmla="*/ 238290 h 403259"/>
                  <a:gd name="connsiteX10" fmla="*/ 85540 w 238290"/>
                  <a:gd name="connsiteY10" fmla="*/ 274950 h 403259"/>
                  <a:gd name="connsiteX11" fmla="*/ 85540 w 238290"/>
                  <a:gd name="connsiteY11" fmla="*/ 281060 h 403259"/>
                  <a:gd name="connsiteX12" fmla="*/ 79430 w 238290"/>
                  <a:gd name="connsiteY12" fmla="*/ 281060 h 403259"/>
                  <a:gd name="connsiteX13" fmla="*/ 67210 w 238290"/>
                  <a:gd name="connsiteY13" fmla="*/ 287169 h 403259"/>
                  <a:gd name="connsiteX14" fmla="*/ 61100 w 238290"/>
                  <a:gd name="connsiteY14" fmla="*/ 293280 h 403259"/>
                  <a:gd name="connsiteX15" fmla="*/ 42770 w 238290"/>
                  <a:gd name="connsiteY15" fmla="*/ 305500 h 403259"/>
                  <a:gd name="connsiteX16" fmla="*/ 24440 w 238290"/>
                  <a:gd name="connsiteY16" fmla="*/ 317719 h 403259"/>
                  <a:gd name="connsiteX17" fmla="*/ 12220 w 238290"/>
                  <a:gd name="connsiteY17" fmla="*/ 336050 h 403259"/>
                  <a:gd name="connsiteX18" fmla="*/ 6110 w 238290"/>
                  <a:gd name="connsiteY18" fmla="*/ 354380 h 403259"/>
                  <a:gd name="connsiteX19" fmla="*/ 6110 w 238290"/>
                  <a:gd name="connsiteY19" fmla="*/ 366600 h 403259"/>
                  <a:gd name="connsiteX20" fmla="*/ 6110 w 238290"/>
                  <a:gd name="connsiteY20" fmla="*/ 378819 h 403259"/>
                  <a:gd name="connsiteX21" fmla="*/ 12220 w 238290"/>
                  <a:gd name="connsiteY21" fmla="*/ 384929 h 403259"/>
                  <a:gd name="connsiteX22" fmla="*/ 18330 w 238290"/>
                  <a:gd name="connsiteY22" fmla="*/ 391039 h 403259"/>
                  <a:gd name="connsiteX23" fmla="*/ 24440 w 238290"/>
                  <a:gd name="connsiteY23" fmla="*/ 397149 h 403259"/>
                  <a:gd name="connsiteX24" fmla="*/ 36660 w 238290"/>
                  <a:gd name="connsiteY24" fmla="*/ 403259 h 403259"/>
                  <a:gd name="connsiteX25" fmla="*/ 24440 w 238290"/>
                  <a:gd name="connsiteY25" fmla="*/ 403259 h 403259"/>
                  <a:gd name="connsiteX26" fmla="*/ 12220 w 238290"/>
                  <a:gd name="connsiteY26" fmla="*/ 397149 h 403259"/>
                  <a:gd name="connsiteX27" fmla="*/ 6110 w 238290"/>
                  <a:gd name="connsiteY27" fmla="*/ 391039 h 403259"/>
                  <a:gd name="connsiteX28" fmla="*/ 0 w 238290"/>
                  <a:gd name="connsiteY28" fmla="*/ 378819 h 403259"/>
                  <a:gd name="connsiteX29" fmla="*/ 0 w 238290"/>
                  <a:gd name="connsiteY29" fmla="*/ 366600 h 403259"/>
                  <a:gd name="connsiteX30" fmla="*/ 0 w 238290"/>
                  <a:gd name="connsiteY30" fmla="*/ 354380 h 403259"/>
                  <a:gd name="connsiteX31" fmla="*/ 0 w 238290"/>
                  <a:gd name="connsiteY31" fmla="*/ 342159 h 403259"/>
                  <a:gd name="connsiteX32" fmla="*/ 6110 w 238290"/>
                  <a:gd name="connsiteY32" fmla="*/ 329939 h 403259"/>
                  <a:gd name="connsiteX33" fmla="*/ 18330 w 238290"/>
                  <a:gd name="connsiteY33" fmla="*/ 311610 h 403259"/>
                  <a:gd name="connsiteX34" fmla="*/ 36660 w 238290"/>
                  <a:gd name="connsiteY34" fmla="*/ 299389 h 403259"/>
                  <a:gd name="connsiteX35" fmla="*/ 54990 w 238290"/>
                  <a:gd name="connsiteY35" fmla="*/ 287169 h 403259"/>
                  <a:gd name="connsiteX36" fmla="*/ 67210 w 238290"/>
                  <a:gd name="connsiteY36" fmla="*/ 281060 h 403259"/>
                  <a:gd name="connsiteX37" fmla="*/ 79430 w 238290"/>
                  <a:gd name="connsiteY37" fmla="*/ 274950 h 403259"/>
                  <a:gd name="connsiteX38" fmla="*/ 73320 w 238290"/>
                  <a:gd name="connsiteY38" fmla="*/ 281060 h 403259"/>
                  <a:gd name="connsiteX39" fmla="*/ 79430 w 238290"/>
                  <a:gd name="connsiteY39" fmla="*/ 238290 h 403259"/>
                  <a:gd name="connsiteX40" fmla="*/ 91650 w 238290"/>
                  <a:gd name="connsiteY40" fmla="*/ 195520 h 403259"/>
                  <a:gd name="connsiteX41" fmla="*/ 97760 w 238290"/>
                  <a:gd name="connsiteY41" fmla="*/ 177190 h 403259"/>
                  <a:gd name="connsiteX42" fmla="*/ 103870 w 238290"/>
                  <a:gd name="connsiteY42" fmla="*/ 158860 h 403259"/>
                  <a:gd name="connsiteX43" fmla="*/ 122200 w 238290"/>
                  <a:gd name="connsiteY43" fmla="*/ 122200 h 403259"/>
                  <a:gd name="connsiteX44" fmla="*/ 171080 w 238290"/>
                  <a:gd name="connsiteY44" fmla="*/ 54990 h 403259"/>
                  <a:gd name="connsiteX45" fmla="*/ 238290 w 238290"/>
                  <a:gd name="connsiteY45" fmla="*/ 0 h 4032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238290" h="403259">
                    <a:moveTo>
                      <a:pt x="238290" y="0"/>
                    </a:moveTo>
                    <a:cubicBezTo>
                      <a:pt x="219960" y="18330"/>
                      <a:pt x="201630" y="42770"/>
                      <a:pt x="183300" y="61100"/>
                    </a:cubicBezTo>
                    <a:cubicBezTo>
                      <a:pt x="177190" y="73320"/>
                      <a:pt x="164970" y="85540"/>
                      <a:pt x="158860" y="91650"/>
                    </a:cubicBezTo>
                    <a:cubicBezTo>
                      <a:pt x="152750" y="97760"/>
                      <a:pt x="152750" y="103870"/>
                      <a:pt x="146640" y="109980"/>
                    </a:cubicBezTo>
                    <a:cubicBezTo>
                      <a:pt x="140530" y="116090"/>
                      <a:pt x="140530" y="122200"/>
                      <a:pt x="134420" y="128310"/>
                    </a:cubicBezTo>
                    <a:cubicBezTo>
                      <a:pt x="128310" y="140530"/>
                      <a:pt x="122200" y="152750"/>
                      <a:pt x="116090" y="164970"/>
                    </a:cubicBezTo>
                    <a:cubicBezTo>
                      <a:pt x="109980" y="171080"/>
                      <a:pt x="109980" y="177190"/>
                      <a:pt x="109980" y="183300"/>
                    </a:cubicBezTo>
                    <a:cubicBezTo>
                      <a:pt x="109980" y="189410"/>
                      <a:pt x="103870" y="195520"/>
                      <a:pt x="103870" y="201630"/>
                    </a:cubicBezTo>
                    <a:lnTo>
                      <a:pt x="97760" y="219960"/>
                    </a:lnTo>
                    <a:cubicBezTo>
                      <a:pt x="97760" y="226070"/>
                      <a:pt x="91650" y="232180"/>
                      <a:pt x="91650" y="238290"/>
                    </a:cubicBezTo>
                    <a:cubicBezTo>
                      <a:pt x="85540" y="250510"/>
                      <a:pt x="85540" y="262730"/>
                      <a:pt x="85540" y="274950"/>
                    </a:cubicBezTo>
                    <a:lnTo>
                      <a:pt x="85540" y="281060"/>
                    </a:lnTo>
                    <a:lnTo>
                      <a:pt x="79430" y="281060"/>
                    </a:lnTo>
                    <a:lnTo>
                      <a:pt x="67210" y="287169"/>
                    </a:lnTo>
                    <a:cubicBezTo>
                      <a:pt x="61100" y="287169"/>
                      <a:pt x="61100" y="287169"/>
                      <a:pt x="61100" y="293280"/>
                    </a:cubicBezTo>
                    <a:cubicBezTo>
                      <a:pt x="54990" y="293280"/>
                      <a:pt x="48880" y="299389"/>
                      <a:pt x="42770" y="305500"/>
                    </a:cubicBezTo>
                    <a:cubicBezTo>
                      <a:pt x="36660" y="311610"/>
                      <a:pt x="30550" y="311610"/>
                      <a:pt x="24440" y="317719"/>
                    </a:cubicBezTo>
                    <a:cubicBezTo>
                      <a:pt x="18330" y="323830"/>
                      <a:pt x="18330" y="329939"/>
                      <a:pt x="12220" y="336050"/>
                    </a:cubicBezTo>
                    <a:cubicBezTo>
                      <a:pt x="6110" y="342159"/>
                      <a:pt x="6110" y="348269"/>
                      <a:pt x="6110" y="354380"/>
                    </a:cubicBezTo>
                    <a:cubicBezTo>
                      <a:pt x="6110" y="354380"/>
                      <a:pt x="6110" y="360489"/>
                      <a:pt x="6110" y="366600"/>
                    </a:cubicBezTo>
                    <a:cubicBezTo>
                      <a:pt x="6110" y="372709"/>
                      <a:pt x="6110" y="372709"/>
                      <a:pt x="6110" y="378819"/>
                    </a:cubicBezTo>
                    <a:cubicBezTo>
                      <a:pt x="6110" y="384929"/>
                      <a:pt x="6110" y="384929"/>
                      <a:pt x="12220" y="384929"/>
                    </a:cubicBezTo>
                    <a:cubicBezTo>
                      <a:pt x="12220" y="384929"/>
                      <a:pt x="18330" y="391039"/>
                      <a:pt x="18330" y="391039"/>
                    </a:cubicBezTo>
                    <a:cubicBezTo>
                      <a:pt x="18330" y="391039"/>
                      <a:pt x="24440" y="397149"/>
                      <a:pt x="24440" y="397149"/>
                    </a:cubicBezTo>
                    <a:lnTo>
                      <a:pt x="36660" y="403259"/>
                    </a:lnTo>
                    <a:lnTo>
                      <a:pt x="24440" y="403259"/>
                    </a:lnTo>
                    <a:cubicBezTo>
                      <a:pt x="18330" y="403259"/>
                      <a:pt x="18330" y="403259"/>
                      <a:pt x="12220" y="397149"/>
                    </a:cubicBezTo>
                    <a:cubicBezTo>
                      <a:pt x="6110" y="397149"/>
                      <a:pt x="6110" y="391039"/>
                      <a:pt x="6110" y="391039"/>
                    </a:cubicBezTo>
                    <a:cubicBezTo>
                      <a:pt x="6110" y="391039"/>
                      <a:pt x="0" y="384929"/>
                      <a:pt x="0" y="378819"/>
                    </a:cubicBezTo>
                    <a:cubicBezTo>
                      <a:pt x="0" y="372709"/>
                      <a:pt x="0" y="372709"/>
                      <a:pt x="0" y="366600"/>
                    </a:cubicBezTo>
                    <a:cubicBezTo>
                      <a:pt x="0" y="360489"/>
                      <a:pt x="0" y="360489"/>
                      <a:pt x="0" y="354380"/>
                    </a:cubicBezTo>
                    <a:cubicBezTo>
                      <a:pt x="0" y="348269"/>
                      <a:pt x="0" y="348269"/>
                      <a:pt x="0" y="342159"/>
                    </a:cubicBezTo>
                    <a:cubicBezTo>
                      <a:pt x="0" y="336050"/>
                      <a:pt x="0" y="336050"/>
                      <a:pt x="6110" y="329939"/>
                    </a:cubicBezTo>
                    <a:cubicBezTo>
                      <a:pt x="12220" y="323830"/>
                      <a:pt x="12220" y="317719"/>
                      <a:pt x="18330" y="311610"/>
                    </a:cubicBezTo>
                    <a:cubicBezTo>
                      <a:pt x="24440" y="305500"/>
                      <a:pt x="30550" y="299389"/>
                      <a:pt x="36660" y="299389"/>
                    </a:cubicBezTo>
                    <a:cubicBezTo>
                      <a:pt x="42770" y="293280"/>
                      <a:pt x="48880" y="293280"/>
                      <a:pt x="54990" y="287169"/>
                    </a:cubicBezTo>
                    <a:cubicBezTo>
                      <a:pt x="61100" y="287169"/>
                      <a:pt x="61100" y="281060"/>
                      <a:pt x="67210" y="281060"/>
                    </a:cubicBezTo>
                    <a:lnTo>
                      <a:pt x="79430" y="274950"/>
                    </a:lnTo>
                    <a:lnTo>
                      <a:pt x="73320" y="281060"/>
                    </a:lnTo>
                    <a:cubicBezTo>
                      <a:pt x="73320" y="268840"/>
                      <a:pt x="79430" y="250510"/>
                      <a:pt x="79430" y="238290"/>
                    </a:cubicBezTo>
                    <a:cubicBezTo>
                      <a:pt x="85540" y="226070"/>
                      <a:pt x="85540" y="213850"/>
                      <a:pt x="91650" y="195520"/>
                    </a:cubicBezTo>
                    <a:cubicBezTo>
                      <a:pt x="91650" y="189410"/>
                      <a:pt x="97760" y="183300"/>
                      <a:pt x="97760" y="177190"/>
                    </a:cubicBezTo>
                    <a:cubicBezTo>
                      <a:pt x="97760" y="171080"/>
                      <a:pt x="103870" y="164970"/>
                      <a:pt x="103870" y="158860"/>
                    </a:cubicBezTo>
                    <a:cubicBezTo>
                      <a:pt x="109980" y="146640"/>
                      <a:pt x="116090" y="134420"/>
                      <a:pt x="122200" y="122200"/>
                    </a:cubicBezTo>
                    <a:cubicBezTo>
                      <a:pt x="134420" y="97760"/>
                      <a:pt x="152750" y="73320"/>
                      <a:pt x="171080" y="54990"/>
                    </a:cubicBezTo>
                    <a:cubicBezTo>
                      <a:pt x="195520" y="36660"/>
                      <a:pt x="213850" y="12220"/>
                      <a:pt x="238290" y="0"/>
                    </a:cubicBezTo>
                    <a:close/>
                  </a:path>
                </a:pathLst>
              </a:custGeom>
              <a:solidFill>
                <a:srgbClr val="7A0000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BA66850A-426B-4782-84AF-DBFC05761E50}"/>
                  </a:ext>
                </a:extLst>
              </p:cNvPr>
              <p:cNvSpPr/>
              <p:nvPr/>
            </p:nvSpPr>
            <p:spPr>
              <a:xfrm>
                <a:off x="1650799" y="7140980"/>
                <a:ext cx="378820" cy="171079"/>
              </a:xfrm>
              <a:custGeom>
                <a:avLst/>
                <a:gdLst>
                  <a:gd name="connsiteX0" fmla="*/ 378820 w 378820"/>
                  <a:gd name="connsiteY0" fmla="*/ 48880 h 171079"/>
                  <a:gd name="connsiteX1" fmla="*/ 366600 w 378820"/>
                  <a:gd name="connsiteY1" fmla="*/ 103870 h 171079"/>
                  <a:gd name="connsiteX2" fmla="*/ 354380 w 378820"/>
                  <a:gd name="connsiteY2" fmla="*/ 128310 h 171079"/>
                  <a:gd name="connsiteX3" fmla="*/ 342160 w 378820"/>
                  <a:gd name="connsiteY3" fmla="*/ 152750 h 171079"/>
                  <a:gd name="connsiteX4" fmla="*/ 329940 w 378820"/>
                  <a:gd name="connsiteY4" fmla="*/ 164970 h 171079"/>
                  <a:gd name="connsiteX5" fmla="*/ 317720 w 378820"/>
                  <a:gd name="connsiteY5" fmla="*/ 171080 h 171079"/>
                  <a:gd name="connsiteX6" fmla="*/ 299390 w 378820"/>
                  <a:gd name="connsiteY6" fmla="*/ 171080 h 171079"/>
                  <a:gd name="connsiteX7" fmla="*/ 287170 w 378820"/>
                  <a:gd name="connsiteY7" fmla="*/ 164970 h 171079"/>
                  <a:gd name="connsiteX8" fmla="*/ 268840 w 378820"/>
                  <a:gd name="connsiteY8" fmla="*/ 140530 h 171079"/>
                  <a:gd name="connsiteX9" fmla="*/ 256620 w 378820"/>
                  <a:gd name="connsiteY9" fmla="*/ 109980 h 171079"/>
                  <a:gd name="connsiteX10" fmla="*/ 256620 w 378820"/>
                  <a:gd name="connsiteY10" fmla="*/ 116090 h 171079"/>
                  <a:gd name="connsiteX11" fmla="*/ 244400 w 378820"/>
                  <a:gd name="connsiteY11" fmla="*/ 103870 h 171079"/>
                  <a:gd name="connsiteX12" fmla="*/ 232180 w 378820"/>
                  <a:gd name="connsiteY12" fmla="*/ 91650 h 171079"/>
                  <a:gd name="connsiteX13" fmla="*/ 219960 w 378820"/>
                  <a:gd name="connsiteY13" fmla="*/ 79430 h 171079"/>
                  <a:gd name="connsiteX14" fmla="*/ 207740 w 378820"/>
                  <a:gd name="connsiteY14" fmla="*/ 73320 h 171079"/>
                  <a:gd name="connsiteX15" fmla="*/ 177190 w 378820"/>
                  <a:gd name="connsiteY15" fmla="*/ 54990 h 171079"/>
                  <a:gd name="connsiteX16" fmla="*/ 158860 w 378820"/>
                  <a:gd name="connsiteY16" fmla="*/ 48880 h 171079"/>
                  <a:gd name="connsiteX17" fmla="*/ 140530 w 378820"/>
                  <a:gd name="connsiteY17" fmla="*/ 42770 h 171079"/>
                  <a:gd name="connsiteX18" fmla="*/ 103870 w 378820"/>
                  <a:gd name="connsiteY18" fmla="*/ 30550 h 171079"/>
                  <a:gd name="connsiteX19" fmla="*/ 67210 w 378820"/>
                  <a:gd name="connsiteY19" fmla="*/ 18330 h 171079"/>
                  <a:gd name="connsiteX20" fmla="*/ 0 w 378820"/>
                  <a:gd name="connsiteY20" fmla="*/ 0 h 171079"/>
                  <a:gd name="connsiteX21" fmla="*/ 36660 w 378820"/>
                  <a:gd name="connsiteY21" fmla="*/ 6110 h 171079"/>
                  <a:gd name="connsiteX22" fmla="*/ 54990 w 378820"/>
                  <a:gd name="connsiteY22" fmla="*/ 12220 h 171079"/>
                  <a:gd name="connsiteX23" fmla="*/ 73320 w 378820"/>
                  <a:gd name="connsiteY23" fmla="*/ 18330 h 171079"/>
                  <a:gd name="connsiteX24" fmla="*/ 109980 w 378820"/>
                  <a:gd name="connsiteY24" fmla="*/ 30550 h 171079"/>
                  <a:gd name="connsiteX25" fmla="*/ 146640 w 378820"/>
                  <a:gd name="connsiteY25" fmla="*/ 42770 h 171079"/>
                  <a:gd name="connsiteX26" fmla="*/ 164970 w 378820"/>
                  <a:gd name="connsiteY26" fmla="*/ 48880 h 171079"/>
                  <a:gd name="connsiteX27" fmla="*/ 183300 w 378820"/>
                  <a:gd name="connsiteY27" fmla="*/ 54990 h 171079"/>
                  <a:gd name="connsiteX28" fmla="*/ 213850 w 378820"/>
                  <a:gd name="connsiteY28" fmla="*/ 73320 h 171079"/>
                  <a:gd name="connsiteX29" fmla="*/ 232180 w 378820"/>
                  <a:gd name="connsiteY29" fmla="*/ 85540 h 171079"/>
                  <a:gd name="connsiteX30" fmla="*/ 250510 w 378820"/>
                  <a:gd name="connsiteY30" fmla="*/ 97760 h 171079"/>
                  <a:gd name="connsiteX31" fmla="*/ 262730 w 378820"/>
                  <a:gd name="connsiteY31" fmla="*/ 109980 h 171079"/>
                  <a:gd name="connsiteX32" fmla="*/ 274950 w 378820"/>
                  <a:gd name="connsiteY32" fmla="*/ 122200 h 171079"/>
                  <a:gd name="connsiteX33" fmla="*/ 274950 w 378820"/>
                  <a:gd name="connsiteY33" fmla="*/ 122200 h 171079"/>
                  <a:gd name="connsiteX34" fmla="*/ 274950 w 378820"/>
                  <a:gd name="connsiteY34" fmla="*/ 122200 h 171079"/>
                  <a:gd name="connsiteX35" fmla="*/ 281060 w 378820"/>
                  <a:gd name="connsiteY35" fmla="*/ 146640 h 171079"/>
                  <a:gd name="connsiteX36" fmla="*/ 293280 w 378820"/>
                  <a:gd name="connsiteY36" fmla="*/ 164970 h 171079"/>
                  <a:gd name="connsiteX37" fmla="*/ 305500 w 378820"/>
                  <a:gd name="connsiteY37" fmla="*/ 171080 h 171079"/>
                  <a:gd name="connsiteX38" fmla="*/ 317720 w 378820"/>
                  <a:gd name="connsiteY38" fmla="*/ 171080 h 171079"/>
                  <a:gd name="connsiteX39" fmla="*/ 329940 w 378820"/>
                  <a:gd name="connsiteY39" fmla="*/ 164970 h 171079"/>
                  <a:gd name="connsiteX40" fmla="*/ 342160 w 378820"/>
                  <a:gd name="connsiteY40" fmla="*/ 158860 h 171079"/>
                  <a:gd name="connsiteX41" fmla="*/ 354380 w 378820"/>
                  <a:gd name="connsiteY41" fmla="*/ 134420 h 171079"/>
                  <a:gd name="connsiteX42" fmla="*/ 366600 w 378820"/>
                  <a:gd name="connsiteY42" fmla="*/ 109980 h 171079"/>
                  <a:gd name="connsiteX43" fmla="*/ 378820 w 378820"/>
                  <a:gd name="connsiteY43" fmla="*/ 48880 h 171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78820" h="171079">
                    <a:moveTo>
                      <a:pt x="378820" y="48880"/>
                    </a:moveTo>
                    <a:cubicBezTo>
                      <a:pt x="378820" y="67210"/>
                      <a:pt x="372710" y="85540"/>
                      <a:pt x="366600" y="103870"/>
                    </a:cubicBezTo>
                    <a:cubicBezTo>
                      <a:pt x="366600" y="109980"/>
                      <a:pt x="360490" y="122200"/>
                      <a:pt x="354380" y="128310"/>
                    </a:cubicBezTo>
                    <a:cubicBezTo>
                      <a:pt x="348270" y="134420"/>
                      <a:pt x="348270" y="146640"/>
                      <a:pt x="342160" y="152750"/>
                    </a:cubicBezTo>
                    <a:cubicBezTo>
                      <a:pt x="336050" y="158860"/>
                      <a:pt x="336050" y="158860"/>
                      <a:pt x="329940" y="164970"/>
                    </a:cubicBezTo>
                    <a:cubicBezTo>
                      <a:pt x="323830" y="171080"/>
                      <a:pt x="323830" y="171080"/>
                      <a:pt x="317720" y="171080"/>
                    </a:cubicBezTo>
                    <a:cubicBezTo>
                      <a:pt x="311610" y="171080"/>
                      <a:pt x="305500" y="171080"/>
                      <a:pt x="299390" y="171080"/>
                    </a:cubicBezTo>
                    <a:cubicBezTo>
                      <a:pt x="293280" y="171080"/>
                      <a:pt x="287170" y="164970"/>
                      <a:pt x="287170" y="164970"/>
                    </a:cubicBezTo>
                    <a:cubicBezTo>
                      <a:pt x="281060" y="158860"/>
                      <a:pt x="274950" y="146640"/>
                      <a:pt x="268840" y="140530"/>
                    </a:cubicBezTo>
                    <a:cubicBezTo>
                      <a:pt x="262730" y="134420"/>
                      <a:pt x="262730" y="122200"/>
                      <a:pt x="256620" y="109980"/>
                    </a:cubicBezTo>
                    <a:lnTo>
                      <a:pt x="256620" y="116090"/>
                    </a:lnTo>
                    <a:cubicBezTo>
                      <a:pt x="250510" y="109980"/>
                      <a:pt x="250510" y="109980"/>
                      <a:pt x="244400" y="103870"/>
                    </a:cubicBezTo>
                    <a:lnTo>
                      <a:pt x="232180" y="91650"/>
                    </a:lnTo>
                    <a:cubicBezTo>
                      <a:pt x="226070" y="85540"/>
                      <a:pt x="219960" y="85540"/>
                      <a:pt x="219960" y="79430"/>
                    </a:cubicBezTo>
                    <a:lnTo>
                      <a:pt x="207740" y="73320"/>
                    </a:lnTo>
                    <a:lnTo>
                      <a:pt x="177190" y="54990"/>
                    </a:lnTo>
                    <a:cubicBezTo>
                      <a:pt x="171080" y="54990"/>
                      <a:pt x="164970" y="48880"/>
                      <a:pt x="158860" y="48880"/>
                    </a:cubicBezTo>
                    <a:lnTo>
                      <a:pt x="140530" y="42770"/>
                    </a:lnTo>
                    <a:cubicBezTo>
                      <a:pt x="128310" y="36660"/>
                      <a:pt x="116090" y="30550"/>
                      <a:pt x="103870" y="30550"/>
                    </a:cubicBezTo>
                    <a:lnTo>
                      <a:pt x="67210" y="18330"/>
                    </a:lnTo>
                    <a:cubicBezTo>
                      <a:pt x="42770" y="12220"/>
                      <a:pt x="18330" y="6110"/>
                      <a:pt x="0" y="0"/>
                    </a:cubicBezTo>
                    <a:cubicBezTo>
                      <a:pt x="12220" y="0"/>
                      <a:pt x="24440" y="6110"/>
                      <a:pt x="36660" y="6110"/>
                    </a:cubicBezTo>
                    <a:lnTo>
                      <a:pt x="54990" y="12220"/>
                    </a:lnTo>
                    <a:cubicBezTo>
                      <a:pt x="61100" y="12220"/>
                      <a:pt x="67210" y="12220"/>
                      <a:pt x="73320" y="18330"/>
                    </a:cubicBezTo>
                    <a:lnTo>
                      <a:pt x="109980" y="30550"/>
                    </a:lnTo>
                    <a:cubicBezTo>
                      <a:pt x="122200" y="36660"/>
                      <a:pt x="134420" y="36660"/>
                      <a:pt x="146640" y="42770"/>
                    </a:cubicBezTo>
                    <a:lnTo>
                      <a:pt x="164970" y="48880"/>
                    </a:lnTo>
                    <a:cubicBezTo>
                      <a:pt x="171080" y="48880"/>
                      <a:pt x="177190" y="54990"/>
                      <a:pt x="183300" y="54990"/>
                    </a:cubicBezTo>
                    <a:lnTo>
                      <a:pt x="213850" y="73320"/>
                    </a:lnTo>
                    <a:lnTo>
                      <a:pt x="232180" y="85540"/>
                    </a:lnTo>
                    <a:cubicBezTo>
                      <a:pt x="238290" y="91650"/>
                      <a:pt x="244400" y="91650"/>
                      <a:pt x="250510" y="97760"/>
                    </a:cubicBezTo>
                    <a:lnTo>
                      <a:pt x="262730" y="109980"/>
                    </a:lnTo>
                    <a:cubicBezTo>
                      <a:pt x="268840" y="116090"/>
                      <a:pt x="274950" y="116090"/>
                      <a:pt x="274950" y="122200"/>
                    </a:cubicBezTo>
                    <a:lnTo>
                      <a:pt x="274950" y="122200"/>
                    </a:lnTo>
                    <a:lnTo>
                      <a:pt x="274950" y="122200"/>
                    </a:lnTo>
                    <a:cubicBezTo>
                      <a:pt x="274950" y="128310"/>
                      <a:pt x="281060" y="140530"/>
                      <a:pt x="281060" y="146640"/>
                    </a:cubicBezTo>
                    <a:cubicBezTo>
                      <a:pt x="287170" y="152750"/>
                      <a:pt x="287170" y="164970"/>
                      <a:pt x="293280" y="164970"/>
                    </a:cubicBezTo>
                    <a:cubicBezTo>
                      <a:pt x="293280" y="164970"/>
                      <a:pt x="299390" y="171080"/>
                      <a:pt x="305500" y="171080"/>
                    </a:cubicBezTo>
                    <a:cubicBezTo>
                      <a:pt x="311610" y="171080"/>
                      <a:pt x="311610" y="171080"/>
                      <a:pt x="317720" y="171080"/>
                    </a:cubicBezTo>
                    <a:cubicBezTo>
                      <a:pt x="317720" y="171080"/>
                      <a:pt x="323830" y="171080"/>
                      <a:pt x="329940" y="164970"/>
                    </a:cubicBezTo>
                    <a:cubicBezTo>
                      <a:pt x="336050" y="164970"/>
                      <a:pt x="336050" y="158860"/>
                      <a:pt x="342160" y="158860"/>
                    </a:cubicBezTo>
                    <a:cubicBezTo>
                      <a:pt x="348270" y="152750"/>
                      <a:pt x="354380" y="146640"/>
                      <a:pt x="354380" y="134420"/>
                    </a:cubicBezTo>
                    <a:cubicBezTo>
                      <a:pt x="360490" y="128310"/>
                      <a:pt x="360490" y="116090"/>
                      <a:pt x="366600" y="109980"/>
                    </a:cubicBezTo>
                    <a:cubicBezTo>
                      <a:pt x="366600" y="85540"/>
                      <a:pt x="372710" y="67210"/>
                      <a:pt x="378820" y="48880"/>
                    </a:cubicBezTo>
                    <a:close/>
                  </a:path>
                </a:pathLst>
              </a:custGeom>
              <a:solidFill>
                <a:srgbClr val="7A0000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EAA59878-8D78-4557-A9DB-52CF5667BFD7}"/>
                  </a:ext>
                </a:extLst>
              </p:cNvPr>
              <p:cNvSpPr/>
              <p:nvPr/>
            </p:nvSpPr>
            <p:spPr>
              <a:xfrm>
                <a:off x="1204769" y="6835481"/>
                <a:ext cx="54990" cy="91649"/>
              </a:xfrm>
              <a:custGeom>
                <a:avLst/>
                <a:gdLst>
                  <a:gd name="connsiteX0" fmla="*/ 54990 w 54990"/>
                  <a:gd name="connsiteY0" fmla="*/ 0 h 91649"/>
                  <a:gd name="connsiteX1" fmla="*/ 48880 w 54990"/>
                  <a:gd name="connsiteY1" fmla="*/ 18330 h 91649"/>
                  <a:gd name="connsiteX2" fmla="*/ 30550 w 54990"/>
                  <a:gd name="connsiteY2" fmla="*/ 48880 h 91649"/>
                  <a:gd name="connsiteX3" fmla="*/ 12220 w 54990"/>
                  <a:gd name="connsiteY3" fmla="*/ 79430 h 91649"/>
                  <a:gd name="connsiteX4" fmla="*/ 0 w 54990"/>
                  <a:gd name="connsiteY4" fmla="*/ 91650 h 91649"/>
                  <a:gd name="connsiteX5" fmla="*/ 6110 w 54990"/>
                  <a:gd name="connsiteY5" fmla="*/ 73320 h 91649"/>
                  <a:gd name="connsiteX6" fmla="*/ 24440 w 54990"/>
                  <a:gd name="connsiteY6" fmla="*/ 42770 h 91649"/>
                  <a:gd name="connsiteX7" fmla="*/ 36660 w 54990"/>
                  <a:gd name="connsiteY7" fmla="*/ 24440 h 91649"/>
                  <a:gd name="connsiteX8" fmla="*/ 48880 w 54990"/>
                  <a:gd name="connsiteY8" fmla="*/ 12220 h 91649"/>
                  <a:gd name="connsiteX9" fmla="*/ 54990 w 54990"/>
                  <a:gd name="connsiteY9" fmla="*/ 0 h 91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4990" h="91649">
                    <a:moveTo>
                      <a:pt x="54990" y="0"/>
                    </a:moveTo>
                    <a:cubicBezTo>
                      <a:pt x="54990" y="0"/>
                      <a:pt x="54990" y="6110"/>
                      <a:pt x="48880" y="18330"/>
                    </a:cubicBezTo>
                    <a:cubicBezTo>
                      <a:pt x="42770" y="24440"/>
                      <a:pt x="36660" y="36660"/>
                      <a:pt x="30550" y="48880"/>
                    </a:cubicBezTo>
                    <a:cubicBezTo>
                      <a:pt x="24440" y="61100"/>
                      <a:pt x="18330" y="67210"/>
                      <a:pt x="12220" y="79430"/>
                    </a:cubicBezTo>
                    <a:cubicBezTo>
                      <a:pt x="6110" y="91650"/>
                      <a:pt x="0" y="91650"/>
                      <a:pt x="0" y="91650"/>
                    </a:cubicBezTo>
                    <a:cubicBezTo>
                      <a:pt x="0" y="91650"/>
                      <a:pt x="0" y="85540"/>
                      <a:pt x="6110" y="73320"/>
                    </a:cubicBezTo>
                    <a:cubicBezTo>
                      <a:pt x="12220" y="61100"/>
                      <a:pt x="12220" y="54990"/>
                      <a:pt x="24440" y="42770"/>
                    </a:cubicBezTo>
                    <a:cubicBezTo>
                      <a:pt x="30550" y="36660"/>
                      <a:pt x="30550" y="30550"/>
                      <a:pt x="36660" y="24440"/>
                    </a:cubicBezTo>
                    <a:cubicBezTo>
                      <a:pt x="42770" y="18330"/>
                      <a:pt x="42770" y="18330"/>
                      <a:pt x="48880" y="12220"/>
                    </a:cubicBezTo>
                    <a:cubicBezTo>
                      <a:pt x="48880" y="6110"/>
                      <a:pt x="54990" y="0"/>
                      <a:pt x="54990" y="0"/>
                    </a:cubicBezTo>
                    <a:close/>
                  </a:path>
                </a:pathLst>
              </a:custGeom>
              <a:solidFill>
                <a:srgbClr val="7A0000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F620C0A4-7E26-4F91-B43A-EDC55A616C7D}"/>
                  </a:ext>
                </a:extLst>
              </p:cNvPr>
              <p:cNvSpPr/>
              <p:nvPr/>
            </p:nvSpPr>
            <p:spPr>
              <a:xfrm>
                <a:off x="997029" y="7690880"/>
                <a:ext cx="36660" cy="85539"/>
              </a:xfrm>
              <a:custGeom>
                <a:avLst/>
                <a:gdLst>
                  <a:gd name="connsiteX0" fmla="*/ 0 w 36660"/>
                  <a:gd name="connsiteY0" fmla="*/ 0 h 85539"/>
                  <a:gd name="connsiteX1" fmla="*/ 6110 w 36660"/>
                  <a:gd name="connsiteY1" fmla="*/ 12220 h 85539"/>
                  <a:gd name="connsiteX2" fmla="*/ 12220 w 36660"/>
                  <a:gd name="connsiteY2" fmla="*/ 30550 h 85539"/>
                  <a:gd name="connsiteX3" fmla="*/ 18330 w 36660"/>
                  <a:gd name="connsiteY3" fmla="*/ 48880 h 85539"/>
                  <a:gd name="connsiteX4" fmla="*/ 24440 w 36660"/>
                  <a:gd name="connsiteY4" fmla="*/ 54990 h 85539"/>
                  <a:gd name="connsiteX5" fmla="*/ 24440 w 36660"/>
                  <a:gd name="connsiteY5" fmla="*/ 61100 h 85539"/>
                  <a:gd name="connsiteX6" fmla="*/ 30550 w 36660"/>
                  <a:gd name="connsiteY6" fmla="*/ 73320 h 85539"/>
                  <a:gd name="connsiteX7" fmla="*/ 36660 w 36660"/>
                  <a:gd name="connsiteY7" fmla="*/ 85540 h 85539"/>
                  <a:gd name="connsiteX8" fmla="*/ 24440 w 36660"/>
                  <a:gd name="connsiteY8" fmla="*/ 73320 h 85539"/>
                  <a:gd name="connsiteX9" fmla="*/ 12220 w 36660"/>
                  <a:gd name="connsiteY9" fmla="*/ 61100 h 85539"/>
                  <a:gd name="connsiteX10" fmla="*/ 6110 w 36660"/>
                  <a:gd name="connsiteY10" fmla="*/ 48880 h 85539"/>
                  <a:gd name="connsiteX11" fmla="*/ 0 w 36660"/>
                  <a:gd name="connsiteY11" fmla="*/ 30550 h 85539"/>
                  <a:gd name="connsiteX12" fmla="*/ 0 w 36660"/>
                  <a:gd name="connsiteY12" fmla="*/ 12220 h 85539"/>
                  <a:gd name="connsiteX13" fmla="*/ 0 w 36660"/>
                  <a:gd name="connsiteY13" fmla="*/ 0 h 85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6660" h="85539">
                    <a:moveTo>
                      <a:pt x="0" y="0"/>
                    </a:moveTo>
                    <a:cubicBezTo>
                      <a:pt x="0" y="0"/>
                      <a:pt x="0" y="6110"/>
                      <a:pt x="6110" y="12220"/>
                    </a:cubicBezTo>
                    <a:cubicBezTo>
                      <a:pt x="6110" y="18330"/>
                      <a:pt x="12220" y="24440"/>
                      <a:pt x="12220" y="30550"/>
                    </a:cubicBezTo>
                    <a:cubicBezTo>
                      <a:pt x="12220" y="36660"/>
                      <a:pt x="18330" y="42770"/>
                      <a:pt x="18330" y="48880"/>
                    </a:cubicBezTo>
                    <a:cubicBezTo>
                      <a:pt x="18330" y="48880"/>
                      <a:pt x="18330" y="54990"/>
                      <a:pt x="24440" y="54990"/>
                    </a:cubicBezTo>
                    <a:cubicBezTo>
                      <a:pt x="24440" y="54990"/>
                      <a:pt x="24440" y="61100"/>
                      <a:pt x="24440" y="61100"/>
                    </a:cubicBezTo>
                    <a:cubicBezTo>
                      <a:pt x="24440" y="67210"/>
                      <a:pt x="30550" y="73320"/>
                      <a:pt x="30550" y="73320"/>
                    </a:cubicBezTo>
                    <a:cubicBezTo>
                      <a:pt x="36660" y="79430"/>
                      <a:pt x="36660" y="85540"/>
                      <a:pt x="36660" y="85540"/>
                    </a:cubicBezTo>
                    <a:cubicBezTo>
                      <a:pt x="36660" y="85540"/>
                      <a:pt x="30550" y="79430"/>
                      <a:pt x="24440" y="73320"/>
                    </a:cubicBezTo>
                    <a:cubicBezTo>
                      <a:pt x="18330" y="67210"/>
                      <a:pt x="18330" y="67210"/>
                      <a:pt x="12220" y="61100"/>
                    </a:cubicBezTo>
                    <a:cubicBezTo>
                      <a:pt x="6110" y="61100"/>
                      <a:pt x="6110" y="54990"/>
                      <a:pt x="6110" y="48880"/>
                    </a:cubicBezTo>
                    <a:cubicBezTo>
                      <a:pt x="6110" y="42770"/>
                      <a:pt x="0" y="36660"/>
                      <a:pt x="0" y="30550"/>
                    </a:cubicBezTo>
                    <a:cubicBezTo>
                      <a:pt x="0" y="24440"/>
                      <a:pt x="0" y="18330"/>
                      <a:pt x="0" y="12220"/>
                    </a:cubicBezTo>
                    <a:cubicBezTo>
                      <a:pt x="0" y="611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DACA8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2" name="Graphic 16">
              <a:extLst>
                <a:ext uri="{FF2B5EF4-FFF2-40B4-BE49-F238E27FC236}">
                  <a16:creationId xmlns:a16="http://schemas.microsoft.com/office/drawing/2014/main" id="{1A1851AB-9444-49D6-B071-B93FCDA3C90B}"/>
                </a:ext>
              </a:extLst>
            </p:cNvPr>
            <p:cNvGrpSpPr/>
            <p:nvPr/>
          </p:nvGrpSpPr>
          <p:grpSpPr>
            <a:xfrm>
              <a:off x="918525" y="6540051"/>
              <a:ext cx="1163289" cy="1479352"/>
              <a:chOff x="918525" y="6540051"/>
              <a:chExt cx="1163289" cy="1479352"/>
            </a:xfrm>
          </p:grpSpPr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6BC64A8B-E64D-474D-AB51-93CFC60F996F}"/>
                  </a:ext>
                </a:extLst>
              </p:cNvPr>
              <p:cNvSpPr/>
              <p:nvPr/>
            </p:nvSpPr>
            <p:spPr>
              <a:xfrm>
                <a:off x="1302529" y="6540051"/>
                <a:ext cx="665990" cy="277100"/>
              </a:xfrm>
              <a:custGeom>
                <a:avLst/>
                <a:gdLst>
                  <a:gd name="connsiteX0" fmla="*/ 152750 w 665990"/>
                  <a:gd name="connsiteY0" fmla="*/ 99910 h 277100"/>
                  <a:gd name="connsiteX1" fmla="*/ 177190 w 665990"/>
                  <a:gd name="connsiteY1" fmla="*/ 130460 h 277100"/>
                  <a:gd name="connsiteX2" fmla="*/ 238290 w 665990"/>
                  <a:gd name="connsiteY2" fmla="*/ 81580 h 277100"/>
                  <a:gd name="connsiteX3" fmla="*/ 201630 w 665990"/>
                  <a:gd name="connsiteY3" fmla="*/ 277100 h 277100"/>
                  <a:gd name="connsiteX4" fmla="*/ 525460 w 665990"/>
                  <a:gd name="connsiteY4" fmla="*/ 99910 h 277100"/>
                  <a:gd name="connsiteX5" fmla="*/ 665990 w 665990"/>
                  <a:gd name="connsiteY5" fmla="*/ 142680 h 277100"/>
                  <a:gd name="connsiteX6" fmla="*/ 592670 w 665990"/>
                  <a:gd name="connsiteY6" fmla="*/ 57140 h 277100"/>
                  <a:gd name="connsiteX7" fmla="*/ 562120 w 665990"/>
                  <a:gd name="connsiteY7" fmla="*/ 2150 h 277100"/>
                  <a:gd name="connsiteX8" fmla="*/ 513240 w 665990"/>
                  <a:gd name="connsiteY8" fmla="*/ 20480 h 277100"/>
                  <a:gd name="connsiteX9" fmla="*/ 232180 w 665990"/>
                  <a:gd name="connsiteY9" fmla="*/ 222110 h 277100"/>
                  <a:gd name="connsiteX10" fmla="*/ 287170 w 665990"/>
                  <a:gd name="connsiteY10" fmla="*/ 51030 h 277100"/>
                  <a:gd name="connsiteX11" fmla="*/ 287170 w 665990"/>
                  <a:gd name="connsiteY11" fmla="*/ 38810 h 277100"/>
                  <a:gd name="connsiteX12" fmla="*/ 238290 w 665990"/>
                  <a:gd name="connsiteY12" fmla="*/ 14370 h 277100"/>
                  <a:gd name="connsiteX13" fmla="*/ 183300 w 665990"/>
                  <a:gd name="connsiteY13" fmla="*/ 57140 h 277100"/>
                  <a:gd name="connsiteX14" fmla="*/ 0 w 665990"/>
                  <a:gd name="connsiteY14" fmla="*/ 130460 h 277100"/>
                  <a:gd name="connsiteX15" fmla="*/ 0 w 665990"/>
                  <a:gd name="connsiteY15" fmla="*/ 130460 h 277100"/>
                  <a:gd name="connsiteX16" fmla="*/ 152750 w 665990"/>
                  <a:gd name="connsiteY16" fmla="*/ 99910 h 277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65990" h="277100">
                    <a:moveTo>
                      <a:pt x="152750" y="99910"/>
                    </a:moveTo>
                    <a:cubicBezTo>
                      <a:pt x="152750" y="99910"/>
                      <a:pt x="177190" y="93800"/>
                      <a:pt x="177190" y="130460"/>
                    </a:cubicBezTo>
                    <a:cubicBezTo>
                      <a:pt x="195520" y="81580"/>
                      <a:pt x="219960" y="75470"/>
                      <a:pt x="238290" y="81580"/>
                    </a:cubicBezTo>
                    <a:cubicBezTo>
                      <a:pt x="256620" y="87690"/>
                      <a:pt x="201630" y="185450"/>
                      <a:pt x="201630" y="277100"/>
                    </a:cubicBezTo>
                    <a:cubicBezTo>
                      <a:pt x="201630" y="277100"/>
                      <a:pt x="562120" y="26591"/>
                      <a:pt x="525460" y="99910"/>
                    </a:cubicBezTo>
                    <a:cubicBezTo>
                      <a:pt x="549900" y="93800"/>
                      <a:pt x="611000" y="99910"/>
                      <a:pt x="665990" y="142680"/>
                    </a:cubicBezTo>
                    <a:cubicBezTo>
                      <a:pt x="647660" y="118240"/>
                      <a:pt x="623220" y="87690"/>
                      <a:pt x="592670" y="57140"/>
                    </a:cubicBezTo>
                    <a:cubicBezTo>
                      <a:pt x="611000" y="32700"/>
                      <a:pt x="592670" y="-10070"/>
                      <a:pt x="562120" y="2150"/>
                    </a:cubicBezTo>
                    <a:cubicBezTo>
                      <a:pt x="531570" y="14370"/>
                      <a:pt x="513240" y="20480"/>
                      <a:pt x="513240" y="20480"/>
                    </a:cubicBezTo>
                    <a:cubicBezTo>
                      <a:pt x="513240" y="20480"/>
                      <a:pt x="372710" y="99910"/>
                      <a:pt x="232180" y="222110"/>
                    </a:cubicBezTo>
                    <a:cubicBezTo>
                      <a:pt x="238290" y="167120"/>
                      <a:pt x="281060" y="81580"/>
                      <a:pt x="287170" y="51030"/>
                    </a:cubicBezTo>
                    <a:cubicBezTo>
                      <a:pt x="287170" y="51030"/>
                      <a:pt x="287170" y="44920"/>
                      <a:pt x="287170" y="38810"/>
                    </a:cubicBezTo>
                    <a:cubicBezTo>
                      <a:pt x="287170" y="38810"/>
                      <a:pt x="262730" y="-10070"/>
                      <a:pt x="238290" y="14370"/>
                    </a:cubicBezTo>
                    <a:cubicBezTo>
                      <a:pt x="195520" y="51030"/>
                      <a:pt x="183300" y="57140"/>
                      <a:pt x="183300" y="57140"/>
                    </a:cubicBezTo>
                    <a:cubicBezTo>
                      <a:pt x="183300" y="57140"/>
                      <a:pt x="97760" y="87690"/>
                      <a:pt x="0" y="130460"/>
                    </a:cubicBezTo>
                    <a:lnTo>
                      <a:pt x="0" y="130460"/>
                    </a:lnTo>
                    <a:lnTo>
                      <a:pt x="152750" y="99910"/>
                    </a:lnTo>
                    <a:close/>
                  </a:path>
                </a:pathLst>
              </a:custGeom>
              <a:solidFill>
                <a:srgbClr val="D6D3C9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49E053B9-C4FE-4300-B5F3-5ACA685D5554}"/>
                  </a:ext>
                </a:extLst>
              </p:cNvPr>
              <p:cNvSpPr/>
              <p:nvPr/>
            </p:nvSpPr>
            <p:spPr>
              <a:xfrm>
                <a:off x="918525" y="6756051"/>
                <a:ext cx="1163289" cy="1263352"/>
              </a:xfrm>
              <a:custGeom>
                <a:avLst/>
                <a:gdLst>
                  <a:gd name="connsiteX0" fmla="*/ 1025555 w 1163289"/>
                  <a:gd name="connsiteY0" fmla="*/ 476579 h 1263352"/>
                  <a:gd name="connsiteX1" fmla="*/ 848364 w 1163289"/>
                  <a:gd name="connsiteY1" fmla="*/ 360490 h 1263352"/>
                  <a:gd name="connsiteX2" fmla="*/ 1007225 w 1163289"/>
                  <a:gd name="connsiteY2" fmla="*/ 397149 h 1263352"/>
                  <a:gd name="connsiteX3" fmla="*/ 885025 w 1163289"/>
                  <a:gd name="connsiteY3" fmla="*/ 323830 h 1263352"/>
                  <a:gd name="connsiteX4" fmla="*/ 976675 w 1163289"/>
                  <a:gd name="connsiteY4" fmla="*/ 0 h 1263352"/>
                  <a:gd name="connsiteX5" fmla="*/ 793374 w 1163289"/>
                  <a:gd name="connsiteY5" fmla="*/ 299390 h 1263352"/>
                  <a:gd name="connsiteX6" fmla="*/ 768934 w 1163289"/>
                  <a:gd name="connsiteY6" fmla="*/ 415479 h 1263352"/>
                  <a:gd name="connsiteX7" fmla="*/ 377894 w 1163289"/>
                  <a:gd name="connsiteY7" fmla="*/ 1057029 h 1263352"/>
                  <a:gd name="connsiteX8" fmla="*/ 109054 w 1163289"/>
                  <a:gd name="connsiteY8" fmla="*/ 574339 h 1263352"/>
                  <a:gd name="connsiteX9" fmla="*/ 72394 w 1163289"/>
                  <a:gd name="connsiteY9" fmla="*/ 928719 h 1263352"/>
                  <a:gd name="connsiteX10" fmla="*/ 84614 w 1163289"/>
                  <a:gd name="connsiteY10" fmla="*/ 1167008 h 1263352"/>
                  <a:gd name="connsiteX11" fmla="*/ 1025555 w 1163289"/>
                  <a:gd name="connsiteY11" fmla="*/ 1124239 h 1263352"/>
                  <a:gd name="connsiteX12" fmla="*/ 1092765 w 1163289"/>
                  <a:gd name="connsiteY12" fmla="*/ 806519 h 1263352"/>
                  <a:gd name="connsiteX13" fmla="*/ 1123315 w 1163289"/>
                  <a:gd name="connsiteY13" fmla="*/ 360490 h 1263352"/>
                  <a:gd name="connsiteX14" fmla="*/ 1129425 w 1163289"/>
                  <a:gd name="connsiteY14" fmla="*/ 91650 h 1263352"/>
                  <a:gd name="connsiteX15" fmla="*/ 1025555 w 1163289"/>
                  <a:gd name="connsiteY15" fmla="*/ 476579 h 1263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63289" h="1263352">
                    <a:moveTo>
                      <a:pt x="1025555" y="476579"/>
                    </a:moveTo>
                    <a:cubicBezTo>
                      <a:pt x="940015" y="391040"/>
                      <a:pt x="817814" y="403259"/>
                      <a:pt x="848364" y="360490"/>
                    </a:cubicBezTo>
                    <a:cubicBezTo>
                      <a:pt x="878914" y="317720"/>
                      <a:pt x="1007225" y="397149"/>
                      <a:pt x="1007225" y="397149"/>
                    </a:cubicBezTo>
                    <a:cubicBezTo>
                      <a:pt x="1007225" y="397149"/>
                      <a:pt x="970565" y="342159"/>
                      <a:pt x="885025" y="323830"/>
                    </a:cubicBezTo>
                    <a:cubicBezTo>
                      <a:pt x="793374" y="305500"/>
                      <a:pt x="854474" y="183300"/>
                      <a:pt x="976675" y="0"/>
                    </a:cubicBezTo>
                    <a:cubicBezTo>
                      <a:pt x="952235" y="18330"/>
                      <a:pt x="842254" y="128310"/>
                      <a:pt x="793374" y="299390"/>
                    </a:cubicBezTo>
                    <a:cubicBezTo>
                      <a:pt x="677284" y="360490"/>
                      <a:pt x="713944" y="403259"/>
                      <a:pt x="768934" y="415479"/>
                    </a:cubicBezTo>
                    <a:cubicBezTo>
                      <a:pt x="768934" y="415479"/>
                      <a:pt x="762824" y="1087579"/>
                      <a:pt x="377894" y="1057029"/>
                    </a:cubicBezTo>
                    <a:cubicBezTo>
                      <a:pt x="78504" y="1032589"/>
                      <a:pt x="90724" y="708759"/>
                      <a:pt x="109054" y="574339"/>
                    </a:cubicBezTo>
                    <a:cubicBezTo>
                      <a:pt x="84614" y="684319"/>
                      <a:pt x="66284" y="812629"/>
                      <a:pt x="72394" y="928719"/>
                    </a:cubicBezTo>
                    <a:cubicBezTo>
                      <a:pt x="-37586" y="1050919"/>
                      <a:pt x="-13146" y="1130349"/>
                      <a:pt x="84614" y="1167008"/>
                    </a:cubicBezTo>
                    <a:cubicBezTo>
                      <a:pt x="182374" y="1203668"/>
                      <a:pt x="573414" y="1386968"/>
                      <a:pt x="1025555" y="1124239"/>
                    </a:cubicBezTo>
                    <a:cubicBezTo>
                      <a:pt x="1178305" y="1014259"/>
                      <a:pt x="1208855" y="995929"/>
                      <a:pt x="1092765" y="806519"/>
                    </a:cubicBezTo>
                    <a:cubicBezTo>
                      <a:pt x="1068325" y="751529"/>
                      <a:pt x="1117205" y="531569"/>
                      <a:pt x="1123315" y="360490"/>
                    </a:cubicBezTo>
                    <a:cubicBezTo>
                      <a:pt x="1141645" y="256620"/>
                      <a:pt x="1147755" y="171080"/>
                      <a:pt x="1129425" y="91650"/>
                    </a:cubicBezTo>
                    <a:cubicBezTo>
                      <a:pt x="1153865" y="323830"/>
                      <a:pt x="1043885" y="507129"/>
                      <a:pt x="1025555" y="476579"/>
                    </a:cubicBezTo>
                    <a:close/>
                  </a:path>
                </a:pathLst>
              </a:custGeom>
              <a:solidFill>
                <a:srgbClr val="F88A71">
                  <a:alpha val="50000"/>
                </a:srgbClr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49338246-99D4-4719-ABFC-B71040FF02E0}"/>
                </a:ext>
              </a:extLst>
            </p:cNvPr>
            <p:cNvSpPr/>
            <p:nvPr/>
          </p:nvSpPr>
          <p:spPr>
            <a:xfrm>
              <a:off x="1033487" y="6701061"/>
              <a:ext cx="256822" cy="409369"/>
            </a:xfrm>
            <a:custGeom>
              <a:avLst/>
              <a:gdLst>
                <a:gd name="connsiteX0" fmla="*/ 152952 w 256822"/>
                <a:gd name="connsiteY0" fmla="*/ 103870 h 409369"/>
                <a:gd name="connsiteX1" fmla="*/ 238492 w 256822"/>
                <a:gd name="connsiteY1" fmla="*/ 0 h 409369"/>
                <a:gd name="connsiteX2" fmla="*/ 238492 w 256822"/>
                <a:gd name="connsiteY2" fmla="*/ 0 h 409369"/>
                <a:gd name="connsiteX3" fmla="*/ 110182 w 256822"/>
                <a:gd name="connsiteY3" fmla="*/ 73320 h 409369"/>
                <a:gd name="connsiteX4" fmla="*/ 202 w 256822"/>
                <a:gd name="connsiteY4" fmla="*/ 122200 h 409369"/>
                <a:gd name="connsiteX5" fmla="*/ 128512 w 256822"/>
                <a:gd name="connsiteY5" fmla="*/ 256620 h 409369"/>
                <a:gd name="connsiteX6" fmla="*/ 67412 w 256822"/>
                <a:gd name="connsiteY6" fmla="*/ 409370 h 409369"/>
                <a:gd name="connsiteX7" fmla="*/ 256822 w 256822"/>
                <a:gd name="connsiteY7" fmla="*/ 79430 h 409369"/>
                <a:gd name="connsiteX8" fmla="*/ 152952 w 256822"/>
                <a:gd name="connsiteY8" fmla="*/ 103870 h 409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22" h="409369">
                  <a:moveTo>
                    <a:pt x="152952" y="103870"/>
                  </a:moveTo>
                  <a:cubicBezTo>
                    <a:pt x="140732" y="48880"/>
                    <a:pt x="238492" y="0"/>
                    <a:pt x="238492" y="0"/>
                  </a:cubicBezTo>
                  <a:lnTo>
                    <a:pt x="238492" y="0"/>
                  </a:lnTo>
                  <a:cubicBezTo>
                    <a:pt x="195722" y="24440"/>
                    <a:pt x="152952" y="48880"/>
                    <a:pt x="110182" y="73320"/>
                  </a:cubicBezTo>
                  <a:cubicBezTo>
                    <a:pt x="61302" y="103870"/>
                    <a:pt x="202" y="79430"/>
                    <a:pt x="202" y="122200"/>
                  </a:cubicBezTo>
                  <a:cubicBezTo>
                    <a:pt x="-5908" y="164970"/>
                    <a:pt x="128512" y="256620"/>
                    <a:pt x="128512" y="256620"/>
                  </a:cubicBezTo>
                  <a:cubicBezTo>
                    <a:pt x="128512" y="256620"/>
                    <a:pt x="97962" y="317720"/>
                    <a:pt x="67412" y="409370"/>
                  </a:cubicBezTo>
                  <a:cubicBezTo>
                    <a:pt x="128512" y="299390"/>
                    <a:pt x="207942" y="164970"/>
                    <a:pt x="256822" y="79430"/>
                  </a:cubicBezTo>
                  <a:cubicBezTo>
                    <a:pt x="183502" y="152750"/>
                    <a:pt x="165172" y="158860"/>
                    <a:pt x="152952" y="103870"/>
                  </a:cubicBezTo>
                  <a:close/>
                </a:path>
              </a:pathLst>
            </a:custGeom>
            <a:solidFill>
              <a:srgbClr val="D6D3C9"/>
            </a:solidFill>
            <a:ln w="610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B78988C7-141E-4501-95BB-F0FDBE8E55CC}"/>
                </a:ext>
              </a:extLst>
            </p:cNvPr>
            <p:cNvSpPr/>
            <p:nvPr/>
          </p:nvSpPr>
          <p:spPr>
            <a:xfrm>
              <a:off x="917520" y="7409820"/>
              <a:ext cx="1164294" cy="609583"/>
            </a:xfrm>
            <a:custGeom>
              <a:avLst/>
              <a:gdLst>
                <a:gd name="connsiteX0" fmla="*/ 953239 w 1164294"/>
                <a:gd name="connsiteY0" fmla="*/ 262730 h 609583"/>
                <a:gd name="connsiteX1" fmla="*/ 1087660 w 1164294"/>
                <a:gd name="connsiteY1" fmla="*/ 256620 h 609583"/>
                <a:gd name="connsiteX2" fmla="*/ 464439 w 1164294"/>
                <a:gd name="connsiteY2" fmla="*/ 562119 h 609583"/>
                <a:gd name="connsiteX3" fmla="*/ 55069 w 1164294"/>
                <a:gd name="connsiteY3" fmla="*/ 354380 h 609583"/>
                <a:gd name="connsiteX4" fmla="*/ 146719 w 1164294"/>
                <a:gd name="connsiteY4" fmla="*/ 409370 h 609583"/>
                <a:gd name="connsiteX5" fmla="*/ 67289 w 1164294"/>
                <a:gd name="connsiteY5" fmla="*/ 244400 h 609583"/>
                <a:gd name="connsiteX6" fmla="*/ 67289 w 1164294"/>
                <a:gd name="connsiteY6" fmla="*/ 281060 h 609583"/>
                <a:gd name="connsiteX7" fmla="*/ 85619 w 1164294"/>
                <a:gd name="connsiteY7" fmla="*/ 513239 h 609583"/>
                <a:gd name="connsiteX8" fmla="*/ 1026559 w 1164294"/>
                <a:gd name="connsiteY8" fmla="*/ 470469 h 609583"/>
                <a:gd name="connsiteX9" fmla="*/ 1093770 w 1164294"/>
                <a:gd name="connsiteY9" fmla="*/ 152750 h 609583"/>
                <a:gd name="connsiteX10" fmla="*/ 1093770 w 1164294"/>
                <a:gd name="connsiteY10" fmla="*/ 0 h 609583"/>
                <a:gd name="connsiteX11" fmla="*/ 953239 w 1164294"/>
                <a:gd name="connsiteY11" fmla="*/ 262730 h 60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4294" h="609583">
                  <a:moveTo>
                    <a:pt x="953239" y="262730"/>
                  </a:moveTo>
                  <a:cubicBezTo>
                    <a:pt x="1020449" y="250510"/>
                    <a:pt x="1069330" y="183300"/>
                    <a:pt x="1087660" y="256620"/>
                  </a:cubicBezTo>
                  <a:cubicBezTo>
                    <a:pt x="1136540" y="397149"/>
                    <a:pt x="855479" y="568229"/>
                    <a:pt x="464439" y="562119"/>
                  </a:cubicBezTo>
                  <a:cubicBezTo>
                    <a:pt x="79509" y="556009"/>
                    <a:pt x="30629" y="397149"/>
                    <a:pt x="55069" y="354380"/>
                  </a:cubicBezTo>
                  <a:cubicBezTo>
                    <a:pt x="79509" y="311610"/>
                    <a:pt x="85619" y="378820"/>
                    <a:pt x="146719" y="409370"/>
                  </a:cubicBezTo>
                  <a:cubicBezTo>
                    <a:pt x="103949" y="360489"/>
                    <a:pt x="79509" y="299389"/>
                    <a:pt x="67289" y="244400"/>
                  </a:cubicBezTo>
                  <a:cubicBezTo>
                    <a:pt x="67289" y="256620"/>
                    <a:pt x="67289" y="268840"/>
                    <a:pt x="67289" y="281060"/>
                  </a:cubicBezTo>
                  <a:cubicBezTo>
                    <a:pt x="-36581" y="397149"/>
                    <a:pt x="-12141" y="476579"/>
                    <a:pt x="85619" y="513239"/>
                  </a:cubicBezTo>
                  <a:cubicBezTo>
                    <a:pt x="183379" y="549899"/>
                    <a:pt x="574419" y="733199"/>
                    <a:pt x="1026559" y="470469"/>
                  </a:cubicBezTo>
                  <a:cubicBezTo>
                    <a:pt x="1179310" y="360489"/>
                    <a:pt x="1209860" y="342159"/>
                    <a:pt x="1093770" y="152750"/>
                  </a:cubicBezTo>
                  <a:cubicBezTo>
                    <a:pt x="1081550" y="128310"/>
                    <a:pt x="1087660" y="73320"/>
                    <a:pt x="1093770" y="0"/>
                  </a:cubicBezTo>
                  <a:cubicBezTo>
                    <a:pt x="1044890" y="238290"/>
                    <a:pt x="892139" y="274950"/>
                    <a:pt x="953239" y="262730"/>
                  </a:cubicBezTo>
                  <a:close/>
                </a:path>
              </a:pathLst>
            </a:custGeom>
            <a:solidFill>
              <a:srgbClr val="D6D3C9"/>
            </a:solidFill>
            <a:ln w="610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4F60432B-49BE-4BE2-B228-F7D65530A8AF}"/>
                </a:ext>
              </a:extLst>
            </p:cNvPr>
            <p:cNvSpPr/>
            <p:nvPr/>
          </p:nvSpPr>
          <p:spPr>
            <a:xfrm>
              <a:off x="1045909" y="7214090"/>
              <a:ext cx="843180" cy="342369"/>
            </a:xfrm>
            <a:custGeom>
              <a:avLst/>
              <a:gdLst>
                <a:gd name="connsiteX0" fmla="*/ 122200 w 843180"/>
                <a:gd name="connsiteY0" fmla="*/ 61310 h 342369"/>
                <a:gd name="connsiteX1" fmla="*/ 665991 w 843180"/>
                <a:gd name="connsiteY1" fmla="*/ 342370 h 342369"/>
                <a:gd name="connsiteX2" fmla="*/ 843181 w 843180"/>
                <a:gd name="connsiteY2" fmla="*/ 116300 h 342369"/>
                <a:gd name="connsiteX3" fmla="*/ 525460 w 843180"/>
                <a:gd name="connsiteY3" fmla="*/ 214060 h 342369"/>
                <a:gd name="connsiteX4" fmla="*/ 103870 w 843180"/>
                <a:gd name="connsiteY4" fmla="*/ 210 h 342369"/>
                <a:gd name="connsiteX5" fmla="*/ 18330 w 843180"/>
                <a:gd name="connsiteY5" fmla="*/ 12430 h 342369"/>
                <a:gd name="connsiteX6" fmla="*/ 0 w 843180"/>
                <a:gd name="connsiteY6" fmla="*/ 79640 h 342369"/>
                <a:gd name="connsiteX7" fmla="*/ 122200 w 843180"/>
                <a:gd name="connsiteY7" fmla="*/ 61310 h 342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80" h="342369">
                  <a:moveTo>
                    <a:pt x="122200" y="61310"/>
                  </a:moveTo>
                  <a:cubicBezTo>
                    <a:pt x="274950" y="171290"/>
                    <a:pt x="574340" y="336260"/>
                    <a:pt x="665991" y="342370"/>
                  </a:cubicBezTo>
                  <a:cubicBezTo>
                    <a:pt x="757641" y="342370"/>
                    <a:pt x="843181" y="116300"/>
                    <a:pt x="843181" y="116300"/>
                  </a:cubicBezTo>
                  <a:cubicBezTo>
                    <a:pt x="843181" y="116300"/>
                    <a:pt x="751531" y="299600"/>
                    <a:pt x="525460" y="214060"/>
                  </a:cubicBezTo>
                  <a:cubicBezTo>
                    <a:pt x="305500" y="122410"/>
                    <a:pt x="219960" y="-5900"/>
                    <a:pt x="103870" y="210"/>
                  </a:cubicBezTo>
                  <a:cubicBezTo>
                    <a:pt x="73320" y="210"/>
                    <a:pt x="42770" y="6320"/>
                    <a:pt x="18330" y="12430"/>
                  </a:cubicBezTo>
                  <a:cubicBezTo>
                    <a:pt x="12220" y="30760"/>
                    <a:pt x="6110" y="55200"/>
                    <a:pt x="0" y="79640"/>
                  </a:cubicBezTo>
                  <a:cubicBezTo>
                    <a:pt x="24440" y="73530"/>
                    <a:pt x="67210" y="73530"/>
                    <a:pt x="122200" y="61310"/>
                  </a:cubicBezTo>
                  <a:close/>
                </a:path>
              </a:pathLst>
            </a:custGeom>
            <a:solidFill>
              <a:srgbClr val="D6D3C9"/>
            </a:solidFill>
            <a:ln w="610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58" name="Graphic 16">
              <a:extLst>
                <a:ext uri="{FF2B5EF4-FFF2-40B4-BE49-F238E27FC236}">
                  <a16:creationId xmlns:a16="http://schemas.microsoft.com/office/drawing/2014/main" id="{29146084-AEEC-4ACF-8CDC-E04E0778482D}"/>
                </a:ext>
              </a:extLst>
            </p:cNvPr>
            <p:cNvGrpSpPr/>
            <p:nvPr/>
          </p:nvGrpSpPr>
          <p:grpSpPr>
            <a:xfrm>
              <a:off x="660979" y="6479056"/>
              <a:ext cx="1283100" cy="1052964"/>
              <a:chOff x="660979" y="6479056"/>
              <a:chExt cx="1283100" cy="1052964"/>
            </a:xfrm>
          </p:grpSpPr>
          <p:grpSp>
            <p:nvGrpSpPr>
              <p:cNvPr id="259" name="Graphic 16">
                <a:extLst>
                  <a:ext uri="{FF2B5EF4-FFF2-40B4-BE49-F238E27FC236}">
                    <a16:creationId xmlns:a16="http://schemas.microsoft.com/office/drawing/2014/main" id="{1B251D8A-17A1-4768-B47B-FB13121CABFF}"/>
                  </a:ext>
                </a:extLst>
              </p:cNvPr>
              <p:cNvGrpSpPr/>
              <p:nvPr/>
            </p:nvGrpSpPr>
            <p:grpSpPr>
              <a:xfrm>
                <a:off x="660979" y="6479056"/>
                <a:ext cx="1283100" cy="1052964"/>
                <a:chOff x="660979" y="6479056"/>
                <a:chExt cx="1283100" cy="1052964"/>
              </a:xfrm>
            </p:grpSpPr>
            <p:sp>
              <p:nvSpPr>
                <p:cNvPr id="260" name="Freeform: Shape 259">
                  <a:extLst>
                    <a:ext uri="{FF2B5EF4-FFF2-40B4-BE49-F238E27FC236}">
                      <a16:creationId xmlns:a16="http://schemas.microsoft.com/office/drawing/2014/main" id="{14836A3D-48D9-4DAC-A00B-2AAB0DCF4037}"/>
                    </a:ext>
                  </a:extLst>
                </p:cNvPr>
                <p:cNvSpPr/>
                <p:nvPr/>
              </p:nvSpPr>
              <p:spPr>
                <a:xfrm>
                  <a:off x="660979" y="6479056"/>
                  <a:ext cx="1264770" cy="1047109"/>
                </a:xfrm>
                <a:custGeom>
                  <a:avLst/>
                  <a:gdLst>
                    <a:gd name="connsiteX0" fmla="*/ 1026481 w 1264770"/>
                    <a:gd name="connsiteY0" fmla="*/ 680254 h 1047109"/>
                    <a:gd name="connsiteX1" fmla="*/ 983711 w 1264770"/>
                    <a:gd name="connsiteY1" fmla="*/ 790234 h 1047109"/>
                    <a:gd name="connsiteX2" fmla="*/ 647660 w 1264770"/>
                    <a:gd name="connsiteY2" fmla="*/ 606935 h 1047109"/>
                    <a:gd name="connsiteX3" fmla="*/ 513240 w 1264770"/>
                    <a:gd name="connsiteY3" fmla="*/ 344205 h 1047109"/>
                    <a:gd name="connsiteX4" fmla="*/ 207740 w 1264770"/>
                    <a:gd name="connsiteY4" fmla="*/ 57035 h 1047109"/>
                    <a:gd name="connsiteX5" fmla="*/ 0 w 1264770"/>
                    <a:gd name="connsiteY5" fmla="*/ 26485 h 1047109"/>
                    <a:gd name="connsiteX6" fmla="*/ 183300 w 1264770"/>
                    <a:gd name="connsiteY6" fmla="*/ 148685 h 1047109"/>
                    <a:gd name="connsiteX7" fmla="*/ 299390 w 1264770"/>
                    <a:gd name="connsiteY7" fmla="*/ 246445 h 1047109"/>
                    <a:gd name="connsiteX8" fmla="*/ 219960 w 1264770"/>
                    <a:gd name="connsiteY8" fmla="*/ 338095 h 1047109"/>
                    <a:gd name="connsiteX9" fmla="*/ 158860 w 1264770"/>
                    <a:gd name="connsiteY9" fmla="*/ 448075 h 1047109"/>
                    <a:gd name="connsiteX10" fmla="*/ 146640 w 1264770"/>
                    <a:gd name="connsiteY10" fmla="*/ 539725 h 1047109"/>
                    <a:gd name="connsiteX11" fmla="*/ 262730 w 1264770"/>
                    <a:gd name="connsiteY11" fmla="*/ 698585 h 1047109"/>
                    <a:gd name="connsiteX12" fmla="*/ 262730 w 1264770"/>
                    <a:gd name="connsiteY12" fmla="*/ 619154 h 1047109"/>
                    <a:gd name="connsiteX13" fmla="*/ 293280 w 1264770"/>
                    <a:gd name="connsiteY13" fmla="*/ 619154 h 1047109"/>
                    <a:gd name="connsiteX14" fmla="*/ 531570 w 1264770"/>
                    <a:gd name="connsiteY14" fmla="*/ 759684 h 1047109"/>
                    <a:gd name="connsiteX15" fmla="*/ 1075361 w 1264770"/>
                    <a:gd name="connsiteY15" fmla="*/ 1046854 h 1047109"/>
                    <a:gd name="connsiteX16" fmla="*/ 1264771 w 1264770"/>
                    <a:gd name="connsiteY16" fmla="*/ 778014 h 1047109"/>
                    <a:gd name="connsiteX17" fmla="*/ 1026481 w 1264770"/>
                    <a:gd name="connsiteY17" fmla="*/ 680254 h 1047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264770" h="1047109">
                      <a:moveTo>
                        <a:pt x="1026481" y="680254"/>
                      </a:moveTo>
                      <a:lnTo>
                        <a:pt x="983711" y="790234"/>
                      </a:lnTo>
                      <a:cubicBezTo>
                        <a:pt x="983711" y="790234"/>
                        <a:pt x="824851" y="704694"/>
                        <a:pt x="647660" y="606935"/>
                      </a:cubicBezTo>
                      <a:cubicBezTo>
                        <a:pt x="580450" y="558055"/>
                        <a:pt x="549900" y="466405"/>
                        <a:pt x="513240" y="344205"/>
                      </a:cubicBezTo>
                      <a:cubicBezTo>
                        <a:pt x="470470" y="222005"/>
                        <a:pt x="403260" y="142575"/>
                        <a:pt x="207740" y="57035"/>
                      </a:cubicBezTo>
                      <a:cubicBezTo>
                        <a:pt x="30550" y="-16285"/>
                        <a:pt x="0" y="-10175"/>
                        <a:pt x="0" y="26485"/>
                      </a:cubicBezTo>
                      <a:cubicBezTo>
                        <a:pt x="0" y="63145"/>
                        <a:pt x="79430" y="81475"/>
                        <a:pt x="183300" y="148685"/>
                      </a:cubicBezTo>
                      <a:cubicBezTo>
                        <a:pt x="287170" y="215895"/>
                        <a:pt x="299390" y="246445"/>
                        <a:pt x="299390" y="246445"/>
                      </a:cubicBezTo>
                      <a:cubicBezTo>
                        <a:pt x="299390" y="246445"/>
                        <a:pt x="207740" y="283105"/>
                        <a:pt x="219960" y="338095"/>
                      </a:cubicBezTo>
                      <a:cubicBezTo>
                        <a:pt x="164970" y="350315"/>
                        <a:pt x="140530" y="417525"/>
                        <a:pt x="158860" y="448075"/>
                      </a:cubicBezTo>
                      <a:cubicBezTo>
                        <a:pt x="116090" y="503065"/>
                        <a:pt x="146640" y="539725"/>
                        <a:pt x="146640" y="539725"/>
                      </a:cubicBezTo>
                      <a:cubicBezTo>
                        <a:pt x="140530" y="619154"/>
                        <a:pt x="207740" y="704694"/>
                        <a:pt x="262730" y="698585"/>
                      </a:cubicBezTo>
                      <a:cubicBezTo>
                        <a:pt x="317720" y="692474"/>
                        <a:pt x="293280" y="631375"/>
                        <a:pt x="262730" y="619154"/>
                      </a:cubicBezTo>
                      <a:cubicBezTo>
                        <a:pt x="293280" y="619154"/>
                        <a:pt x="293280" y="619154"/>
                        <a:pt x="293280" y="619154"/>
                      </a:cubicBezTo>
                      <a:cubicBezTo>
                        <a:pt x="293280" y="619154"/>
                        <a:pt x="336050" y="808564"/>
                        <a:pt x="531570" y="759684"/>
                      </a:cubicBezTo>
                      <a:cubicBezTo>
                        <a:pt x="806521" y="949094"/>
                        <a:pt x="1014261" y="1052964"/>
                        <a:pt x="1075361" y="1046854"/>
                      </a:cubicBezTo>
                      <a:cubicBezTo>
                        <a:pt x="1136461" y="1040744"/>
                        <a:pt x="1264771" y="778014"/>
                        <a:pt x="1264771" y="778014"/>
                      </a:cubicBezTo>
                      <a:cubicBezTo>
                        <a:pt x="1264771" y="778014"/>
                        <a:pt x="1154791" y="680254"/>
                        <a:pt x="1026481" y="680254"/>
                      </a:cubicBezTo>
                      <a:close/>
                    </a:path>
                  </a:pathLst>
                </a:custGeom>
                <a:solidFill>
                  <a:srgbClr val="FFD6B6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1" name="Freeform: Shape 260">
                  <a:extLst>
                    <a:ext uri="{FF2B5EF4-FFF2-40B4-BE49-F238E27FC236}">
                      <a16:creationId xmlns:a16="http://schemas.microsoft.com/office/drawing/2014/main" id="{0607F69F-D21C-47FF-9568-953DB4DF7D1E}"/>
                    </a:ext>
                  </a:extLst>
                </p:cNvPr>
                <p:cNvSpPr/>
                <p:nvPr/>
              </p:nvSpPr>
              <p:spPr>
                <a:xfrm>
                  <a:off x="660979" y="6482700"/>
                  <a:ext cx="1283100" cy="1049320"/>
                </a:xfrm>
                <a:custGeom>
                  <a:avLst/>
                  <a:gdLst>
                    <a:gd name="connsiteX0" fmla="*/ 1069251 w 1283100"/>
                    <a:gd name="connsiteY0" fmla="*/ 1049320 h 1049320"/>
                    <a:gd name="connsiteX1" fmla="*/ 1069251 w 1283100"/>
                    <a:gd name="connsiteY1" fmla="*/ 1049320 h 1049320"/>
                    <a:gd name="connsiteX2" fmla="*/ 531570 w 1283100"/>
                    <a:gd name="connsiteY2" fmla="*/ 762150 h 1049320"/>
                    <a:gd name="connsiteX3" fmla="*/ 476580 w 1283100"/>
                    <a:gd name="connsiteY3" fmla="*/ 768260 h 1049320"/>
                    <a:gd name="connsiteX4" fmla="*/ 305500 w 1283100"/>
                    <a:gd name="connsiteY4" fmla="*/ 658280 h 1049320"/>
                    <a:gd name="connsiteX5" fmla="*/ 305500 w 1283100"/>
                    <a:gd name="connsiteY5" fmla="*/ 670501 h 1049320"/>
                    <a:gd name="connsiteX6" fmla="*/ 268840 w 1283100"/>
                    <a:gd name="connsiteY6" fmla="*/ 701050 h 1049320"/>
                    <a:gd name="connsiteX7" fmla="*/ 195520 w 1283100"/>
                    <a:gd name="connsiteY7" fmla="*/ 664391 h 1049320"/>
                    <a:gd name="connsiteX8" fmla="*/ 146640 w 1283100"/>
                    <a:gd name="connsiteY8" fmla="*/ 536081 h 1049320"/>
                    <a:gd name="connsiteX9" fmla="*/ 158860 w 1283100"/>
                    <a:gd name="connsiteY9" fmla="*/ 444431 h 1049320"/>
                    <a:gd name="connsiteX10" fmla="*/ 164970 w 1283100"/>
                    <a:gd name="connsiteY10" fmla="*/ 383331 h 1049320"/>
                    <a:gd name="connsiteX11" fmla="*/ 219960 w 1283100"/>
                    <a:gd name="connsiteY11" fmla="*/ 334451 h 1049320"/>
                    <a:gd name="connsiteX12" fmla="*/ 293280 w 1283100"/>
                    <a:gd name="connsiteY12" fmla="*/ 255021 h 1049320"/>
                    <a:gd name="connsiteX13" fmla="*/ 183300 w 1283100"/>
                    <a:gd name="connsiteY13" fmla="*/ 163371 h 1049320"/>
                    <a:gd name="connsiteX14" fmla="*/ 85540 w 1283100"/>
                    <a:gd name="connsiteY14" fmla="*/ 108381 h 1049320"/>
                    <a:gd name="connsiteX15" fmla="*/ 0 w 1283100"/>
                    <a:gd name="connsiteY15" fmla="*/ 35061 h 1049320"/>
                    <a:gd name="connsiteX16" fmla="*/ 6110 w 1283100"/>
                    <a:gd name="connsiteY16" fmla="*/ 10621 h 1049320"/>
                    <a:gd name="connsiteX17" fmla="*/ 213850 w 1283100"/>
                    <a:gd name="connsiteY17" fmla="*/ 59501 h 1049320"/>
                    <a:gd name="connsiteX18" fmla="*/ 525460 w 1283100"/>
                    <a:gd name="connsiteY18" fmla="*/ 346671 h 1049320"/>
                    <a:gd name="connsiteX19" fmla="*/ 537680 w 1283100"/>
                    <a:gd name="connsiteY19" fmla="*/ 389441 h 1049320"/>
                    <a:gd name="connsiteX20" fmla="*/ 659880 w 1283100"/>
                    <a:gd name="connsiteY20" fmla="*/ 609401 h 1049320"/>
                    <a:gd name="connsiteX21" fmla="*/ 989821 w 1283100"/>
                    <a:gd name="connsiteY21" fmla="*/ 786590 h 1049320"/>
                    <a:gd name="connsiteX22" fmla="*/ 1032591 w 1283100"/>
                    <a:gd name="connsiteY22" fmla="*/ 676610 h 1049320"/>
                    <a:gd name="connsiteX23" fmla="*/ 1038701 w 1283100"/>
                    <a:gd name="connsiteY23" fmla="*/ 676610 h 1049320"/>
                    <a:gd name="connsiteX24" fmla="*/ 1276991 w 1283100"/>
                    <a:gd name="connsiteY24" fmla="*/ 774370 h 1049320"/>
                    <a:gd name="connsiteX25" fmla="*/ 1283101 w 1283100"/>
                    <a:gd name="connsiteY25" fmla="*/ 780480 h 1049320"/>
                    <a:gd name="connsiteX26" fmla="*/ 1283101 w 1283100"/>
                    <a:gd name="connsiteY26" fmla="*/ 786590 h 1049320"/>
                    <a:gd name="connsiteX27" fmla="*/ 1075361 w 1283100"/>
                    <a:gd name="connsiteY27" fmla="*/ 1049320 h 1049320"/>
                    <a:gd name="connsiteX28" fmla="*/ 1069251 w 1283100"/>
                    <a:gd name="connsiteY28" fmla="*/ 1049320 h 1049320"/>
                    <a:gd name="connsiteX29" fmla="*/ 531570 w 1283100"/>
                    <a:gd name="connsiteY29" fmla="*/ 749930 h 1049320"/>
                    <a:gd name="connsiteX30" fmla="*/ 531570 w 1283100"/>
                    <a:gd name="connsiteY30" fmla="*/ 749930 h 1049320"/>
                    <a:gd name="connsiteX31" fmla="*/ 1069251 w 1283100"/>
                    <a:gd name="connsiteY31" fmla="*/ 1037100 h 1049320"/>
                    <a:gd name="connsiteX32" fmla="*/ 1069251 w 1283100"/>
                    <a:gd name="connsiteY32" fmla="*/ 1037100 h 1049320"/>
                    <a:gd name="connsiteX33" fmla="*/ 1075361 w 1283100"/>
                    <a:gd name="connsiteY33" fmla="*/ 1037100 h 1049320"/>
                    <a:gd name="connsiteX34" fmla="*/ 1252551 w 1283100"/>
                    <a:gd name="connsiteY34" fmla="*/ 774370 h 1049320"/>
                    <a:gd name="connsiteX35" fmla="*/ 1032591 w 1283100"/>
                    <a:gd name="connsiteY35" fmla="*/ 682721 h 1049320"/>
                    <a:gd name="connsiteX36" fmla="*/ 983711 w 1283100"/>
                    <a:gd name="connsiteY36" fmla="*/ 798810 h 1049320"/>
                    <a:gd name="connsiteX37" fmla="*/ 983711 w 1283100"/>
                    <a:gd name="connsiteY37" fmla="*/ 792700 h 1049320"/>
                    <a:gd name="connsiteX38" fmla="*/ 647660 w 1283100"/>
                    <a:gd name="connsiteY38" fmla="*/ 609401 h 1049320"/>
                    <a:gd name="connsiteX39" fmla="*/ 519350 w 1283100"/>
                    <a:gd name="connsiteY39" fmla="*/ 383331 h 1049320"/>
                    <a:gd name="connsiteX40" fmla="*/ 507130 w 1283100"/>
                    <a:gd name="connsiteY40" fmla="*/ 340561 h 1049320"/>
                    <a:gd name="connsiteX41" fmla="*/ 201630 w 1283100"/>
                    <a:gd name="connsiteY41" fmla="*/ 59501 h 1049320"/>
                    <a:gd name="connsiteX42" fmla="*/ 24440 w 1283100"/>
                    <a:gd name="connsiteY42" fmla="*/ 4511 h 1049320"/>
                    <a:gd name="connsiteX43" fmla="*/ 6110 w 1283100"/>
                    <a:gd name="connsiteY43" fmla="*/ 10621 h 1049320"/>
                    <a:gd name="connsiteX44" fmla="*/ 0 w 1283100"/>
                    <a:gd name="connsiteY44" fmla="*/ 22841 h 1049320"/>
                    <a:gd name="connsiteX45" fmla="*/ 79430 w 1283100"/>
                    <a:gd name="connsiteY45" fmla="*/ 83941 h 1049320"/>
                    <a:gd name="connsiteX46" fmla="*/ 183300 w 1283100"/>
                    <a:gd name="connsiteY46" fmla="*/ 138931 h 1049320"/>
                    <a:gd name="connsiteX47" fmla="*/ 299390 w 1283100"/>
                    <a:gd name="connsiteY47" fmla="*/ 242801 h 1049320"/>
                    <a:gd name="connsiteX48" fmla="*/ 299390 w 1283100"/>
                    <a:gd name="connsiteY48" fmla="*/ 248911 h 1049320"/>
                    <a:gd name="connsiteX49" fmla="*/ 293280 w 1283100"/>
                    <a:gd name="connsiteY49" fmla="*/ 248911 h 1049320"/>
                    <a:gd name="connsiteX50" fmla="*/ 226070 w 1283100"/>
                    <a:gd name="connsiteY50" fmla="*/ 322231 h 1049320"/>
                    <a:gd name="connsiteX51" fmla="*/ 226070 w 1283100"/>
                    <a:gd name="connsiteY51" fmla="*/ 328341 h 1049320"/>
                    <a:gd name="connsiteX52" fmla="*/ 219960 w 1283100"/>
                    <a:gd name="connsiteY52" fmla="*/ 328341 h 1049320"/>
                    <a:gd name="connsiteX53" fmla="*/ 164970 w 1283100"/>
                    <a:gd name="connsiteY53" fmla="*/ 371111 h 1049320"/>
                    <a:gd name="connsiteX54" fmla="*/ 164970 w 1283100"/>
                    <a:gd name="connsiteY54" fmla="*/ 438321 h 1049320"/>
                    <a:gd name="connsiteX55" fmla="*/ 164970 w 1283100"/>
                    <a:gd name="connsiteY55" fmla="*/ 444431 h 1049320"/>
                    <a:gd name="connsiteX56" fmla="*/ 164970 w 1283100"/>
                    <a:gd name="connsiteY56" fmla="*/ 450541 h 1049320"/>
                    <a:gd name="connsiteX57" fmla="*/ 152750 w 1283100"/>
                    <a:gd name="connsiteY57" fmla="*/ 529971 h 1049320"/>
                    <a:gd name="connsiteX58" fmla="*/ 152750 w 1283100"/>
                    <a:gd name="connsiteY58" fmla="*/ 529971 h 1049320"/>
                    <a:gd name="connsiteX59" fmla="*/ 152750 w 1283100"/>
                    <a:gd name="connsiteY59" fmla="*/ 536081 h 1049320"/>
                    <a:gd name="connsiteX60" fmla="*/ 195520 w 1283100"/>
                    <a:gd name="connsiteY60" fmla="*/ 652171 h 1049320"/>
                    <a:gd name="connsiteX61" fmla="*/ 256620 w 1283100"/>
                    <a:gd name="connsiteY61" fmla="*/ 688830 h 1049320"/>
                    <a:gd name="connsiteX62" fmla="*/ 281060 w 1283100"/>
                    <a:gd name="connsiteY62" fmla="*/ 670501 h 1049320"/>
                    <a:gd name="connsiteX63" fmla="*/ 250510 w 1283100"/>
                    <a:gd name="connsiteY63" fmla="*/ 621621 h 1049320"/>
                    <a:gd name="connsiteX64" fmla="*/ 213850 w 1283100"/>
                    <a:gd name="connsiteY64" fmla="*/ 603291 h 1049320"/>
                    <a:gd name="connsiteX65" fmla="*/ 287170 w 1283100"/>
                    <a:gd name="connsiteY65" fmla="*/ 609401 h 1049320"/>
                    <a:gd name="connsiteX66" fmla="*/ 287170 w 1283100"/>
                    <a:gd name="connsiteY66" fmla="*/ 615510 h 1049320"/>
                    <a:gd name="connsiteX67" fmla="*/ 458250 w 1283100"/>
                    <a:gd name="connsiteY67" fmla="*/ 762150 h 1049320"/>
                    <a:gd name="connsiteX68" fmla="*/ 531570 w 1283100"/>
                    <a:gd name="connsiteY68" fmla="*/ 749930 h 1049320"/>
                    <a:gd name="connsiteX69" fmla="*/ 531570 w 1283100"/>
                    <a:gd name="connsiteY69" fmla="*/ 749930 h 1049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1283100" h="1049320">
                      <a:moveTo>
                        <a:pt x="1069251" y="1049320"/>
                      </a:moveTo>
                      <a:lnTo>
                        <a:pt x="1069251" y="1049320"/>
                      </a:lnTo>
                      <a:cubicBezTo>
                        <a:pt x="989821" y="1049320"/>
                        <a:pt x="769861" y="933230"/>
                        <a:pt x="531570" y="762150"/>
                      </a:cubicBezTo>
                      <a:cubicBezTo>
                        <a:pt x="513240" y="768260"/>
                        <a:pt x="494910" y="768260"/>
                        <a:pt x="476580" y="768260"/>
                      </a:cubicBezTo>
                      <a:cubicBezTo>
                        <a:pt x="378820" y="768260"/>
                        <a:pt x="329940" y="701050"/>
                        <a:pt x="305500" y="658280"/>
                      </a:cubicBezTo>
                      <a:cubicBezTo>
                        <a:pt x="305500" y="664391"/>
                        <a:pt x="305500" y="664391"/>
                        <a:pt x="305500" y="670501"/>
                      </a:cubicBezTo>
                      <a:cubicBezTo>
                        <a:pt x="305500" y="682721"/>
                        <a:pt x="299390" y="694941"/>
                        <a:pt x="268840" y="701050"/>
                      </a:cubicBezTo>
                      <a:cubicBezTo>
                        <a:pt x="244400" y="701050"/>
                        <a:pt x="219960" y="688830"/>
                        <a:pt x="195520" y="664391"/>
                      </a:cubicBezTo>
                      <a:cubicBezTo>
                        <a:pt x="171080" y="633841"/>
                        <a:pt x="146640" y="591071"/>
                        <a:pt x="146640" y="536081"/>
                      </a:cubicBezTo>
                      <a:cubicBezTo>
                        <a:pt x="140530" y="523861"/>
                        <a:pt x="122200" y="493311"/>
                        <a:pt x="158860" y="444431"/>
                      </a:cubicBezTo>
                      <a:cubicBezTo>
                        <a:pt x="152750" y="426101"/>
                        <a:pt x="152750" y="401661"/>
                        <a:pt x="164970" y="383331"/>
                      </a:cubicBezTo>
                      <a:cubicBezTo>
                        <a:pt x="177190" y="358891"/>
                        <a:pt x="195520" y="340561"/>
                        <a:pt x="219960" y="334451"/>
                      </a:cubicBezTo>
                      <a:cubicBezTo>
                        <a:pt x="213850" y="291681"/>
                        <a:pt x="268840" y="261131"/>
                        <a:pt x="293280" y="255021"/>
                      </a:cubicBezTo>
                      <a:cubicBezTo>
                        <a:pt x="287170" y="242801"/>
                        <a:pt x="256620" y="212251"/>
                        <a:pt x="183300" y="163371"/>
                      </a:cubicBezTo>
                      <a:cubicBezTo>
                        <a:pt x="146640" y="138931"/>
                        <a:pt x="109980" y="120601"/>
                        <a:pt x="85540" y="108381"/>
                      </a:cubicBezTo>
                      <a:cubicBezTo>
                        <a:pt x="36660" y="83941"/>
                        <a:pt x="0" y="65611"/>
                        <a:pt x="0" y="35061"/>
                      </a:cubicBezTo>
                      <a:cubicBezTo>
                        <a:pt x="0" y="22841"/>
                        <a:pt x="0" y="16731"/>
                        <a:pt x="6110" y="10621"/>
                      </a:cubicBezTo>
                      <a:cubicBezTo>
                        <a:pt x="24440" y="-13819"/>
                        <a:pt x="85540" y="4511"/>
                        <a:pt x="213850" y="59501"/>
                      </a:cubicBezTo>
                      <a:cubicBezTo>
                        <a:pt x="421590" y="145041"/>
                        <a:pt x="482690" y="230581"/>
                        <a:pt x="525460" y="346671"/>
                      </a:cubicBezTo>
                      <a:cubicBezTo>
                        <a:pt x="531570" y="358891"/>
                        <a:pt x="537680" y="377221"/>
                        <a:pt x="537680" y="389441"/>
                      </a:cubicBezTo>
                      <a:cubicBezTo>
                        <a:pt x="574340" y="487201"/>
                        <a:pt x="598780" y="566631"/>
                        <a:pt x="659880" y="609401"/>
                      </a:cubicBezTo>
                      <a:cubicBezTo>
                        <a:pt x="812631" y="688830"/>
                        <a:pt x="953161" y="768260"/>
                        <a:pt x="989821" y="786590"/>
                      </a:cubicBezTo>
                      <a:lnTo>
                        <a:pt x="1032591" y="676610"/>
                      </a:lnTo>
                      <a:lnTo>
                        <a:pt x="1038701" y="676610"/>
                      </a:lnTo>
                      <a:cubicBezTo>
                        <a:pt x="1167011" y="676610"/>
                        <a:pt x="1270881" y="768260"/>
                        <a:pt x="1276991" y="774370"/>
                      </a:cubicBezTo>
                      <a:lnTo>
                        <a:pt x="1283101" y="780480"/>
                      </a:lnTo>
                      <a:lnTo>
                        <a:pt x="1283101" y="786590"/>
                      </a:lnTo>
                      <a:cubicBezTo>
                        <a:pt x="1252551" y="798810"/>
                        <a:pt x="1136461" y="1037100"/>
                        <a:pt x="1075361" y="1049320"/>
                      </a:cubicBezTo>
                      <a:cubicBezTo>
                        <a:pt x="1075361" y="1049320"/>
                        <a:pt x="1069251" y="1049320"/>
                        <a:pt x="1069251" y="1049320"/>
                      </a:cubicBezTo>
                      <a:close/>
                      <a:moveTo>
                        <a:pt x="531570" y="749930"/>
                      </a:moveTo>
                      <a:lnTo>
                        <a:pt x="531570" y="749930"/>
                      </a:lnTo>
                      <a:cubicBezTo>
                        <a:pt x="800411" y="939340"/>
                        <a:pt x="1002041" y="1037100"/>
                        <a:pt x="1069251" y="1037100"/>
                      </a:cubicBezTo>
                      <a:lnTo>
                        <a:pt x="1069251" y="1037100"/>
                      </a:lnTo>
                      <a:cubicBezTo>
                        <a:pt x="1069251" y="1037100"/>
                        <a:pt x="1075361" y="1037100"/>
                        <a:pt x="1075361" y="1037100"/>
                      </a:cubicBezTo>
                      <a:cubicBezTo>
                        <a:pt x="1118131" y="1030990"/>
                        <a:pt x="1203671" y="878240"/>
                        <a:pt x="1252551" y="774370"/>
                      </a:cubicBezTo>
                      <a:cubicBezTo>
                        <a:pt x="1234221" y="756040"/>
                        <a:pt x="1142571" y="688830"/>
                        <a:pt x="1032591" y="682721"/>
                      </a:cubicBezTo>
                      <a:lnTo>
                        <a:pt x="983711" y="798810"/>
                      </a:lnTo>
                      <a:lnTo>
                        <a:pt x="983711" y="792700"/>
                      </a:lnTo>
                      <a:cubicBezTo>
                        <a:pt x="983711" y="792700"/>
                        <a:pt x="824851" y="707160"/>
                        <a:pt x="647660" y="609401"/>
                      </a:cubicBezTo>
                      <a:cubicBezTo>
                        <a:pt x="580450" y="560521"/>
                        <a:pt x="556010" y="487201"/>
                        <a:pt x="519350" y="383331"/>
                      </a:cubicBezTo>
                      <a:cubicBezTo>
                        <a:pt x="513240" y="371111"/>
                        <a:pt x="507130" y="358891"/>
                        <a:pt x="507130" y="340561"/>
                      </a:cubicBezTo>
                      <a:cubicBezTo>
                        <a:pt x="464360" y="224471"/>
                        <a:pt x="403260" y="145041"/>
                        <a:pt x="201630" y="59501"/>
                      </a:cubicBezTo>
                      <a:cubicBezTo>
                        <a:pt x="116090" y="22841"/>
                        <a:pt x="54990" y="4511"/>
                        <a:pt x="24440" y="4511"/>
                      </a:cubicBezTo>
                      <a:cubicBezTo>
                        <a:pt x="12220" y="4511"/>
                        <a:pt x="6110" y="4511"/>
                        <a:pt x="6110" y="10621"/>
                      </a:cubicBezTo>
                      <a:cubicBezTo>
                        <a:pt x="6110" y="10621"/>
                        <a:pt x="0" y="16731"/>
                        <a:pt x="0" y="22841"/>
                      </a:cubicBezTo>
                      <a:cubicBezTo>
                        <a:pt x="0" y="41171"/>
                        <a:pt x="36660" y="59501"/>
                        <a:pt x="79430" y="83941"/>
                      </a:cubicBezTo>
                      <a:cubicBezTo>
                        <a:pt x="109980" y="96161"/>
                        <a:pt x="140530" y="114491"/>
                        <a:pt x="183300" y="138931"/>
                      </a:cubicBezTo>
                      <a:cubicBezTo>
                        <a:pt x="287170" y="206141"/>
                        <a:pt x="299390" y="242801"/>
                        <a:pt x="299390" y="242801"/>
                      </a:cubicBezTo>
                      <a:lnTo>
                        <a:pt x="299390" y="248911"/>
                      </a:lnTo>
                      <a:lnTo>
                        <a:pt x="293280" y="248911"/>
                      </a:lnTo>
                      <a:cubicBezTo>
                        <a:pt x="293280" y="248911"/>
                        <a:pt x="213850" y="279461"/>
                        <a:pt x="226070" y="322231"/>
                      </a:cubicBezTo>
                      <a:lnTo>
                        <a:pt x="226070" y="328341"/>
                      </a:lnTo>
                      <a:lnTo>
                        <a:pt x="219960" y="328341"/>
                      </a:lnTo>
                      <a:cubicBezTo>
                        <a:pt x="195520" y="334451"/>
                        <a:pt x="177190" y="352781"/>
                        <a:pt x="164970" y="371111"/>
                      </a:cubicBezTo>
                      <a:cubicBezTo>
                        <a:pt x="164970" y="401661"/>
                        <a:pt x="158860" y="426101"/>
                        <a:pt x="164970" y="438321"/>
                      </a:cubicBezTo>
                      <a:lnTo>
                        <a:pt x="164970" y="444431"/>
                      </a:lnTo>
                      <a:lnTo>
                        <a:pt x="164970" y="450541"/>
                      </a:lnTo>
                      <a:cubicBezTo>
                        <a:pt x="128310" y="499421"/>
                        <a:pt x="152750" y="529971"/>
                        <a:pt x="152750" y="529971"/>
                      </a:cubicBezTo>
                      <a:lnTo>
                        <a:pt x="152750" y="529971"/>
                      </a:lnTo>
                      <a:lnTo>
                        <a:pt x="152750" y="536081"/>
                      </a:lnTo>
                      <a:cubicBezTo>
                        <a:pt x="146640" y="572741"/>
                        <a:pt x="164970" y="621621"/>
                        <a:pt x="195520" y="652171"/>
                      </a:cubicBezTo>
                      <a:cubicBezTo>
                        <a:pt x="213850" y="676610"/>
                        <a:pt x="238290" y="688830"/>
                        <a:pt x="256620" y="688830"/>
                      </a:cubicBezTo>
                      <a:cubicBezTo>
                        <a:pt x="268840" y="688830"/>
                        <a:pt x="281060" y="682721"/>
                        <a:pt x="281060" y="670501"/>
                      </a:cubicBezTo>
                      <a:cubicBezTo>
                        <a:pt x="287170" y="652171"/>
                        <a:pt x="268840" y="627731"/>
                        <a:pt x="250510" y="621621"/>
                      </a:cubicBezTo>
                      <a:lnTo>
                        <a:pt x="213850" y="603291"/>
                      </a:lnTo>
                      <a:lnTo>
                        <a:pt x="287170" y="609401"/>
                      </a:lnTo>
                      <a:lnTo>
                        <a:pt x="287170" y="615510"/>
                      </a:lnTo>
                      <a:cubicBezTo>
                        <a:pt x="287170" y="621621"/>
                        <a:pt x="323830" y="762150"/>
                        <a:pt x="458250" y="762150"/>
                      </a:cubicBezTo>
                      <a:cubicBezTo>
                        <a:pt x="488800" y="756040"/>
                        <a:pt x="507130" y="749930"/>
                        <a:pt x="531570" y="749930"/>
                      </a:cubicBezTo>
                      <a:lnTo>
                        <a:pt x="531570" y="749930"/>
                      </a:lnTo>
                      <a:close/>
                    </a:path>
                  </a:pathLst>
                </a:custGeom>
                <a:solidFill>
                  <a:srgbClr val="BA805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2" name="Graphic 16">
                <a:extLst>
                  <a:ext uri="{FF2B5EF4-FFF2-40B4-BE49-F238E27FC236}">
                    <a16:creationId xmlns:a16="http://schemas.microsoft.com/office/drawing/2014/main" id="{AFEB62EE-A198-426B-BB03-16CCDB811429}"/>
                  </a:ext>
                </a:extLst>
              </p:cNvPr>
              <p:cNvGrpSpPr/>
              <p:nvPr/>
            </p:nvGrpSpPr>
            <p:grpSpPr>
              <a:xfrm>
                <a:off x="813729" y="6731611"/>
                <a:ext cx="885950" cy="586559"/>
                <a:chOff x="813729" y="6731611"/>
                <a:chExt cx="885950" cy="586559"/>
              </a:xfrm>
              <a:solidFill>
                <a:srgbClr val="BA8058"/>
              </a:solidFill>
            </p:grpSpPr>
            <p:sp>
              <p:nvSpPr>
                <p:cNvPr id="263" name="Freeform: Shape 262">
                  <a:extLst>
                    <a:ext uri="{FF2B5EF4-FFF2-40B4-BE49-F238E27FC236}">
                      <a16:creationId xmlns:a16="http://schemas.microsoft.com/office/drawing/2014/main" id="{7C32196A-043F-47AD-AC41-872967B5A29E}"/>
                    </a:ext>
                  </a:extLst>
                </p:cNvPr>
                <p:cNvSpPr/>
                <p:nvPr/>
              </p:nvSpPr>
              <p:spPr>
                <a:xfrm>
                  <a:off x="1644689" y="7269290"/>
                  <a:ext cx="54990" cy="48879"/>
                </a:xfrm>
                <a:custGeom>
                  <a:avLst/>
                  <a:gdLst>
                    <a:gd name="connsiteX0" fmla="*/ 0 w 54990"/>
                    <a:gd name="connsiteY0" fmla="*/ 0 h 48879"/>
                    <a:gd name="connsiteX1" fmla="*/ 12220 w 54990"/>
                    <a:gd name="connsiteY1" fmla="*/ 0 h 48879"/>
                    <a:gd name="connsiteX2" fmla="*/ 36660 w 54990"/>
                    <a:gd name="connsiteY2" fmla="*/ 12220 h 48879"/>
                    <a:gd name="connsiteX3" fmla="*/ 48880 w 54990"/>
                    <a:gd name="connsiteY3" fmla="*/ 24440 h 48879"/>
                    <a:gd name="connsiteX4" fmla="*/ 54990 w 54990"/>
                    <a:gd name="connsiteY4" fmla="*/ 36660 h 48879"/>
                    <a:gd name="connsiteX5" fmla="*/ 54990 w 54990"/>
                    <a:gd name="connsiteY5" fmla="*/ 48880 h 48879"/>
                    <a:gd name="connsiteX6" fmla="*/ 42770 w 54990"/>
                    <a:gd name="connsiteY6" fmla="*/ 42770 h 48879"/>
                    <a:gd name="connsiteX7" fmla="*/ 36660 w 54990"/>
                    <a:gd name="connsiteY7" fmla="*/ 36660 h 48879"/>
                    <a:gd name="connsiteX8" fmla="*/ 24440 w 54990"/>
                    <a:gd name="connsiteY8" fmla="*/ 30550 h 48879"/>
                    <a:gd name="connsiteX9" fmla="*/ 12220 w 54990"/>
                    <a:gd name="connsiteY9" fmla="*/ 24440 h 48879"/>
                    <a:gd name="connsiteX10" fmla="*/ 6110 w 54990"/>
                    <a:gd name="connsiteY10" fmla="*/ 18330 h 48879"/>
                    <a:gd name="connsiteX11" fmla="*/ 0 w 54990"/>
                    <a:gd name="connsiteY11" fmla="*/ 0 h 48879"/>
                    <a:gd name="connsiteX12" fmla="*/ 0 w 54990"/>
                    <a:gd name="connsiteY12" fmla="*/ 0 h 48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4990" h="48879">
                      <a:moveTo>
                        <a:pt x="0" y="0"/>
                      </a:moveTo>
                      <a:cubicBezTo>
                        <a:pt x="0" y="0"/>
                        <a:pt x="6110" y="0"/>
                        <a:pt x="12220" y="0"/>
                      </a:cubicBezTo>
                      <a:cubicBezTo>
                        <a:pt x="18330" y="0"/>
                        <a:pt x="30550" y="6110"/>
                        <a:pt x="36660" y="12220"/>
                      </a:cubicBezTo>
                      <a:cubicBezTo>
                        <a:pt x="42770" y="18330"/>
                        <a:pt x="42770" y="18330"/>
                        <a:pt x="48880" y="24440"/>
                      </a:cubicBezTo>
                      <a:cubicBezTo>
                        <a:pt x="48880" y="30550"/>
                        <a:pt x="54990" y="30550"/>
                        <a:pt x="54990" y="36660"/>
                      </a:cubicBezTo>
                      <a:cubicBezTo>
                        <a:pt x="54990" y="42770"/>
                        <a:pt x="54990" y="48880"/>
                        <a:pt x="54990" y="48880"/>
                      </a:cubicBezTo>
                      <a:cubicBezTo>
                        <a:pt x="54990" y="48880"/>
                        <a:pt x="48880" y="48880"/>
                        <a:pt x="42770" y="42770"/>
                      </a:cubicBezTo>
                      <a:cubicBezTo>
                        <a:pt x="42770" y="42770"/>
                        <a:pt x="36660" y="36660"/>
                        <a:pt x="36660" y="36660"/>
                      </a:cubicBezTo>
                      <a:cubicBezTo>
                        <a:pt x="36660" y="36660"/>
                        <a:pt x="30550" y="30550"/>
                        <a:pt x="24440" y="30550"/>
                      </a:cubicBezTo>
                      <a:cubicBezTo>
                        <a:pt x="18330" y="24440"/>
                        <a:pt x="18330" y="24440"/>
                        <a:pt x="12220" y="24440"/>
                      </a:cubicBezTo>
                      <a:cubicBezTo>
                        <a:pt x="6110" y="24440"/>
                        <a:pt x="6110" y="18330"/>
                        <a:pt x="6110" y="18330"/>
                      </a:cubicBezTo>
                      <a:cubicBezTo>
                        <a:pt x="6110" y="6110"/>
                        <a:pt x="6110" y="611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A8058"/>
                </a:solidFill>
                <a:ln w="6103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264" name="Graphic 16">
                  <a:extLst>
                    <a:ext uri="{FF2B5EF4-FFF2-40B4-BE49-F238E27FC236}">
                      <a16:creationId xmlns:a16="http://schemas.microsoft.com/office/drawing/2014/main" id="{2D810C1E-27C5-4091-B1D8-366C2A10ECEA}"/>
                    </a:ext>
                  </a:extLst>
                </p:cNvPr>
                <p:cNvGrpSpPr/>
                <p:nvPr/>
              </p:nvGrpSpPr>
              <p:grpSpPr>
                <a:xfrm>
                  <a:off x="813729" y="6731611"/>
                  <a:ext cx="183300" cy="281059"/>
                  <a:chOff x="813729" y="6731611"/>
                  <a:chExt cx="183300" cy="281059"/>
                </a:xfrm>
                <a:solidFill>
                  <a:srgbClr val="BA8058"/>
                </a:solidFill>
              </p:grpSpPr>
              <p:sp>
                <p:nvSpPr>
                  <p:cNvPr id="265" name="Freeform: Shape 264">
                    <a:extLst>
                      <a:ext uri="{FF2B5EF4-FFF2-40B4-BE49-F238E27FC236}">
                        <a16:creationId xmlns:a16="http://schemas.microsoft.com/office/drawing/2014/main" id="{591EC1EF-E639-46AF-B93B-F2D9D751B202}"/>
                      </a:ext>
                    </a:extLst>
                  </p:cNvPr>
                  <p:cNvSpPr/>
                  <p:nvPr/>
                </p:nvSpPr>
                <p:spPr>
                  <a:xfrm>
                    <a:off x="954259" y="6731611"/>
                    <a:ext cx="42770" cy="103869"/>
                  </a:xfrm>
                  <a:custGeom>
                    <a:avLst/>
                    <a:gdLst>
                      <a:gd name="connsiteX0" fmla="*/ 0 w 42770"/>
                      <a:gd name="connsiteY0" fmla="*/ 0 h 103869"/>
                      <a:gd name="connsiteX1" fmla="*/ 12220 w 42770"/>
                      <a:gd name="connsiteY1" fmla="*/ 12220 h 103869"/>
                      <a:gd name="connsiteX2" fmla="*/ 18330 w 42770"/>
                      <a:gd name="connsiteY2" fmla="*/ 18330 h 103869"/>
                      <a:gd name="connsiteX3" fmla="*/ 24440 w 42770"/>
                      <a:gd name="connsiteY3" fmla="*/ 24440 h 103869"/>
                      <a:gd name="connsiteX4" fmla="*/ 36660 w 42770"/>
                      <a:gd name="connsiteY4" fmla="*/ 42770 h 103869"/>
                      <a:gd name="connsiteX5" fmla="*/ 42770 w 42770"/>
                      <a:gd name="connsiteY5" fmla="*/ 54990 h 103869"/>
                      <a:gd name="connsiteX6" fmla="*/ 42770 w 42770"/>
                      <a:gd name="connsiteY6" fmla="*/ 67210 h 103869"/>
                      <a:gd name="connsiteX7" fmla="*/ 42770 w 42770"/>
                      <a:gd name="connsiteY7" fmla="*/ 85540 h 103869"/>
                      <a:gd name="connsiteX8" fmla="*/ 42770 w 42770"/>
                      <a:gd name="connsiteY8" fmla="*/ 103870 h 103869"/>
                      <a:gd name="connsiteX9" fmla="*/ 36660 w 42770"/>
                      <a:gd name="connsiteY9" fmla="*/ 85540 h 103869"/>
                      <a:gd name="connsiteX10" fmla="*/ 30550 w 42770"/>
                      <a:gd name="connsiteY10" fmla="*/ 67210 h 103869"/>
                      <a:gd name="connsiteX11" fmla="*/ 24440 w 42770"/>
                      <a:gd name="connsiteY11" fmla="*/ 48880 h 103869"/>
                      <a:gd name="connsiteX12" fmla="*/ 18330 w 42770"/>
                      <a:gd name="connsiteY12" fmla="*/ 30550 h 103869"/>
                      <a:gd name="connsiteX13" fmla="*/ 12220 w 42770"/>
                      <a:gd name="connsiteY13" fmla="*/ 12220 h 103869"/>
                      <a:gd name="connsiteX14" fmla="*/ 0 w 42770"/>
                      <a:gd name="connsiteY14" fmla="*/ 0 h 103869"/>
                      <a:gd name="connsiteX15" fmla="*/ 0 w 42770"/>
                      <a:gd name="connsiteY15" fmla="*/ 0 h 1038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2770" h="103869">
                        <a:moveTo>
                          <a:pt x="0" y="0"/>
                        </a:moveTo>
                        <a:cubicBezTo>
                          <a:pt x="0" y="0"/>
                          <a:pt x="6110" y="6110"/>
                          <a:pt x="12220" y="12220"/>
                        </a:cubicBezTo>
                        <a:cubicBezTo>
                          <a:pt x="12220" y="12220"/>
                          <a:pt x="18330" y="18330"/>
                          <a:pt x="18330" y="18330"/>
                        </a:cubicBezTo>
                        <a:cubicBezTo>
                          <a:pt x="18330" y="18330"/>
                          <a:pt x="24440" y="24440"/>
                          <a:pt x="24440" y="24440"/>
                        </a:cubicBezTo>
                        <a:cubicBezTo>
                          <a:pt x="30550" y="30550"/>
                          <a:pt x="30550" y="36660"/>
                          <a:pt x="36660" y="42770"/>
                        </a:cubicBezTo>
                        <a:cubicBezTo>
                          <a:pt x="36660" y="48880"/>
                          <a:pt x="36660" y="48880"/>
                          <a:pt x="42770" y="54990"/>
                        </a:cubicBezTo>
                        <a:cubicBezTo>
                          <a:pt x="42770" y="61100"/>
                          <a:pt x="42770" y="61100"/>
                          <a:pt x="42770" y="67210"/>
                        </a:cubicBezTo>
                        <a:cubicBezTo>
                          <a:pt x="42770" y="73320"/>
                          <a:pt x="42770" y="79430"/>
                          <a:pt x="42770" y="85540"/>
                        </a:cubicBezTo>
                        <a:cubicBezTo>
                          <a:pt x="42770" y="97760"/>
                          <a:pt x="42770" y="103870"/>
                          <a:pt x="42770" y="103870"/>
                        </a:cubicBezTo>
                        <a:cubicBezTo>
                          <a:pt x="42770" y="103870"/>
                          <a:pt x="42770" y="97760"/>
                          <a:pt x="36660" y="85540"/>
                        </a:cubicBezTo>
                        <a:cubicBezTo>
                          <a:pt x="36660" y="79430"/>
                          <a:pt x="30550" y="73320"/>
                          <a:pt x="30550" y="67210"/>
                        </a:cubicBezTo>
                        <a:cubicBezTo>
                          <a:pt x="30550" y="61100"/>
                          <a:pt x="24440" y="54990"/>
                          <a:pt x="24440" y="48880"/>
                        </a:cubicBezTo>
                        <a:cubicBezTo>
                          <a:pt x="24440" y="42770"/>
                          <a:pt x="18330" y="36660"/>
                          <a:pt x="18330" y="30550"/>
                        </a:cubicBezTo>
                        <a:cubicBezTo>
                          <a:pt x="18330" y="24440"/>
                          <a:pt x="12220" y="18330"/>
                          <a:pt x="12220" y="12220"/>
                        </a:cubicBezTo>
                        <a:cubicBezTo>
                          <a:pt x="6110" y="6110"/>
                          <a:pt x="6110" y="611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6" name="Freeform: Shape 265">
                    <a:extLst>
                      <a:ext uri="{FF2B5EF4-FFF2-40B4-BE49-F238E27FC236}">
                        <a16:creationId xmlns:a16="http://schemas.microsoft.com/office/drawing/2014/main" id="{4E13021B-833B-4618-8F10-AF797E3E3453}"/>
                      </a:ext>
                    </a:extLst>
                  </p:cNvPr>
                  <p:cNvSpPr/>
                  <p:nvPr/>
                </p:nvSpPr>
                <p:spPr>
                  <a:xfrm>
                    <a:off x="880939" y="6811041"/>
                    <a:ext cx="103870" cy="24439"/>
                  </a:xfrm>
                  <a:custGeom>
                    <a:avLst/>
                    <a:gdLst>
                      <a:gd name="connsiteX0" fmla="*/ 0 w 103870"/>
                      <a:gd name="connsiteY0" fmla="*/ 6110 h 24439"/>
                      <a:gd name="connsiteX1" fmla="*/ 18330 w 103870"/>
                      <a:gd name="connsiteY1" fmla="*/ 0 h 24439"/>
                      <a:gd name="connsiteX2" fmla="*/ 54990 w 103870"/>
                      <a:gd name="connsiteY2" fmla="*/ 0 h 24439"/>
                      <a:gd name="connsiteX3" fmla="*/ 73320 w 103870"/>
                      <a:gd name="connsiteY3" fmla="*/ 6110 h 24439"/>
                      <a:gd name="connsiteX4" fmla="*/ 91650 w 103870"/>
                      <a:gd name="connsiteY4" fmla="*/ 12220 h 24439"/>
                      <a:gd name="connsiteX5" fmla="*/ 103870 w 103870"/>
                      <a:gd name="connsiteY5" fmla="*/ 24440 h 24439"/>
                      <a:gd name="connsiteX6" fmla="*/ 85540 w 103870"/>
                      <a:gd name="connsiteY6" fmla="*/ 18330 h 24439"/>
                      <a:gd name="connsiteX7" fmla="*/ 67210 w 103870"/>
                      <a:gd name="connsiteY7" fmla="*/ 12220 h 24439"/>
                      <a:gd name="connsiteX8" fmla="*/ 48880 w 103870"/>
                      <a:gd name="connsiteY8" fmla="*/ 6110 h 24439"/>
                      <a:gd name="connsiteX9" fmla="*/ 12220 w 103870"/>
                      <a:gd name="connsiteY9" fmla="*/ 0 h 24439"/>
                      <a:gd name="connsiteX10" fmla="*/ 0 w 103870"/>
                      <a:gd name="connsiteY10" fmla="*/ 6110 h 24439"/>
                      <a:gd name="connsiteX11" fmla="*/ 0 w 103870"/>
                      <a:gd name="connsiteY11" fmla="*/ 6110 h 24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3870" h="24439">
                        <a:moveTo>
                          <a:pt x="0" y="6110"/>
                        </a:moveTo>
                        <a:cubicBezTo>
                          <a:pt x="0" y="6110"/>
                          <a:pt x="6110" y="6110"/>
                          <a:pt x="18330" y="0"/>
                        </a:cubicBezTo>
                        <a:cubicBezTo>
                          <a:pt x="30550" y="0"/>
                          <a:pt x="42770" y="0"/>
                          <a:pt x="54990" y="0"/>
                        </a:cubicBezTo>
                        <a:cubicBezTo>
                          <a:pt x="61100" y="0"/>
                          <a:pt x="67210" y="6110"/>
                          <a:pt x="73320" y="6110"/>
                        </a:cubicBezTo>
                        <a:cubicBezTo>
                          <a:pt x="79430" y="6110"/>
                          <a:pt x="85540" y="12220"/>
                          <a:pt x="91650" y="12220"/>
                        </a:cubicBezTo>
                        <a:cubicBezTo>
                          <a:pt x="97760" y="18330"/>
                          <a:pt x="103870" y="24440"/>
                          <a:pt x="103870" y="24440"/>
                        </a:cubicBezTo>
                        <a:cubicBezTo>
                          <a:pt x="103870" y="24440"/>
                          <a:pt x="97760" y="24440"/>
                          <a:pt x="85540" y="18330"/>
                        </a:cubicBezTo>
                        <a:cubicBezTo>
                          <a:pt x="79430" y="18330"/>
                          <a:pt x="73320" y="18330"/>
                          <a:pt x="67210" y="12220"/>
                        </a:cubicBezTo>
                        <a:cubicBezTo>
                          <a:pt x="61100" y="12220"/>
                          <a:pt x="54990" y="12220"/>
                          <a:pt x="48880" y="6110"/>
                        </a:cubicBezTo>
                        <a:cubicBezTo>
                          <a:pt x="36660" y="6110"/>
                          <a:pt x="24440" y="0"/>
                          <a:pt x="12220" y="0"/>
                        </a:cubicBezTo>
                        <a:cubicBezTo>
                          <a:pt x="12220" y="6110"/>
                          <a:pt x="12220" y="6110"/>
                          <a:pt x="0" y="6110"/>
                        </a:cubicBezTo>
                        <a:cubicBezTo>
                          <a:pt x="6110" y="6110"/>
                          <a:pt x="0" y="6110"/>
                          <a:pt x="0" y="611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7" name="Freeform: Shape 266">
                    <a:extLst>
                      <a:ext uri="{FF2B5EF4-FFF2-40B4-BE49-F238E27FC236}">
                        <a16:creationId xmlns:a16="http://schemas.microsoft.com/office/drawing/2014/main" id="{C63C27AF-F765-4E1D-8AD0-AFF7A65CC730}"/>
                      </a:ext>
                    </a:extLst>
                  </p:cNvPr>
                  <p:cNvSpPr/>
                  <p:nvPr/>
                </p:nvSpPr>
                <p:spPr>
                  <a:xfrm>
                    <a:off x="819839" y="6902691"/>
                    <a:ext cx="134420" cy="24439"/>
                  </a:xfrm>
                  <a:custGeom>
                    <a:avLst/>
                    <a:gdLst>
                      <a:gd name="connsiteX0" fmla="*/ 0 w 134420"/>
                      <a:gd name="connsiteY0" fmla="*/ 24440 h 24439"/>
                      <a:gd name="connsiteX1" fmla="*/ 18330 w 134420"/>
                      <a:gd name="connsiteY1" fmla="*/ 12220 h 24439"/>
                      <a:gd name="connsiteX2" fmla="*/ 42770 w 134420"/>
                      <a:gd name="connsiteY2" fmla="*/ 6110 h 24439"/>
                      <a:gd name="connsiteX3" fmla="*/ 67210 w 134420"/>
                      <a:gd name="connsiteY3" fmla="*/ 0 h 24439"/>
                      <a:gd name="connsiteX4" fmla="*/ 79430 w 134420"/>
                      <a:gd name="connsiteY4" fmla="*/ 0 h 24439"/>
                      <a:gd name="connsiteX5" fmla="*/ 91650 w 134420"/>
                      <a:gd name="connsiteY5" fmla="*/ 0 h 24439"/>
                      <a:gd name="connsiteX6" fmla="*/ 103870 w 134420"/>
                      <a:gd name="connsiteY6" fmla="*/ 0 h 24439"/>
                      <a:gd name="connsiteX7" fmla="*/ 116090 w 134420"/>
                      <a:gd name="connsiteY7" fmla="*/ 6110 h 24439"/>
                      <a:gd name="connsiteX8" fmla="*/ 134420 w 134420"/>
                      <a:gd name="connsiteY8" fmla="*/ 18330 h 24439"/>
                      <a:gd name="connsiteX9" fmla="*/ 116090 w 134420"/>
                      <a:gd name="connsiteY9" fmla="*/ 18330 h 24439"/>
                      <a:gd name="connsiteX10" fmla="*/ 97760 w 134420"/>
                      <a:gd name="connsiteY10" fmla="*/ 18330 h 24439"/>
                      <a:gd name="connsiteX11" fmla="*/ 73320 w 134420"/>
                      <a:gd name="connsiteY11" fmla="*/ 18330 h 24439"/>
                      <a:gd name="connsiteX12" fmla="*/ 61100 w 134420"/>
                      <a:gd name="connsiteY12" fmla="*/ 18330 h 24439"/>
                      <a:gd name="connsiteX13" fmla="*/ 48880 w 134420"/>
                      <a:gd name="connsiteY13" fmla="*/ 18330 h 24439"/>
                      <a:gd name="connsiteX14" fmla="*/ 30550 w 134420"/>
                      <a:gd name="connsiteY14" fmla="*/ 24440 h 24439"/>
                      <a:gd name="connsiteX15" fmla="*/ 0 w 134420"/>
                      <a:gd name="connsiteY15" fmla="*/ 24440 h 24439"/>
                      <a:gd name="connsiteX16" fmla="*/ 0 w 134420"/>
                      <a:gd name="connsiteY16" fmla="*/ 24440 h 244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34420" h="24439">
                        <a:moveTo>
                          <a:pt x="0" y="24440"/>
                        </a:moveTo>
                        <a:cubicBezTo>
                          <a:pt x="0" y="24440"/>
                          <a:pt x="6110" y="18330"/>
                          <a:pt x="18330" y="12220"/>
                        </a:cubicBezTo>
                        <a:cubicBezTo>
                          <a:pt x="24440" y="6110"/>
                          <a:pt x="30550" y="6110"/>
                          <a:pt x="42770" y="6110"/>
                        </a:cubicBezTo>
                        <a:cubicBezTo>
                          <a:pt x="48880" y="6110"/>
                          <a:pt x="61100" y="0"/>
                          <a:pt x="67210" y="0"/>
                        </a:cubicBezTo>
                        <a:cubicBezTo>
                          <a:pt x="73320" y="0"/>
                          <a:pt x="73320" y="0"/>
                          <a:pt x="79430" y="0"/>
                        </a:cubicBezTo>
                        <a:cubicBezTo>
                          <a:pt x="85540" y="0"/>
                          <a:pt x="85540" y="0"/>
                          <a:pt x="91650" y="0"/>
                        </a:cubicBezTo>
                        <a:cubicBezTo>
                          <a:pt x="97760" y="0"/>
                          <a:pt x="97760" y="0"/>
                          <a:pt x="103870" y="0"/>
                        </a:cubicBezTo>
                        <a:cubicBezTo>
                          <a:pt x="109980" y="0"/>
                          <a:pt x="109980" y="0"/>
                          <a:pt x="116090" y="6110"/>
                        </a:cubicBezTo>
                        <a:cubicBezTo>
                          <a:pt x="128310" y="12220"/>
                          <a:pt x="134420" y="18330"/>
                          <a:pt x="134420" y="18330"/>
                        </a:cubicBezTo>
                        <a:cubicBezTo>
                          <a:pt x="134420" y="18330"/>
                          <a:pt x="128310" y="18330"/>
                          <a:pt x="116090" y="18330"/>
                        </a:cubicBezTo>
                        <a:cubicBezTo>
                          <a:pt x="109980" y="18330"/>
                          <a:pt x="103870" y="18330"/>
                          <a:pt x="97760" y="18330"/>
                        </a:cubicBezTo>
                        <a:cubicBezTo>
                          <a:pt x="91650" y="18330"/>
                          <a:pt x="79430" y="18330"/>
                          <a:pt x="73320" y="18330"/>
                        </a:cubicBezTo>
                        <a:cubicBezTo>
                          <a:pt x="67210" y="18330"/>
                          <a:pt x="67210" y="18330"/>
                          <a:pt x="61100" y="18330"/>
                        </a:cubicBezTo>
                        <a:cubicBezTo>
                          <a:pt x="54990" y="18330"/>
                          <a:pt x="54990" y="18330"/>
                          <a:pt x="48880" y="18330"/>
                        </a:cubicBezTo>
                        <a:cubicBezTo>
                          <a:pt x="42770" y="18330"/>
                          <a:pt x="36660" y="18330"/>
                          <a:pt x="30550" y="24440"/>
                        </a:cubicBezTo>
                        <a:cubicBezTo>
                          <a:pt x="18330" y="18330"/>
                          <a:pt x="12220" y="18330"/>
                          <a:pt x="0" y="24440"/>
                        </a:cubicBezTo>
                        <a:cubicBezTo>
                          <a:pt x="6110" y="24440"/>
                          <a:pt x="0" y="24440"/>
                          <a:pt x="0" y="2444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8" name="Freeform: Shape 267">
                    <a:extLst>
                      <a:ext uri="{FF2B5EF4-FFF2-40B4-BE49-F238E27FC236}">
                        <a16:creationId xmlns:a16="http://schemas.microsoft.com/office/drawing/2014/main" id="{982A6A53-D58B-4C08-A70F-1BED3DD016AD}"/>
                      </a:ext>
                    </a:extLst>
                  </p:cNvPr>
                  <p:cNvSpPr/>
                  <p:nvPr/>
                </p:nvSpPr>
                <p:spPr>
                  <a:xfrm>
                    <a:off x="813729" y="6976011"/>
                    <a:ext cx="116090" cy="36660"/>
                  </a:xfrm>
                  <a:custGeom>
                    <a:avLst/>
                    <a:gdLst>
                      <a:gd name="connsiteX0" fmla="*/ 0 w 116090"/>
                      <a:gd name="connsiteY0" fmla="*/ 36660 h 36660"/>
                      <a:gd name="connsiteX1" fmla="*/ 0 w 116090"/>
                      <a:gd name="connsiteY1" fmla="*/ 36660 h 36660"/>
                      <a:gd name="connsiteX2" fmla="*/ 12220 w 116090"/>
                      <a:gd name="connsiteY2" fmla="*/ 18330 h 36660"/>
                      <a:gd name="connsiteX3" fmla="*/ 30550 w 116090"/>
                      <a:gd name="connsiteY3" fmla="*/ 6110 h 36660"/>
                      <a:gd name="connsiteX4" fmla="*/ 42770 w 116090"/>
                      <a:gd name="connsiteY4" fmla="*/ 0 h 36660"/>
                      <a:gd name="connsiteX5" fmla="*/ 54990 w 116090"/>
                      <a:gd name="connsiteY5" fmla="*/ 0 h 36660"/>
                      <a:gd name="connsiteX6" fmla="*/ 67210 w 116090"/>
                      <a:gd name="connsiteY6" fmla="*/ 0 h 36660"/>
                      <a:gd name="connsiteX7" fmla="*/ 79430 w 116090"/>
                      <a:gd name="connsiteY7" fmla="*/ 0 h 36660"/>
                      <a:gd name="connsiteX8" fmla="*/ 97760 w 116090"/>
                      <a:gd name="connsiteY8" fmla="*/ 6110 h 36660"/>
                      <a:gd name="connsiteX9" fmla="*/ 116090 w 116090"/>
                      <a:gd name="connsiteY9" fmla="*/ 18330 h 36660"/>
                      <a:gd name="connsiteX10" fmla="*/ 97760 w 116090"/>
                      <a:gd name="connsiteY10" fmla="*/ 18330 h 36660"/>
                      <a:gd name="connsiteX11" fmla="*/ 85540 w 116090"/>
                      <a:gd name="connsiteY11" fmla="*/ 18330 h 36660"/>
                      <a:gd name="connsiteX12" fmla="*/ 73320 w 116090"/>
                      <a:gd name="connsiteY12" fmla="*/ 18330 h 36660"/>
                      <a:gd name="connsiteX13" fmla="*/ 61100 w 116090"/>
                      <a:gd name="connsiteY13" fmla="*/ 18330 h 36660"/>
                      <a:gd name="connsiteX14" fmla="*/ 48880 w 116090"/>
                      <a:gd name="connsiteY14" fmla="*/ 18330 h 36660"/>
                      <a:gd name="connsiteX15" fmla="*/ 36660 w 116090"/>
                      <a:gd name="connsiteY15" fmla="*/ 18330 h 36660"/>
                      <a:gd name="connsiteX16" fmla="*/ 24440 w 116090"/>
                      <a:gd name="connsiteY16" fmla="*/ 18330 h 36660"/>
                      <a:gd name="connsiteX17" fmla="*/ 12220 w 116090"/>
                      <a:gd name="connsiteY17" fmla="*/ 18330 h 36660"/>
                      <a:gd name="connsiteX18" fmla="*/ 6110 w 116090"/>
                      <a:gd name="connsiteY18" fmla="*/ 18330 h 36660"/>
                      <a:gd name="connsiteX19" fmla="*/ 0 w 116090"/>
                      <a:gd name="connsiteY19" fmla="*/ 36660 h 36660"/>
                      <a:gd name="connsiteX20" fmla="*/ 0 w 116090"/>
                      <a:gd name="connsiteY20" fmla="*/ 36660 h 366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116090" h="36660">
                        <a:moveTo>
                          <a:pt x="0" y="36660"/>
                        </a:moveTo>
                        <a:cubicBezTo>
                          <a:pt x="0" y="36660"/>
                          <a:pt x="0" y="36660"/>
                          <a:pt x="0" y="36660"/>
                        </a:cubicBezTo>
                        <a:cubicBezTo>
                          <a:pt x="6110" y="30550"/>
                          <a:pt x="12220" y="24440"/>
                          <a:pt x="12220" y="18330"/>
                        </a:cubicBezTo>
                        <a:cubicBezTo>
                          <a:pt x="18330" y="18330"/>
                          <a:pt x="24440" y="12220"/>
                          <a:pt x="30550" y="6110"/>
                        </a:cubicBezTo>
                        <a:cubicBezTo>
                          <a:pt x="36660" y="6110"/>
                          <a:pt x="36660" y="6110"/>
                          <a:pt x="42770" y="0"/>
                        </a:cubicBezTo>
                        <a:cubicBezTo>
                          <a:pt x="48880" y="0"/>
                          <a:pt x="48880" y="0"/>
                          <a:pt x="54990" y="0"/>
                        </a:cubicBezTo>
                        <a:cubicBezTo>
                          <a:pt x="61100" y="0"/>
                          <a:pt x="61100" y="0"/>
                          <a:pt x="67210" y="0"/>
                        </a:cubicBezTo>
                        <a:cubicBezTo>
                          <a:pt x="73320" y="0"/>
                          <a:pt x="73320" y="0"/>
                          <a:pt x="79430" y="0"/>
                        </a:cubicBezTo>
                        <a:cubicBezTo>
                          <a:pt x="85540" y="0"/>
                          <a:pt x="91650" y="6110"/>
                          <a:pt x="97760" y="6110"/>
                        </a:cubicBezTo>
                        <a:cubicBezTo>
                          <a:pt x="109980" y="12220"/>
                          <a:pt x="116090" y="18330"/>
                          <a:pt x="116090" y="18330"/>
                        </a:cubicBezTo>
                        <a:cubicBezTo>
                          <a:pt x="116090" y="18330"/>
                          <a:pt x="109980" y="18330"/>
                          <a:pt x="97760" y="18330"/>
                        </a:cubicBezTo>
                        <a:cubicBezTo>
                          <a:pt x="97760" y="18330"/>
                          <a:pt x="91650" y="18330"/>
                          <a:pt x="85540" y="18330"/>
                        </a:cubicBezTo>
                        <a:cubicBezTo>
                          <a:pt x="79430" y="18330"/>
                          <a:pt x="79430" y="18330"/>
                          <a:pt x="73320" y="18330"/>
                        </a:cubicBezTo>
                        <a:cubicBezTo>
                          <a:pt x="67210" y="18330"/>
                          <a:pt x="67210" y="18330"/>
                          <a:pt x="61100" y="18330"/>
                        </a:cubicBezTo>
                        <a:cubicBezTo>
                          <a:pt x="54990" y="18330"/>
                          <a:pt x="54990" y="18330"/>
                          <a:pt x="48880" y="18330"/>
                        </a:cubicBezTo>
                        <a:cubicBezTo>
                          <a:pt x="42770" y="18330"/>
                          <a:pt x="42770" y="18330"/>
                          <a:pt x="36660" y="18330"/>
                        </a:cubicBezTo>
                        <a:cubicBezTo>
                          <a:pt x="30550" y="18330"/>
                          <a:pt x="30550" y="18330"/>
                          <a:pt x="24440" y="18330"/>
                        </a:cubicBezTo>
                        <a:cubicBezTo>
                          <a:pt x="18330" y="18330"/>
                          <a:pt x="18330" y="18330"/>
                          <a:pt x="12220" y="18330"/>
                        </a:cubicBezTo>
                        <a:cubicBezTo>
                          <a:pt x="6110" y="18330"/>
                          <a:pt x="6110" y="18330"/>
                          <a:pt x="6110" y="18330"/>
                        </a:cubicBezTo>
                        <a:cubicBezTo>
                          <a:pt x="12220" y="30550"/>
                          <a:pt x="6110" y="36660"/>
                          <a:pt x="0" y="36660"/>
                        </a:cubicBezTo>
                        <a:cubicBezTo>
                          <a:pt x="0" y="36660"/>
                          <a:pt x="0" y="36660"/>
                          <a:pt x="0" y="36660"/>
                        </a:cubicBezTo>
                        <a:close/>
                      </a:path>
                    </a:pathLst>
                  </a:custGeom>
                  <a:solidFill>
                    <a:srgbClr val="BA8058"/>
                  </a:solidFill>
                  <a:ln w="6103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677719F5-EDED-429F-AEA4-D55FDE544412}"/>
                  </a:ext>
                </a:extLst>
              </p:cNvPr>
              <p:cNvSpPr/>
              <p:nvPr/>
            </p:nvSpPr>
            <p:spPr>
              <a:xfrm>
                <a:off x="660979" y="6493321"/>
                <a:ext cx="1264770" cy="1032843"/>
              </a:xfrm>
              <a:custGeom>
                <a:avLst/>
                <a:gdLst>
                  <a:gd name="connsiteX0" fmla="*/ 1026481 w 1264770"/>
                  <a:gd name="connsiteY0" fmla="*/ 665989 h 1032843"/>
                  <a:gd name="connsiteX1" fmla="*/ 1020371 w 1264770"/>
                  <a:gd name="connsiteY1" fmla="*/ 672099 h 1032843"/>
                  <a:gd name="connsiteX2" fmla="*/ 1124241 w 1264770"/>
                  <a:gd name="connsiteY2" fmla="*/ 702649 h 1032843"/>
                  <a:gd name="connsiteX3" fmla="*/ 1075361 w 1264770"/>
                  <a:gd name="connsiteY3" fmla="*/ 806519 h 1032843"/>
                  <a:gd name="connsiteX4" fmla="*/ 977601 w 1264770"/>
                  <a:gd name="connsiteY4" fmla="*/ 757639 h 1032843"/>
                  <a:gd name="connsiteX5" fmla="*/ 971491 w 1264770"/>
                  <a:gd name="connsiteY5" fmla="*/ 769859 h 1032843"/>
                  <a:gd name="connsiteX6" fmla="*/ 635440 w 1264770"/>
                  <a:gd name="connsiteY6" fmla="*/ 586559 h 1032843"/>
                  <a:gd name="connsiteX7" fmla="*/ 562120 w 1264770"/>
                  <a:gd name="connsiteY7" fmla="*/ 494909 h 1032843"/>
                  <a:gd name="connsiteX8" fmla="*/ 568230 w 1264770"/>
                  <a:gd name="connsiteY8" fmla="*/ 513239 h 1032843"/>
                  <a:gd name="connsiteX9" fmla="*/ 916501 w 1264770"/>
                  <a:gd name="connsiteY9" fmla="*/ 739309 h 1032843"/>
                  <a:gd name="connsiteX10" fmla="*/ 830961 w 1264770"/>
                  <a:gd name="connsiteY10" fmla="*/ 855399 h 1032843"/>
                  <a:gd name="connsiteX11" fmla="*/ 494910 w 1264770"/>
                  <a:gd name="connsiteY11" fmla="*/ 690429 h 1032843"/>
                  <a:gd name="connsiteX12" fmla="*/ 323830 w 1264770"/>
                  <a:gd name="connsiteY12" fmla="*/ 574339 h 1032843"/>
                  <a:gd name="connsiteX13" fmla="*/ 171080 w 1264770"/>
                  <a:gd name="connsiteY13" fmla="*/ 531569 h 1032843"/>
                  <a:gd name="connsiteX14" fmla="*/ 311610 w 1264770"/>
                  <a:gd name="connsiteY14" fmla="*/ 507129 h 1032843"/>
                  <a:gd name="connsiteX15" fmla="*/ 177190 w 1264770"/>
                  <a:gd name="connsiteY15" fmla="*/ 446029 h 1032843"/>
                  <a:gd name="connsiteX16" fmla="*/ 323830 w 1264770"/>
                  <a:gd name="connsiteY16" fmla="*/ 421589 h 1032843"/>
                  <a:gd name="connsiteX17" fmla="*/ 189410 w 1264770"/>
                  <a:gd name="connsiteY17" fmla="*/ 366600 h 1032843"/>
                  <a:gd name="connsiteX18" fmla="*/ 268840 w 1264770"/>
                  <a:gd name="connsiteY18" fmla="*/ 336050 h 1032843"/>
                  <a:gd name="connsiteX19" fmla="*/ 360490 w 1264770"/>
                  <a:gd name="connsiteY19" fmla="*/ 311610 h 1032843"/>
                  <a:gd name="connsiteX20" fmla="*/ 61100 w 1264770"/>
                  <a:gd name="connsiteY20" fmla="*/ 42770 h 1032843"/>
                  <a:gd name="connsiteX21" fmla="*/ 6110 w 1264770"/>
                  <a:gd name="connsiteY21" fmla="*/ 0 h 1032843"/>
                  <a:gd name="connsiteX22" fmla="*/ 0 w 1264770"/>
                  <a:gd name="connsiteY22" fmla="*/ 18330 h 1032843"/>
                  <a:gd name="connsiteX23" fmla="*/ 183300 w 1264770"/>
                  <a:gd name="connsiteY23" fmla="*/ 140530 h 1032843"/>
                  <a:gd name="connsiteX24" fmla="*/ 299390 w 1264770"/>
                  <a:gd name="connsiteY24" fmla="*/ 238290 h 1032843"/>
                  <a:gd name="connsiteX25" fmla="*/ 219960 w 1264770"/>
                  <a:gd name="connsiteY25" fmla="*/ 323830 h 1032843"/>
                  <a:gd name="connsiteX26" fmla="*/ 158860 w 1264770"/>
                  <a:gd name="connsiteY26" fmla="*/ 433809 h 1032843"/>
                  <a:gd name="connsiteX27" fmla="*/ 146640 w 1264770"/>
                  <a:gd name="connsiteY27" fmla="*/ 525459 h 1032843"/>
                  <a:gd name="connsiteX28" fmla="*/ 262730 w 1264770"/>
                  <a:gd name="connsiteY28" fmla="*/ 684319 h 1032843"/>
                  <a:gd name="connsiteX29" fmla="*/ 262730 w 1264770"/>
                  <a:gd name="connsiteY29" fmla="*/ 604889 h 1032843"/>
                  <a:gd name="connsiteX30" fmla="*/ 293280 w 1264770"/>
                  <a:gd name="connsiteY30" fmla="*/ 604889 h 1032843"/>
                  <a:gd name="connsiteX31" fmla="*/ 531570 w 1264770"/>
                  <a:gd name="connsiteY31" fmla="*/ 745419 h 1032843"/>
                  <a:gd name="connsiteX32" fmla="*/ 1075361 w 1264770"/>
                  <a:gd name="connsiteY32" fmla="*/ 1032589 h 1032843"/>
                  <a:gd name="connsiteX33" fmla="*/ 1264771 w 1264770"/>
                  <a:gd name="connsiteY33" fmla="*/ 763749 h 1032843"/>
                  <a:gd name="connsiteX34" fmla="*/ 1026481 w 1264770"/>
                  <a:gd name="connsiteY34" fmla="*/ 665989 h 1032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264770" h="1032843">
                    <a:moveTo>
                      <a:pt x="1026481" y="665989"/>
                    </a:moveTo>
                    <a:lnTo>
                      <a:pt x="1020371" y="672099"/>
                    </a:lnTo>
                    <a:cubicBezTo>
                      <a:pt x="1044811" y="678209"/>
                      <a:pt x="1087581" y="684319"/>
                      <a:pt x="1124241" y="702649"/>
                    </a:cubicBezTo>
                    <a:cubicBezTo>
                      <a:pt x="1154791" y="720979"/>
                      <a:pt x="1087581" y="794299"/>
                      <a:pt x="1075361" y="806519"/>
                    </a:cubicBezTo>
                    <a:cubicBezTo>
                      <a:pt x="1069251" y="824849"/>
                      <a:pt x="1050921" y="794299"/>
                      <a:pt x="977601" y="757639"/>
                    </a:cubicBezTo>
                    <a:lnTo>
                      <a:pt x="971491" y="769859"/>
                    </a:lnTo>
                    <a:cubicBezTo>
                      <a:pt x="971491" y="769859"/>
                      <a:pt x="812631" y="684319"/>
                      <a:pt x="635440" y="586559"/>
                    </a:cubicBezTo>
                    <a:cubicBezTo>
                      <a:pt x="604890" y="562119"/>
                      <a:pt x="580450" y="531569"/>
                      <a:pt x="562120" y="494909"/>
                    </a:cubicBezTo>
                    <a:cubicBezTo>
                      <a:pt x="562120" y="501019"/>
                      <a:pt x="562120" y="507129"/>
                      <a:pt x="568230" y="513239"/>
                    </a:cubicBezTo>
                    <a:cubicBezTo>
                      <a:pt x="598780" y="653769"/>
                      <a:pt x="678210" y="604889"/>
                      <a:pt x="916501" y="739309"/>
                    </a:cubicBezTo>
                    <a:cubicBezTo>
                      <a:pt x="1154791" y="873729"/>
                      <a:pt x="1032591" y="959269"/>
                      <a:pt x="830961" y="855399"/>
                    </a:cubicBezTo>
                    <a:cubicBezTo>
                      <a:pt x="629330" y="751529"/>
                      <a:pt x="537680" y="678209"/>
                      <a:pt x="494910" y="690429"/>
                    </a:cubicBezTo>
                    <a:cubicBezTo>
                      <a:pt x="403260" y="708759"/>
                      <a:pt x="348270" y="580449"/>
                      <a:pt x="323830" y="574339"/>
                    </a:cubicBezTo>
                    <a:cubicBezTo>
                      <a:pt x="262730" y="568229"/>
                      <a:pt x="177190" y="562119"/>
                      <a:pt x="171080" y="531569"/>
                    </a:cubicBezTo>
                    <a:cubicBezTo>
                      <a:pt x="171080" y="501019"/>
                      <a:pt x="177190" y="482689"/>
                      <a:pt x="311610" y="507129"/>
                    </a:cubicBezTo>
                    <a:cubicBezTo>
                      <a:pt x="244400" y="452139"/>
                      <a:pt x="171080" y="476579"/>
                      <a:pt x="177190" y="446029"/>
                    </a:cubicBezTo>
                    <a:cubicBezTo>
                      <a:pt x="183300" y="421589"/>
                      <a:pt x="219960" y="415479"/>
                      <a:pt x="323830" y="421589"/>
                    </a:cubicBezTo>
                    <a:cubicBezTo>
                      <a:pt x="250510" y="372709"/>
                      <a:pt x="183300" y="397149"/>
                      <a:pt x="189410" y="366600"/>
                    </a:cubicBezTo>
                    <a:cubicBezTo>
                      <a:pt x="195520" y="342159"/>
                      <a:pt x="219960" y="323830"/>
                      <a:pt x="268840" y="336050"/>
                    </a:cubicBezTo>
                    <a:cubicBezTo>
                      <a:pt x="317720" y="342159"/>
                      <a:pt x="366600" y="372709"/>
                      <a:pt x="360490" y="311610"/>
                    </a:cubicBezTo>
                    <a:cubicBezTo>
                      <a:pt x="329940" y="158860"/>
                      <a:pt x="177190" y="91650"/>
                      <a:pt x="61100" y="42770"/>
                    </a:cubicBezTo>
                    <a:cubicBezTo>
                      <a:pt x="18330" y="24440"/>
                      <a:pt x="6110" y="12220"/>
                      <a:pt x="6110" y="0"/>
                    </a:cubicBezTo>
                    <a:cubicBezTo>
                      <a:pt x="0" y="6110"/>
                      <a:pt x="0" y="12220"/>
                      <a:pt x="0" y="18330"/>
                    </a:cubicBezTo>
                    <a:cubicBezTo>
                      <a:pt x="0" y="54990"/>
                      <a:pt x="79430" y="73320"/>
                      <a:pt x="183300" y="140530"/>
                    </a:cubicBezTo>
                    <a:cubicBezTo>
                      <a:pt x="287170" y="207740"/>
                      <a:pt x="299390" y="238290"/>
                      <a:pt x="299390" y="238290"/>
                    </a:cubicBezTo>
                    <a:cubicBezTo>
                      <a:pt x="299390" y="238290"/>
                      <a:pt x="207740" y="268840"/>
                      <a:pt x="219960" y="323830"/>
                    </a:cubicBezTo>
                    <a:cubicBezTo>
                      <a:pt x="164970" y="336050"/>
                      <a:pt x="140530" y="403259"/>
                      <a:pt x="158860" y="433809"/>
                    </a:cubicBezTo>
                    <a:cubicBezTo>
                      <a:pt x="116090" y="488799"/>
                      <a:pt x="146640" y="525459"/>
                      <a:pt x="146640" y="525459"/>
                    </a:cubicBezTo>
                    <a:cubicBezTo>
                      <a:pt x="140530" y="604889"/>
                      <a:pt x="207740" y="690429"/>
                      <a:pt x="262730" y="684319"/>
                    </a:cubicBezTo>
                    <a:cubicBezTo>
                      <a:pt x="317720" y="678209"/>
                      <a:pt x="293280" y="617109"/>
                      <a:pt x="262730" y="604889"/>
                    </a:cubicBezTo>
                    <a:cubicBezTo>
                      <a:pt x="293280" y="604889"/>
                      <a:pt x="293280" y="604889"/>
                      <a:pt x="293280" y="604889"/>
                    </a:cubicBezTo>
                    <a:cubicBezTo>
                      <a:pt x="293280" y="604889"/>
                      <a:pt x="336050" y="794299"/>
                      <a:pt x="531570" y="745419"/>
                    </a:cubicBezTo>
                    <a:cubicBezTo>
                      <a:pt x="806521" y="934829"/>
                      <a:pt x="1014261" y="1038699"/>
                      <a:pt x="1075361" y="1032589"/>
                    </a:cubicBezTo>
                    <a:cubicBezTo>
                      <a:pt x="1136461" y="1026479"/>
                      <a:pt x="1264771" y="763749"/>
                      <a:pt x="1264771" y="763749"/>
                    </a:cubicBezTo>
                    <a:cubicBezTo>
                      <a:pt x="1264771" y="763749"/>
                      <a:pt x="1154791" y="665989"/>
                      <a:pt x="1026481" y="665989"/>
                    </a:cubicBezTo>
                    <a:close/>
                  </a:path>
                </a:pathLst>
              </a:custGeom>
              <a:solidFill>
                <a:srgbClr val="FFD6B6"/>
              </a:solidFill>
              <a:ln w="610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21"/>
          <p:cNvPicPr>
            <a:picLocks noChangeAspect="1"/>
          </p:cNvPicPr>
          <p:nvPr/>
        </p:nvPicPr>
        <p:blipFill>
          <a:blip r:embed="rId4"/>
          <a:srcRect b="49406"/>
          <a:stretch>
            <a:fillRect/>
          </a:stretch>
        </p:blipFill>
        <p:spPr>
          <a:xfrm>
            <a:off x="0" y="-14287"/>
            <a:ext cx="1171576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Graphic 4" descr="Hel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92" y="1052516"/>
            <a:ext cx="1119188" cy="1119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TextBox 6"/>
          <p:cNvSpPr txBox="1"/>
          <p:nvPr/>
        </p:nvSpPr>
        <p:spPr>
          <a:xfrm>
            <a:off x="1943119" y="457343"/>
            <a:ext cx="15759114" cy="1431162"/>
          </a:xfrm>
          <a:prstGeom prst="rect">
            <a:avLst/>
          </a:prstGeom>
          <a:noFill/>
          <a:ln w="9525">
            <a:noFill/>
          </a:ln>
        </p:spPr>
        <p:txBody>
          <a:bodyPr lIns="137134" tIns="68568" rIns="137134" bIns="68568">
            <a:spAutoFit/>
          </a:bodyPr>
          <a:lstStyle/>
          <a:p>
            <a:pPr defTabSz="685662" fontAlgn="base">
              <a:spcBef>
                <a:spcPct val="0"/>
              </a:spcBef>
              <a:spcAft>
                <a:spcPct val="0"/>
              </a:spcAft>
            </a:pP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khoẻ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2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4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38917" name="Picture 1"/>
          <p:cNvPicPr>
            <a:picLocks noChangeAspect="1"/>
          </p:cNvPicPr>
          <p:nvPr/>
        </p:nvPicPr>
        <p:blipFill>
          <a:blip r:embed="rId6"/>
          <a:srcRect b="7928"/>
          <a:stretch>
            <a:fillRect/>
          </a:stretch>
        </p:blipFill>
        <p:spPr>
          <a:xfrm>
            <a:off x="585792" y="2445561"/>
            <a:ext cx="4319588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8" name="Picture 5"/>
          <p:cNvPicPr>
            <a:picLocks noChangeAspect="1"/>
          </p:cNvPicPr>
          <p:nvPr/>
        </p:nvPicPr>
        <p:blipFill>
          <a:blip r:embed="rId7"/>
          <a:srcRect b="11279"/>
          <a:stretch>
            <a:fillRect/>
          </a:stretch>
        </p:blipFill>
        <p:spPr>
          <a:xfrm>
            <a:off x="4905395" y="2419365"/>
            <a:ext cx="4817270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9" name="Picture 8"/>
          <p:cNvPicPr>
            <a:picLocks noChangeAspect="1"/>
          </p:cNvPicPr>
          <p:nvPr/>
        </p:nvPicPr>
        <p:blipFill>
          <a:blip r:embed="rId8"/>
          <a:srcRect b="17256"/>
          <a:stretch>
            <a:fillRect/>
          </a:stretch>
        </p:blipFill>
        <p:spPr>
          <a:xfrm>
            <a:off x="9741713" y="2445561"/>
            <a:ext cx="4088606" cy="398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0" name="Picture 9"/>
          <p:cNvPicPr>
            <a:picLocks noChangeAspect="1"/>
          </p:cNvPicPr>
          <p:nvPr/>
        </p:nvPicPr>
        <p:blipFill>
          <a:blip r:embed="rId9"/>
          <a:srcRect t="5968" b="11455"/>
          <a:stretch>
            <a:fillRect/>
          </a:stretch>
        </p:blipFill>
        <p:spPr>
          <a:xfrm>
            <a:off x="13851747" y="2466991"/>
            <a:ext cx="4086226" cy="39338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Oval 17"/>
          <p:cNvSpPr/>
          <p:nvPr/>
        </p:nvSpPr>
        <p:spPr>
          <a:xfrm>
            <a:off x="1943100" y="6905626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4</a:t>
            </a:r>
            <a:endParaRPr lang="vi-VN" dirty="0">
              <a:solidFill>
                <a:srgbClr val="0000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55620" y="6931820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5</a:t>
            </a:r>
            <a:endParaRPr lang="vi-VN" dirty="0">
              <a:solidFill>
                <a:srgbClr val="0000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787188" y="6905626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6</a:t>
            </a:r>
            <a:endParaRPr lang="vi-VN" dirty="0">
              <a:solidFill>
                <a:srgbClr val="000000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5732920" y="6815138"/>
            <a:ext cx="914400" cy="93583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137134" tIns="68568" rIns="137134" bIns="68568" anchor="ctr"/>
          <a:lstStyle/>
          <a:p>
            <a:pPr algn="ctr" defTabSz="685662">
              <a:defRPr/>
            </a:pPr>
            <a:r>
              <a:rPr lang="en-US" dirty="0">
                <a:solidFill>
                  <a:srgbClr val="000000"/>
                </a:solidFill>
              </a:rPr>
              <a:t>7</a:t>
            </a:r>
            <a:endParaRPr lang="vi-VN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6498"/>
      </p:ext>
    </p:extLst>
  </p:cSld>
  <p:clrMapOvr>
    <a:masterClrMapping/>
  </p:clrMapOvr>
  <p:transition spd="slow">
    <p:blinds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2512844">
            <a:off x="-872903" y="9471678"/>
            <a:ext cx="2625654" cy="67250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27F4FD1F-DE56-4FB7-B93F-0DDF50CFA04C}"/>
              </a:ext>
            </a:extLst>
          </p:cNvPr>
          <p:cNvSpPr/>
          <p:nvPr/>
        </p:nvSpPr>
        <p:spPr>
          <a:xfrm>
            <a:off x="6515714" y="341728"/>
            <a:ext cx="5256584" cy="339676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4" tIns="45708" rIns="91414" bIns="45708"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71" name="Picture 9" descr="Picture 003"/>
          <p:cNvPicPr>
            <a:picLocks noChangeAspect="1"/>
          </p:cNvPicPr>
          <p:nvPr/>
        </p:nvPicPr>
        <p:blipFill rotWithShape="1">
          <a:blip r:embed="rId6"/>
          <a:srcRect r="6133"/>
          <a:stretch/>
        </p:blipFill>
        <p:spPr>
          <a:xfrm>
            <a:off x="152400" y="824782"/>
            <a:ext cx="5181796" cy="40255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" name="Picture 10" descr="Copy (2) of Picture 00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2" y="824782"/>
            <a:ext cx="6096000" cy="4013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3" name="Picture 11" descr="Copy of Picture 00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30002" y="824782"/>
            <a:ext cx="6629400" cy="402559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4" name="Picture 12" descr="Copy (3) of Picture 00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44002" y="6210301"/>
            <a:ext cx="7262520" cy="367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5" name="Text Box 16"/>
          <p:cNvSpPr txBox="1"/>
          <p:nvPr/>
        </p:nvSpPr>
        <p:spPr>
          <a:xfrm>
            <a:off x="620400" y="6682033"/>
            <a:ext cx="3631260" cy="553990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32" tIns="45716" rIns="91432" bIns="45716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altLang="vi-VN" sz="3000" b="1" dirty="0">
                <a:solidFill>
                  <a:srgbClr val="008000"/>
                </a:solidFill>
                <a:latin typeface="Times New Roman" panose="02020603050405020304" pitchFamily="18" charset="0"/>
                <a:ea typeface="SimHei" pitchFamily="49" charset="-122"/>
              </a:rPr>
              <a:t>Nên làm</a:t>
            </a:r>
          </a:p>
        </p:txBody>
      </p:sp>
      <p:sp>
        <p:nvSpPr>
          <p:cNvPr id="276" name="Text Box 17"/>
          <p:cNvSpPr txBox="1"/>
          <p:nvPr/>
        </p:nvSpPr>
        <p:spPr>
          <a:xfrm>
            <a:off x="4141140" y="8048641"/>
            <a:ext cx="3631260" cy="553990"/>
          </a:xfrm>
          <a:prstGeom prst="rect">
            <a:avLst/>
          </a:prstGeom>
          <a:noFill/>
          <a:ln w="381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1432" tIns="45716" rIns="91432" bIns="45716">
            <a:spAutoFit/>
          </a:bodyPr>
          <a:lstStyle/>
          <a:p>
            <a:pPr algn="ctr">
              <a:spcBef>
                <a:spcPct val="50000"/>
              </a:spcBef>
              <a:buNone/>
            </a:pPr>
            <a:r>
              <a:rPr lang="en-US" altLang="vi-VN" sz="3000" b="1" dirty="0">
                <a:solidFill>
                  <a:srgbClr val="0000FF"/>
                </a:solidFill>
                <a:latin typeface="Times New Roman" panose="02020603050405020304" pitchFamily="18" charset="0"/>
                <a:ea typeface="SimHei" pitchFamily="49" charset="-122"/>
              </a:rPr>
              <a:t>Không nên làm</a:t>
            </a:r>
          </a:p>
        </p:txBody>
      </p:sp>
      <p:sp>
        <p:nvSpPr>
          <p:cNvPr id="277" name="Line 18"/>
          <p:cNvSpPr/>
          <p:nvPr/>
        </p:nvSpPr>
        <p:spPr>
          <a:xfrm flipV="1">
            <a:off x="1918719" y="4914915"/>
            <a:ext cx="6" cy="1801446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8" name="Line 19"/>
          <p:cNvSpPr/>
          <p:nvPr/>
        </p:nvSpPr>
        <p:spPr>
          <a:xfrm flipV="1">
            <a:off x="1918713" y="4817018"/>
            <a:ext cx="5664978" cy="1865004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9" name="Line 20"/>
          <p:cNvSpPr/>
          <p:nvPr/>
        </p:nvSpPr>
        <p:spPr>
          <a:xfrm flipV="1">
            <a:off x="1918723" y="4914915"/>
            <a:ext cx="13163310" cy="1781586"/>
          </a:xfrm>
          <a:prstGeom prst="line">
            <a:avLst/>
          </a:prstGeom>
          <a:ln w="38100" cap="flat" cmpd="sng">
            <a:solidFill>
              <a:srgbClr val="008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0" name="Line 21"/>
          <p:cNvSpPr/>
          <p:nvPr/>
        </p:nvSpPr>
        <p:spPr>
          <a:xfrm>
            <a:off x="7772400" y="8310251"/>
            <a:ext cx="1371600" cy="2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sp>
    </p:spTree>
    <p:extLst>
      <p:ext uri="{BB962C8B-B14F-4D97-AF65-F5344CB8AC3E}">
        <p14:creationId xmlns:p14="http://schemas.microsoft.com/office/powerpoint/2010/main" val="2673061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" grpId="0" animBg="1"/>
      <p:bldP spid="27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934235" y="979477"/>
            <a:ext cx="10707462" cy="838383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035620" y="2247917"/>
            <a:ext cx="875658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9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96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96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16" name="Group 315">
            <a:extLst>
              <a:ext uri="{FF2B5EF4-FFF2-40B4-BE49-F238E27FC236}">
                <a16:creationId xmlns:a16="http://schemas.microsoft.com/office/drawing/2014/main" id="{3C59DB63-9302-40D0-9B8D-084E284997CF}"/>
              </a:ext>
            </a:extLst>
          </p:cNvPr>
          <p:cNvGrpSpPr/>
          <p:nvPr/>
        </p:nvGrpSpPr>
        <p:grpSpPr>
          <a:xfrm>
            <a:off x="13574210" y="119953"/>
            <a:ext cx="2502548" cy="4329670"/>
            <a:chOff x="15533164" y="379266"/>
            <a:chExt cx="2502548" cy="4329669"/>
          </a:xfrm>
        </p:grpSpPr>
        <p:grpSp>
          <p:nvGrpSpPr>
            <p:cNvPr id="15" name="Graphic 12">
              <a:extLst>
                <a:ext uri="{FF2B5EF4-FFF2-40B4-BE49-F238E27FC236}">
                  <a16:creationId xmlns:a16="http://schemas.microsoft.com/office/drawing/2014/main" id="{563F8CA1-0D64-48AF-906C-EA0B763BCE9B}"/>
                </a:ext>
              </a:extLst>
            </p:cNvPr>
            <p:cNvGrpSpPr/>
            <p:nvPr/>
          </p:nvGrpSpPr>
          <p:grpSpPr>
            <a:xfrm>
              <a:off x="17215240" y="4107111"/>
              <a:ext cx="509532" cy="601824"/>
              <a:chOff x="17215240" y="4107111"/>
              <a:chExt cx="509532" cy="601824"/>
            </a:xfrm>
          </p:grpSpPr>
          <p:grpSp>
            <p:nvGrpSpPr>
              <p:cNvPr id="16" name="Graphic 12">
                <a:extLst>
                  <a:ext uri="{FF2B5EF4-FFF2-40B4-BE49-F238E27FC236}">
                    <a16:creationId xmlns:a16="http://schemas.microsoft.com/office/drawing/2014/main" id="{BD8458AE-1631-4FED-B9CB-2661E98194E4}"/>
                  </a:ext>
                </a:extLst>
              </p:cNvPr>
              <p:cNvGrpSpPr/>
              <p:nvPr/>
            </p:nvGrpSpPr>
            <p:grpSpPr>
              <a:xfrm>
                <a:off x="17215240" y="4366892"/>
                <a:ext cx="509532" cy="342043"/>
                <a:chOff x="17215240" y="4366892"/>
                <a:chExt cx="509532" cy="342043"/>
              </a:xfrm>
            </p:grpSpPr>
            <p:sp>
              <p:nvSpPr>
                <p:cNvPr id="17" name="Freeform: Shape 16">
                  <a:extLst>
                    <a:ext uri="{FF2B5EF4-FFF2-40B4-BE49-F238E27FC236}">
                      <a16:creationId xmlns:a16="http://schemas.microsoft.com/office/drawing/2014/main" id="{32C254BF-800A-4EA9-9D52-D76B7EAC6FA0}"/>
                    </a:ext>
                  </a:extLst>
                </p:cNvPr>
                <p:cNvSpPr/>
                <p:nvPr/>
              </p:nvSpPr>
              <p:spPr>
                <a:xfrm>
                  <a:off x="17219057" y="4405859"/>
                  <a:ext cx="500555" cy="294842"/>
                </a:xfrm>
                <a:custGeom>
                  <a:avLst/>
                  <a:gdLst>
                    <a:gd name="connsiteX0" fmla="*/ 491930 w 500555"/>
                    <a:gd name="connsiteY0" fmla="*/ 0 h 294842"/>
                    <a:gd name="connsiteX1" fmla="*/ 193183 w 500555"/>
                    <a:gd name="connsiteY1" fmla="*/ 233802 h 294842"/>
                    <a:gd name="connsiteX2" fmla="*/ 19996 w 500555"/>
                    <a:gd name="connsiteY2" fmla="*/ 73604 h 294842"/>
                    <a:gd name="connsiteX3" fmla="*/ 19996 w 500555"/>
                    <a:gd name="connsiteY3" fmla="*/ 73604 h 294842"/>
                    <a:gd name="connsiteX4" fmla="*/ 219161 w 500555"/>
                    <a:gd name="connsiteY4" fmla="*/ 294418 h 294842"/>
                    <a:gd name="connsiteX5" fmla="*/ 491930 w 500555"/>
                    <a:gd name="connsiteY5" fmla="*/ 0 h 294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0555" h="294842">
                      <a:moveTo>
                        <a:pt x="491930" y="0"/>
                      </a:moveTo>
                      <a:cubicBezTo>
                        <a:pt x="487601" y="129890"/>
                        <a:pt x="401007" y="251121"/>
                        <a:pt x="193183" y="233802"/>
                      </a:cubicBezTo>
                      <a:cubicBezTo>
                        <a:pt x="-36289" y="216484"/>
                        <a:pt x="19996" y="73604"/>
                        <a:pt x="19996" y="73604"/>
                      </a:cubicBezTo>
                      <a:lnTo>
                        <a:pt x="19996" y="73604"/>
                      </a:lnTo>
                      <a:cubicBezTo>
                        <a:pt x="-18971" y="177516"/>
                        <a:pt x="-23300" y="303077"/>
                        <a:pt x="219161" y="294418"/>
                      </a:cubicBezTo>
                      <a:cubicBezTo>
                        <a:pt x="500590" y="285758"/>
                        <a:pt x="517908" y="108242"/>
                        <a:pt x="49193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1237B88D-9DDB-4CDE-A1C4-DF564399A70D}"/>
                    </a:ext>
                  </a:extLst>
                </p:cNvPr>
                <p:cNvSpPr/>
                <p:nvPr/>
              </p:nvSpPr>
              <p:spPr>
                <a:xfrm>
                  <a:off x="17215240" y="4366892"/>
                  <a:ext cx="509532" cy="342043"/>
                </a:xfrm>
                <a:custGeom>
                  <a:avLst/>
                  <a:gdLst>
                    <a:gd name="connsiteX0" fmla="*/ 197000 w 509532"/>
                    <a:gd name="connsiteY0" fmla="*/ 342044 h 342043"/>
                    <a:gd name="connsiteX1" fmla="*/ 197000 w 509532"/>
                    <a:gd name="connsiteY1" fmla="*/ 342044 h 342043"/>
                    <a:gd name="connsiteX2" fmla="*/ 19483 w 509532"/>
                    <a:gd name="connsiteY2" fmla="*/ 277099 h 342043"/>
                    <a:gd name="connsiteX3" fmla="*/ 19483 w 509532"/>
                    <a:gd name="connsiteY3" fmla="*/ 112571 h 342043"/>
                    <a:gd name="connsiteX4" fmla="*/ 19483 w 509532"/>
                    <a:gd name="connsiteY4" fmla="*/ 108242 h 342043"/>
                    <a:gd name="connsiteX5" fmla="*/ 28143 w 509532"/>
                    <a:gd name="connsiteY5" fmla="*/ 108242 h 342043"/>
                    <a:gd name="connsiteX6" fmla="*/ 28143 w 509532"/>
                    <a:gd name="connsiteY6" fmla="*/ 112571 h 342043"/>
                    <a:gd name="connsiteX7" fmla="*/ 36802 w 509532"/>
                    <a:gd name="connsiteY7" fmla="*/ 194835 h 342043"/>
                    <a:gd name="connsiteX8" fmla="*/ 197000 w 509532"/>
                    <a:gd name="connsiteY8" fmla="*/ 264110 h 342043"/>
                    <a:gd name="connsiteX9" fmla="*/ 231637 w 509532"/>
                    <a:gd name="connsiteY9" fmla="*/ 264110 h 342043"/>
                    <a:gd name="connsiteX10" fmla="*/ 491417 w 509532"/>
                    <a:gd name="connsiteY10" fmla="*/ 34637 h 342043"/>
                    <a:gd name="connsiteX11" fmla="*/ 491417 w 509532"/>
                    <a:gd name="connsiteY11" fmla="*/ 0 h 342043"/>
                    <a:gd name="connsiteX12" fmla="*/ 500077 w 509532"/>
                    <a:gd name="connsiteY12" fmla="*/ 30308 h 342043"/>
                    <a:gd name="connsiteX13" fmla="*/ 469769 w 509532"/>
                    <a:gd name="connsiteY13" fmla="*/ 233802 h 342043"/>
                    <a:gd name="connsiteX14" fmla="*/ 227308 w 509532"/>
                    <a:gd name="connsiteY14" fmla="*/ 333385 h 342043"/>
                    <a:gd name="connsiteX15" fmla="*/ 197000 w 509532"/>
                    <a:gd name="connsiteY15" fmla="*/ 342044 h 342043"/>
                    <a:gd name="connsiteX16" fmla="*/ 15154 w 509532"/>
                    <a:gd name="connsiteY16" fmla="*/ 168857 h 342043"/>
                    <a:gd name="connsiteX17" fmla="*/ 28143 w 509532"/>
                    <a:gd name="connsiteY17" fmla="*/ 277099 h 342043"/>
                    <a:gd name="connsiteX18" fmla="*/ 201330 w 509532"/>
                    <a:gd name="connsiteY18" fmla="*/ 337714 h 342043"/>
                    <a:gd name="connsiteX19" fmla="*/ 201330 w 509532"/>
                    <a:gd name="connsiteY19" fmla="*/ 337714 h 342043"/>
                    <a:gd name="connsiteX20" fmla="*/ 227308 w 509532"/>
                    <a:gd name="connsiteY20" fmla="*/ 337714 h 342043"/>
                    <a:gd name="connsiteX21" fmla="*/ 465439 w 509532"/>
                    <a:gd name="connsiteY21" fmla="*/ 242461 h 342043"/>
                    <a:gd name="connsiteX22" fmla="*/ 500077 w 509532"/>
                    <a:gd name="connsiteY22" fmla="*/ 82264 h 342043"/>
                    <a:gd name="connsiteX23" fmla="*/ 231637 w 509532"/>
                    <a:gd name="connsiteY23" fmla="*/ 290088 h 342043"/>
                    <a:gd name="connsiteX24" fmla="*/ 197000 w 509532"/>
                    <a:gd name="connsiteY24" fmla="*/ 290088 h 342043"/>
                    <a:gd name="connsiteX25" fmla="*/ 28143 w 509532"/>
                    <a:gd name="connsiteY25" fmla="*/ 216484 h 342043"/>
                    <a:gd name="connsiteX26" fmla="*/ 15154 w 509532"/>
                    <a:gd name="connsiteY26" fmla="*/ 168857 h 3420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509532" h="342043">
                      <a:moveTo>
                        <a:pt x="197000" y="342044"/>
                      </a:moveTo>
                      <a:lnTo>
                        <a:pt x="197000" y="342044"/>
                      </a:lnTo>
                      <a:cubicBezTo>
                        <a:pt x="106077" y="342044"/>
                        <a:pt x="45462" y="320396"/>
                        <a:pt x="19483" y="277099"/>
                      </a:cubicBezTo>
                      <a:cubicBezTo>
                        <a:pt x="-6494" y="238132"/>
                        <a:pt x="-6494" y="181846"/>
                        <a:pt x="19483" y="112571"/>
                      </a:cubicBezTo>
                      <a:lnTo>
                        <a:pt x="19483" y="108242"/>
                      </a:lnTo>
                      <a:lnTo>
                        <a:pt x="28143" y="108242"/>
                      </a:lnTo>
                      <a:lnTo>
                        <a:pt x="28143" y="112571"/>
                      </a:lnTo>
                      <a:cubicBezTo>
                        <a:pt x="28143" y="112571"/>
                        <a:pt x="10824" y="155868"/>
                        <a:pt x="36802" y="194835"/>
                      </a:cubicBezTo>
                      <a:cubicBezTo>
                        <a:pt x="58451" y="233802"/>
                        <a:pt x="114736" y="255451"/>
                        <a:pt x="197000" y="264110"/>
                      </a:cubicBezTo>
                      <a:cubicBezTo>
                        <a:pt x="209989" y="264110"/>
                        <a:pt x="218648" y="264110"/>
                        <a:pt x="231637" y="264110"/>
                      </a:cubicBezTo>
                      <a:cubicBezTo>
                        <a:pt x="417813" y="264110"/>
                        <a:pt x="487088" y="142879"/>
                        <a:pt x="491417" y="34637"/>
                      </a:cubicBezTo>
                      <a:lnTo>
                        <a:pt x="491417" y="0"/>
                      </a:lnTo>
                      <a:lnTo>
                        <a:pt x="500077" y="30308"/>
                      </a:lnTo>
                      <a:cubicBezTo>
                        <a:pt x="508736" y="64945"/>
                        <a:pt x="526055" y="155868"/>
                        <a:pt x="469769" y="233802"/>
                      </a:cubicBezTo>
                      <a:cubicBezTo>
                        <a:pt x="422143" y="294418"/>
                        <a:pt x="339879" y="329055"/>
                        <a:pt x="227308" y="333385"/>
                      </a:cubicBezTo>
                      <a:cubicBezTo>
                        <a:pt x="214319" y="342044"/>
                        <a:pt x="205659" y="342044"/>
                        <a:pt x="197000" y="342044"/>
                      </a:cubicBezTo>
                      <a:close/>
                      <a:moveTo>
                        <a:pt x="15154" y="168857"/>
                      </a:moveTo>
                      <a:cubicBezTo>
                        <a:pt x="6494" y="212154"/>
                        <a:pt x="10824" y="246791"/>
                        <a:pt x="28143" y="277099"/>
                      </a:cubicBezTo>
                      <a:cubicBezTo>
                        <a:pt x="54121" y="316066"/>
                        <a:pt x="114736" y="337714"/>
                        <a:pt x="201330" y="337714"/>
                      </a:cubicBezTo>
                      <a:lnTo>
                        <a:pt x="201330" y="337714"/>
                      </a:lnTo>
                      <a:cubicBezTo>
                        <a:pt x="209989" y="337714"/>
                        <a:pt x="218648" y="337714"/>
                        <a:pt x="227308" y="337714"/>
                      </a:cubicBezTo>
                      <a:cubicBezTo>
                        <a:pt x="339879" y="333385"/>
                        <a:pt x="417813" y="298747"/>
                        <a:pt x="465439" y="242461"/>
                      </a:cubicBezTo>
                      <a:cubicBezTo>
                        <a:pt x="504406" y="186176"/>
                        <a:pt x="508736" y="125560"/>
                        <a:pt x="500077" y="82264"/>
                      </a:cubicBezTo>
                      <a:cubicBezTo>
                        <a:pt x="482758" y="186176"/>
                        <a:pt x="409154" y="290088"/>
                        <a:pt x="231637" y="290088"/>
                      </a:cubicBezTo>
                      <a:cubicBezTo>
                        <a:pt x="218648" y="290088"/>
                        <a:pt x="209989" y="290088"/>
                        <a:pt x="197000" y="290088"/>
                      </a:cubicBezTo>
                      <a:cubicBezTo>
                        <a:pt x="110407" y="285758"/>
                        <a:pt x="54121" y="259780"/>
                        <a:pt x="28143" y="216484"/>
                      </a:cubicBezTo>
                      <a:cubicBezTo>
                        <a:pt x="19483" y="194835"/>
                        <a:pt x="15154" y="177516"/>
                        <a:pt x="15154" y="168857"/>
                      </a:cubicBezTo>
                      <a:close/>
                    </a:path>
                  </a:pathLst>
                </a:custGeom>
                <a:solidFill>
                  <a:srgbClr val="ADACA8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EB361A12-A53F-4F24-BC1D-DD43B081CF29}"/>
                  </a:ext>
                </a:extLst>
              </p:cNvPr>
              <p:cNvSpPr/>
              <p:nvPr/>
            </p:nvSpPr>
            <p:spPr>
              <a:xfrm>
                <a:off x="17425229" y="4405859"/>
                <a:ext cx="294417" cy="294417"/>
              </a:xfrm>
              <a:custGeom>
                <a:avLst/>
                <a:gdLst>
                  <a:gd name="connsiteX0" fmla="*/ 285758 w 294417"/>
                  <a:gd name="connsiteY0" fmla="*/ 0 h 294417"/>
                  <a:gd name="connsiteX1" fmla="*/ 0 w 294417"/>
                  <a:gd name="connsiteY1" fmla="*/ 233802 h 294417"/>
                  <a:gd name="connsiteX2" fmla="*/ 0 w 294417"/>
                  <a:gd name="connsiteY2" fmla="*/ 294418 h 294417"/>
                  <a:gd name="connsiteX3" fmla="*/ 17319 w 294417"/>
                  <a:gd name="connsiteY3" fmla="*/ 294418 h 294417"/>
                  <a:gd name="connsiteX4" fmla="*/ 285758 w 294417"/>
                  <a:gd name="connsiteY4" fmla="*/ 0 h 294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4417" h="294417">
                    <a:moveTo>
                      <a:pt x="285758" y="0"/>
                    </a:moveTo>
                    <a:cubicBezTo>
                      <a:pt x="281428" y="125560"/>
                      <a:pt x="199165" y="246791"/>
                      <a:pt x="0" y="233802"/>
                    </a:cubicBezTo>
                    <a:cubicBezTo>
                      <a:pt x="0" y="255451"/>
                      <a:pt x="0" y="272769"/>
                      <a:pt x="0" y="294418"/>
                    </a:cubicBezTo>
                    <a:cubicBezTo>
                      <a:pt x="4330" y="294418"/>
                      <a:pt x="12989" y="294418"/>
                      <a:pt x="17319" y="294418"/>
                    </a:cubicBezTo>
                    <a:cubicBezTo>
                      <a:pt x="294417" y="285758"/>
                      <a:pt x="311736" y="108242"/>
                      <a:pt x="285758" y="0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0" name="Graphic 12">
                <a:extLst>
                  <a:ext uri="{FF2B5EF4-FFF2-40B4-BE49-F238E27FC236}">
                    <a16:creationId xmlns:a16="http://schemas.microsoft.com/office/drawing/2014/main" id="{687A4986-7668-4E88-86D8-94D4A1AEA306}"/>
                  </a:ext>
                </a:extLst>
              </p:cNvPr>
              <p:cNvGrpSpPr/>
              <p:nvPr/>
            </p:nvGrpSpPr>
            <p:grpSpPr>
              <a:xfrm>
                <a:off x="17229311" y="4107111"/>
                <a:ext cx="490335" cy="541208"/>
                <a:chOff x="17229311" y="4107111"/>
                <a:chExt cx="490335" cy="541208"/>
              </a:xfrm>
            </p:grpSpPr>
            <p:grpSp>
              <p:nvGrpSpPr>
                <p:cNvPr id="21" name="Graphic 12">
                  <a:extLst>
                    <a:ext uri="{FF2B5EF4-FFF2-40B4-BE49-F238E27FC236}">
                      <a16:creationId xmlns:a16="http://schemas.microsoft.com/office/drawing/2014/main" id="{62903144-AA66-4D39-8F95-1DFEADA514D6}"/>
                    </a:ext>
                  </a:extLst>
                </p:cNvPr>
                <p:cNvGrpSpPr/>
                <p:nvPr/>
              </p:nvGrpSpPr>
              <p:grpSpPr>
                <a:xfrm>
                  <a:off x="17234723" y="4107111"/>
                  <a:ext cx="484922" cy="368021"/>
                  <a:chOff x="17234723" y="4107111"/>
                  <a:chExt cx="484922" cy="368021"/>
                </a:xfrm>
              </p:grpSpPr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26733360-70F6-4BE1-9FB4-F3AF8F63E156}"/>
                      </a:ext>
                    </a:extLst>
                  </p:cNvPr>
                  <p:cNvSpPr/>
                  <p:nvPr/>
                </p:nvSpPr>
                <p:spPr>
                  <a:xfrm>
                    <a:off x="17252042" y="4120100"/>
                    <a:ext cx="458944" cy="337714"/>
                  </a:xfrm>
                  <a:custGeom>
                    <a:avLst/>
                    <a:gdLst>
                      <a:gd name="connsiteX0" fmla="*/ 454615 w 458944"/>
                      <a:gd name="connsiteY0" fmla="*/ 329055 h 337714"/>
                      <a:gd name="connsiteX1" fmla="*/ 458945 w 458944"/>
                      <a:gd name="connsiteY1" fmla="*/ 285758 h 337714"/>
                      <a:gd name="connsiteX2" fmla="*/ 458945 w 458944"/>
                      <a:gd name="connsiteY2" fmla="*/ 285758 h 337714"/>
                      <a:gd name="connsiteX3" fmla="*/ 372351 w 458944"/>
                      <a:gd name="connsiteY3" fmla="*/ 0 h 337714"/>
                      <a:gd name="connsiteX4" fmla="*/ 51956 w 458944"/>
                      <a:gd name="connsiteY4" fmla="*/ 147209 h 337714"/>
                      <a:gd name="connsiteX5" fmla="*/ 8659 w 458944"/>
                      <a:gd name="connsiteY5" fmla="*/ 316066 h 337714"/>
                      <a:gd name="connsiteX6" fmla="*/ 0 w 458944"/>
                      <a:gd name="connsiteY6" fmla="*/ 337714 h 337714"/>
                      <a:gd name="connsiteX7" fmla="*/ 454615 w 458944"/>
                      <a:gd name="connsiteY7" fmla="*/ 329055 h 3377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58944" h="337714">
                        <a:moveTo>
                          <a:pt x="454615" y="329055"/>
                        </a:moveTo>
                        <a:cubicBezTo>
                          <a:pt x="458945" y="316066"/>
                          <a:pt x="458945" y="298747"/>
                          <a:pt x="458945" y="285758"/>
                        </a:cubicBezTo>
                        <a:cubicBezTo>
                          <a:pt x="458945" y="285758"/>
                          <a:pt x="458945" y="285758"/>
                          <a:pt x="458945" y="285758"/>
                        </a:cubicBezTo>
                        <a:cubicBezTo>
                          <a:pt x="432967" y="181846"/>
                          <a:pt x="424308" y="51956"/>
                          <a:pt x="372351" y="0"/>
                        </a:cubicBezTo>
                        <a:cubicBezTo>
                          <a:pt x="342044" y="95253"/>
                          <a:pt x="225143" y="251121"/>
                          <a:pt x="51956" y="147209"/>
                        </a:cubicBezTo>
                        <a:cubicBezTo>
                          <a:pt x="51956" y="147209"/>
                          <a:pt x="60615" y="212154"/>
                          <a:pt x="8659" y="316066"/>
                        </a:cubicBezTo>
                        <a:cubicBezTo>
                          <a:pt x="4330" y="320396"/>
                          <a:pt x="4330" y="329055"/>
                          <a:pt x="0" y="337714"/>
                        </a:cubicBezTo>
                        <a:cubicBezTo>
                          <a:pt x="69275" y="281429"/>
                          <a:pt x="238132" y="181846"/>
                          <a:pt x="454615" y="329055"/>
                        </a:cubicBezTo>
                        <a:close/>
                      </a:path>
                    </a:pathLst>
                  </a:custGeom>
                  <a:solidFill>
                    <a:srgbClr val="FF001A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" name="Freeform: Shape 22">
                    <a:extLst>
                      <a:ext uri="{FF2B5EF4-FFF2-40B4-BE49-F238E27FC236}">
                        <a16:creationId xmlns:a16="http://schemas.microsoft.com/office/drawing/2014/main" id="{9410F007-156C-4B4E-855A-760F295C5EDC}"/>
                      </a:ext>
                    </a:extLst>
                  </p:cNvPr>
                  <p:cNvSpPr/>
                  <p:nvPr/>
                </p:nvSpPr>
                <p:spPr>
                  <a:xfrm>
                    <a:off x="17234723" y="4107111"/>
                    <a:ext cx="484922" cy="368021"/>
                  </a:xfrm>
                  <a:custGeom>
                    <a:avLst/>
                    <a:gdLst>
                      <a:gd name="connsiteX0" fmla="*/ 0 w 484922"/>
                      <a:gd name="connsiteY0" fmla="*/ 368022 h 368021"/>
                      <a:gd name="connsiteX1" fmla="*/ 8659 w 484922"/>
                      <a:gd name="connsiteY1" fmla="*/ 350703 h 368021"/>
                      <a:gd name="connsiteX2" fmla="*/ 17319 w 484922"/>
                      <a:gd name="connsiteY2" fmla="*/ 329055 h 368021"/>
                      <a:gd name="connsiteX3" fmla="*/ 60615 w 484922"/>
                      <a:gd name="connsiteY3" fmla="*/ 160198 h 368021"/>
                      <a:gd name="connsiteX4" fmla="*/ 60615 w 484922"/>
                      <a:gd name="connsiteY4" fmla="*/ 151538 h 368021"/>
                      <a:gd name="connsiteX5" fmla="*/ 69275 w 484922"/>
                      <a:gd name="connsiteY5" fmla="*/ 155868 h 368021"/>
                      <a:gd name="connsiteX6" fmla="*/ 177517 w 484922"/>
                      <a:gd name="connsiteY6" fmla="*/ 186176 h 368021"/>
                      <a:gd name="connsiteX7" fmla="*/ 177517 w 484922"/>
                      <a:gd name="connsiteY7" fmla="*/ 186176 h 368021"/>
                      <a:gd name="connsiteX8" fmla="*/ 381011 w 484922"/>
                      <a:gd name="connsiteY8" fmla="*/ 8660 h 368021"/>
                      <a:gd name="connsiteX9" fmla="*/ 385341 w 484922"/>
                      <a:gd name="connsiteY9" fmla="*/ 0 h 368021"/>
                      <a:gd name="connsiteX10" fmla="*/ 389670 w 484922"/>
                      <a:gd name="connsiteY10" fmla="*/ 4330 h 368021"/>
                      <a:gd name="connsiteX11" fmla="*/ 458945 w 484922"/>
                      <a:gd name="connsiteY11" fmla="*/ 194835 h 368021"/>
                      <a:gd name="connsiteX12" fmla="*/ 480593 w 484922"/>
                      <a:gd name="connsiteY12" fmla="*/ 290088 h 368021"/>
                      <a:gd name="connsiteX13" fmla="*/ 480593 w 484922"/>
                      <a:gd name="connsiteY13" fmla="*/ 294418 h 368021"/>
                      <a:gd name="connsiteX14" fmla="*/ 476264 w 484922"/>
                      <a:gd name="connsiteY14" fmla="*/ 337714 h 368021"/>
                      <a:gd name="connsiteX15" fmla="*/ 476264 w 484922"/>
                      <a:gd name="connsiteY15" fmla="*/ 346374 h 368021"/>
                      <a:gd name="connsiteX16" fmla="*/ 471934 w 484922"/>
                      <a:gd name="connsiteY16" fmla="*/ 342044 h 368021"/>
                      <a:gd name="connsiteX17" fmla="*/ 246791 w 484922"/>
                      <a:gd name="connsiteY17" fmla="*/ 264110 h 368021"/>
                      <a:gd name="connsiteX18" fmla="*/ 21648 w 484922"/>
                      <a:gd name="connsiteY18" fmla="*/ 350703 h 368021"/>
                      <a:gd name="connsiteX19" fmla="*/ 0 w 484922"/>
                      <a:gd name="connsiteY19" fmla="*/ 368022 h 368021"/>
                      <a:gd name="connsiteX20" fmla="*/ 73604 w 484922"/>
                      <a:gd name="connsiteY20" fmla="*/ 168857 h 368021"/>
                      <a:gd name="connsiteX21" fmla="*/ 30308 w 484922"/>
                      <a:gd name="connsiteY21" fmla="*/ 333385 h 368021"/>
                      <a:gd name="connsiteX22" fmla="*/ 30308 w 484922"/>
                      <a:gd name="connsiteY22" fmla="*/ 333385 h 368021"/>
                      <a:gd name="connsiteX23" fmla="*/ 246791 w 484922"/>
                      <a:gd name="connsiteY23" fmla="*/ 255451 h 368021"/>
                      <a:gd name="connsiteX24" fmla="*/ 471934 w 484922"/>
                      <a:gd name="connsiteY24" fmla="*/ 329055 h 368021"/>
                      <a:gd name="connsiteX25" fmla="*/ 476264 w 484922"/>
                      <a:gd name="connsiteY25" fmla="*/ 294418 h 368021"/>
                      <a:gd name="connsiteX26" fmla="*/ 480593 w 484922"/>
                      <a:gd name="connsiteY26" fmla="*/ 294418 h 368021"/>
                      <a:gd name="connsiteX27" fmla="*/ 484923 w 484922"/>
                      <a:gd name="connsiteY27" fmla="*/ 294418 h 368021"/>
                      <a:gd name="connsiteX28" fmla="*/ 480593 w 484922"/>
                      <a:gd name="connsiteY28" fmla="*/ 294418 h 368021"/>
                      <a:gd name="connsiteX29" fmla="*/ 458945 w 484922"/>
                      <a:gd name="connsiteY29" fmla="*/ 199165 h 368021"/>
                      <a:gd name="connsiteX30" fmla="*/ 398330 w 484922"/>
                      <a:gd name="connsiteY30" fmla="*/ 17319 h 368021"/>
                      <a:gd name="connsiteX31" fmla="*/ 186176 w 484922"/>
                      <a:gd name="connsiteY31" fmla="*/ 194835 h 368021"/>
                      <a:gd name="connsiteX32" fmla="*/ 186176 w 484922"/>
                      <a:gd name="connsiteY32" fmla="*/ 194835 h 368021"/>
                      <a:gd name="connsiteX33" fmla="*/ 73604 w 484922"/>
                      <a:gd name="connsiteY33" fmla="*/ 168857 h 3680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484922" h="368021">
                        <a:moveTo>
                          <a:pt x="0" y="368022"/>
                        </a:moveTo>
                        <a:lnTo>
                          <a:pt x="8659" y="350703"/>
                        </a:lnTo>
                        <a:cubicBezTo>
                          <a:pt x="12989" y="342044"/>
                          <a:pt x="12989" y="337714"/>
                          <a:pt x="17319" y="329055"/>
                        </a:cubicBezTo>
                        <a:cubicBezTo>
                          <a:pt x="69275" y="225143"/>
                          <a:pt x="60615" y="160198"/>
                          <a:pt x="60615" y="160198"/>
                        </a:cubicBezTo>
                        <a:lnTo>
                          <a:pt x="60615" y="151538"/>
                        </a:lnTo>
                        <a:lnTo>
                          <a:pt x="69275" y="155868"/>
                        </a:lnTo>
                        <a:cubicBezTo>
                          <a:pt x="103912" y="177516"/>
                          <a:pt x="142879" y="186176"/>
                          <a:pt x="177517" y="186176"/>
                        </a:cubicBezTo>
                        <a:lnTo>
                          <a:pt x="177517" y="186176"/>
                        </a:lnTo>
                        <a:cubicBezTo>
                          <a:pt x="290088" y="186176"/>
                          <a:pt x="363692" y="69275"/>
                          <a:pt x="381011" y="8660"/>
                        </a:cubicBezTo>
                        <a:lnTo>
                          <a:pt x="385341" y="0"/>
                        </a:lnTo>
                        <a:lnTo>
                          <a:pt x="389670" y="4330"/>
                        </a:lnTo>
                        <a:cubicBezTo>
                          <a:pt x="428637" y="43297"/>
                          <a:pt x="445956" y="116901"/>
                          <a:pt x="458945" y="194835"/>
                        </a:cubicBezTo>
                        <a:cubicBezTo>
                          <a:pt x="463275" y="225143"/>
                          <a:pt x="471934" y="259780"/>
                          <a:pt x="480593" y="290088"/>
                        </a:cubicBezTo>
                        <a:lnTo>
                          <a:pt x="480593" y="294418"/>
                        </a:lnTo>
                        <a:cubicBezTo>
                          <a:pt x="480593" y="307407"/>
                          <a:pt x="480593" y="324725"/>
                          <a:pt x="476264" y="337714"/>
                        </a:cubicBezTo>
                        <a:lnTo>
                          <a:pt x="476264" y="346374"/>
                        </a:lnTo>
                        <a:lnTo>
                          <a:pt x="471934" y="342044"/>
                        </a:lnTo>
                        <a:cubicBezTo>
                          <a:pt x="398330" y="290088"/>
                          <a:pt x="320396" y="264110"/>
                          <a:pt x="246791" y="264110"/>
                        </a:cubicBezTo>
                        <a:cubicBezTo>
                          <a:pt x="138549" y="264110"/>
                          <a:pt x="60615" y="320396"/>
                          <a:pt x="21648" y="350703"/>
                        </a:cubicBezTo>
                        <a:lnTo>
                          <a:pt x="0" y="368022"/>
                        </a:lnTo>
                        <a:close/>
                        <a:moveTo>
                          <a:pt x="73604" y="168857"/>
                        </a:moveTo>
                        <a:cubicBezTo>
                          <a:pt x="73604" y="190506"/>
                          <a:pt x="69275" y="246791"/>
                          <a:pt x="30308" y="333385"/>
                        </a:cubicBezTo>
                        <a:cubicBezTo>
                          <a:pt x="30308" y="333385"/>
                          <a:pt x="30308" y="333385"/>
                          <a:pt x="30308" y="333385"/>
                        </a:cubicBezTo>
                        <a:cubicBezTo>
                          <a:pt x="73604" y="298747"/>
                          <a:pt x="151538" y="255451"/>
                          <a:pt x="246791" y="255451"/>
                        </a:cubicBezTo>
                        <a:cubicBezTo>
                          <a:pt x="320396" y="255451"/>
                          <a:pt x="394000" y="281429"/>
                          <a:pt x="471934" y="329055"/>
                        </a:cubicBezTo>
                        <a:cubicBezTo>
                          <a:pt x="471934" y="316066"/>
                          <a:pt x="476264" y="307407"/>
                          <a:pt x="476264" y="294418"/>
                        </a:cubicBezTo>
                        <a:lnTo>
                          <a:pt x="480593" y="294418"/>
                        </a:lnTo>
                        <a:lnTo>
                          <a:pt x="484923" y="294418"/>
                        </a:lnTo>
                        <a:lnTo>
                          <a:pt x="480593" y="294418"/>
                        </a:lnTo>
                        <a:cubicBezTo>
                          <a:pt x="471934" y="264110"/>
                          <a:pt x="467604" y="229473"/>
                          <a:pt x="458945" y="199165"/>
                        </a:cubicBezTo>
                        <a:cubicBezTo>
                          <a:pt x="445956" y="125560"/>
                          <a:pt x="432967" y="56286"/>
                          <a:pt x="398330" y="17319"/>
                        </a:cubicBezTo>
                        <a:cubicBezTo>
                          <a:pt x="372352" y="82264"/>
                          <a:pt x="303077" y="194835"/>
                          <a:pt x="186176" y="194835"/>
                        </a:cubicBezTo>
                        <a:lnTo>
                          <a:pt x="186176" y="194835"/>
                        </a:lnTo>
                        <a:cubicBezTo>
                          <a:pt x="142879" y="199165"/>
                          <a:pt x="108242" y="190506"/>
                          <a:pt x="73604" y="168857"/>
                        </a:cubicBezTo>
                        <a:close/>
                      </a:path>
                    </a:pathLst>
                  </a:custGeom>
                  <a:solidFill>
                    <a:srgbClr val="9A001A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" name="Graphic 12">
                  <a:extLst>
                    <a:ext uri="{FF2B5EF4-FFF2-40B4-BE49-F238E27FC236}">
                      <a16:creationId xmlns:a16="http://schemas.microsoft.com/office/drawing/2014/main" id="{1CE790EC-60C0-44ED-8170-1283C0F659DE}"/>
                    </a:ext>
                  </a:extLst>
                </p:cNvPr>
                <p:cNvGrpSpPr/>
                <p:nvPr/>
              </p:nvGrpSpPr>
              <p:grpSpPr>
                <a:xfrm>
                  <a:off x="17229311" y="4366892"/>
                  <a:ext cx="481675" cy="281428"/>
                  <a:chOff x="17229311" y="4366892"/>
                  <a:chExt cx="481675" cy="281428"/>
                </a:xfrm>
              </p:grpSpPr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180AE70D-A14B-4862-81E3-F9345838CF4B}"/>
                      </a:ext>
                    </a:extLst>
                  </p:cNvPr>
                  <p:cNvSpPr/>
                  <p:nvPr/>
                </p:nvSpPr>
                <p:spPr>
                  <a:xfrm>
                    <a:off x="17231986" y="4372317"/>
                    <a:ext cx="474671" cy="268534"/>
                  </a:xfrm>
                  <a:custGeom>
                    <a:avLst/>
                    <a:gdLst>
                      <a:gd name="connsiteX0" fmla="*/ 15727 w 474671"/>
                      <a:gd name="connsiteY0" fmla="*/ 85498 h 268534"/>
                      <a:gd name="connsiteX1" fmla="*/ 7068 w 474671"/>
                      <a:gd name="connsiteY1" fmla="*/ 107146 h 268534"/>
                      <a:gd name="connsiteX2" fmla="*/ 7068 w 474671"/>
                      <a:gd name="connsiteY2" fmla="*/ 107146 h 268534"/>
                      <a:gd name="connsiteX3" fmla="*/ 180254 w 474671"/>
                      <a:gd name="connsiteY3" fmla="*/ 267344 h 268534"/>
                      <a:gd name="connsiteX4" fmla="*/ 474672 w 474671"/>
                      <a:gd name="connsiteY4" fmla="*/ 76839 h 268534"/>
                      <a:gd name="connsiteX5" fmla="*/ 15727 w 474671"/>
                      <a:gd name="connsiteY5" fmla="*/ 85498 h 268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74671" h="268534">
                        <a:moveTo>
                          <a:pt x="15727" y="85498"/>
                        </a:moveTo>
                        <a:cubicBezTo>
                          <a:pt x="11397" y="94158"/>
                          <a:pt x="7068" y="102817"/>
                          <a:pt x="7068" y="107146"/>
                        </a:cubicBezTo>
                        <a:lnTo>
                          <a:pt x="7068" y="107146"/>
                        </a:lnTo>
                        <a:cubicBezTo>
                          <a:pt x="7068" y="107146"/>
                          <a:pt x="-53548" y="250026"/>
                          <a:pt x="180254" y="267344"/>
                        </a:cubicBezTo>
                        <a:cubicBezTo>
                          <a:pt x="366430" y="280333"/>
                          <a:pt x="453023" y="185081"/>
                          <a:pt x="474672" y="76839"/>
                        </a:cubicBezTo>
                        <a:cubicBezTo>
                          <a:pt x="258188" y="-70370"/>
                          <a:pt x="89331" y="29212"/>
                          <a:pt x="15727" y="854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C8E2E148-9D3B-4D27-87ED-A1EFF4F00D7B}"/>
                      </a:ext>
                    </a:extLst>
                  </p:cNvPr>
                  <p:cNvSpPr/>
                  <p:nvPr/>
                </p:nvSpPr>
                <p:spPr>
                  <a:xfrm>
                    <a:off x="17229311" y="4366892"/>
                    <a:ext cx="481675" cy="281428"/>
                  </a:xfrm>
                  <a:custGeom>
                    <a:avLst/>
                    <a:gdLst>
                      <a:gd name="connsiteX0" fmla="*/ 217566 w 481675"/>
                      <a:gd name="connsiteY0" fmla="*/ 281429 h 281428"/>
                      <a:gd name="connsiteX1" fmla="*/ 217566 w 481675"/>
                      <a:gd name="connsiteY1" fmla="*/ 281429 h 281428"/>
                      <a:gd name="connsiteX2" fmla="*/ 182929 w 481675"/>
                      <a:gd name="connsiteY2" fmla="*/ 281429 h 281428"/>
                      <a:gd name="connsiteX3" fmla="*/ 14071 w 481675"/>
                      <a:gd name="connsiteY3" fmla="*/ 207824 h 281428"/>
                      <a:gd name="connsiteX4" fmla="*/ 5412 w 481675"/>
                      <a:gd name="connsiteY4" fmla="*/ 121231 h 281428"/>
                      <a:gd name="connsiteX5" fmla="*/ 5412 w 481675"/>
                      <a:gd name="connsiteY5" fmla="*/ 121231 h 281428"/>
                      <a:gd name="connsiteX6" fmla="*/ 5412 w 481675"/>
                      <a:gd name="connsiteY6" fmla="*/ 116901 h 281428"/>
                      <a:gd name="connsiteX7" fmla="*/ 14071 w 481675"/>
                      <a:gd name="connsiteY7" fmla="*/ 90923 h 281428"/>
                      <a:gd name="connsiteX8" fmla="*/ 14071 w 481675"/>
                      <a:gd name="connsiteY8" fmla="*/ 90923 h 281428"/>
                      <a:gd name="connsiteX9" fmla="*/ 247874 w 481675"/>
                      <a:gd name="connsiteY9" fmla="*/ 0 h 281428"/>
                      <a:gd name="connsiteX10" fmla="*/ 477346 w 481675"/>
                      <a:gd name="connsiteY10" fmla="*/ 77934 h 281428"/>
                      <a:gd name="connsiteX11" fmla="*/ 481676 w 481675"/>
                      <a:gd name="connsiteY11" fmla="*/ 77934 h 281428"/>
                      <a:gd name="connsiteX12" fmla="*/ 481676 w 481675"/>
                      <a:gd name="connsiteY12" fmla="*/ 82264 h 281428"/>
                      <a:gd name="connsiteX13" fmla="*/ 217566 w 481675"/>
                      <a:gd name="connsiteY13" fmla="*/ 281429 h 281428"/>
                      <a:gd name="connsiteX14" fmla="*/ 18401 w 481675"/>
                      <a:gd name="connsiteY14" fmla="*/ 112571 h 281428"/>
                      <a:gd name="connsiteX15" fmla="*/ 18401 w 481675"/>
                      <a:gd name="connsiteY15" fmla="*/ 112571 h 281428"/>
                      <a:gd name="connsiteX16" fmla="*/ 18401 w 481675"/>
                      <a:gd name="connsiteY16" fmla="*/ 116901 h 281428"/>
                      <a:gd name="connsiteX17" fmla="*/ 27060 w 481675"/>
                      <a:gd name="connsiteY17" fmla="*/ 199165 h 281428"/>
                      <a:gd name="connsiteX18" fmla="*/ 187258 w 481675"/>
                      <a:gd name="connsiteY18" fmla="*/ 268440 h 281428"/>
                      <a:gd name="connsiteX19" fmla="*/ 221896 w 481675"/>
                      <a:gd name="connsiteY19" fmla="*/ 268440 h 281428"/>
                      <a:gd name="connsiteX20" fmla="*/ 477346 w 481675"/>
                      <a:gd name="connsiteY20" fmla="*/ 82264 h 281428"/>
                      <a:gd name="connsiteX21" fmla="*/ 256533 w 481675"/>
                      <a:gd name="connsiteY21" fmla="*/ 8660 h 281428"/>
                      <a:gd name="connsiteX22" fmla="*/ 31390 w 481675"/>
                      <a:gd name="connsiteY22" fmla="*/ 95253 h 281428"/>
                      <a:gd name="connsiteX23" fmla="*/ 18401 w 481675"/>
                      <a:gd name="connsiteY23" fmla="*/ 112571 h 2814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481675" h="281428">
                        <a:moveTo>
                          <a:pt x="217566" y="281429"/>
                        </a:moveTo>
                        <a:lnTo>
                          <a:pt x="217566" y="281429"/>
                        </a:lnTo>
                        <a:cubicBezTo>
                          <a:pt x="204577" y="281429"/>
                          <a:pt x="195918" y="281429"/>
                          <a:pt x="182929" y="281429"/>
                        </a:cubicBezTo>
                        <a:cubicBezTo>
                          <a:pt x="96335" y="277099"/>
                          <a:pt x="40049" y="251121"/>
                          <a:pt x="14071" y="207824"/>
                        </a:cubicBezTo>
                        <a:cubicBezTo>
                          <a:pt x="-7577" y="173187"/>
                          <a:pt x="1082" y="134220"/>
                          <a:pt x="5412" y="121231"/>
                        </a:cubicBezTo>
                        <a:lnTo>
                          <a:pt x="5412" y="121231"/>
                        </a:lnTo>
                        <a:lnTo>
                          <a:pt x="5412" y="116901"/>
                        </a:lnTo>
                        <a:cubicBezTo>
                          <a:pt x="9742" y="108242"/>
                          <a:pt x="14071" y="99583"/>
                          <a:pt x="14071" y="90923"/>
                        </a:cubicBezTo>
                        <a:lnTo>
                          <a:pt x="14071" y="90923"/>
                        </a:lnTo>
                        <a:cubicBezTo>
                          <a:pt x="53039" y="56286"/>
                          <a:pt x="139632" y="0"/>
                          <a:pt x="247874" y="0"/>
                        </a:cubicBezTo>
                        <a:cubicBezTo>
                          <a:pt x="325808" y="0"/>
                          <a:pt x="399412" y="25978"/>
                          <a:pt x="477346" y="77934"/>
                        </a:cubicBezTo>
                        <a:lnTo>
                          <a:pt x="481676" y="77934"/>
                        </a:lnTo>
                        <a:lnTo>
                          <a:pt x="481676" y="82264"/>
                        </a:lnTo>
                        <a:cubicBezTo>
                          <a:pt x="468687" y="142879"/>
                          <a:pt x="421060" y="281429"/>
                          <a:pt x="217566" y="281429"/>
                        </a:cubicBezTo>
                        <a:close/>
                        <a:moveTo>
                          <a:pt x="18401" y="112571"/>
                        </a:moveTo>
                        <a:lnTo>
                          <a:pt x="18401" y="112571"/>
                        </a:lnTo>
                        <a:lnTo>
                          <a:pt x="18401" y="116901"/>
                        </a:lnTo>
                        <a:cubicBezTo>
                          <a:pt x="18401" y="116901"/>
                          <a:pt x="1082" y="160198"/>
                          <a:pt x="27060" y="199165"/>
                        </a:cubicBezTo>
                        <a:cubicBezTo>
                          <a:pt x="48709" y="238132"/>
                          <a:pt x="104994" y="259780"/>
                          <a:pt x="187258" y="268440"/>
                        </a:cubicBezTo>
                        <a:cubicBezTo>
                          <a:pt x="200247" y="268440"/>
                          <a:pt x="208907" y="268440"/>
                          <a:pt x="221896" y="268440"/>
                        </a:cubicBezTo>
                        <a:cubicBezTo>
                          <a:pt x="416731" y="268440"/>
                          <a:pt x="464357" y="138550"/>
                          <a:pt x="477346" y="82264"/>
                        </a:cubicBezTo>
                        <a:cubicBezTo>
                          <a:pt x="403742" y="30308"/>
                          <a:pt x="330137" y="8660"/>
                          <a:pt x="256533" y="8660"/>
                        </a:cubicBezTo>
                        <a:cubicBezTo>
                          <a:pt x="148291" y="8660"/>
                          <a:pt x="70357" y="60615"/>
                          <a:pt x="31390" y="95253"/>
                        </a:cubicBezTo>
                        <a:cubicBezTo>
                          <a:pt x="22731" y="99583"/>
                          <a:pt x="18401" y="108242"/>
                          <a:pt x="18401" y="112571"/>
                        </a:cubicBezTo>
                        <a:close/>
                      </a:path>
                    </a:pathLst>
                  </a:custGeom>
                  <a:solidFill>
                    <a:srgbClr val="ADACA8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7" name="Graphic 12">
                <a:extLst>
                  <a:ext uri="{FF2B5EF4-FFF2-40B4-BE49-F238E27FC236}">
                    <a16:creationId xmlns:a16="http://schemas.microsoft.com/office/drawing/2014/main" id="{C69A58DE-D291-43E8-8424-1291F7AD0278}"/>
                  </a:ext>
                </a:extLst>
              </p:cNvPr>
              <p:cNvGrpSpPr/>
              <p:nvPr/>
            </p:nvGrpSpPr>
            <p:grpSpPr>
              <a:xfrm>
                <a:off x="17353365" y="4241331"/>
                <a:ext cx="281950" cy="134220"/>
                <a:chOff x="17353365" y="4241331"/>
                <a:chExt cx="281950" cy="134220"/>
              </a:xfrm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D92392D2-0086-409D-BC79-FF0C1D3A9099}"/>
                    </a:ext>
                  </a:extLst>
                </p:cNvPr>
                <p:cNvSpPr/>
                <p:nvPr/>
              </p:nvSpPr>
              <p:spPr>
                <a:xfrm>
                  <a:off x="17358995" y="4244510"/>
                  <a:ext cx="271343" cy="127252"/>
                </a:xfrm>
                <a:custGeom>
                  <a:avLst/>
                  <a:gdLst>
                    <a:gd name="connsiteX0" fmla="*/ 27267 w 271343"/>
                    <a:gd name="connsiteY0" fmla="*/ 122381 h 127252"/>
                    <a:gd name="connsiteX1" fmla="*/ 191795 w 271343"/>
                    <a:gd name="connsiteY1" fmla="*/ 92074 h 127252"/>
                    <a:gd name="connsiteX2" fmla="*/ 252410 w 271343"/>
                    <a:gd name="connsiteY2" fmla="*/ 18469 h 127252"/>
                    <a:gd name="connsiteX3" fmla="*/ 9949 w 271343"/>
                    <a:gd name="connsiteY3" fmla="*/ 83414 h 127252"/>
                    <a:gd name="connsiteX4" fmla="*/ 27267 w 271343"/>
                    <a:gd name="connsiteY4" fmla="*/ 122381 h 127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1343" h="127252">
                      <a:moveTo>
                        <a:pt x="27267" y="122381"/>
                      </a:moveTo>
                      <a:cubicBezTo>
                        <a:pt x="27267" y="122381"/>
                        <a:pt x="113860" y="83414"/>
                        <a:pt x="191795" y="92074"/>
                      </a:cubicBezTo>
                      <a:cubicBezTo>
                        <a:pt x="269729" y="100733"/>
                        <a:pt x="291377" y="70426"/>
                        <a:pt x="252410" y="18469"/>
                      </a:cubicBezTo>
                      <a:cubicBezTo>
                        <a:pt x="213443" y="-33487"/>
                        <a:pt x="40256" y="35788"/>
                        <a:pt x="9949" y="83414"/>
                      </a:cubicBezTo>
                      <a:cubicBezTo>
                        <a:pt x="-11700" y="122381"/>
                        <a:pt x="5619" y="135371"/>
                        <a:pt x="27267" y="122381"/>
                      </a:cubicBezTo>
                      <a:close/>
                    </a:path>
                  </a:pathLst>
                </a:custGeom>
                <a:solidFill>
                  <a:srgbClr val="FAB548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04795257-868C-455D-AE4F-DCF84F7B021E}"/>
                    </a:ext>
                  </a:extLst>
                </p:cNvPr>
                <p:cNvSpPr/>
                <p:nvPr/>
              </p:nvSpPr>
              <p:spPr>
                <a:xfrm>
                  <a:off x="17353365" y="4241331"/>
                  <a:ext cx="281950" cy="134220"/>
                </a:xfrm>
                <a:custGeom>
                  <a:avLst/>
                  <a:gdLst>
                    <a:gd name="connsiteX0" fmla="*/ 19908 w 281950"/>
                    <a:gd name="connsiteY0" fmla="*/ 134220 h 134220"/>
                    <a:gd name="connsiteX1" fmla="*/ 19908 w 281950"/>
                    <a:gd name="connsiteY1" fmla="*/ 134220 h 134220"/>
                    <a:gd name="connsiteX2" fmla="*/ 2589 w 281950"/>
                    <a:gd name="connsiteY2" fmla="*/ 125560 h 134220"/>
                    <a:gd name="connsiteX3" fmla="*/ 11249 w 281950"/>
                    <a:gd name="connsiteY3" fmla="*/ 86593 h 134220"/>
                    <a:gd name="connsiteX4" fmla="*/ 206084 w 281950"/>
                    <a:gd name="connsiteY4" fmla="*/ 0 h 134220"/>
                    <a:gd name="connsiteX5" fmla="*/ 262370 w 281950"/>
                    <a:gd name="connsiteY5" fmla="*/ 21648 h 134220"/>
                    <a:gd name="connsiteX6" fmla="*/ 279688 w 281950"/>
                    <a:gd name="connsiteY6" fmla="*/ 77934 h 134220"/>
                    <a:gd name="connsiteX7" fmla="*/ 197425 w 281950"/>
                    <a:gd name="connsiteY7" fmla="*/ 99583 h 134220"/>
                    <a:gd name="connsiteX8" fmla="*/ 175776 w 281950"/>
                    <a:gd name="connsiteY8" fmla="*/ 99583 h 134220"/>
                    <a:gd name="connsiteX9" fmla="*/ 37227 w 281950"/>
                    <a:gd name="connsiteY9" fmla="*/ 129890 h 134220"/>
                    <a:gd name="connsiteX10" fmla="*/ 19908 w 281950"/>
                    <a:gd name="connsiteY10" fmla="*/ 134220 h 134220"/>
                    <a:gd name="connsiteX11" fmla="*/ 206084 w 281950"/>
                    <a:gd name="connsiteY11" fmla="*/ 12989 h 134220"/>
                    <a:gd name="connsiteX12" fmla="*/ 15579 w 281950"/>
                    <a:gd name="connsiteY12" fmla="*/ 95253 h 134220"/>
                    <a:gd name="connsiteX13" fmla="*/ 6919 w 281950"/>
                    <a:gd name="connsiteY13" fmla="*/ 125560 h 134220"/>
                    <a:gd name="connsiteX14" fmla="*/ 15579 w 281950"/>
                    <a:gd name="connsiteY14" fmla="*/ 129890 h 134220"/>
                    <a:gd name="connsiteX15" fmla="*/ 15579 w 281950"/>
                    <a:gd name="connsiteY15" fmla="*/ 129890 h 134220"/>
                    <a:gd name="connsiteX16" fmla="*/ 28568 w 281950"/>
                    <a:gd name="connsiteY16" fmla="*/ 125560 h 134220"/>
                    <a:gd name="connsiteX17" fmla="*/ 171447 w 281950"/>
                    <a:gd name="connsiteY17" fmla="*/ 95253 h 134220"/>
                    <a:gd name="connsiteX18" fmla="*/ 193095 w 281950"/>
                    <a:gd name="connsiteY18" fmla="*/ 95253 h 134220"/>
                    <a:gd name="connsiteX19" fmla="*/ 266699 w 281950"/>
                    <a:gd name="connsiteY19" fmla="*/ 77934 h 134220"/>
                    <a:gd name="connsiteX20" fmla="*/ 249381 w 281950"/>
                    <a:gd name="connsiteY20" fmla="*/ 30308 h 134220"/>
                    <a:gd name="connsiteX21" fmla="*/ 206084 w 281950"/>
                    <a:gd name="connsiteY21" fmla="*/ 12989 h 134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81950" h="134220">
                      <a:moveTo>
                        <a:pt x="19908" y="134220"/>
                      </a:moveTo>
                      <a:lnTo>
                        <a:pt x="19908" y="134220"/>
                      </a:lnTo>
                      <a:cubicBezTo>
                        <a:pt x="11249" y="134220"/>
                        <a:pt x="6919" y="129890"/>
                        <a:pt x="2589" y="125560"/>
                      </a:cubicBezTo>
                      <a:cubicBezTo>
                        <a:pt x="-1740" y="121231"/>
                        <a:pt x="-1740" y="108242"/>
                        <a:pt x="11249" y="86593"/>
                      </a:cubicBezTo>
                      <a:cubicBezTo>
                        <a:pt x="37227" y="47627"/>
                        <a:pt x="141139" y="0"/>
                        <a:pt x="206084" y="0"/>
                      </a:cubicBezTo>
                      <a:cubicBezTo>
                        <a:pt x="232062" y="0"/>
                        <a:pt x="249381" y="8660"/>
                        <a:pt x="262370" y="21648"/>
                      </a:cubicBezTo>
                      <a:cubicBezTo>
                        <a:pt x="284018" y="51956"/>
                        <a:pt x="284018" y="69275"/>
                        <a:pt x="279688" y="77934"/>
                      </a:cubicBezTo>
                      <a:cubicBezTo>
                        <a:pt x="271029" y="95253"/>
                        <a:pt x="240721" y="103912"/>
                        <a:pt x="197425" y="99583"/>
                      </a:cubicBezTo>
                      <a:cubicBezTo>
                        <a:pt x="188765" y="99583"/>
                        <a:pt x="184436" y="99583"/>
                        <a:pt x="175776" y="99583"/>
                      </a:cubicBezTo>
                      <a:cubicBezTo>
                        <a:pt x="106502" y="99583"/>
                        <a:pt x="37227" y="129890"/>
                        <a:pt x="37227" y="129890"/>
                      </a:cubicBezTo>
                      <a:cubicBezTo>
                        <a:pt x="28568" y="134220"/>
                        <a:pt x="24238" y="134220"/>
                        <a:pt x="19908" y="134220"/>
                      </a:cubicBezTo>
                      <a:close/>
                      <a:moveTo>
                        <a:pt x="206084" y="12989"/>
                      </a:moveTo>
                      <a:cubicBezTo>
                        <a:pt x="136809" y="12989"/>
                        <a:pt x="37227" y="60615"/>
                        <a:pt x="15579" y="95253"/>
                      </a:cubicBezTo>
                      <a:cubicBezTo>
                        <a:pt x="2589" y="116901"/>
                        <a:pt x="6919" y="125560"/>
                        <a:pt x="6919" y="125560"/>
                      </a:cubicBezTo>
                      <a:cubicBezTo>
                        <a:pt x="6919" y="129890"/>
                        <a:pt x="11249" y="129890"/>
                        <a:pt x="15579" y="129890"/>
                      </a:cubicBezTo>
                      <a:lnTo>
                        <a:pt x="15579" y="129890"/>
                      </a:lnTo>
                      <a:cubicBezTo>
                        <a:pt x="19908" y="129890"/>
                        <a:pt x="24238" y="129890"/>
                        <a:pt x="28568" y="125560"/>
                      </a:cubicBezTo>
                      <a:cubicBezTo>
                        <a:pt x="32897" y="125560"/>
                        <a:pt x="102172" y="95253"/>
                        <a:pt x="171447" y="95253"/>
                      </a:cubicBezTo>
                      <a:cubicBezTo>
                        <a:pt x="180106" y="95253"/>
                        <a:pt x="188765" y="95253"/>
                        <a:pt x="193095" y="95253"/>
                      </a:cubicBezTo>
                      <a:cubicBezTo>
                        <a:pt x="232062" y="99583"/>
                        <a:pt x="258040" y="90923"/>
                        <a:pt x="266699" y="77934"/>
                      </a:cubicBezTo>
                      <a:cubicBezTo>
                        <a:pt x="271029" y="64945"/>
                        <a:pt x="266699" y="47627"/>
                        <a:pt x="249381" y="30308"/>
                      </a:cubicBezTo>
                      <a:cubicBezTo>
                        <a:pt x="245051" y="17319"/>
                        <a:pt x="232062" y="12989"/>
                        <a:pt x="206084" y="12989"/>
                      </a:cubicBezTo>
                      <a:close/>
                    </a:path>
                  </a:pathLst>
                </a:custGeom>
                <a:solidFill>
                  <a:srgbClr val="BA7E27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BD4FE0E-B78C-44AF-8694-3753D6542151}"/>
                  </a:ext>
                </a:extLst>
              </p:cNvPr>
              <p:cNvSpPr/>
              <p:nvPr/>
            </p:nvSpPr>
            <p:spPr>
              <a:xfrm>
                <a:off x="17256372" y="4372737"/>
                <a:ext cx="450285" cy="268114"/>
              </a:xfrm>
              <a:custGeom>
                <a:avLst/>
                <a:gdLst>
                  <a:gd name="connsiteX0" fmla="*/ 0 w 450285"/>
                  <a:gd name="connsiteY0" fmla="*/ 80748 h 268114"/>
                  <a:gd name="connsiteX1" fmla="*/ 199165 w 450285"/>
                  <a:gd name="connsiteY1" fmla="*/ 20133 h 268114"/>
                  <a:gd name="connsiteX2" fmla="*/ 43297 w 450285"/>
                  <a:gd name="connsiteY2" fmla="*/ 240946 h 268114"/>
                  <a:gd name="connsiteX3" fmla="*/ 155868 w 450285"/>
                  <a:gd name="connsiteY3" fmla="*/ 266924 h 268114"/>
                  <a:gd name="connsiteX4" fmla="*/ 450286 w 450285"/>
                  <a:gd name="connsiteY4" fmla="*/ 76419 h 268114"/>
                  <a:gd name="connsiteX5" fmla="*/ 0 w 450285"/>
                  <a:gd name="connsiteY5" fmla="*/ 80748 h 268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0285" h="268114">
                    <a:moveTo>
                      <a:pt x="0" y="80748"/>
                    </a:moveTo>
                    <a:cubicBezTo>
                      <a:pt x="38967" y="54770"/>
                      <a:pt x="112571" y="15803"/>
                      <a:pt x="199165" y="20133"/>
                    </a:cubicBezTo>
                    <a:cubicBezTo>
                      <a:pt x="320396" y="24463"/>
                      <a:pt x="277099" y="297232"/>
                      <a:pt x="43297" y="240946"/>
                    </a:cubicBezTo>
                    <a:cubicBezTo>
                      <a:pt x="69275" y="253935"/>
                      <a:pt x="108242" y="262595"/>
                      <a:pt x="155868" y="266924"/>
                    </a:cubicBezTo>
                    <a:cubicBezTo>
                      <a:pt x="342044" y="279913"/>
                      <a:pt x="428637" y="184660"/>
                      <a:pt x="450286" y="76419"/>
                    </a:cubicBezTo>
                    <a:cubicBezTo>
                      <a:pt x="238132" y="-66461"/>
                      <a:pt x="73604" y="24463"/>
                      <a:pt x="0" y="80748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C1BF1492-D4BA-44D9-85A7-3EF7372B9794}"/>
                  </a:ext>
                </a:extLst>
              </p:cNvPr>
              <p:cNvSpPr/>
              <p:nvPr/>
            </p:nvSpPr>
            <p:spPr>
              <a:xfrm>
                <a:off x="17425229" y="4371221"/>
                <a:ext cx="281428" cy="269011"/>
              </a:xfrm>
              <a:custGeom>
                <a:avLst/>
                <a:gdLst>
                  <a:gd name="connsiteX0" fmla="*/ 73604 w 281428"/>
                  <a:gd name="connsiteY0" fmla="*/ 0 h 269011"/>
                  <a:gd name="connsiteX1" fmla="*/ 77934 w 281428"/>
                  <a:gd name="connsiteY1" fmla="*/ 4330 h 269011"/>
                  <a:gd name="connsiteX2" fmla="*/ 207824 w 281428"/>
                  <a:gd name="connsiteY2" fmla="*/ 86593 h 269011"/>
                  <a:gd name="connsiteX3" fmla="*/ 17319 w 281428"/>
                  <a:gd name="connsiteY3" fmla="*/ 268440 h 269011"/>
                  <a:gd name="connsiteX4" fmla="*/ 0 w 281428"/>
                  <a:gd name="connsiteY4" fmla="*/ 268440 h 269011"/>
                  <a:gd name="connsiteX5" fmla="*/ 281428 w 281428"/>
                  <a:gd name="connsiteY5" fmla="*/ 73605 h 269011"/>
                  <a:gd name="connsiteX6" fmla="*/ 73604 w 281428"/>
                  <a:gd name="connsiteY6" fmla="*/ 0 h 269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1428" h="269011">
                    <a:moveTo>
                      <a:pt x="73604" y="0"/>
                    </a:moveTo>
                    <a:lnTo>
                      <a:pt x="77934" y="4330"/>
                    </a:lnTo>
                    <a:cubicBezTo>
                      <a:pt x="77934" y="4330"/>
                      <a:pt x="199165" y="25978"/>
                      <a:pt x="207824" y="86593"/>
                    </a:cubicBezTo>
                    <a:cubicBezTo>
                      <a:pt x="216483" y="147209"/>
                      <a:pt x="147209" y="264110"/>
                      <a:pt x="17319" y="268440"/>
                    </a:cubicBezTo>
                    <a:cubicBezTo>
                      <a:pt x="12989" y="268440"/>
                      <a:pt x="4330" y="268440"/>
                      <a:pt x="0" y="268440"/>
                    </a:cubicBezTo>
                    <a:cubicBezTo>
                      <a:pt x="173187" y="277099"/>
                      <a:pt x="259780" y="186176"/>
                      <a:pt x="281428" y="73605"/>
                    </a:cubicBezTo>
                    <a:cubicBezTo>
                      <a:pt x="207824" y="25978"/>
                      <a:pt x="138549" y="4330"/>
                      <a:pt x="73604" y="0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192EC12C-1FC2-49F3-B4DA-618BC236D396}"/>
                  </a:ext>
                </a:extLst>
              </p:cNvPr>
              <p:cNvSpPr/>
              <p:nvPr/>
            </p:nvSpPr>
            <p:spPr>
              <a:xfrm>
                <a:off x="17299668" y="4327730"/>
                <a:ext cx="43296" cy="65139"/>
              </a:xfrm>
              <a:custGeom>
                <a:avLst/>
                <a:gdLst>
                  <a:gd name="connsiteX0" fmla="*/ 34637 w 43296"/>
                  <a:gd name="connsiteY0" fmla="*/ 195 h 65139"/>
                  <a:gd name="connsiteX1" fmla="*/ 43297 w 43296"/>
                  <a:gd name="connsiteY1" fmla="*/ 47821 h 65139"/>
                  <a:gd name="connsiteX2" fmla="*/ 0 w 43296"/>
                  <a:gd name="connsiteY2" fmla="*/ 65140 h 65139"/>
                  <a:gd name="connsiteX3" fmla="*/ 34637 w 43296"/>
                  <a:gd name="connsiteY3" fmla="*/ 195 h 65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296" h="65139">
                    <a:moveTo>
                      <a:pt x="34637" y="195"/>
                    </a:moveTo>
                    <a:cubicBezTo>
                      <a:pt x="34637" y="195"/>
                      <a:pt x="25978" y="30503"/>
                      <a:pt x="43297" y="47821"/>
                    </a:cubicBezTo>
                    <a:cubicBezTo>
                      <a:pt x="0" y="65140"/>
                      <a:pt x="0" y="65140"/>
                      <a:pt x="0" y="65140"/>
                    </a:cubicBezTo>
                    <a:cubicBezTo>
                      <a:pt x="0" y="65140"/>
                      <a:pt x="8659" y="-4135"/>
                      <a:pt x="34637" y="195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6ADE0486-33E5-4A0E-AEF5-4BCDD9768581}"/>
                  </a:ext>
                </a:extLst>
              </p:cNvPr>
              <p:cNvSpPr/>
              <p:nvPr/>
            </p:nvSpPr>
            <p:spPr>
              <a:xfrm>
                <a:off x="17303998" y="4120100"/>
                <a:ext cx="406988" cy="324725"/>
              </a:xfrm>
              <a:custGeom>
                <a:avLst/>
                <a:gdLst>
                  <a:gd name="connsiteX0" fmla="*/ 406989 w 406988"/>
                  <a:gd name="connsiteY0" fmla="*/ 285758 h 324725"/>
                  <a:gd name="connsiteX1" fmla="*/ 406989 w 406988"/>
                  <a:gd name="connsiteY1" fmla="*/ 285758 h 324725"/>
                  <a:gd name="connsiteX2" fmla="*/ 320395 w 406988"/>
                  <a:gd name="connsiteY2" fmla="*/ 0 h 324725"/>
                  <a:gd name="connsiteX3" fmla="*/ 0 w 406988"/>
                  <a:gd name="connsiteY3" fmla="*/ 147209 h 324725"/>
                  <a:gd name="connsiteX4" fmla="*/ 0 w 406988"/>
                  <a:gd name="connsiteY4" fmla="*/ 190506 h 324725"/>
                  <a:gd name="connsiteX5" fmla="*/ 238132 w 406988"/>
                  <a:gd name="connsiteY5" fmla="*/ 181846 h 324725"/>
                  <a:gd name="connsiteX6" fmla="*/ 342044 w 406988"/>
                  <a:gd name="connsiteY6" fmla="*/ 134220 h 324725"/>
                  <a:gd name="connsiteX7" fmla="*/ 251121 w 406988"/>
                  <a:gd name="connsiteY7" fmla="*/ 255451 h 324725"/>
                  <a:gd name="connsiteX8" fmla="*/ 402659 w 406988"/>
                  <a:gd name="connsiteY8" fmla="*/ 324725 h 324725"/>
                  <a:gd name="connsiteX9" fmla="*/ 406989 w 406988"/>
                  <a:gd name="connsiteY9" fmla="*/ 285758 h 32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06988" h="324725">
                    <a:moveTo>
                      <a:pt x="406989" y="285758"/>
                    </a:moveTo>
                    <a:cubicBezTo>
                      <a:pt x="406989" y="285758"/>
                      <a:pt x="406989" y="285758"/>
                      <a:pt x="406989" y="285758"/>
                    </a:cubicBezTo>
                    <a:cubicBezTo>
                      <a:pt x="381011" y="177516"/>
                      <a:pt x="372351" y="51956"/>
                      <a:pt x="320395" y="0"/>
                    </a:cubicBezTo>
                    <a:cubicBezTo>
                      <a:pt x="290088" y="95253"/>
                      <a:pt x="173187" y="251121"/>
                      <a:pt x="0" y="147209"/>
                    </a:cubicBezTo>
                    <a:cubicBezTo>
                      <a:pt x="0" y="147209"/>
                      <a:pt x="4330" y="164527"/>
                      <a:pt x="0" y="190506"/>
                    </a:cubicBezTo>
                    <a:cubicBezTo>
                      <a:pt x="51956" y="203494"/>
                      <a:pt x="186176" y="229472"/>
                      <a:pt x="238132" y="181846"/>
                    </a:cubicBezTo>
                    <a:cubicBezTo>
                      <a:pt x="303077" y="121231"/>
                      <a:pt x="329055" y="64945"/>
                      <a:pt x="342044" y="134220"/>
                    </a:cubicBezTo>
                    <a:cubicBezTo>
                      <a:pt x="355033" y="199165"/>
                      <a:pt x="368022" y="264110"/>
                      <a:pt x="251121" y="255451"/>
                    </a:cubicBezTo>
                    <a:cubicBezTo>
                      <a:pt x="298747" y="264110"/>
                      <a:pt x="350703" y="285758"/>
                      <a:pt x="402659" y="324725"/>
                    </a:cubicBezTo>
                    <a:cubicBezTo>
                      <a:pt x="402659" y="316066"/>
                      <a:pt x="406989" y="303077"/>
                      <a:pt x="406989" y="285758"/>
                    </a:cubicBezTo>
                    <a:close/>
                  </a:path>
                </a:pathLst>
              </a:custGeom>
              <a:solidFill>
                <a:srgbClr val="A7001A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E081780-AE42-4E6A-A3D9-21DC99DD77B1}"/>
                  </a:ext>
                </a:extLst>
              </p:cNvPr>
              <p:cNvSpPr/>
              <p:nvPr/>
            </p:nvSpPr>
            <p:spPr>
              <a:xfrm>
                <a:off x="17572766" y="4276294"/>
                <a:ext cx="42252" cy="48012"/>
              </a:xfrm>
              <a:custGeom>
                <a:avLst/>
                <a:gdLst>
                  <a:gd name="connsiteX0" fmla="*/ 29980 w 42252"/>
                  <a:gd name="connsiteY0" fmla="*/ 4004 h 48012"/>
                  <a:gd name="connsiteX1" fmla="*/ 25650 w 42252"/>
                  <a:gd name="connsiteY1" fmla="*/ 47300 h 48012"/>
                  <a:gd name="connsiteX2" fmla="*/ 29980 w 42252"/>
                  <a:gd name="connsiteY2" fmla="*/ 4004 h 48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252" h="48012">
                    <a:moveTo>
                      <a:pt x="29980" y="4004"/>
                    </a:moveTo>
                    <a:cubicBezTo>
                      <a:pt x="29980" y="4004"/>
                      <a:pt x="60287" y="38641"/>
                      <a:pt x="25650" y="47300"/>
                    </a:cubicBezTo>
                    <a:cubicBezTo>
                      <a:pt x="-13317" y="55960"/>
                      <a:pt x="-4658" y="-17645"/>
                      <a:pt x="29980" y="400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5" name="Graphic 12">
              <a:extLst>
                <a:ext uri="{FF2B5EF4-FFF2-40B4-BE49-F238E27FC236}">
                  <a16:creationId xmlns:a16="http://schemas.microsoft.com/office/drawing/2014/main" id="{787B4041-B440-43F3-BAD1-4D4190CBDB6D}"/>
                </a:ext>
              </a:extLst>
            </p:cNvPr>
            <p:cNvGrpSpPr/>
            <p:nvPr/>
          </p:nvGrpSpPr>
          <p:grpSpPr>
            <a:xfrm>
              <a:off x="16039735" y="3808364"/>
              <a:ext cx="662439" cy="614813"/>
              <a:chOff x="16039735" y="3808364"/>
              <a:chExt cx="662439" cy="614813"/>
            </a:xfrm>
          </p:grpSpPr>
          <p:grpSp>
            <p:nvGrpSpPr>
              <p:cNvPr id="36" name="Graphic 12">
                <a:extLst>
                  <a:ext uri="{FF2B5EF4-FFF2-40B4-BE49-F238E27FC236}">
                    <a16:creationId xmlns:a16="http://schemas.microsoft.com/office/drawing/2014/main" id="{BF8A29EE-C65E-4F1F-BE5A-97DB90D19573}"/>
                  </a:ext>
                </a:extLst>
              </p:cNvPr>
              <p:cNvGrpSpPr/>
              <p:nvPr/>
            </p:nvGrpSpPr>
            <p:grpSpPr>
              <a:xfrm>
                <a:off x="16039735" y="3951243"/>
                <a:ext cx="662439" cy="471934"/>
                <a:chOff x="16039735" y="3951243"/>
                <a:chExt cx="662439" cy="471934"/>
              </a:xfrm>
            </p:grpSpPr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23E91E0D-7319-4B9D-9929-329C952280A7}"/>
                    </a:ext>
                  </a:extLst>
                </p:cNvPr>
                <p:cNvSpPr/>
                <p:nvPr/>
              </p:nvSpPr>
              <p:spPr>
                <a:xfrm>
                  <a:off x="16048394" y="3964232"/>
                  <a:ext cx="653780" cy="455661"/>
                </a:xfrm>
                <a:custGeom>
                  <a:avLst/>
                  <a:gdLst>
                    <a:gd name="connsiteX0" fmla="*/ 645121 w 653780"/>
                    <a:gd name="connsiteY0" fmla="*/ 0 h 455661"/>
                    <a:gd name="connsiteX1" fmla="*/ 489253 w 653780"/>
                    <a:gd name="connsiteY1" fmla="*/ 246791 h 455661"/>
                    <a:gd name="connsiteX2" fmla="*/ 138549 w 653780"/>
                    <a:gd name="connsiteY2" fmla="*/ 389670 h 455661"/>
                    <a:gd name="connsiteX3" fmla="*/ 21648 w 653780"/>
                    <a:gd name="connsiteY3" fmla="*/ 277099 h 455661"/>
                    <a:gd name="connsiteX4" fmla="*/ 21648 w 653780"/>
                    <a:gd name="connsiteY4" fmla="*/ 277099 h 455661"/>
                    <a:gd name="connsiteX5" fmla="*/ 0 w 653780"/>
                    <a:gd name="connsiteY5" fmla="*/ 359362 h 455661"/>
                    <a:gd name="connsiteX6" fmla="*/ 307407 w 653780"/>
                    <a:gd name="connsiteY6" fmla="*/ 445956 h 455661"/>
                    <a:gd name="connsiteX7" fmla="*/ 562857 w 653780"/>
                    <a:gd name="connsiteY7" fmla="*/ 242461 h 455661"/>
                    <a:gd name="connsiteX8" fmla="*/ 653780 w 653780"/>
                    <a:gd name="connsiteY8" fmla="*/ 34637 h 455661"/>
                    <a:gd name="connsiteX9" fmla="*/ 645121 w 653780"/>
                    <a:gd name="connsiteY9" fmla="*/ 0 h 4556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780" h="455661">
                      <a:moveTo>
                        <a:pt x="645121" y="0"/>
                      </a:moveTo>
                      <a:cubicBezTo>
                        <a:pt x="619143" y="56286"/>
                        <a:pt x="528220" y="134220"/>
                        <a:pt x="489253" y="246791"/>
                      </a:cubicBezTo>
                      <a:cubicBezTo>
                        <a:pt x="441626" y="389670"/>
                        <a:pt x="307407" y="406989"/>
                        <a:pt x="138549" y="389670"/>
                      </a:cubicBezTo>
                      <a:cubicBezTo>
                        <a:pt x="-30308" y="372352"/>
                        <a:pt x="21648" y="277099"/>
                        <a:pt x="21648" y="277099"/>
                      </a:cubicBezTo>
                      <a:lnTo>
                        <a:pt x="21648" y="277099"/>
                      </a:lnTo>
                      <a:cubicBezTo>
                        <a:pt x="8659" y="307407"/>
                        <a:pt x="0" y="333384"/>
                        <a:pt x="0" y="359362"/>
                      </a:cubicBezTo>
                      <a:cubicBezTo>
                        <a:pt x="0" y="415648"/>
                        <a:pt x="116901" y="480593"/>
                        <a:pt x="307407" y="445956"/>
                      </a:cubicBezTo>
                      <a:cubicBezTo>
                        <a:pt x="497912" y="411319"/>
                        <a:pt x="519560" y="359362"/>
                        <a:pt x="562857" y="242461"/>
                      </a:cubicBezTo>
                      <a:cubicBezTo>
                        <a:pt x="606154" y="125560"/>
                        <a:pt x="653780" y="82263"/>
                        <a:pt x="653780" y="34637"/>
                      </a:cubicBezTo>
                      <a:cubicBezTo>
                        <a:pt x="649450" y="25978"/>
                        <a:pt x="649450" y="12989"/>
                        <a:pt x="64512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05CB7224-1BEA-4F36-9D24-30CADDE5E19E}"/>
                    </a:ext>
                  </a:extLst>
                </p:cNvPr>
                <p:cNvSpPr/>
                <p:nvPr/>
              </p:nvSpPr>
              <p:spPr>
                <a:xfrm>
                  <a:off x="16039735" y="3951243"/>
                  <a:ext cx="662439" cy="471934"/>
                </a:xfrm>
                <a:custGeom>
                  <a:avLst/>
                  <a:gdLst>
                    <a:gd name="connsiteX0" fmla="*/ 207824 w 662439"/>
                    <a:gd name="connsiteY0" fmla="*/ 471934 h 471934"/>
                    <a:gd name="connsiteX1" fmla="*/ 207824 w 662439"/>
                    <a:gd name="connsiteY1" fmla="*/ 471934 h 471934"/>
                    <a:gd name="connsiteX2" fmla="*/ 0 w 662439"/>
                    <a:gd name="connsiteY2" fmla="*/ 372352 h 471934"/>
                    <a:gd name="connsiteX3" fmla="*/ 21648 w 662439"/>
                    <a:gd name="connsiteY3" fmla="*/ 285758 h 471934"/>
                    <a:gd name="connsiteX4" fmla="*/ 21648 w 662439"/>
                    <a:gd name="connsiteY4" fmla="*/ 281429 h 471934"/>
                    <a:gd name="connsiteX5" fmla="*/ 30308 w 662439"/>
                    <a:gd name="connsiteY5" fmla="*/ 285758 h 471934"/>
                    <a:gd name="connsiteX6" fmla="*/ 25978 w 662439"/>
                    <a:gd name="connsiteY6" fmla="*/ 290088 h 471934"/>
                    <a:gd name="connsiteX7" fmla="*/ 25978 w 662439"/>
                    <a:gd name="connsiteY7" fmla="*/ 346374 h 471934"/>
                    <a:gd name="connsiteX8" fmla="*/ 138549 w 662439"/>
                    <a:gd name="connsiteY8" fmla="*/ 398330 h 471934"/>
                    <a:gd name="connsiteX9" fmla="*/ 233802 w 662439"/>
                    <a:gd name="connsiteY9" fmla="*/ 402659 h 471934"/>
                    <a:gd name="connsiteX10" fmla="*/ 233802 w 662439"/>
                    <a:gd name="connsiteY10" fmla="*/ 402659 h 471934"/>
                    <a:gd name="connsiteX11" fmla="*/ 484923 w 662439"/>
                    <a:gd name="connsiteY11" fmla="*/ 255451 h 471934"/>
                    <a:gd name="connsiteX12" fmla="*/ 593165 w 662439"/>
                    <a:gd name="connsiteY12" fmla="*/ 82264 h 471934"/>
                    <a:gd name="connsiteX13" fmla="*/ 645121 w 662439"/>
                    <a:gd name="connsiteY13" fmla="*/ 8659 h 471934"/>
                    <a:gd name="connsiteX14" fmla="*/ 649450 w 662439"/>
                    <a:gd name="connsiteY14" fmla="*/ 0 h 471934"/>
                    <a:gd name="connsiteX15" fmla="*/ 653780 w 662439"/>
                    <a:gd name="connsiteY15" fmla="*/ 8659 h 471934"/>
                    <a:gd name="connsiteX16" fmla="*/ 662439 w 662439"/>
                    <a:gd name="connsiteY16" fmla="*/ 43297 h 471934"/>
                    <a:gd name="connsiteX17" fmla="*/ 632132 w 662439"/>
                    <a:gd name="connsiteY17" fmla="*/ 125560 h 471934"/>
                    <a:gd name="connsiteX18" fmla="*/ 571516 w 662439"/>
                    <a:gd name="connsiteY18" fmla="*/ 255451 h 471934"/>
                    <a:gd name="connsiteX19" fmla="*/ 311736 w 662439"/>
                    <a:gd name="connsiteY19" fmla="*/ 463275 h 471934"/>
                    <a:gd name="connsiteX20" fmla="*/ 207824 w 662439"/>
                    <a:gd name="connsiteY20" fmla="*/ 471934 h 471934"/>
                    <a:gd name="connsiteX21" fmla="*/ 12989 w 662439"/>
                    <a:gd name="connsiteY21" fmla="*/ 333384 h 471934"/>
                    <a:gd name="connsiteX22" fmla="*/ 8659 w 662439"/>
                    <a:gd name="connsiteY22" fmla="*/ 372352 h 471934"/>
                    <a:gd name="connsiteX23" fmla="*/ 207824 w 662439"/>
                    <a:gd name="connsiteY23" fmla="*/ 463275 h 471934"/>
                    <a:gd name="connsiteX24" fmla="*/ 207824 w 662439"/>
                    <a:gd name="connsiteY24" fmla="*/ 463275 h 471934"/>
                    <a:gd name="connsiteX25" fmla="*/ 311736 w 662439"/>
                    <a:gd name="connsiteY25" fmla="*/ 454615 h 471934"/>
                    <a:gd name="connsiteX26" fmla="*/ 562857 w 662439"/>
                    <a:gd name="connsiteY26" fmla="*/ 255451 h 471934"/>
                    <a:gd name="connsiteX27" fmla="*/ 623472 w 662439"/>
                    <a:gd name="connsiteY27" fmla="*/ 125560 h 471934"/>
                    <a:gd name="connsiteX28" fmla="*/ 653780 w 662439"/>
                    <a:gd name="connsiteY28" fmla="*/ 47626 h 471934"/>
                    <a:gd name="connsiteX29" fmla="*/ 649450 w 662439"/>
                    <a:gd name="connsiteY29" fmla="*/ 25978 h 471934"/>
                    <a:gd name="connsiteX30" fmla="*/ 601824 w 662439"/>
                    <a:gd name="connsiteY30" fmla="*/ 90923 h 471934"/>
                    <a:gd name="connsiteX31" fmla="*/ 497912 w 662439"/>
                    <a:gd name="connsiteY31" fmla="*/ 264110 h 471934"/>
                    <a:gd name="connsiteX32" fmla="*/ 238132 w 662439"/>
                    <a:gd name="connsiteY32" fmla="*/ 415648 h 471934"/>
                    <a:gd name="connsiteX33" fmla="*/ 142879 w 662439"/>
                    <a:gd name="connsiteY33" fmla="*/ 411319 h 471934"/>
                    <a:gd name="connsiteX34" fmla="*/ 21648 w 662439"/>
                    <a:gd name="connsiteY34" fmla="*/ 355033 h 471934"/>
                    <a:gd name="connsiteX35" fmla="*/ 12989 w 662439"/>
                    <a:gd name="connsiteY35" fmla="*/ 333384 h 471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662439" h="471934">
                      <a:moveTo>
                        <a:pt x="207824" y="471934"/>
                      </a:moveTo>
                      <a:lnTo>
                        <a:pt x="207824" y="471934"/>
                      </a:lnTo>
                      <a:cubicBezTo>
                        <a:pt x="77934" y="471934"/>
                        <a:pt x="0" y="419978"/>
                        <a:pt x="0" y="372352"/>
                      </a:cubicBezTo>
                      <a:cubicBezTo>
                        <a:pt x="0" y="342044"/>
                        <a:pt x="8659" y="316066"/>
                        <a:pt x="21648" y="285758"/>
                      </a:cubicBezTo>
                      <a:lnTo>
                        <a:pt x="21648" y="281429"/>
                      </a:lnTo>
                      <a:lnTo>
                        <a:pt x="30308" y="285758"/>
                      </a:lnTo>
                      <a:lnTo>
                        <a:pt x="25978" y="290088"/>
                      </a:lnTo>
                      <a:cubicBezTo>
                        <a:pt x="25978" y="290088"/>
                        <a:pt x="8659" y="320396"/>
                        <a:pt x="25978" y="346374"/>
                      </a:cubicBezTo>
                      <a:cubicBezTo>
                        <a:pt x="38967" y="372352"/>
                        <a:pt x="77934" y="389670"/>
                        <a:pt x="138549" y="398330"/>
                      </a:cubicBezTo>
                      <a:cubicBezTo>
                        <a:pt x="173187" y="402659"/>
                        <a:pt x="203494" y="402659"/>
                        <a:pt x="233802" y="402659"/>
                      </a:cubicBezTo>
                      <a:lnTo>
                        <a:pt x="233802" y="402659"/>
                      </a:lnTo>
                      <a:cubicBezTo>
                        <a:pt x="372352" y="402659"/>
                        <a:pt x="450286" y="359363"/>
                        <a:pt x="484923" y="255451"/>
                      </a:cubicBezTo>
                      <a:cubicBezTo>
                        <a:pt x="510901" y="181846"/>
                        <a:pt x="554198" y="125560"/>
                        <a:pt x="593165" y="82264"/>
                      </a:cubicBezTo>
                      <a:cubicBezTo>
                        <a:pt x="614813" y="56286"/>
                        <a:pt x="632132" y="30308"/>
                        <a:pt x="645121" y="8659"/>
                      </a:cubicBezTo>
                      <a:lnTo>
                        <a:pt x="649450" y="0"/>
                      </a:lnTo>
                      <a:lnTo>
                        <a:pt x="653780" y="8659"/>
                      </a:lnTo>
                      <a:cubicBezTo>
                        <a:pt x="658110" y="21648"/>
                        <a:pt x="662439" y="34637"/>
                        <a:pt x="662439" y="43297"/>
                      </a:cubicBezTo>
                      <a:cubicBezTo>
                        <a:pt x="662439" y="69275"/>
                        <a:pt x="649450" y="90923"/>
                        <a:pt x="632132" y="125560"/>
                      </a:cubicBezTo>
                      <a:cubicBezTo>
                        <a:pt x="614813" y="155868"/>
                        <a:pt x="593165" y="194835"/>
                        <a:pt x="571516" y="255451"/>
                      </a:cubicBezTo>
                      <a:cubicBezTo>
                        <a:pt x="528220" y="376681"/>
                        <a:pt x="502242" y="424308"/>
                        <a:pt x="311736" y="463275"/>
                      </a:cubicBezTo>
                      <a:cubicBezTo>
                        <a:pt x="277099" y="471934"/>
                        <a:pt x="242461" y="471934"/>
                        <a:pt x="207824" y="471934"/>
                      </a:cubicBezTo>
                      <a:close/>
                      <a:moveTo>
                        <a:pt x="12989" y="333384"/>
                      </a:moveTo>
                      <a:cubicBezTo>
                        <a:pt x="8659" y="346374"/>
                        <a:pt x="8659" y="359363"/>
                        <a:pt x="8659" y="372352"/>
                      </a:cubicBezTo>
                      <a:cubicBezTo>
                        <a:pt x="8659" y="415648"/>
                        <a:pt x="82264" y="463275"/>
                        <a:pt x="207824" y="463275"/>
                      </a:cubicBezTo>
                      <a:lnTo>
                        <a:pt x="207824" y="463275"/>
                      </a:lnTo>
                      <a:cubicBezTo>
                        <a:pt x="242461" y="463275"/>
                        <a:pt x="277099" y="458945"/>
                        <a:pt x="311736" y="454615"/>
                      </a:cubicBezTo>
                      <a:cubicBezTo>
                        <a:pt x="493582" y="419978"/>
                        <a:pt x="519560" y="376681"/>
                        <a:pt x="562857" y="255451"/>
                      </a:cubicBezTo>
                      <a:cubicBezTo>
                        <a:pt x="584505" y="199165"/>
                        <a:pt x="606154" y="155868"/>
                        <a:pt x="623472" y="125560"/>
                      </a:cubicBezTo>
                      <a:cubicBezTo>
                        <a:pt x="640791" y="95253"/>
                        <a:pt x="653780" y="69275"/>
                        <a:pt x="653780" y="47626"/>
                      </a:cubicBezTo>
                      <a:cubicBezTo>
                        <a:pt x="653780" y="43297"/>
                        <a:pt x="653780" y="34637"/>
                        <a:pt x="649450" y="25978"/>
                      </a:cubicBezTo>
                      <a:cubicBezTo>
                        <a:pt x="636461" y="43297"/>
                        <a:pt x="623472" y="64945"/>
                        <a:pt x="601824" y="90923"/>
                      </a:cubicBezTo>
                      <a:cubicBezTo>
                        <a:pt x="567187" y="134220"/>
                        <a:pt x="519560" y="190506"/>
                        <a:pt x="497912" y="264110"/>
                      </a:cubicBezTo>
                      <a:cubicBezTo>
                        <a:pt x="463275" y="368022"/>
                        <a:pt x="381011" y="415648"/>
                        <a:pt x="238132" y="415648"/>
                      </a:cubicBezTo>
                      <a:cubicBezTo>
                        <a:pt x="207824" y="415648"/>
                        <a:pt x="177516" y="415648"/>
                        <a:pt x="142879" y="411319"/>
                      </a:cubicBezTo>
                      <a:cubicBezTo>
                        <a:pt x="77934" y="406989"/>
                        <a:pt x="38967" y="385341"/>
                        <a:pt x="21648" y="355033"/>
                      </a:cubicBezTo>
                      <a:cubicBezTo>
                        <a:pt x="17319" y="346374"/>
                        <a:pt x="12989" y="342044"/>
                        <a:pt x="12989" y="333384"/>
                      </a:cubicBezTo>
                      <a:close/>
                    </a:path>
                  </a:pathLst>
                </a:custGeom>
                <a:solidFill>
                  <a:srgbClr val="ADACA8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342BCFEA-1D39-4DE9-AED8-901E8498FA0E}"/>
                  </a:ext>
                </a:extLst>
              </p:cNvPr>
              <p:cNvSpPr/>
              <p:nvPr/>
            </p:nvSpPr>
            <p:spPr>
              <a:xfrm>
                <a:off x="16256218" y="3964232"/>
                <a:ext cx="445955" cy="454615"/>
              </a:xfrm>
              <a:custGeom>
                <a:avLst/>
                <a:gdLst>
                  <a:gd name="connsiteX0" fmla="*/ 437297 w 445955"/>
                  <a:gd name="connsiteY0" fmla="*/ 0 h 454615"/>
                  <a:gd name="connsiteX1" fmla="*/ 281428 w 445955"/>
                  <a:gd name="connsiteY1" fmla="*/ 246791 h 454615"/>
                  <a:gd name="connsiteX2" fmla="*/ 0 w 445955"/>
                  <a:gd name="connsiteY2" fmla="*/ 394000 h 454615"/>
                  <a:gd name="connsiteX3" fmla="*/ 0 w 445955"/>
                  <a:gd name="connsiteY3" fmla="*/ 454615 h 454615"/>
                  <a:gd name="connsiteX4" fmla="*/ 99582 w 445955"/>
                  <a:gd name="connsiteY4" fmla="*/ 445956 h 454615"/>
                  <a:gd name="connsiteX5" fmla="*/ 355033 w 445955"/>
                  <a:gd name="connsiteY5" fmla="*/ 242461 h 454615"/>
                  <a:gd name="connsiteX6" fmla="*/ 445956 w 445955"/>
                  <a:gd name="connsiteY6" fmla="*/ 34637 h 454615"/>
                  <a:gd name="connsiteX7" fmla="*/ 437297 w 445955"/>
                  <a:gd name="connsiteY7" fmla="*/ 0 h 45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45955" h="454615">
                    <a:moveTo>
                      <a:pt x="437297" y="0"/>
                    </a:moveTo>
                    <a:cubicBezTo>
                      <a:pt x="411319" y="56286"/>
                      <a:pt x="320396" y="134220"/>
                      <a:pt x="281428" y="246791"/>
                    </a:cubicBezTo>
                    <a:cubicBezTo>
                      <a:pt x="238132" y="372352"/>
                      <a:pt x="134220" y="398330"/>
                      <a:pt x="0" y="394000"/>
                    </a:cubicBezTo>
                    <a:cubicBezTo>
                      <a:pt x="0" y="415648"/>
                      <a:pt x="0" y="432967"/>
                      <a:pt x="0" y="454615"/>
                    </a:cubicBezTo>
                    <a:cubicBezTo>
                      <a:pt x="30308" y="454615"/>
                      <a:pt x="64945" y="450285"/>
                      <a:pt x="99582" y="445956"/>
                    </a:cubicBezTo>
                    <a:cubicBezTo>
                      <a:pt x="290088" y="411319"/>
                      <a:pt x="311736" y="359362"/>
                      <a:pt x="355033" y="242461"/>
                    </a:cubicBezTo>
                    <a:cubicBezTo>
                      <a:pt x="398330" y="125560"/>
                      <a:pt x="445956" y="82263"/>
                      <a:pt x="445956" y="34637"/>
                    </a:cubicBezTo>
                    <a:cubicBezTo>
                      <a:pt x="441626" y="25978"/>
                      <a:pt x="441626" y="12989"/>
                      <a:pt x="437297" y="0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3156CEE3-D533-4DBF-BF81-877C7564F712}"/>
                  </a:ext>
                </a:extLst>
              </p:cNvPr>
              <p:cNvSpPr/>
              <p:nvPr/>
            </p:nvSpPr>
            <p:spPr>
              <a:xfrm>
                <a:off x="16580943" y="3964232"/>
                <a:ext cx="116901" cy="246791"/>
              </a:xfrm>
              <a:custGeom>
                <a:avLst/>
                <a:gdLst>
                  <a:gd name="connsiteX0" fmla="*/ 25978 w 116901"/>
                  <a:gd name="connsiteY0" fmla="*/ 246791 h 246791"/>
                  <a:gd name="connsiteX1" fmla="*/ 25978 w 116901"/>
                  <a:gd name="connsiteY1" fmla="*/ 242461 h 246791"/>
                  <a:gd name="connsiteX2" fmla="*/ 116901 w 116901"/>
                  <a:gd name="connsiteY2" fmla="*/ 34637 h 246791"/>
                  <a:gd name="connsiteX3" fmla="*/ 108242 w 116901"/>
                  <a:gd name="connsiteY3" fmla="*/ 0 h 246791"/>
                  <a:gd name="connsiteX4" fmla="*/ 0 w 116901"/>
                  <a:gd name="connsiteY4" fmla="*/ 147209 h 246791"/>
                  <a:gd name="connsiteX5" fmla="*/ 25978 w 116901"/>
                  <a:gd name="connsiteY5" fmla="*/ 246791 h 24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901" h="246791">
                    <a:moveTo>
                      <a:pt x="25978" y="246791"/>
                    </a:moveTo>
                    <a:cubicBezTo>
                      <a:pt x="25978" y="246791"/>
                      <a:pt x="25978" y="242461"/>
                      <a:pt x="25978" y="242461"/>
                    </a:cubicBezTo>
                    <a:cubicBezTo>
                      <a:pt x="69275" y="125560"/>
                      <a:pt x="116901" y="82263"/>
                      <a:pt x="116901" y="34637"/>
                    </a:cubicBezTo>
                    <a:cubicBezTo>
                      <a:pt x="116901" y="25978"/>
                      <a:pt x="112571" y="12989"/>
                      <a:pt x="108242" y="0"/>
                    </a:cubicBezTo>
                    <a:cubicBezTo>
                      <a:pt x="90923" y="38967"/>
                      <a:pt x="43297" y="86593"/>
                      <a:pt x="0" y="147209"/>
                    </a:cubicBezTo>
                    <a:cubicBezTo>
                      <a:pt x="12989" y="181846"/>
                      <a:pt x="17319" y="212154"/>
                      <a:pt x="25978" y="246791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1" name="Graphic 12">
                <a:extLst>
                  <a:ext uri="{FF2B5EF4-FFF2-40B4-BE49-F238E27FC236}">
                    <a16:creationId xmlns:a16="http://schemas.microsoft.com/office/drawing/2014/main" id="{77AF8ED4-8A63-4EF0-A1D0-3DF21405D7E9}"/>
                  </a:ext>
                </a:extLst>
              </p:cNvPr>
              <p:cNvGrpSpPr/>
              <p:nvPr/>
            </p:nvGrpSpPr>
            <p:grpSpPr>
              <a:xfrm>
                <a:off x="16054523" y="4124430"/>
                <a:ext cx="465805" cy="242461"/>
                <a:chOff x="16054523" y="4124430"/>
                <a:chExt cx="465805" cy="242461"/>
              </a:xfrm>
            </p:grpSpPr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A194508F-9C30-4C62-A9B3-E61BCA710256}"/>
                    </a:ext>
                  </a:extLst>
                </p:cNvPr>
                <p:cNvSpPr/>
                <p:nvPr/>
              </p:nvSpPr>
              <p:spPr>
                <a:xfrm>
                  <a:off x="16056978" y="4125988"/>
                  <a:ext cx="463350" cy="232473"/>
                </a:xfrm>
                <a:custGeom>
                  <a:avLst/>
                  <a:gdLst>
                    <a:gd name="connsiteX0" fmla="*/ 78010 w 463350"/>
                    <a:gd name="connsiteY0" fmla="*/ 28749 h 232473"/>
                    <a:gd name="connsiteX1" fmla="*/ 8735 w 463350"/>
                    <a:gd name="connsiteY1" fmla="*/ 115343 h 232473"/>
                    <a:gd name="connsiteX2" fmla="*/ 8735 w 463350"/>
                    <a:gd name="connsiteY2" fmla="*/ 115343 h 232473"/>
                    <a:gd name="connsiteX3" fmla="*/ 125636 w 463350"/>
                    <a:gd name="connsiteY3" fmla="*/ 227915 h 232473"/>
                    <a:gd name="connsiteX4" fmla="*/ 463350 w 463350"/>
                    <a:gd name="connsiteY4" fmla="*/ 119673 h 232473"/>
                    <a:gd name="connsiteX5" fmla="*/ 78010 w 463350"/>
                    <a:gd name="connsiteY5" fmla="*/ 28749 h 232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63350" h="232473">
                      <a:moveTo>
                        <a:pt x="78010" y="28749"/>
                      </a:moveTo>
                      <a:cubicBezTo>
                        <a:pt x="43372" y="59057"/>
                        <a:pt x="21724" y="85035"/>
                        <a:pt x="8735" y="115343"/>
                      </a:cubicBezTo>
                      <a:lnTo>
                        <a:pt x="8735" y="115343"/>
                      </a:lnTo>
                      <a:cubicBezTo>
                        <a:pt x="8735" y="115343"/>
                        <a:pt x="-47551" y="210596"/>
                        <a:pt x="125636" y="227915"/>
                      </a:cubicBezTo>
                      <a:cubicBezTo>
                        <a:pt x="281504" y="240903"/>
                        <a:pt x="402735" y="232244"/>
                        <a:pt x="463350" y="119673"/>
                      </a:cubicBezTo>
                      <a:cubicBezTo>
                        <a:pt x="346449" y="-44855"/>
                        <a:pt x="160273" y="-1558"/>
                        <a:pt x="78010" y="2874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E465DC28-EDFB-4849-842A-CAE3CBDB0E3C}"/>
                    </a:ext>
                  </a:extLst>
                </p:cNvPr>
                <p:cNvSpPr/>
                <p:nvPr/>
              </p:nvSpPr>
              <p:spPr>
                <a:xfrm>
                  <a:off x="16054523" y="4124430"/>
                  <a:ext cx="465805" cy="242461"/>
                </a:xfrm>
                <a:custGeom>
                  <a:avLst/>
                  <a:gdLst>
                    <a:gd name="connsiteX0" fmla="*/ 223344 w 465805"/>
                    <a:gd name="connsiteY0" fmla="*/ 242461 h 242461"/>
                    <a:gd name="connsiteX1" fmla="*/ 223344 w 465805"/>
                    <a:gd name="connsiteY1" fmla="*/ 242461 h 242461"/>
                    <a:gd name="connsiteX2" fmla="*/ 128091 w 465805"/>
                    <a:gd name="connsiteY2" fmla="*/ 238132 h 242461"/>
                    <a:gd name="connsiteX3" fmla="*/ 6860 w 465805"/>
                    <a:gd name="connsiteY3" fmla="*/ 181846 h 242461"/>
                    <a:gd name="connsiteX4" fmla="*/ 6860 w 465805"/>
                    <a:gd name="connsiteY4" fmla="*/ 121231 h 242461"/>
                    <a:gd name="connsiteX5" fmla="*/ 6860 w 465805"/>
                    <a:gd name="connsiteY5" fmla="*/ 121231 h 242461"/>
                    <a:gd name="connsiteX6" fmla="*/ 6860 w 465805"/>
                    <a:gd name="connsiteY6" fmla="*/ 116901 h 242461"/>
                    <a:gd name="connsiteX7" fmla="*/ 80465 w 465805"/>
                    <a:gd name="connsiteY7" fmla="*/ 30308 h 242461"/>
                    <a:gd name="connsiteX8" fmla="*/ 80465 w 465805"/>
                    <a:gd name="connsiteY8" fmla="*/ 30308 h 242461"/>
                    <a:gd name="connsiteX9" fmla="*/ 232003 w 465805"/>
                    <a:gd name="connsiteY9" fmla="*/ 0 h 242461"/>
                    <a:gd name="connsiteX10" fmla="*/ 465805 w 465805"/>
                    <a:gd name="connsiteY10" fmla="*/ 121231 h 242461"/>
                    <a:gd name="connsiteX11" fmla="*/ 465805 w 465805"/>
                    <a:gd name="connsiteY11" fmla="*/ 125560 h 242461"/>
                    <a:gd name="connsiteX12" fmla="*/ 465805 w 465805"/>
                    <a:gd name="connsiteY12" fmla="*/ 129890 h 242461"/>
                    <a:gd name="connsiteX13" fmla="*/ 223344 w 465805"/>
                    <a:gd name="connsiteY13" fmla="*/ 242461 h 242461"/>
                    <a:gd name="connsiteX14" fmla="*/ 15520 w 465805"/>
                    <a:gd name="connsiteY14" fmla="*/ 112571 h 242461"/>
                    <a:gd name="connsiteX15" fmla="*/ 15520 w 465805"/>
                    <a:gd name="connsiteY15" fmla="*/ 112571 h 242461"/>
                    <a:gd name="connsiteX16" fmla="*/ 11190 w 465805"/>
                    <a:gd name="connsiteY16" fmla="*/ 116901 h 242461"/>
                    <a:gd name="connsiteX17" fmla="*/ 11190 w 465805"/>
                    <a:gd name="connsiteY17" fmla="*/ 173187 h 242461"/>
                    <a:gd name="connsiteX18" fmla="*/ 123761 w 465805"/>
                    <a:gd name="connsiteY18" fmla="*/ 225143 h 242461"/>
                    <a:gd name="connsiteX19" fmla="*/ 219014 w 465805"/>
                    <a:gd name="connsiteY19" fmla="*/ 229473 h 242461"/>
                    <a:gd name="connsiteX20" fmla="*/ 457146 w 465805"/>
                    <a:gd name="connsiteY20" fmla="*/ 121231 h 242461"/>
                    <a:gd name="connsiteX21" fmla="*/ 232003 w 465805"/>
                    <a:gd name="connsiteY21" fmla="*/ 4330 h 242461"/>
                    <a:gd name="connsiteX22" fmla="*/ 84794 w 465805"/>
                    <a:gd name="connsiteY22" fmla="*/ 30308 h 242461"/>
                    <a:gd name="connsiteX23" fmla="*/ 15520 w 465805"/>
                    <a:gd name="connsiteY23" fmla="*/ 112571 h 242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65805" h="242461">
                      <a:moveTo>
                        <a:pt x="223344" y="242461"/>
                      </a:moveTo>
                      <a:lnTo>
                        <a:pt x="223344" y="242461"/>
                      </a:lnTo>
                      <a:cubicBezTo>
                        <a:pt x="193036" y="242461"/>
                        <a:pt x="162728" y="242461"/>
                        <a:pt x="128091" y="238132"/>
                      </a:cubicBezTo>
                      <a:cubicBezTo>
                        <a:pt x="63146" y="233802"/>
                        <a:pt x="24179" y="212154"/>
                        <a:pt x="6860" y="181846"/>
                      </a:cubicBezTo>
                      <a:cubicBezTo>
                        <a:pt x="-6129" y="155868"/>
                        <a:pt x="2531" y="134220"/>
                        <a:pt x="6860" y="121231"/>
                      </a:cubicBezTo>
                      <a:lnTo>
                        <a:pt x="6860" y="121231"/>
                      </a:lnTo>
                      <a:lnTo>
                        <a:pt x="6860" y="116901"/>
                      </a:lnTo>
                      <a:cubicBezTo>
                        <a:pt x="24179" y="86593"/>
                        <a:pt x="45827" y="56286"/>
                        <a:pt x="80465" y="30308"/>
                      </a:cubicBezTo>
                      <a:lnTo>
                        <a:pt x="80465" y="30308"/>
                      </a:lnTo>
                      <a:cubicBezTo>
                        <a:pt x="115102" y="17319"/>
                        <a:pt x="171388" y="0"/>
                        <a:pt x="232003" y="0"/>
                      </a:cubicBezTo>
                      <a:cubicBezTo>
                        <a:pt x="331585" y="0"/>
                        <a:pt x="409519" y="38967"/>
                        <a:pt x="465805" y="121231"/>
                      </a:cubicBezTo>
                      <a:lnTo>
                        <a:pt x="465805" y="125560"/>
                      </a:lnTo>
                      <a:lnTo>
                        <a:pt x="465805" y="129890"/>
                      </a:lnTo>
                      <a:cubicBezTo>
                        <a:pt x="426838" y="203494"/>
                        <a:pt x="348904" y="242461"/>
                        <a:pt x="223344" y="242461"/>
                      </a:cubicBezTo>
                      <a:close/>
                      <a:moveTo>
                        <a:pt x="15520" y="112571"/>
                      </a:moveTo>
                      <a:lnTo>
                        <a:pt x="15520" y="112571"/>
                      </a:lnTo>
                      <a:lnTo>
                        <a:pt x="11190" y="116901"/>
                      </a:lnTo>
                      <a:cubicBezTo>
                        <a:pt x="11190" y="116901"/>
                        <a:pt x="-6129" y="147209"/>
                        <a:pt x="11190" y="173187"/>
                      </a:cubicBezTo>
                      <a:cubicBezTo>
                        <a:pt x="24179" y="199165"/>
                        <a:pt x="63146" y="216484"/>
                        <a:pt x="123761" y="225143"/>
                      </a:cubicBezTo>
                      <a:cubicBezTo>
                        <a:pt x="158399" y="229473"/>
                        <a:pt x="188706" y="229473"/>
                        <a:pt x="219014" y="229473"/>
                      </a:cubicBezTo>
                      <a:cubicBezTo>
                        <a:pt x="340245" y="229473"/>
                        <a:pt x="413849" y="194835"/>
                        <a:pt x="457146" y="121231"/>
                      </a:cubicBezTo>
                      <a:cubicBezTo>
                        <a:pt x="405190" y="43297"/>
                        <a:pt x="327256" y="4330"/>
                        <a:pt x="232003" y="4330"/>
                      </a:cubicBezTo>
                      <a:cubicBezTo>
                        <a:pt x="171388" y="4330"/>
                        <a:pt x="119432" y="17319"/>
                        <a:pt x="84794" y="30308"/>
                      </a:cubicBezTo>
                      <a:cubicBezTo>
                        <a:pt x="54487" y="60615"/>
                        <a:pt x="32838" y="86593"/>
                        <a:pt x="15520" y="112571"/>
                      </a:cubicBezTo>
                      <a:close/>
                    </a:path>
                  </a:pathLst>
                </a:custGeom>
                <a:solidFill>
                  <a:srgbClr val="ADACA8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EB450DDE-B093-4C95-B7AF-5DF8198EEF56}"/>
                  </a:ext>
                </a:extLst>
              </p:cNvPr>
              <p:cNvSpPr/>
              <p:nvPr/>
            </p:nvSpPr>
            <p:spPr>
              <a:xfrm>
                <a:off x="16139317" y="3821353"/>
                <a:ext cx="554197" cy="424307"/>
              </a:xfrm>
              <a:custGeom>
                <a:avLst/>
                <a:gdLst>
                  <a:gd name="connsiteX0" fmla="*/ 554198 w 554197"/>
                  <a:gd name="connsiteY0" fmla="*/ 142879 h 424307"/>
                  <a:gd name="connsiteX1" fmla="*/ 450286 w 554197"/>
                  <a:gd name="connsiteY1" fmla="*/ 0 h 424307"/>
                  <a:gd name="connsiteX2" fmla="*/ 129890 w 554197"/>
                  <a:gd name="connsiteY2" fmla="*/ 164528 h 424307"/>
                  <a:gd name="connsiteX3" fmla="*/ 34637 w 554197"/>
                  <a:gd name="connsiteY3" fmla="*/ 307407 h 424307"/>
                  <a:gd name="connsiteX4" fmla="*/ 0 w 554197"/>
                  <a:gd name="connsiteY4" fmla="*/ 333384 h 424307"/>
                  <a:gd name="connsiteX5" fmla="*/ 381011 w 554197"/>
                  <a:gd name="connsiteY5" fmla="*/ 424308 h 424307"/>
                  <a:gd name="connsiteX6" fmla="*/ 398330 w 554197"/>
                  <a:gd name="connsiteY6" fmla="*/ 389670 h 424307"/>
                  <a:gd name="connsiteX7" fmla="*/ 554198 w 554197"/>
                  <a:gd name="connsiteY7" fmla="*/ 142879 h 424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4197" h="424307">
                    <a:moveTo>
                      <a:pt x="554198" y="142879"/>
                    </a:moveTo>
                    <a:cubicBezTo>
                      <a:pt x="532549" y="90923"/>
                      <a:pt x="480593" y="21648"/>
                      <a:pt x="450286" y="0"/>
                    </a:cubicBezTo>
                    <a:cubicBezTo>
                      <a:pt x="428637" y="69275"/>
                      <a:pt x="372352" y="160198"/>
                      <a:pt x="129890" y="164528"/>
                    </a:cubicBezTo>
                    <a:cubicBezTo>
                      <a:pt x="129890" y="164528"/>
                      <a:pt x="134220" y="242461"/>
                      <a:pt x="34637" y="307407"/>
                    </a:cubicBezTo>
                    <a:cubicBezTo>
                      <a:pt x="21648" y="316066"/>
                      <a:pt x="8659" y="324725"/>
                      <a:pt x="0" y="333384"/>
                    </a:cubicBezTo>
                    <a:cubicBezTo>
                      <a:pt x="82264" y="303077"/>
                      <a:pt x="268440" y="259780"/>
                      <a:pt x="381011" y="424308"/>
                    </a:cubicBezTo>
                    <a:cubicBezTo>
                      <a:pt x="385341" y="411319"/>
                      <a:pt x="394000" y="402659"/>
                      <a:pt x="398330" y="389670"/>
                    </a:cubicBezTo>
                    <a:cubicBezTo>
                      <a:pt x="432967" y="277099"/>
                      <a:pt x="523890" y="199165"/>
                      <a:pt x="554198" y="142879"/>
                    </a:cubicBezTo>
                    <a:close/>
                  </a:path>
                </a:pathLst>
              </a:custGeom>
              <a:solidFill>
                <a:srgbClr val="FF001A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5" name="Graphic 12">
                <a:extLst>
                  <a:ext uri="{FF2B5EF4-FFF2-40B4-BE49-F238E27FC236}">
                    <a16:creationId xmlns:a16="http://schemas.microsoft.com/office/drawing/2014/main" id="{D096EFA7-E2FF-4020-8142-02C7C2B86756}"/>
                  </a:ext>
                </a:extLst>
              </p:cNvPr>
              <p:cNvGrpSpPr/>
              <p:nvPr/>
            </p:nvGrpSpPr>
            <p:grpSpPr>
              <a:xfrm>
                <a:off x="16113339" y="3808364"/>
                <a:ext cx="580175" cy="445956"/>
                <a:chOff x="16113339" y="3808364"/>
                <a:chExt cx="580175" cy="445956"/>
              </a:xfrm>
            </p:grpSpPr>
            <p:grpSp>
              <p:nvGrpSpPr>
                <p:cNvPr id="46" name="Graphic 12">
                  <a:extLst>
                    <a:ext uri="{FF2B5EF4-FFF2-40B4-BE49-F238E27FC236}">
                      <a16:creationId xmlns:a16="http://schemas.microsoft.com/office/drawing/2014/main" id="{99C8D17F-BE1B-4235-B87A-64A7701479B7}"/>
                    </a:ext>
                  </a:extLst>
                </p:cNvPr>
                <p:cNvGrpSpPr/>
                <p:nvPr/>
              </p:nvGrpSpPr>
              <p:grpSpPr>
                <a:xfrm>
                  <a:off x="16113339" y="3808364"/>
                  <a:ext cx="580175" cy="445956"/>
                  <a:chOff x="16113339" y="3808364"/>
                  <a:chExt cx="580175" cy="445956"/>
                </a:xfrm>
              </p:grpSpPr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C796A7FC-422F-4AFC-8A2E-1C4175272B7F}"/>
                      </a:ext>
                    </a:extLst>
                  </p:cNvPr>
                  <p:cNvSpPr/>
                  <p:nvPr/>
                </p:nvSpPr>
                <p:spPr>
                  <a:xfrm>
                    <a:off x="16139317" y="3821353"/>
                    <a:ext cx="554197" cy="424307"/>
                  </a:xfrm>
                  <a:custGeom>
                    <a:avLst/>
                    <a:gdLst>
                      <a:gd name="connsiteX0" fmla="*/ 445956 w 554197"/>
                      <a:gd name="connsiteY0" fmla="*/ 0 h 424307"/>
                      <a:gd name="connsiteX1" fmla="*/ 125560 w 554197"/>
                      <a:gd name="connsiteY1" fmla="*/ 164528 h 424307"/>
                      <a:gd name="connsiteX2" fmla="*/ 125560 w 554197"/>
                      <a:gd name="connsiteY2" fmla="*/ 168857 h 424307"/>
                      <a:gd name="connsiteX3" fmla="*/ 333385 w 554197"/>
                      <a:gd name="connsiteY3" fmla="*/ 229473 h 424307"/>
                      <a:gd name="connsiteX4" fmla="*/ 233802 w 554197"/>
                      <a:gd name="connsiteY4" fmla="*/ 272769 h 424307"/>
                      <a:gd name="connsiteX5" fmla="*/ 86593 w 554197"/>
                      <a:gd name="connsiteY5" fmla="*/ 259780 h 424307"/>
                      <a:gd name="connsiteX6" fmla="*/ 34637 w 554197"/>
                      <a:gd name="connsiteY6" fmla="*/ 307407 h 424307"/>
                      <a:gd name="connsiteX7" fmla="*/ 0 w 554197"/>
                      <a:gd name="connsiteY7" fmla="*/ 333384 h 424307"/>
                      <a:gd name="connsiteX8" fmla="*/ 381011 w 554197"/>
                      <a:gd name="connsiteY8" fmla="*/ 424308 h 424307"/>
                      <a:gd name="connsiteX9" fmla="*/ 398330 w 554197"/>
                      <a:gd name="connsiteY9" fmla="*/ 389670 h 424307"/>
                      <a:gd name="connsiteX10" fmla="*/ 554198 w 554197"/>
                      <a:gd name="connsiteY10" fmla="*/ 142879 h 424307"/>
                      <a:gd name="connsiteX11" fmla="*/ 445956 w 554197"/>
                      <a:gd name="connsiteY11" fmla="*/ 0 h 4243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554197" h="424307">
                        <a:moveTo>
                          <a:pt x="445956" y="0"/>
                        </a:moveTo>
                        <a:cubicBezTo>
                          <a:pt x="424308" y="69275"/>
                          <a:pt x="368022" y="160198"/>
                          <a:pt x="125560" y="164528"/>
                        </a:cubicBezTo>
                        <a:cubicBezTo>
                          <a:pt x="125560" y="164528"/>
                          <a:pt x="125560" y="164528"/>
                          <a:pt x="125560" y="168857"/>
                        </a:cubicBezTo>
                        <a:cubicBezTo>
                          <a:pt x="233802" y="160198"/>
                          <a:pt x="316066" y="181846"/>
                          <a:pt x="333385" y="229473"/>
                        </a:cubicBezTo>
                        <a:cubicBezTo>
                          <a:pt x="350703" y="285758"/>
                          <a:pt x="311736" y="320396"/>
                          <a:pt x="233802" y="272769"/>
                        </a:cubicBezTo>
                        <a:cubicBezTo>
                          <a:pt x="186176" y="242461"/>
                          <a:pt x="125560" y="251121"/>
                          <a:pt x="86593" y="259780"/>
                        </a:cubicBezTo>
                        <a:cubicBezTo>
                          <a:pt x="73604" y="277099"/>
                          <a:pt x="56286" y="290088"/>
                          <a:pt x="34637" y="307407"/>
                        </a:cubicBezTo>
                        <a:cubicBezTo>
                          <a:pt x="21648" y="316066"/>
                          <a:pt x="8659" y="324725"/>
                          <a:pt x="0" y="333384"/>
                        </a:cubicBezTo>
                        <a:cubicBezTo>
                          <a:pt x="82264" y="303077"/>
                          <a:pt x="268440" y="259780"/>
                          <a:pt x="381011" y="424308"/>
                        </a:cubicBezTo>
                        <a:cubicBezTo>
                          <a:pt x="385341" y="411319"/>
                          <a:pt x="394000" y="402659"/>
                          <a:pt x="398330" y="389670"/>
                        </a:cubicBezTo>
                        <a:cubicBezTo>
                          <a:pt x="437297" y="277099"/>
                          <a:pt x="528220" y="199165"/>
                          <a:pt x="554198" y="142879"/>
                        </a:cubicBezTo>
                        <a:cubicBezTo>
                          <a:pt x="532549" y="90923"/>
                          <a:pt x="476264" y="21648"/>
                          <a:pt x="445956" y="0"/>
                        </a:cubicBezTo>
                        <a:close/>
                      </a:path>
                    </a:pathLst>
                  </a:custGeom>
                  <a:solidFill>
                    <a:srgbClr val="FF001A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B69B47C6-EAA8-4268-8840-0932D29BA119}"/>
                      </a:ext>
                    </a:extLst>
                  </p:cNvPr>
                  <p:cNvSpPr/>
                  <p:nvPr/>
                </p:nvSpPr>
                <p:spPr>
                  <a:xfrm>
                    <a:off x="16113339" y="3808364"/>
                    <a:ext cx="580175" cy="445956"/>
                  </a:xfrm>
                  <a:custGeom>
                    <a:avLst/>
                    <a:gdLst>
                      <a:gd name="connsiteX0" fmla="*/ 406989 w 580175"/>
                      <a:gd name="connsiteY0" fmla="*/ 445956 h 445956"/>
                      <a:gd name="connsiteX1" fmla="*/ 402659 w 580175"/>
                      <a:gd name="connsiteY1" fmla="*/ 441627 h 445956"/>
                      <a:gd name="connsiteX2" fmla="*/ 173187 w 580175"/>
                      <a:gd name="connsiteY2" fmla="*/ 324725 h 445956"/>
                      <a:gd name="connsiteX3" fmla="*/ 25978 w 580175"/>
                      <a:gd name="connsiteY3" fmla="*/ 350704 h 445956"/>
                      <a:gd name="connsiteX4" fmla="*/ 0 w 580175"/>
                      <a:gd name="connsiteY4" fmla="*/ 359363 h 445956"/>
                      <a:gd name="connsiteX5" fmla="*/ 21648 w 580175"/>
                      <a:gd name="connsiteY5" fmla="*/ 342044 h 445956"/>
                      <a:gd name="connsiteX6" fmla="*/ 60615 w 580175"/>
                      <a:gd name="connsiteY6" fmla="*/ 316066 h 445956"/>
                      <a:gd name="connsiteX7" fmla="*/ 112571 w 580175"/>
                      <a:gd name="connsiteY7" fmla="*/ 268440 h 445956"/>
                      <a:gd name="connsiteX8" fmla="*/ 112571 w 580175"/>
                      <a:gd name="connsiteY8" fmla="*/ 268440 h 445956"/>
                      <a:gd name="connsiteX9" fmla="*/ 112571 w 580175"/>
                      <a:gd name="connsiteY9" fmla="*/ 268440 h 445956"/>
                      <a:gd name="connsiteX10" fmla="*/ 264110 w 580175"/>
                      <a:gd name="connsiteY10" fmla="*/ 281429 h 445956"/>
                      <a:gd name="connsiteX11" fmla="*/ 355033 w 580175"/>
                      <a:gd name="connsiteY11" fmla="*/ 290088 h 445956"/>
                      <a:gd name="connsiteX12" fmla="*/ 355033 w 580175"/>
                      <a:gd name="connsiteY12" fmla="*/ 242462 h 445956"/>
                      <a:gd name="connsiteX13" fmla="*/ 190505 w 580175"/>
                      <a:gd name="connsiteY13" fmla="*/ 181846 h 445956"/>
                      <a:gd name="connsiteX14" fmla="*/ 151538 w 580175"/>
                      <a:gd name="connsiteY14" fmla="*/ 181846 h 445956"/>
                      <a:gd name="connsiteX15" fmla="*/ 147209 w 580175"/>
                      <a:gd name="connsiteY15" fmla="*/ 181846 h 445956"/>
                      <a:gd name="connsiteX16" fmla="*/ 147209 w 580175"/>
                      <a:gd name="connsiteY16" fmla="*/ 177517 h 445956"/>
                      <a:gd name="connsiteX17" fmla="*/ 147209 w 580175"/>
                      <a:gd name="connsiteY17" fmla="*/ 173187 h 445956"/>
                      <a:gd name="connsiteX18" fmla="*/ 147209 w 580175"/>
                      <a:gd name="connsiteY18" fmla="*/ 168857 h 445956"/>
                      <a:gd name="connsiteX19" fmla="*/ 151538 w 580175"/>
                      <a:gd name="connsiteY19" fmla="*/ 168857 h 445956"/>
                      <a:gd name="connsiteX20" fmla="*/ 467604 w 580175"/>
                      <a:gd name="connsiteY20" fmla="*/ 8660 h 445956"/>
                      <a:gd name="connsiteX21" fmla="*/ 467604 w 580175"/>
                      <a:gd name="connsiteY21" fmla="*/ 0 h 445956"/>
                      <a:gd name="connsiteX22" fmla="*/ 471934 w 580175"/>
                      <a:gd name="connsiteY22" fmla="*/ 4330 h 445956"/>
                      <a:gd name="connsiteX23" fmla="*/ 580176 w 580175"/>
                      <a:gd name="connsiteY23" fmla="*/ 151538 h 445956"/>
                      <a:gd name="connsiteX24" fmla="*/ 580176 w 580175"/>
                      <a:gd name="connsiteY24" fmla="*/ 151538 h 445956"/>
                      <a:gd name="connsiteX25" fmla="*/ 580176 w 580175"/>
                      <a:gd name="connsiteY25" fmla="*/ 151538 h 445956"/>
                      <a:gd name="connsiteX26" fmla="*/ 528220 w 580175"/>
                      <a:gd name="connsiteY26" fmla="*/ 225143 h 445956"/>
                      <a:gd name="connsiteX27" fmla="*/ 424308 w 580175"/>
                      <a:gd name="connsiteY27" fmla="*/ 398330 h 445956"/>
                      <a:gd name="connsiteX28" fmla="*/ 406989 w 580175"/>
                      <a:gd name="connsiteY28" fmla="*/ 432967 h 445956"/>
                      <a:gd name="connsiteX29" fmla="*/ 406989 w 580175"/>
                      <a:gd name="connsiteY29" fmla="*/ 445956 h 445956"/>
                      <a:gd name="connsiteX30" fmla="*/ 173187 w 580175"/>
                      <a:gd name="connsiteY30" fmla="*/ 316066 h 445956"/>
                      <a:gd name="connsiteX31" fmla="*/ 402659 w 580175"/>
                      <a:gd name="connsiteY31" fmla="*/ 432967 h 445956"/>
                      <a:gd name="connsiteX32" fmla="*/ 415648 w 580175"/>
                      <a:gd name="connsiteY32" fmla="*/ 402659 h 445956"/>
                      <a:gd name="connsiteX33" fmla="*/ 523890 w 580175"/>
                      <a:gd name="connsiteY33" fmla="*/ 229473 h 445956"/>
                      <a:gd name="connsiteX34" fmla="*/ 575846 w 580175"/>
                      <a:gd name="connsiteY34" fmla="*/ 160198 h 445956"/>
                      <a:gd name="connsiteX35" fmla="*/ 476264 w 580175"/>
                      <a:gd name="connsiteY35" fmla="*/ 25978 h 445956"/>
                      <a:gd name="connsiteX36" fmla="*/ 238132 w 580175"/>
                      <a:gd name="connsiteY36" fmla="*/ 181846 h 445956"/>
                      <a:gd name="connsiteX37" fmla="*/ 368022 w 580175"/>
                      <a:gd name="connsiteY37" fmla="*/ 246791 h 445956"/>
                      <a:gd name="connsiteX38" fmla="*/ 363692 w 580175"/>
                      <a:gd name="connsiteY38" fmla="*/ 303077 h 445956"/>
                      <a:gd name="connsiteX39" fmla="*/ 259780 w 580175"/>
                      <a:gd name="connsiteY39" fmla="*/ 294418 h 445956"/>
                      <a:gd name="connsiteX40" fmla="*/ 116901 w 580175"/>
                      <a:gd name="connsiteY40" fmla="*/ 281429 h 445956"/>
                      <a:gd name="connsiteX41" fmla="*/ 64945 w 580175"/>
                      <a:gd name="connsiteY41" fmla="*/ 329055 h 445956"/>
                      <a:gd name="connsiteX42" fmla="*/ 51956 w 580175"/>
                      <a:gd name="connsiteY42" fmla="*/ 337714 h 445956"/>
                      <a:gd name="connsiteX43" fmla="*/ 173187 w 580175"/>
                      <a:gd name="connsiteY43" fmla="*/ 316066 h 445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</a:cxnLst>
                    <a:rect l="l" t="t" r="r" b="b"/>
                    <a:pathLst>
                      <a:path w="580175" h="445956">
                        <a:moveTo>
                          <a:pt x="406989" y="445956"/>
                        </a:moveTo>
                        <a:lnTo>
                          <a:pt x="402659" y="441627"/>
                        </a:lnTo>
                        <a:cubicBezTo>
                          <a:pt x="350703" y="363692"/>
                          <a:pt x="272769" y="324725"/>
                          <a:pt x="173187" y="324725"/>
                        </a:cubicBezTo>
                        <a:cubicBezTo>
                          <a:pt x="112571" y="324725"/>
                          <a:pt x="60615" y="342044"/>
                          <a:pt x="25978" y="350704"/>
                        </a:cubicBezTo>
                        <a:lnTo>
                          <a:pt x="0" y="359363"/>
                        </a:lnTo>
                        <a:lnTo>
                          <a:pt x="21648" y="342044"/>
                        </a:lnTo>
                        <a:cubicBezTo>
                          <a:pt x="34637" y="333385"/>
                          <a:pt x="47626" y="324725"/>
                          <a:pt x="60615" y="316066"/>
                        </a:cubicBezTo>
                        <a:cubicBezTo>
                          <a:pt x="82264" y="303077"/>
                          <a:pt x="99582" y="285758"/>
                          <a:pt x="112571" y="268440"/>
                        </a:cubicBezTo>
                        <a:lnTo>
                          <a:pt x="112571" y="268440"/>
                        </a:lnTo>
                        <a:lnTo>
                          <a:pt x="112571" y="268440"/>
                        </a:lnTo>
                        <a:cubicBezTo>
                          <a:pt x="173187" y="255451"/>
                          <a:pt x="229473" y="259780"/>
                          <a:pt x="264110" y="281429"/>
                        </a:cubicBezTo>
                        <a:cubicBezTo>
                          <a:pt x="303077" y="307407"/>
                          <a:pt x="342044" y="311736"/>
                          <a:pt x="355033" y="290088"/>
                        </a:cubicBezTo>
                        <a:cubicBezTo>
                          <a:pt x="363692" y="281429"/>
                          <a:pt x="363692" y="264110"/>
                          <a:pt x="355033" y="242462"/>
                        </a:cubicBezTo>
                        <a:cubicBezTo>
                          <a:pt x="342044" y="203495"/>
                          <a:pt x="281428" y="181846"/>
                          <a:pt x="190505" y="181846"/>
                        </a:cubicBezTo>
                        <a:cubicBezTo>
                          <a:pt x="177516" y="181846"/>
                          <a:pt x="164527" y="181846"/>
                          <a:pt x="151538" y="181846"/>
                        </a:cubicBezTo>
                        <a:lnTo>
                          <a:pt x="147209" y="181846"/>
                        </a:lnTo>
                        <a:lnTo>
                          <a:pt x="147209" y="177517"/>
                        </a:lnTo>
                        <a:cubicBezTo>
                          <a:pt x="147209" y="173187"/>
                          <a:pt x="147209" y="173187"/>
                          <a:pt x="147209" y="173187"/>
                        </a:cubicBezTo>
                        <a:lnTo>
                          <a:pt x="147209" y="168857"/>
                        </a:lnTo>
                        <a:lnTo>
                          <a:pt x="151538" y="168857"/>
                        </a:lnTo>
                        <a:cubicBezTo>
                          <a:pt x="389670" y="168857"/>
                          <a:pt x="445956" y="77934"/>
                          <a:pt x="467604" y="8660"/>
                        </a:cubicBezTo>
                        <a:lnTo>
                          <a:pt x="467604" y="0"/>
                        </a:lnTo>
                        <a:lnTo>
                          <a:pt x="471934" y="4330"/>
                        </a:lnTo>
                        <a:cubicBezTo>
                          <a:pt x="502242" y="25978"/>
                          <a:pt x="558527" y="99583"/>
                          <a:pt x="580176" y="151538"/>
                        </a:cubicBezTo>
                        <a:lnTo>
                          <a:pt x="580176" y="151538"/>
                        </a:lnTo>
                        <a:lnTo>
                          <a:pt x="580176" y="151538"/>
                        </a:lnTo>
                        <a:cubicBezTo>
                          <a:pt x="571516" y="173187"/>
                          <a:pt x="549868" y="199165"/>
                          <a:pt x="528220" y="225143"/>
                        </a:cubicBezTo>
                        <a:cubicBezTo>
                          <a:pt x="493582" y="268440"/>
                          <a:pt x="445956" y="324725"/>
                          <a:pt x="424308" y="398330"/>
                        </a:cubicBezTo>
                        <a:cubicBezTo>
                          <a:pt x="419978" y="411319"/>
                          <a:pt x="415648" y="424308"/>
                          <a:pt x="406989" y="432967"/>
                        </a:cubicBezTo>
                        <a:lnTo>
                          <a:pt x="406989" y="445956"/>
                        </a:lnTo>
                        <a:close/>
                        <a:moveTo>
                          <a:pt x="173187" y="316066"/>
                        </a:moveTo>
                        <a:cubicBezTo>
                          <a:pt x="272769" y="316066"/>
                          <a:pt x="346374" y="355033"/>
                          <a:pt x="402659" y="432967"/>
                        </a:cubicBezTo>
                        <a:cubicBezTo>
                          <a:pt x="406989" y="424308"/>
                          <a:pt x="411319" y="415649"/>
                          <a:pt x="415648" y="402659"/>
                        </a:cubicBezTo>
                        <a:cubicBezTo>
                          <a:pt x="441626" y="329055"/>
                          <a:pt x="484923" y="272769"/>
                          <a:pt x="523890" y="229473"/>
                        </a:cubicBezTo>
                        <a:cubicBezTo>
                          <a:pt x="545538" y="203495"/>
                          <a:pt x="562857" y="181846"/>
                          <a:pt x="575846" y="160198"/>
                        </a:cubicBezTo>
                        <a:cubicBezTo>
                          <a:pt x="558527" y="112572"/>
                          <a:pt x="506571" y="51956"/>
                          <a:pt x="476264" y="25978"/>
                        </a:cubicBezTo>
                        <a:cubicBezTo>
                          <a:pt x="454615" y="86593"/>
                          <a:pt x="406989" y="160198"/>
                          <a:pt x="238132" y="181846"/>
                        </a:cubicBezTo>
                        <a:cubicBezTo>
                          <a:pt x="311736" y="190506"/>
                          <a:pt x="355033" y="212154"/>
                          <a:pt x="368022" y="246791"/>
                        </a:cubicBezTo>
                        <a:cubicBezTo>
                          <a:pt x="376681" y="268440"/>
                          <a:pt x="372352" y="290088"/>
                          <a:pt x="363692" y="303077"/>
                        </a:cubicBezTo>
                        <a:cubicBezTo>
                          <a:pt x="346374" y="324725"/>
                          <a:pt x="307407" y="324725"/>
                          <a:pt x="259780" y="294418"/>
                        </a:cubicBezTo>
                        <a:cubicBezTo>
                          <a:pt x="225143" y="272769"/>
                          <a:pt x="173187" y="268440"/>
                          <a:pt x="116901" y="281429"/>
                        </a:cubicBezTo>
                        <a:cubicBezTo>
                          <a:pt x="103912" y="298747"/>
                          <a:pt x="82264" y="316066"/>
                          <a:pt x="64945" y="329055"/>
                        </a:cubicBezTo>
                        <a:cubicBezTo>
                          <a:pt x="60615" y="333385"/>
                          <a:pt x="56286" y="337714"/>
                          <a:pt x="51956" y="337714"/>
                        </a:cubicBezTo>
                        <a:cubicBezTo>
                          <a:pt x="82264" y="324725"/>
                          <a:pt x="125560" y="316066"/>
                          <a:pt x="173187" y="316066"/>
                        </a:cubicBezTo>
                        <a:close/>
                      </a:path>
                    </a:pathLst>
                  </a:custGeom>
                  <a:solidFill>
                    <a:srgbClr val="9A001A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" name="Graphic 12">
                  <a:extLst>
                    <a:ext uri="{FF2B5EF4-FFF2-40B4-BE49-F238E27FC236}">
                      <a16:creationId xmlns:a16="http://schemas.microsoft.com/office/drawing/2014/main" id="{F1A533FD-F0E3-445A-A826-56AC55ABB57F}"/>
                    </a:ext>
                  </a:extLst>
                </p:cNvPr>
                <p:cNvGrpSpPr/>
                <p:nvPr/>
              </p:nvGrpSpPr>
              <p:grpSpPr>
                <a:xfrm>
                  <a:off x="16208592" y="3977221"/>
                  <a:ext cx="268829" cy="142879"/>
                  <a:chOff x="16208592" y="3977221"/>
                  <a:chExt cx="268829" cy="142879"/>
                </a:xfrm>
              </p:grpSpPr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06FB3E90-611B-4C0B-B323-AB877F623AE6}"/>
                      </a:ext>
                    </a:extLst>
                  </p:cNvPr>
                  <p:cNvSpPr/>
                  <p:nvPr/>
                </p:nvSpPr>
                <p:spPr>
                  <a:xfrm>
                    <a:off x="16225911" y="3988342"/>
                    <a:ext cx="250853" cy="128233"/>
                  </a:xfrm>
                  <a:custGeom>
                    <a:avLst/>
                    <a:gdLst>
                      <a:gd name="connsiteX0" fmla="*/ 147209 w 250853"/>
                      <a:gd name="connsiteY0" fmla="*/ 105781 h 128233"/>
                      <a:gd name="connsiteX1" fmla="*/ 246791 w 250853"/>
                      <a:gd name="connsiteY1" fmla="*/ 62484 h 128233"/>
                      <a:gd name="connsiteX2" fmla="*/ 38967 w 250853"/>
                      <a:gd name="connsiteY2" fmla="*/ 1868 h 128233"/>
                      <a:gd name="connsiteX3" fmla="*/ 0 w 250853"/>
                      <a:gd name="connsiteY3" fmla="*/ 92791 h 128233"/>
                      <a:gd name="connsiteX4" fmla="*/ 147209 w 250853"/>
                      <a:gd name="connsiteY4" fmla="*/ 105781 h 1282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0853" h="128233">
                        <a:moveTo>
                          <a:pt x="147209" y="105781"/>
                        </a:moveTo>
                        <a:cubicBezTo>
                          <a:pt x="225143" y="153407"/>
                          <a:pt x="264110" y="118769"/>
                          <a:pt x="246791" y="62484"/>
                        </a:cubicBezTo>
                        <a:cubicBezTo>
                          <a:pt x="229472" y="14857"/>
                          <a:pt x="147209" y="-6791"/>
                          <a:pt x="38967" y="1868"/>
                        </a:cubicBezTo>
                        <a:cubicBezTo>
                          <a:pt x="38967" y="14857"/>
                          <a:pt x="34637" y="53824"/>
                          <a:pt x="0" y="92791"/>
                        </a:cubicBezTo>
                        <a:cubicBezTo>
                          <a:pt x="43297" y="79802"/>
                          <a:pt x="103912" y="75473"/>
                          <a:pt x="147209" y="105781"/>
                        </a:cubicBezTo>
                        <a:close/>
                      </a:path>
                    </a:pathLst>
                  </a:custGeom>
                  <a:solidFill>
                    <a:srgbClr val="FAB548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C9FA00CB-E811-44DA-A7AD-0C4FC1016E10}"/>
                      </a:ext>
                    </a:extLst>
                  </p:cNvPr>
                  <p:cNvSpPr/>
                  <p:nvPr/>
                </p:nvSpPr>
                <p:spPr>
                  <a:xfrm>
                    <a:off x="16208592" y="3977221"/>
                    <a:ext cx="268829" cy="142879"/>
                  </a:xfrm>
                  <a:custGeom>
                    <a:avLst/>
                    <a:gdLst>
                      <a:gd name="connsiteX0" fmla="*/ 229472 w 268829"/>
                      <a:gd name="connsiteY0" fmla="*/ 142879 h 142879"/>
                      <a:gd name="connsiteX1" fmla="*/ 160198 w 268829"/>
                      <a:gd name="connsiteY1" fmla="*/ 116901 h 142879"/>
                      <a:gd name="connsiteX2" fmla="*/ 12989 w 268829"/>
                      <a:gd name="connsiteY2" fmla="*/ 103912 h 142879"/>
                      <a:gd name="connsiteX3" fmla="*/ 0 w 268829"/>
                      <a:gd name="connsiteY3" fmla="*/ 108242 h 142879"/>
                      <a:gd name="connsiteX4" fmla="*/ 8659 w 268829"/>
                      <a:gd name="connsiteY4" fmla="*/ 95253 h 142879"/>
                      <a:gd name="connsiteX5" fmla="*/ 47626 w 268829"/>
                      <a:gd name="connsiteY5" fmla="*/ 4330 h 142879"/>
                      <a:gd name="connsiteX6" fmla="*/ 47626 w 268829"/>
                      <a:gd name="connsiteY6" fmla="*/ 0 h 142879"/>
                      <a:gd name="connsiteX7" fmla="*/ 51956 w 268829"/>
                      <a:gd name="connsiteY7" fmla="*/ 0 h 142879"/>
                      <a:gd name="connsiteX8" fmla="*/ 90923 w 268829"/>
                      <a:gd name="connsiteY8" fmla="*/ 0 h 142879"/>
                      <a:gd name="connsiteX9" fmla="*/ 264110 w 268829"/>
                      <a:gd name="connsiteY9" fmla="*/ 69275 h 142879"/>
                      <a:gd name="connsiteX10" fmla="*/ 259780 w 268829"/>
                      <a:gd name="connsiteY10" fmla="*/ 125560 h 142879"/>
                      <a:gd name="connsiteX11" fmla="*/ 229472 w 268829"/>
                      <a:gd name="connsiteY11" fmla="*/ 142879 h 142879"/>
                      <a:gd name="connsiteX12" fmla="*/ 82264 w 268829"/>
                      <a:gd name="connsiteY12" fmla="*/ 90923 h 142879"/>
                      <a:gd name="connsiteX13" fmla="*/ 168857 w 268829"/>
                      <a:gd name="connsiteY13" fmla="*/ 112571 h 142879"/>
                      <a:gd name="connsiteX14" fmla="*/ 259780 w 268829"/>
                      <a:gd name="connsiteY14" fmla="*/ 121231 h 142879"/>
                      <a:gd name="connsiteX15" fmla="*/ 259780 w 268829"/>
                      <a:gd name="connsiteY15" fmla="*/ 73605 h 142879"/>
                      <a:gd name="connsiteX16" fmla="*/ 95253 w 268829"/>
                      <a:gd name="connsiteY16" fmla="*/ 12989 h 142879"/>
                      <a:gd name="connsiteX17" fmla="*/ 60615 w 268829"/>
                      <a:gd name="connsiteY17" fmla="*/ 12989 h 142879"/>
                      <a:gd name="connsiteX18" fmla="*/ 25978 w 268829"/>
                      <a:gd name="connsiteY18" fmla="*/ 95253 h 142879"/>
                      <a:gd name="connsiteX19" fmla="*/ 82264 w 268829"/>
                      <a:gd name="connsiteY19" fmla="*/ 90923 h 1428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8829" h="142879">
                        <a:moveTo>
                          <a:pt x="229472" y="142879"/>
                        </a:moveTo>
                        <a:cubicBezTo>
                          <a:pt x="212154" y="142879"/>
                          <a:pt x="186176" y="134220"/>
                          <a:pt x="160198" y="116901"/>
                        </a:cubicBezTo>
                        <a:cubicBezTo>
                          <a:pt x="125560" y="95253"/>
                          <a:pt x="73604" y="90923"/>
                          <a:pt x="12989" y="103912"/>
                        </a:cubicBezTo>
                        <a:lnTo>
                          <a:pt x="0" y="108242"/>
                        </a:lnTo>
                        <a:lnTo>
                          <a:pt x="8659" y="95253"/>
                        </a:lnTo>
                        <a:cubicBezTo>
                          <a:pt x="43297" y="51956"/>
                          <a:pt x="47626" y="17319"/>
                          <a:pt x="47626" y="4330"/>
                        </a:cubicBezTo>
                        <a:lnTo>
                          <a:pt x="47626" y="0"/>
                        </a:lnTo>
                        <a:lnTo>
                          <a:pt x="51956" y="0"/>
                        </a:lnTo>
                        <a:cubicBezTo>
                          <a:pt x="64945" y="0"/>
                          <a:pt x="77934" y="0"/>
                          <a:pt x="90923" y="0"/>
                        </a:cubicBezTo>
                        <a:cubicBezTo>
                          <a:pt x="186176" y="0"/>
                          <a:pt x="251121" y="25978"/>
                          <a:pt x="264110" y="69275"/>
                        </a:cubicBezTo>
                        <a:cubicBezTo>
                          <a:pt x="272769" y="90923"/>
                          <a:pt x="268439" y="112571"/>
                          <a:pt x="259780" y="125560"/>
                        </a:cubicBezTo>
                        <a:cubicBezTo>
                          <a:pt x="259780" y="138550"/>
                          <a:pt x="246791" y="142879"/>
                          <a:pt x="229472" y="142879"/>
                        </a:cubicBezTo>
                        <a:close/>
                        <a:moveTo>
                          <a:pt x="82264" y="90923"/>
                        </a:moveTo>
                        <a:cubicBezTo>
                          <a:pt x="116901" y="90923"/>
                          <a:pt x="142879" y="99583"/>
                          <a:pt x="168857" y="112571"/>
                        </a:cubicBezTo>
                        <a:cubicBezTo>
                          <a:pt x="207824" y="138550"/>
                          <a:pt x="246791" y="142879"/>
                          <a:pt x="259780" y="121231"/>
                        </a:cubicBezTo>
                        <a:cubicBezTo>
                          <a:pt x="268439" y="112571"/>
                          <a:pt x="268439" y="95253"/>
                          <a:pt x="259780" y="73605"/>
                        </a:cubicBezTo>
                        <a:cubicBezTo>
                          <a:pt x="246791" y="34637"/>
                          <a:pt x="186176" y="12989"/>
                          <a:pt x="95253" y="12989"/>
                        </a:cubicBezTo>
                        <a:cubicBezTo>
                          <a:pt x="86593" y="12989"/>
                          <a:pt x="73604" y="12989"/>
                          <a:pt x="60615" y="12989"/>
                        </a:cubicBezTo>
                        <a:cubicBezTo>
                          <a:pt x="60615" y="30308"/>
                          <a:pt x="51956" y="60615"/>
                          <a:pt x="25978" y="95253"/>
                        </a:cubicBezTo>
                        <a:cubicBezTo>
                          <a:pt x="47626" y="90923"/>
                          <a:pt x="64945" y="90923"/>
                          <a:pt x="82264" y="90923"/>
                        </a:cubicBezTo>
                        <a:close/>
                      </a:path>
                    </a:pathLst>
                  </a:custGeom>
                  <a:solidFill>
                    <a:srgbClr val="BA7E27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934ADA63-0645-49A9-B821-AC7D95B7A961}"/>
                  </a:ext>
                </a:extLst>
              </p:cNvPr>
              <p:cNvSpPr/>
              <p:nvPr/>
            </p:nvSpPr>
            <p:spPr>
              <a:xfrm>
                <a:off x="16126328" y="4125988"/>
                <a:ext cx="389670" cy="232473"/>
              </a:xfrm>
              <a:custGeom>
                <a:avLst/>
                <a:gdLst>
                  <a:gd name="connsiteX0" fmla="*/ 8659 w 389670"/>
                  <a:gd name="connsiteY0" fmla="*/ 28749 h 232473"/>
                  <a:gd name="connsiteX1" fmla="*/ 0 w 389670"/>
                  <a:gd name="connsiteY1" fmla="*/ 37409 h 232473"/>
                  <a:gd name="connsiteX2" fmla="*/ 151538 w 389670"/>
                  <a:gd name="connsiteY2" fmla="*/ 33079 h 232473"/>
                  <a:gd name="connsiteX3" fmla="*/ 0 w 389670"/>
                  <a:gd name="connsiteY3" fmla="*/ 219255 h 232473"/>
                  <a:gd name="connsiteX4" fmla="*/ 51956 w 389670"/>
                  <a:gd name="connsiteY4" fmla="*/ 227915 h 232473"/>
                  <a:gd name="connsiteX5" fmla="*/ 389670 w 389670"/>
                  <a:gd name="connsiteY5" fmla="*/ 119673 h 232473"/>
                  <a:gd name="connsiteX6" fmla="*/ 8659 w 389670"/>
                  <a:gd name="connsiteY6" fmla="*/ 28749 h 232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9670" h="232473">
                    <a:moveTo>
                      <a:pt x="8659" y="28749"/>
                    </a:moveTo>
                    <a:cubicBezTo>
                      <a:pt x="4330" y="33079"/>
                      <a:pt x="0" y="33079"/>
                      <a:pt x="0" y="37409"/>
                    </a:cubicBezTo>
                    <a:cubicBezTo>
                      <a:pt x="47626" y="20090"/>
                      <a:pt x="108242" y="7101"/>
                      <a:pt x="151538" y="33079"/>
                    </a:cubicBezTo>
                    <a:cubicBezTo>
                      <a:pt x="233802" y="76376"/>
                      <a:pt x="225143" y="240903"/>
                      <a:pt x="0" y="219255"/>
                    </a:cubicBezTo>
                    <a:cubicBezTo>
                      <a:pt x="12989" y="223585"/>
                      <a:pt x="30308" y="227915"/>
                      <a:pt x="51956" y="227915"/>
                    </a:cubicBezTo>
                    <a:cubicBezTo>
                      <a:pt x="207824" y="240903"/>
                      <a:pt x="329055" y="232244"/>
                      <a:pt x="389670" y="119673"/>
                    </a:cubicBezTo>
                    <a:cubicBezTo>
                      <a:pt x="277099" y="-44855"/>
                      <a:pt x="90923" y="-1558"/>
                      <a:pt x="8659" y="28749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25D7BC3-27EB-46B4-92F7-9FBD76ADA9A2}"/>
                  </a:ext>
                </a:extLst>
              </p:cNvPr>
              <p:cNvSpPr/>
              <p:nvPr/>
            </p:nvSpPr>
            <p:spPr>
              <a:xfrm>
                <a:off x="16269207" y="4133089"/>
                <a:ext cx="251120" cy="229472"/>
              </a:xfrm>
              <a:custGeom>
                <a:avLst/>
                <a:gdLst>
                  <a:gd name="connsiteX0" fmla="*/ 82264 w 251120"/>
                  <a:gd name="connsiteY0" fmla="*/ 0 h 229472"/>
                  <a:gd name="connsiteX1" fmla="*/ 82264 w 251120"/>
                  <a:gd name="connsiteY1" fmla="*/ 0 h 229472"/>
                  <a:gd name="connsiteX2" fmla="*/ 173187 w 251120"/>
                  <a:gd name="connsiteY2" fmla="*/ 99583 h 229472"/>
                  <a:gd name="connsiteX3" fmla="*/ 0 w 251120"/>
                  <a:gd name="connsiteY3" fmla="*/ 229473 h 229472"/>
                  <a:gd name="connsiteX4" fmla="*/ 251121 w 251120"/>
                  <a:gd name="connsiteY4" fmla="*/ 116901 h 229472"/>
                  <a:gd name="connsiteX5" fmla="*/ 82264 w 251120"/>
                  <a:gd name="connsiteY5" fmla="*/ 0 h 229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51120" h="229472">
                    <a:moveTo>
                      <a:pt x="82264" y="0"/>
                    </a:moveTo>
                    <a:lnTo>
                      <a:pt x="82264" y="0"/>
                    </a:lnTo>
                    <a:cubicBezTo>
                      <a:pt x="82264" y="4330"/>
                      <a:pt x="177516" y="38967"/>
                      <a:pt x="173187" y="99583"/>
                    </a:cubicBezTo>
                    <a:cubicBezTo>
                      <a:pt x="168857" y="160198"/>
                      <a:pt x="125560" y="225143"/>
                      <a:pt x="0" y="229473"/>
                    </a:cubicBezTo>
                    <a:cubicBezTo>
                      <a:pt x="116901" y="229473"/>
                      <a:pt x="203494" y="207824"/>
                      <a:pt x="251121" y="116901"/>
                    </a:cubicBezTo>
                    <a:cubicBezTo>
                      <a:pt x="203494" y="43297"/>
                      <a:pt x="142879" y="12989"/>
                      <a:pt x="82264" y="0"/>
                    </a:cubicBezTo>
                    <a:close/>
                  </a:path>
                </a:pathLst>
              </a:custGeom>
              <a:solidFill>
                <a:srgbClr val="D6D3C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1505C8A-F76D-4EFB-B1CF-040301EDC911}"/>
                  </a:ext>
                </a:extLst>
              </p:cNvPr>
              <p:cNvSpPr/>
              <p:nvPr/>
            </p:nvSpPr>
            <p:spPr>
              <a:xfrm>
                <a:off x="16264878" y="3821353"/>
                <a:ext cx="428637" cy="428637"/>
              </a:xfrm>
              <a:custGeom>
                <a:avLst/>
                <a:gdLst>
                  <a:gd name="connsiteX0" fmla="*/ 320396 w 428637"/>
                  <a:gd name="connsiteY0" fmla="*/ 0 h 428637"/>
                  <a:gd name="connsiteX1" fmla="*/ 0 w 428637"/>
                  <a:gd name="connsiteY1" fmla="*/ 164528 h 428637"/>
                  <a:gd name="connsiteX2" fmla="*/ 0 w 428637"/>
                  <a:gd name="connsiteY2" fmla="*/ 168857 h 428637"/>
                  <a:gd name="connsiteX3" fmla="*/ 173187 w 428637"/>
                  <a:gd name="connsiteY3" fmla="*/ 194835 h 428637"/>
                  <a:gd name="connsiteX4" fmla="*/ 216483 w 428637"/>
                  <a:gd name="connsiteY4" fmla="*/ 177516 h 428637"/>
                  <a:gd name="connsiteX5" fmla="*/ 350703 w 428637"/>
                  <a:gd name="connsiteY5" fmla="*/ 116901 h 428637"/>
                  <a:gd name="connsiteX6" fmla="*/ 311736 w 428637"/>
                  <a:gd name="connsiteY6" fmla="*/ 251121 h 428637"/>
                  <a:gd name="connsiteX7" fmla="*/ 199165 w 428637"/>
                  <a:gd name="connsiteY7" fmla="*/ 342044 h 428637"/>
                  <a:gd name="connsiteX8" fmla="*/ 56286 w 428637"/>
                  <a:gd name="connsiteY8" fmla="*/ 311736 h 428637"/>
                  <a:gd name="connsiteX9" fmla="*/ 255450 w 428637"/>
                  <a:gd name="connsiteY9" fmla="*/ 428637 h 428637"/>
                  <a:gd name="connsiteX10" fmla="*/ 272769 w 428637"/>
                  <a:gd name="connsiteY10" fmla="*/ 394000 h 428637"/>
                  <a:gd name="connsiteX11" fmla="*/ 428637 w 428637"/>
                  <a:gd name="connsiteY11" fmla="*/ 147209 h 428637"/>
                  <a:gd name="connsiteX12" fmla="*/ 320396 w 428637"/>
                  <a:gd name="connsiteY12" fmla="*/ 0 h 42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28637" h="428637">
                    <a:moveTo>
                      <a:pt x="320396" y="0"/>
                    </a:moveTo>
                    <a:cubicBezTo>
                      <a:pt x="298747" y="69275"/>
                      <a:pt x="242461" y="160198"/>
                      <a:pt x="0" y="164528"/>
                    </a:cubicBezTo>
                    <a:cubicBezTo>
                      <a:pt x="0" y="164528"/>
                      <a:pt x="0" y="164528"/>
                      <a:pt x="0" y="168857"/>
                    </a:cubicBezTo>
                    <a:cubicBezTo>
                      <a:pt x="73604" y="164528"/>
                      <a:pt x="134220" y="173187"/>
                      <a:pt x="173187" y="194835"/>
                    </a:cubicBezTo>
                    <a:cubicBezTo>
                      <a:pt x="186176" y="190506"/>
                      <a:pt x="203494" y="186176"/>
                      <a:pt x="216483" y="177516"/>
                    </a:cubicBezTo>
                    <a:cubicBezTo>
                      <a:pt x="350703" y="116901"/>
                      <a:pt x="316066" y="90923"/>
                      <a:pt x="350703" y="116901"/>
                    </a:cubicBezTo>
                    <a:cubicBezTo>
                      <a:pt x="385341" y="147209"/>
                      <a:pt x="368022" y="186176"/>
                      <a:pt x="311736" y="251121"/>
                    </a:cubicBezTo>
                    <a:cubicBezTo>
                      <a:pt x="255450" y="316066"/>
                      <a:pt x="251121" y="389670"/>
                      <a:pt x="199165" y="342044"/>
                    </a:cubicBezTo>
                    <a:cubicBezTo>
                      <a:pt x="168857" y="316066"/>
                      <a:pt x="103912" y="311736"/>
                      <a:pt x="56286" y="311736"/>
                    </a:cubicBezTo>
                    <a:cubicBezTo>
                      <a:pt x="125560" y="320396"/>
                      <a:pt x="199165" y="350703"/>
                      <a:pt x="255450" y="428637"/>
                    </a:cubicBezTo>
                    <a:cubicBezTo>
                      <a:pt x="259780" y="415648"/>
                      <a:pt x="268440" y="406989"/>
                      <a:pt x="272769" y="394000"/>
                    </a:cubicBezTo>
                    <a:cubicBezTo>
                      <a:pt x="311736" y="281429"/>
                      <a:pt x="402659" y="203494"/>
                      <a:pt x="428637" y="147209"/>
                    </a:cubicBezTo>
                    <a:cubicBezTo>
                      <a:pt x="406989" y="90923"/>
                      <a:pt x="350703" y="21648"/>
                      <a:pt x="320396" y="0"/>
                    </a:cubicBezTo>
                    <a:close/>
                  </a:path>
                </a:pathLst>
              </a:custGeom>
              <a:solidFill>
                <a:srgbClr val="A7001A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47906B5-E3A6-4772-BD8B-C4F029CF4213}"/>
                  </a:ext>
                </a:extLst>
              </p:cNvPr>
              <p:cNvSpPr/>
              <p:nvPr/>
            </p:nvSpPr>
            <p:spPr>
              <a:xfrm>
                <a:off x="16261742" y="4008732"/>
                <a:ext cx="173075" cy="74486"/>
              </a:xfrm>
              <a:custGeom>
                <a:avLst/>
                <a:gdLst>
                  <a:gd name="connsiteX0" fmla="*/ 3136 w 173075"/>
                  <a:gd name="connsiteY0" fmla="*/ 42094 h 74486"/>
                  <a:gd name="connsiteX1" fmla="*/ 128696 w 173075"/>
                  <a:gd name="connsiteY1" fmla="*/ 63742 h 74486"/>
                  <a:gd name="connsiteX2" fmla="*/ 107048 w 173075"/>
                  <a:gd name="connsiteY2" fmla="*/ 3127 h 74486"/>
                  <a:gd name="connsiteX3" fmla="*/ 3136 w 173075"/>
                  <a:gd name="connsiteY3" fmla="*/ 42094 h 744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075" h="74486">
                    <a:moveTo>
                      <a:pt x="3136" y="42094"/>
                    </a:moveTo>
                    <a:cubicBezTo>
                      <a:pt x="3136" y="42094"/>
                      <a:pt x="76740" y="24775"/>
                      <a:pt x="128696" y="63742"/>
                    </a:cubicBezTo>
                    <a:cubicBezTo>
                      <a:pt x="180652" y="102709"/>
                      <a:pt x="202301" y="24775"/>
                      <a:pt x="107048" y="3127"/>
                    </a:cubicBezTo>
                    <a:cubicBezTo>
                      <a:pt x="16125" y="-9862"/>
                      <a:pt x="-9853" y="20446"/>
                      <a:pt x="3136" y="42094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2">
              <a:extLst>
                <a:ext uri="{FF2B5EF4-FFF2-40B4-BE49-F238E27FC236}">
                  <a16:creationId xmlns:a16="http://schemas.microsoft.com/office/drawing/2014/main" id="{BD0DBB4C-C150-4A37-9837-45EB3CFF89D5}"/>
                </a:ext>
              </a:extLst>
            </p:cNvPr>
            <p:cNvGrpSpPr/>
            <p:nvPr/>
          </p:nvGrpSpPr>
          <p:grpSpPr>
            <a:xfrm>
              <a:off x="16037059" y="3072320"/>
              <a:ext cx="1513730" cy="1052109"/>
              <a:chOff x="16037059" y="3072320"/>
              <a:chExt cx="1513730" cy="1052109"/>
            </a:xfrm>
          </p:grpSpPr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472DACC-9F1B-4B20-901B-8F4510CDD62A}"/>
                  </a:ext>
                </a:extLst>
              </p:cNvPr>
              <p:cNvSpPr/>
              <p:nvPr/>
            </p:nvSpPr>
            <p:spPr>
              <a:xfrm>
                <a:off x="16037059" y="3072320"/>
                <a:ext cx="1509400" cy="1045699"/>
              </a:xfrm>
              <a:custGeom>
                <a:avLst/>
                <a:gdLst>
                  <a:gd name="connsiteX0" fmla="*/ 1184676 w 1509400"/>
                  <a:gd name="connsiteY0" fmla="*/ 1008813 h 1045699"/>
                  <a:gd name="connsiteX1" fmla="*/ 1401159 w 1509400"/>
                  <a:gd name="connsiteY1" fmla="*/ 1026132 h 1045699"/>
                  <a:gd name="connsiteX2" fmla="*/ 1509401 w 1509400"/>
                  <a:gd name="connsiteY2" fmla="*/ 844286 h 1045699"/>
                  <a:gd name="connsiteX3" fmla="*/ 1479093 w 1509400"/>
                  <a:gd name="connsiteY3" fmla="*/ 744703 h 1045699"/>
                  <a:gd name="connsiteX4" fmla="*/ 1457445 w 1509400"/>
                  <a:gd name="connsiteY4" fmla="*/ 640791 h 1045699"/>
                  <a:gd name="connsiteX5" fmla="*/ 1405489 w 1509400"/>
                  <a:gd name="connsiteY5" fmla="*/ 571517 h 1045699"/>
                  <a:gd name="connsiteX6" fmla="*/ 1362192 w 1509400"/>
                  <a:gd name="connsiteY6" fmla="*/ 458945 h 1045699"/>
                  <a:gd name="connsiteX7" fmla="*/ 1292917 w 1509400"/>
                  <a:gd name="connsiteY7" fmla="*/ 225143 h 1045699"/>
                  <a:gd name="connsiteX8" fmla="*/ 1288588 w 1509400"/>
                  <a:gd name="connsiteY8" fmla="*/ 121231 h 1045699"/>
                  <a:gd name="connsiteX9" fmla="*/ 1206324 w 1509400"/>
                  <a:gd name="connsiteY9" fmla="*/ 25978 h 1045699"/>
                  <a:gd name="connsiteX10" fmla="*/ 691093 w 1509400"/>
                  <a:gd name="connsiteY10" fmla="*/ 30308 h 1045699"/>
                  <a:gd name="connsiteX11" fmla="*/ 353379 w 1509400"/>
                  <a:gd name="connsiteY11" fmla="*/ 0 h 1045699"/>
                  <a:gd name="connsiteX12" fmla="*/ 301423 w 1509400"/>
                  <a:gd name="connsiteY12" fmla="*/ 21648 h 1045699"/>
                  <a:gd name="connsiteX13" fmla="*/ 266786 w 1509400"/>
                  <a:gd name="connsiteY13" fmla="*/ 64945 h 1045699"/>
                  <a:gd name="connsiteX14" fmla="*/ 167203 w 1509400"/>
                  <a:gd name="connsiteY14" fmla="*/ 177517 h 1045699"/>
                  <a:gd name="connsiteX15" fmla="*/ 54632 w 1509400"/>
                  <a:gd name="connsiteY15" fmla="*/ 597494 h 1045699"/>
                  <a:gd name="connsiteX16" fmla="*/ 106588 w 1509400"/>
                  <a:gd name="connsiteY16" fmla="*/ 675429 h 1045699"/>
                  <a:gd name="connsiteX17" fmla="*/ 197511 w 1509400"/>
                  <a:gd name="connsiteY17" fmla="*/ 736044 h 1045699"/>
                  <a:gd name="connsiteX18" fmla="*/ 500588 w 1509400"/>
                  <a:gd name="connsiteY18" fmla="*/ 575846 h 1045699"/>
                  <a:gd name="connsiteX19" fmla="*/ 478940 w 1509400"/>
                  <a:gd name="connsiteY19" fmla="*/ 528220 h 1045699"/>
                  <a:gd name="connsiteX20" fmla="*/ 444302 w 1509400"/>
                  <a:gd name="connsiteY20" fmla="*/ 497912 h 1045699"/>
                  <a:gd name="connsiteX21" fmla="*/ 435643 w 1509400"/>
                  <a:gd name="connsiteY21" fmla="*/ 454615 h 1045699"/>
                  <a:gd name="connsiteX22" fmla="*/ 660786 w 1509400"/>
                  <a:gd name="connsiteY22" fmla="*/ 337714 h 1045699"/>
                  <a:gd name="connsiteX23" fmla="*/ 855621 w 1509400"/>
                  <a:gd name="connsiteY23" fmla="*/ 428637 h 1045699"/>
                  <a:gd name="connsiteX24" fmla="*/ 1050456 w 1509400"/>
                  <a:gd name="connsiteY24" fmla="*/ 675429 h 1045699"/>
                  <a:gd name="connsiteX25" fmla="*/ 1033137 w 1509400"/>
                  <a:gd name="connsiteY25" fmla="*/ 753363 h 1045699"/>
                  <a:gd name="connsiteX26" fmla="*/ 1106742 w 1509400"/>
                  <a:gd name="connsiteY26" fmla="*/ 865934 h 1045699"/>
                  <a:gd name="connsiteX27" fmla="*/ 1128390 w 1509400"/>
                  <a:gd name="connsiteY27" fmla="*/ 922220 h 1045699"/>
                  <a:gd name="connsiteX28" fmla="*/ 1184676 w 1509400"/>
                  <a:gd name="connsiteY28" fmla="*/ 1008813 h 1045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509400" h="1045699">
                    <a:moveTo>
                      <a:pt x="1184676" y="1008813"/>
                    </a:moveTo>
                    <a:cubicBezTo>
                      <a:pt x="1214983" y="1030461"/>
                      <a:pt x="1327555" y="1069429"/>
                      <a:pt x="1401159" y="1026132"/>
                    </a:cubicBezTo>
                    <a:cubicBezTo>
                      <a:pt x="1474764" y="982835"/>
                      <a:pt x="1509401" y="861604"/>
                      <a:pt x="1509401" y="844286"/>
                    </a:cubicBezTo>
                    <a:cubicBezTo>
                      <a:pt x="1509401" y="831297"/>
                      <a:pt x="1479093" y="744703"/>
                      <a:pt x="1479093" y="744703"/>
                    </a:cubicBezTo>
                    <a:cubicBezTo>
                      <a:pt x="1479093" y="744703"/>
                      <a:pt x="1457445" y="675429"/>
                      <a:pt x="1457445" y="640791"/>
                    </a:cubicBezTo>
                    <a:cubicBezTo>
                      <a:pt x="1457445" y="610484"/>
                      <a:pt x="1431467" y="593165"/>
                      <a:pt x="1405489" y="571517"/>
                    </a:cubicBezTo>
                    <a:cubicBezTo>
                      <a:pt x="1379511" y="549868"/>
                      <a:pt x="1379511" y="502242"/>
                      <a:pt x="1362192" y="458945"/>
                    </a:cubicBezTo>
                    <a:cubicBezTo>
                      <a:pt x="1344873" y="419978"/>
                      <a:pt x="1305906" y="281428"/>
                      <a:pt x="1292917" y="225143"/>
                    </a:cubicBezTo>
                    <a:cubicBezTo>
                      <a:pt x="1279928" y="168857"/>
                      <a:pt x="1284258" y="155868"/>
                      <a:pt x="1288588" y="121231"/>
                    </a:cubicBezTo>
                    <a:cubicBezTo>
                      <a:pt x="1292917" y="90923"/>
                      <a:pt x="1275599" y="82264"/>
                      <a:pt x="1206324" y="25978"/>
                    </a:cubicBezTo>
                    <a:cubicBezTo>
                      <a:pt x="1206324" y="25978"/>
                      <a:pt x="1020148" y="186176"/>
                      <a:pt x="691093" y="30308"/>
                    </a:cubicBezTo>
                    <a:cubicBezTo>
                      <a:pt x="691093" y="30308"/>
                      <a:pt x="530896" y="95253"/>
                      <a:pt x="353379" y="0"/>
                    </a:cubicBezTo>
                    <a:cubicBezTo>
                      <a:pt x="353379" y="0"/>
                      <a:pt x="344720" y="17319"/>
                      <a:pt x="301423" y="21648"/>
                    </a:cubicBezTo>
                    <a:cubicBezTo>
                      <a:pt x="262456" y="25978"/>
                      <a:pt x="249467" y="25978"/>
                      <a:pt x="266786" y="64945"/>
                    </a:cubicBezTo>
                    <a:cubicBezTo>
                      <a:pt x="284105" y="103912"/>
                      <a:pt x="249467" y="86593"/>
                      <a:pt x="167203" y="177517"/>
                    </a:cubicBezTo>
                    <a:cubicBezTo>
                      <a:pt x="84940" y="268440"/>
                      <a:pt x="-88247" y="450286"/>
                      <a:pt x="54632" y="597494"/>
                    </a:cubicBezTo>
                    <a:cubicBezTo>
                      <a:pt x="106588" y="653780"/>
                      <a:pt x="106588" y="675429"/>
                      <a:pt x="106588" y="675429"/>
                    </a:cubicBezTo>
                    <a:cubicBezTo>
                      <a:pt x="123907" y="710066"/>
                      <a:pt x="145555" y="731714"/>
                      <a:pt x="197511" y="736044"/>
                    </a:cubicBezTo>
                    <a:cubicBezTo>
                      <a:pt x="253797" y="740374"/>
                      <a:pt x="413995" y="727385"/>
                      <a:pt x="500588" y="575846"/>
                    </a:cubicBezTo>
                    <a:cubicBezTo>
                      <a:pt x="496258" y="558527"/>
                      <a:pt x="478940" y="528220"/>
                      <a:pt x="478940" y="528220"/>
                    </a:cubicBezTo>
                    <a:cubicBezTo>
                      <a:pt x="478940" y="528220"/>
                      <a:pt x="474610" y="502242"/>
                      <a:pt x="444302" y="497912"/>
                    </a:cubicBezTo>
                    <a:cubicBezTo>
                      <a:pt x="461621" y="471934"/>
                      <a:pt x="435643" y="454615"/>
                      <a:pt x="435643" y="454615"/>
                    </a:cubicBezTo>
                    <a:cubicBezTo>
                      <a:pt x="435643" y="454615"/>
                      <a:pt x="578522" y="363692"/>
                      <a:pt x="660786" y="337714"/>
                    </a:cubicBezTo>
                    <a:cubicBezTo>
                      <a:pt x="743049" y="311736"/>
                      <a:pt x="764698" y="324725"/>
                      <a:pt x="855621" y="428637"/>
                    </a:cubicBezTo>
                    <a:cubicBezTo>
                      <a:pt x="946544" y="532549"/>
                      <a:pt x="1050456" y="675429"/>
                      <a:pt x="1050456" y="675429"/>
                    </a:cubicBezTo>
                    <a:cubicBezTo>
                      <a:pt x="1050456" y="675429"/>
                      <a:pt x="989841" y="714395"/>
                      <a:pt x="1033137" y="753363"/>
                    </a:cubicBezTo>
                    <a:cubicBezTo>
                      <a:pt x="1076434" y="792330"/>
                      <a:pt x="1093753" y="831297"/>
                      <a:pt x="1106742" y="865934"/>
                    </a:cubicBezTo>
                    <a:cubicBezTo>
                      <a:pt x="1119731" y="900571"/>
                      <a:pt x="1128390" y="922220"/>
                      <a:pt x="1128390" y="922220"/>
                    </a:cubicBezTo>
                    <a:cubicBezTo>
                      <a:pt x="1154368" y="952527"/>
                      <a:pt x="1154368" y="987165"/>
                      <a:pt x="1184676" y="1008813"/>
                    </a:cubicBezTo>
                    <a:close/>
                  </a:path>
                </a:pathLst>
              </a:custGeom>
              <a:solidFill>
                <a:srgbClr val="265B90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9DECE012-093F-4C6D-9FAE-3BF3E3E01D90}"/>
                  </a:ext>
                </a:extLst>
              </p:cNvPr>
              <p:cNvSpPr/>
              <p:nvPr/>
            </p:nvSpPr>
            <p:spPr>
              <a:xfrm>
                <a:off x="16037303" y="3085309"/>
                <a:ext cx="1513485" cy="1039120"/>
              </a:xfrm>
              <a:custGeom>
                <a:avLst/>
                <a:gdLst>
                  <a:gd name="connsiteX0" fmla="*/ 1318651 w 1513485"/>
                  <a:gd name="connsiteY0" fmla="*/ 1039121 h 1039120"/>
                  <a:gd name="connsiteX1" fmla="*/ 1318651 w 1513485"/>
                  <a:gd name="connsiteY1" fmla="*/ 1039121 h 1039120"/>
                  <a:gd name="connsiteX2" fmla="*/ 1180102 w 1513485"/>
                  <a:gd name="connsiteY2" fmla="*/ 1000154 h 1039120"/>
                  <a:gd name="connsiteX3" fmla="*/ 1149794 w 1513485"/>
                  <a:gd name="connsiteY3" fmla="*/ 956857 h 1039120"/>
                  <a:gd name="connsiteX4" fmla="*/ 1128145 w 1513485"/>
                  <a:gd name="connsiteY4" fmla="*/ 926549 h 1039120"/>
                  <a:gd name="connsiteX5" fmla="*/ 1128145 w 1513485"/>
                  <a:gd name="connsiteY5" fmla="*/ 926549 h 1039120"/>
                  <a:gd name="connsiteX6" fmla="*/ 1106497 w 1513485"/>
                  <a:gd name="connsiteY6" fmla="*/ 870264 h 1039120"/>
                  <a:gd name="connsiteX7" fmla="*/ 1032893 w 1513485"/>
                  <a:gd name="connsiteY7" fmla="*/ 762022 h 1039120"/>
                  <a:gd name="connsiteX8" fmla="*/ 1015574 w 1513485"/>
                  <a:gd name="connsiteY8" fmla="*/ 723055 h 1039120"/>
                  <a:gd name="connsiteX9" fmla="*/ 1045882 w 1513485"/>
                  <a:gd name="connsiteY9" fmla="*/ 679758 h 1039120"/>
                  <a:gd name="connsiteX10" fmla="*/ 855376 w 1513485"/>
                  <a:gd name="connsiteY10" fmla="*/ 437297 h 1039120"/>
                  <a:gd name="connsiteX11" fmla="*/ 721156 w 1513485"/>
                  <a:gd name="connsiteY11" fmla="*/ 337714 h 1039120"/>
                  <a:gd name="connsiteX12" fmla="*/ 664871 w 1513485"/>
                  <a:gd name="connsiteY12" fmla="*/ 350703 h 1039120"/>
                  <a:gd name="connsiteX13" fmla="*/ 444058 w 1513485"/>
                  <a:gd name="connsiteY13" fmla="*/ 463275 h 1039120"/>
                  <a:gd name="connsiteX14" fmla="*/ 452717 w 1513485"/>
                  <a:gd name="connsiteY14" fmla="*/ 502242 h 1039120"/>
                  <a:gd name="connsiteX15" fmla="*/ 483025 w 1513485"/>
                  <a:gd name="connsiteY15" fmla="*/ 532550 h 1039120"/>
                  <a:gd name="connsiteX16" fmla="*/ 504673 w 1513485"/>
                  <a:gd name="connsiteY16" fmla="*/ 580176 h 1039120"/>
                  <a:gd name="connsiteX17" fmla="*/ 504673 w 1513485"/>
                  <a:gd name="connsiteY17" fmla="*/ 580176 h 1039120"/>
                  <a:gd name="connsiteX18" fmla="*/ 504673 w 1513485"/>
                  <a:gd name="connsiteY18" fmla="*/ 580176 h 1039120"/>
                  <a:gd name="connsiteX19" fmla="*/ 210256 w 1513485"/>
                  <a:gd name="connsiteY19" fmla="*/ 740374 h 1039120"/>
                  <a:gd name="connsiteX20" fmla="*/ 197267 w 1513485"/>
                  <a:gd name="connsiteY20" fmla="*/ 740374 h 1039120"/>
                  <a:gd name="connsiteX21" fmla="*/ 102014 w 1513485"/>
                  <a:gd name="connsiteY21" fmla="*/ 679758 h 1039120"/>
                  <a:gd name="connsiteX22" fmla="*/ 102014 w 1513485"/>
                  <a:gd name="connsiteY22" fmla="*/ 679758 h 1039120"/>
                  <a:gd name="connsiteX23" fmla="*/ 102014 w 1513485"/>
                  <a:gd name="connsiteY23" fmla="*/ 679758 h 1039120"/>
                  <a:gd name="connsiteX24" fmla="*/ 54387 w 1513485"/>
                  <a:gd name="connsiteY24" fmla="*/ 606154 h 1039120"/>
                  <a:gd name="connsiteX25" fmla="*/ 158300 w 1513485"/>
                  <a:gd name="connsiteY25" fmla="*/ 190506 h 1039120"/>
                  <a:gd name="connsiteX26" fmla="*/ 166959 w 1513485"/>
                  <a:gd name="connsiteY26" fmla="*/ 181846 h 1039120"/>
                  <a:gd name="connsiteX27" fmla="*/ 249223 w 1513485"/>
                  <a:gd name="connsiteY27" fmla="*/ 108242 h 1039120"/>
                  <a:gd name="connsiteX28" fmla="*/ 266541 w 1513485"/>
                  <a:gd name="connsiteY28" fmla="*/ 73604 h 1039120"/>
                  <a:gd name="connsiteX29" fmla="*/ 257882 w 1513485"/>
                  <a:gd name="connsiteY29" fmla="*/ 34637 h 1039120"/>
                  <a:gd name="connsiteX30" fmla="*/ 301179 w 1513485"/>
                  <a:gd name="connsiteY30" fmla="*/ 21648 h 1039120"/>
                  <a:gd name="connsiteX31" fmla="*/ 348805 w 1513485"/>
                  <a:gd name="connsiteY31" fmla="*/ 4330 h 1039120"/>
                  <a:gd name="connsiteX32" fmla="*/ 353135 w 1513485"/>
                  <a:gd name="connsiteY32" fmla="*/ 0 h 1039120"/>
                  <a:gd name="connsiteX33" fmla="*/ 357464 w 1513485"/>
                  <a:gd name="connsiteY33" fmla="*/ 4330 h 1039120"/>
                  <a:gd name="connsiteX34" fmla="*/ 560959 w 1513485"/>
                  <a:gd name="connsiteY34" fmla="*/ 56286 h 1039120"/>
                  <a:gd name="connsiteX35" fmla="*/ 695179 w 1513485"/>
                  <a:gd name="connsiteY35" fmla="*/ 34637 h 1039120"/>
                  <a:gd name="connsiteX36" fmla="*/ 695179 w 1513485"/>
                  <a:gd name="connsiteY36" fmla="*/ 34637 h 1039120"/>
                  <a:gd name="connsiteX37" fmla="*/ 695179 w 1513485"/>
                  <a:gd name="connsiteY37" fmla="*/ 34637 h 1039120"/>
                  <a:gd name="connsiteX38" fmla="*/ 967948 w 1513485"/>
                  <a:gd name="connsiteY38" fmla="*/ 103912 h 1039120"/>
                  <a:gd name="connsiteX39" fmla="*/ 967948 w 1513485"/>
                  <a:gd name="connsiteY39" fmla="*/ 103912 h 1039120"/>
                  <a:gd name="connsiteX40" fmla="*/ 1201750 w 1513485"/>
                  <a:gd name="connsiteY40" fmla="*/ 30308 h 1039120"/>
                  <a:gd name="connsiteX41" fmla="*/ 1206079 w 1513485"/>
                  <a:gd name="connsiteY41" fmla="*/ 25978 h 1039120"/>
                  <a:gd name="connsiteX42" fmla="*/ 1210409 w 1513485"/>
                  <a:gd name="connsiteY42" fmla="*/ 30308 h 1039120"/>
                  <a:gd name="connsiteX43" fmla="*/ 1232057 w 1513485"/>
                  <a:gd name="connsiteY43" fmla="*/ 47626 h 1039120"/>
                  <a:gd name="connsiteX44" fmla="*/ 1292673 w 1513485"/>
                  <a:gd name="connsiteY44" fmla="*/ 129890 h 1039120"/>
                  <a:gd name="connsiteX45" fmla="*/ 1292673 w 1513485"/>
                  <a:gd name="connsiteY45" fmla="*/ 142879 h 1039120"/>
                  <a:gd name="connsiteX46" fmla="*/ 1297002 w 1513485"/>
                  <a:gd name="connsiteY46" fmla="*/ 229473 h 1039120"/>
                  <a:gd name="connsiteX47" fmla="*/ 1366277 w 1513485"/>
                  <a:gd name="connsiteY47" fmla="*/ 463275 h 1039120"/>
                  <a:gd name="connsiteX48" fmla="*/ 1379266 w 1513485"/>
                  <a:gd name="connsiteY48" fmla="*/ 510901 h 1039120"/>
                  <a:gd name="connsiteX49" fmla="*/ 1409574 w 1513485"/>
                  <a:gd name="connsiteY49" fmla="*/ 575846 h 1039120"/>
                  <a:gd name="connsiteX50" fmla="*/ 1418233 w 1513485"/>
                  <a:gd name="connsiteY50" fmla="*/ 584505 h 1039120"/>
                  <a:gd name="connsiteX51" fmla="*/ 1461530 w 1513485"/>
                  <a:gd name="connsiteY51" fmla="*/ 649451 h 1039120"/>
                  <a:gd name="connsiteX52" fmla="*/ 1483178 w 1513485"/>
                  <a:gd name="connsiteY52" fmla="*/ 749033 h 1039120"/>
                  <a:gd name="connsiteX53" fmla="*/ 1513486 w 1513485"/>
                  <a:gd name="connsiteY53" fmla="*/ 848615 h 1039120"/>
                  <a:gd name="connsiteX54" fmla="*/ 1400915 w 1513485"/>
                  <a:gd name="connsiteY54" fmla="*/ 1034791 h 1039120"/>
                  <a:gd name="connsiteX55" fmla="*/ 1318651 w 1513485"/>
                  <a:gd name="connsiteY55" fmla="*/ 1039121 h 1039120"/>
                  <a:gd name="connsiteX56" fmla="*/ 1132475 w 1513485"/>
                  <a:gd name="connsiteY56" fmla="*/ 917890 h 1039120"/>
                  <a:gd name="connsiteX57" fmla="*/ 1158453 w 1513485"/>
                  <a:gd name="connsiteY57" fmla="*/ 952527 h 1039120"/>
                  <a:gd name="connsiteX58" fmla="*/ 1184431 w 1513485"/>
                  <a:gd name="connsiteY58" fmla="*/ 991495 h 1039120"/>
                  <a:gd name="connsiteX59" fmla="*/ 1318651 w 1513485"/>
                  <a:gd name="connsiteY59" fmla="*/ 1026132 h 1039120"/>
                  <a:gd name="connsiteX60" fmla="*/ 1318651 w 1513485"/>
                  <a:gd name="connsiteY60" fmla="*/ 1026132 h 1039120"/>
                  <a:gd name="connsiteX61" fmla="*/ 1396585 w 1513485"/>
                  <a:gd name="connsiteY61" fmla="*/ 1008813 h 1039120"/>
                  <a:gd name="connsiteX62" fmla="*/ 1504827 w 1513485"/>
                  <a:gd name="connsiteY62" fmla="*/ 831297 h 1039120"/>
                  <a:gd name="connsiteX63" fmla="*/ 1478849 w 1513485"/>
                  <a:gd name="connsiteY63" fmla="*/ 736044 h 1039120"/>
                  <a:gd name="connsiteX64" fmla="*/ 1457200 w 1513485"/>
                  <a:gd name="connsiteY64" fmla="*/ 632132 h 1039120"/>
                  <a:gd name="connsiteX65" fmla="*/ 1418233 w 1513485"/>
                  <a:gd name="connsiteY65" fmla="*/ 575846 h 1039120"/>
                  <a:gd name="connsiteX66" fmla="*/ 1409574 w 1513485"/>
                  <a:gd name="connsiteY66" fmla="*/ 567187 h 1039120"/>
                  <a:gd name="connsiteX67" fmla="*/ 1379266 w 1513485"/>
                  <a:gd name="connsiteY67" fmla="*/ 497912 h 1039120"/>
                  <a:gd name="connsiteX68" fmla="*/ 1366277 w 1513485"/>
                  <a:gd name="connsiteY68" fmla="*/ 454615 h 1039120"/>
                  <a:gd name="connsiteX69" fmla="*/ 1297002 w 1513485"/>
                  <a:gd name="connsiteY69" fmla="*/ 220813 h 1039120"/>
                  <a:gd name="connsiteX70" fmla="*/ 1292673 w 1513485"/>
                  <a:gd name="connsiteY70" fmla="*/ 129890 h 1039120"/>
                  <a:gd name="connsiteX71" fmla="*/ 1292673 w 1513485"/>
                  <a:gd name="connsiteY71" fmla="*/ 116901 h 1039120"/>
                  <a:gd name="connsiteX72" fmla="*/ 1232057 w 1513485"/>
                  <a:gd name="connsiteY72" fmla="*/ 43297 h 1039120"/>
                  <a:gd name="connsiteX73" fmla="*/ 1210409 w 1513485"/>
                  <a:gd name="connsiteY73" fmla="*/ 25978 h 1039120"/>
                  <a:gd name="connsiteX74" fmla="*/ 972277 w 1513485"/>
                  <a:gd name="connsiteY74" fmla="*/ 99583 h 1039120"/>
                  <a:gd name="connsiteX75" fmla="*/ 972277 w 1513485"/>
                  <a:gd name="connsiteY75" fmla="*/ 99583 h 1039120"/>
                  <a:gd name="connsiteX76" fmla="*/ 695179 w 1513485"/>
                  <a:gd name="connsiteY76" fmla="*/ 30308 h 1039120"/>
                  <a:gd name="connsiteX77" fmla="*/ 560959 w 1513485"/>
                  <a:gd name="connsiteY77" fmla="*/ 51956 h 1039120"/>
                  <a:gd name="connsiteX78" fmla="*/ 357464 w 1513485"/>
                  <a:gd name="connsiteY78" fmla="*/ 4330 h 1039120"/>
                  <a:gd name="connsiteX79" fmla="*/ 305508 w 1513485"/>
                  <a:gd name="connsiteY79" fmla="*/ 25978 h 1039120"/>
                  <a:gd name="connsiteX80" fmla="*/ 266541 w 1513485"/>
                  <a:gd name="connsiteY80" fmla="*/ 34637 h 1039120"/>
                  <a:gd name="connsiteX81" fmla="*/ 275201 w 1513485"/>
                  <a:gd name="connsiteY81" fmla="*/ 64945 h 1039120"/>
                  <a:gd name="connsiteX82" fmla="*/ 257882 w 1513485"/>
                  <a:gd name="connsiteY82" fmla="*/ 112571 h 1039120"/>
                  <a:gd name="connsiteX83" fmla="*/ 179948 w 1513485"/>
                  <a:gd name="connsiteY83" fmla="*/ 186176 h 1039120"/>
                  <a:gd name="connsiteX84" fmla="*/ 171289 w 1513485"/>
                  <a:gd name="connsiteY84" fmla="*/ 194835 h 1039120"/>
                  <a:gd name="connsiteX85" fmla="*/ 67376 w 1513485"/>
                  <a:gd name="connsiteY85" fmla="*/ 597495 h 1039120"/>
                  <a:gd name="connsiteX86" fmla="*/ 119332 w 1513485"/>
                  <a:gd name="connsiteY86" fmla="*/ 679758 h 1039120"/>
                  <a:gd name="connsiteX87" fmla="*/ 205926 w 1513485"/>
                  <a:gd name="connsiteY87" fmla="*/ 736044 h 1039120"/>
                  <a:gd name="connsiteX88" fmla="*/ 218915 w 1513485"/>
                  <a:gd name="connsiteY88" fmla="*/ 736044 h 1039120"/>
                  <a:gd name="connsiteX89" fmla="*/ 504673 w 1513485"/>
                  <a:gd name="connsiteY89" fmla="*/ 580176 h 1039120"/>
                  <a:gd name="connsiteX90" fmla="*/ 483025 w 1513485"/>
                  <a:gd name="connsiteY90" fmla="*/ 536879 h 1039120"/>
                  <a:gd name="connsiteX91" fmla="*/ 483025 w 1513485"/>
                  <a:gd name="connsiteY91" fmla="*/ 536879 h 1039120"/>
                  <a:gd name="connsiteX92" fmla="*/ 452717 w 1513485"/>
                  <a:gd name="connsiteY92" fmla="*/ 510901 h 1039120"/>
                  <a:gd name="connsiteX93" fmla="*/ 444058 w 1513485"/>
                  <a:gd name="connsiteY93" fmla="*/ 510901 h 1039120"/>
                  <a:gd name="connsiteX94" fmla="*/ 448387 w 1513485"/>
                  <a:gd name="connsiteY94" fmla="*/ 502242 h 1039120"/>
                  <a:gd name="connsiteX95" fmla="*/ 439728 w 1513485"/>
                  <a:gd name="connsiteY95" fmla="*/ 463275 h 1039120"/>
                  <a:gd name="connsiteX96" fmla="*/ 426739 w 1513485"/>
                  <a:gd name="connsiteY96" fmla="*/ 454615 h 1039120"/>
                  <a:gd name="connsiteX97" fmla="*/ 431069 w 1513485"/>
                  <a:gd name="connsiteY97" fmla="*/ 450286 h 1039120"/>
                  <a:gd name="connsiteX98" fmla="*/ 660541 w 1513485"/>
                  <a:gd name="connsiteY98" fmla="*/ 333384 h 1039120"/>
                  <a:gd name="connsiteX99" fmla="*/ 716827 w 1513485"/>
                  <a:gd name="connsiteY99" fmla="*/ 320396 h 1039120"/>
                  <a:gd name="connsiteX100" fmla="*/ 859706 w 1513485"/>
                  <a:gd name="connsiteY100" fmla="*/ 424308 h 1039120"/>
                  <a:gd name="connsiteX101" fmla="*/ 1054541 w 1513485"/>
                  <a:gd name="connsiteY101" fmla="*/ 671099 h 1039120"/>
                  <a:gd name="connsiteX102" fmla="*/ 1058871 w 1513485"/>
                  <a:gd name="connsiteY102" fmla="*/ 675428 h 1039120"/>
                  <a:gd name="connsiteX103" fmla="*/ 1054541 w 1513485"/>
                  <a:gd name="connsiteY103" fmla="*/ 679758 h 1039120"/>
                  <a:gd name="connsiteX104" fmla="*/ 1024233 w 1513485"/>
                  <a:gd name="connsiteY104" fmla="*/ 718725 h 1039120"/>
                  <a:gd name="connsiteX105" fmla="*/ 1037222 w 1513485"/>
                  <a:gd name="connsiteY105" fmla="*/ 749033 h 1039120"/>
                  <a:gd name="connsiteX106" fmla="*/ 1110827 w 1513485"/>
                  <a:gd name="connsiteY106" fmla="*/ 861604 h 1039120"/>
                  <a:gd name="connsiteX107" fmla="*/ 1132475 w 1513485"/>
                  <a:gd name="connsiteY107" fmla="*/ 917890 h 103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</a:cxnLst>
                <a:rect l="l" t="t" r="r" b="b"/>
                <a:pathLst>
                  <a:path w="1513485" h="1039120">
                    <a:moveTo>
                      <a:pt x="1318651" y="1039121"/>
                    </a:moveTo>
                    <a:lnTo>
                      <a:pt x="1318651" y="1039121"/>
                    </a:lnTo>
                    <a:cubicBezTo>
                      <a:pt x="1258036" y="1039121"/>
                      <a:pt x="1201750" y="1017472"/>
                      <a:pt x="1180102" y="1000154"/>
                    </a:cubicBezTo>
                    <a:cubicBezTo>
                      <a:pt x="1162783" y="987165"/>
                      <a:pt x="1154123" y="969846"/>
                      <a:pt x="1149794" y="956857"/>
                    </a:cubicBezTo>
                    <a:cubicBezTo>
                      <a:pt x="1145464" y="943868"/>
                      <a:pt x="1136805" y="930879"/>
                      <a:pt x="1128145" y="926549"/>
                    </a:cubicBezTo>
                    <a:lnTo>
                      <a:pt x="1128145" y="926549"/>
                    </a:lnTo>
                    <a:cubicBezTo>
                      <a:pt x="1128145" y="926549"/>
                      <a:pt x="1119486" y="904901"/>
                      <a:pt x="1106497" y="870264"/>
                    </a:cubicBezTo>
                    <a:cubicBezTo>
                      <a:pt x="1093508" y="839956"/>
                      <a:pt x="1076189" y="800989"/>
                      <a:pt x="1032893" y="762022"/>
                    </a:cubicBezTo>
                    <a:cubicBezTo>
                      <a:pt x="1019904" y="749033"/>
                      <a:pt x="1015574" y="736044"/>
                      <a:pt x="1015574" y="723055"/>
                    </a:cubicBezTo>
                    <a:cubicBezTo>
                      <a:pt x="1015574" y="701406"/>
                      <a:pt x="1037222" y="684088"/>
                      <a:pt x="1045882" y="679758"/>
                    </a:cubicBezTo>
                    <a:cubicBezTo>
                      <a:pt x="1028563" y="658110"/>
                      <a:pt x="937640" y="528220"/>
                      <a:pt x="855376" y="437297"/>
                    </a:cubicBezTo>
                    <a:cubicBezTo>
                      <a:pt x="786102" y="359363"/>
                      <a:pt x="760124" y="337714"/>
                      <a:pt x="721156" y="337714"/>
                    </a:cubicBezTo>
                    <a:cubicBezTo>
                      <a:pt x="708168" y="337714"/>
                      <a:pt x="690849" y="342044"/>
                      <a:pt x="664871" y="350703"/>
                    </a:cubicBezTo>
                    <a:cubicBezTo>
                      <a:pt x="595596" y="372352"/>
                      <a:pt x="470036" y="445956"/>
                      <a:pt x="444058" y="463275"/>
                    </a:cubicBezTo>
                    <a:cubicBezTo>
                      <a:pt x="452717" y="471934"/>
                      <a:pt x="461376" y="484923"/>
                      <a:pt x="452717" y="502242"/>
                    </a:cubicBezTo>
                    <a:cubicBezTo>
                      <a:pt x="474365" y="506571"/>
                      <a:pt x="483025" y="523890"/>
                      <a:pt x="483025" y="532550"/>
                    </a:cubicBezTo>
                    <a:cubicBezTo>
                      <a:pt x="487354" y="536879"/>
                      <a:pt x="500343" y="562857"/>
                      <a:pt x="504673" y="580176"/>
                    </a:cubicBezTo>
                    <a:lnTo>
                      <a:pt x="504673" y="580176"/>
                    </a:lnTo>
                    <a:lnTo>
                      <a:pt x="504673" y="580176"/>
                    </a:lnTo>
                    <a:cubicBezTo>
                      <a:pt x="418080" y="731714"/>
                      <a:pt x="257882" y="740374"/>
                      <a:pt x="210256" y="740374"/>
                    </a:cubicBezTo>
                    <a:cubicBezTo>
                      <a:pt x="205926" y="740374"/>
                      <a:pt x="201596" y="740374"/>
                      <a:pt x="197267" y="740374"/>
                    </a:cubicBezTo>
                    <a:cubicBezTo>
                      <a:pt x="140981" y="736044"/>
                      <a:pt x="115003" y="714396"/>
                      <a:pt x="102014" y="679758"/>
                    </a:cubicBezTo>
                    <a:lnTo>
                      <a:pt x="102014" y="679758"/>
                    </a:lnTo>
                    <a:lnTo>
                      <a:pt x="102014" y="679758"/>
                    </a:lnTo>
                    <a:cubicBezTo>
                      <a:pt x="102014" y="679758"/>
                      <a:pt x="102014" y="658110"/>
                      <a:pt x="54387" y="606154"/>
                    </a:cubicBezTo>
                    <a:cubicBezTo>
                      <a:pt x="-84162" y="463275"/>
                      <a:pt x="76036" y="285758"/>
                      <a:pt x="158300" y="190506"/>
                    </a:cubicBezTo>
                    <a:lnTo>
                      <a:pt x="166959" y="181846"/>
                    </a:lnTo>
                    <a:cubicBezTo>
                      <a:pt x="201596" y="142879"/>
                      <a:pt x="231904" y="121231"/>
                      <a:pt x="249223" y="108242"/>
                    </a:cubicBezTo>
                    <a:cubicBezTo>
                      <a:pt x="270871" y="90923"/>
                      <a:pt x="275201" y="90923"/>
                      <a:pt x="266541" y="73604"/>
                    </a:cubicBezTo>
                    <a:cubicBezTo>
                      <a:pt x="257882" y="56286"/>
                      <a:pt x="253552" y="43297"/>
                      <a:pt x="257882" y="34637"/>
                    </a:cubicBezTo>
                    <a:cubicBezTo>
                      <a:pt x="262212" y="25978"/>
                      <a:pt x="279530" y="21648"/>
                      <a:pt x="301179" y="21648"/>
                    </a:cubicBezTo>
                    <a:cubicBezTo>
                      <a:pt x="340146" y="17319"/>
                      <a:pt x="348805" y="4330"/>
                      <a:pt x="348805" y="4330"/>
                    </a:cubicBezTo>
                    <a:lnTo>
                      <a:pt x="353135" y="0"/>
                    </a:lnTo>
                    <a:lnTo>
                      <a:pt x="357464" y="4330"/>
                    </a:lnTo>
                    <a:cubicBezTo>
                      <a:pt x="418080" y="38967"/>
                      <a:pt x="487354" y="56286"/>
                      <a:pt x="560959" y="56286"/>
                    </a:cubicBezTo>
                    <a:cubicBezTo>
                      <a:pt x="638893" y="56286"/>
                      <a:pt x="695179" y="34637"/>
                      <a:pt x="695179" y="34637"/>
                    </a:cubicBezTo>
                    <a:lnTo>
                      <a:pt x="695179" y="34637"/>
                    </a:lnTo>
                    <a:lnTo>
                      <a:pt x="695179" y="34637"/>
                    </a:lnTo>
                    <a:cubicBezTo>
                      <a:pt x="790431" y="77934"/>
                      <a:pt x="881354" y="103912"/>
                      <a:pt x="967948" y="103912"/>
                    </a:cubicBezTo>
                    <a:lnTo>
                      <a:pt x="967948" y="103912"/>
                    </a:lnTo>
                    <a:cubicBezTo>
                      <a:pt x="1119486" y="103912"/>
                      <a:pt x="1201750" y="34637"/>
                      <a:pt x="1201750" y="30308"/>
                    </a:cubicBezTo>
                    <a:lnTo>
                      <a:pt x="1206079" y="25978"/>
                    </a:lnTo>
                    <a:lnTo>
                      <a:pt x="1210409" y="30308"/>
                    </a:lnTo>
                    <a:cubicBezTo>
                      <a:pt x="1219068" y="38967"/>
                      <a:pt x="1227728" y="43297"/>
                      <a:pt x="1232057" y="47626"/>
                    </a:cubicBezTo>
                    <a:cubicBezTo>
                      <a:pt x="1284013" y="86593"/>
                      <a:pt x="1297002" y="99583"/>
                      <a:pt x="1292673" y="129890"/>
                    </a:cubicBezTo>
                    <a:cubicBezTo>
                      <a:pt x="1292673" y="134220"/>
                      <a:pt x="1292673" y="138549"/>
                      <a:pt x="1292673" y="142879"/>
                    </a:cubicBezTo>
                    <a:cubicBezTo>
                      <a:pt x="1288343" y="164528"/>
                      <a:pt x="1288343" y="181846"/>
                      <a:pt x="1297002" y="229473"/>
                    </a:cubicBezTo>
                    <a:cubicBezTo>
                      <a:pt x="1309992" y="285758"/>
                      <a:pt x="1353288" y="419978"/>
                      <a:pt x="1366277" y="463275"/>
                    </a:cubicBezTo>
                    <a:cubicBezTo>
                      <a:pt x="1370607" y="476264"/>
                      <a:pt x="1374937" y="493582"/>
                      <a:pt x="1379266" y="510901"/>
                    </a:cubicBezTo>
                    <a:cubicBezTo>
                      <a:pt x="1387926" y="536879"/>
                      <a:pt x="1392255" y="562857"/>
                      <a:pt x="1409574" y="575846"/>
                    </a:cubicBezTo>
                    <a:cubicBezTo>
                      <a:pt x="1413904" y="580176"/>
                      <a:pt x="1418233" y="580176"/>
                      <a:pt x="1418233" y="584505"/>
                    </a:cubicBezTo>
                    <a:cubicBezTo>
                      <a:pt x="1439882" y="601824"/>
                      <a:pt x="1461530" y="619143"/>
                      <a:pt x="1461530" y="649451"/>
                    </a:cubicBezTo>
                    <a:cubicBezTo>
                      <a:pt x="1461530" y="679758"/>
                      <a:pt x="1483178" y="749033"/>
                      <a:pt x="1483178" y="749033"/>
                    </a:cubicBezTo>
                    <a:cubicBezTo>
                      <a:pt x="1487508" y="757692"/>
                      <a:pt x="1513486" y="835626"/>
                      <a:pt x="1513486" y="848615"/>
                    </a:cubicBezTo>
                    <a:cubicBezTo>
                      <a:pt x="1513486" y="861604"/>
                      <a:pt x="1474519" y="987165"/>
                      <a:pt x="1400915" y="1034791"/>
                    </a:cubicBezTo>
                    <a:cubicBezTo>
                      <a:pt x="1379266" y="1034791"/>
                      <a:pt x="1348959" y="1039121"/>
                      <a:pt x="1318651" y="1039121"/>
                    </a:cubicBezTo>
                    <a:close/>
                    <a:moveTo>
                      <a:pt x="1132475" y="917890"/>
                    </a:moveTo>
                    <a:cubicBezTo>
                      <a:pt x="1145464" y="926549"/>
                      <a:pt x="1149794" y="939538"/>
                      <a:pt x="1158453" y="952527"/>
                    </a:cubicBezTo>
                    <a:cubicBezTo>
                      <a:pt x="1162783" y="965517"/>
                      <a:pt x="1171442" y="978505"/>
                      <a:pt x="1184431" y="991495"/>
                    </a:cubicBezTo>
                    <a:cubicBezTo>
                      <a:pt x="1206079" y="1008813"/>
                      <a:pt x="1262365" y="1026132"/>
                      <a:pt x="1318651" y="1026132"/>
                    </a:cubicBezTo>
                    <a:lnTo>
                      <a:pt x="1318651" y="1026132"/>
                    </a:lnTo>
                    <a:cubicBezTo>
                      <a:pt x="1348959" y="1026132"/>
                      <a:pt x="1374937" y="1021802"/>
                      <a:pt x="1396585" y="1008813"/>
                    </a:cubicBezTo>
                    <a:cubicBezTo>
                      <a:pt x="1465860" y="969846"/>
                      <a:pt x="1504827" y="844286"/>
                      <a:pt x="1504827" y="831297"/>
                    </a:cubicBezTo>
                    <a:cubicBezTo>
                      <a:pt x="1504827" y="822637"/>
                      <a:pt x="1487508" y="766351"/>
                      <a:pt x="1478849" y="736044"/>
                    </a:cubicBezTo>
                    <a:cubicBezTo>
                      <a:pt x="1478849" y="731714"/>
                      <a:pt x="1457200" y="662440"/>
                      <a:pt x="1457200" y="632132"/>
                    </a:cubicBezTo>
                    <a:cubicBezTo>
                      <a:pt x="1457200" y="606154"/>
                      <a:pt x="1439882" y="593165"/>
                      <a:pt x="1418233" y="575846"/>
                    </a:cubicBezTo>
                    <a:cubicBezTo>
                      <a:pt x="1413904" y="571516"/>
                      <a:pt x="1409574" y="571516"/>
                      <a:pt x="1409574" y="567187"/>
                    </a:cubicBezTo>
                    <a:cubicBezTo>
                      <a:pt x="1392255" y="554198"/>
                      <a:pt x="1383596" y="528220"/>
                      <a:pt x="1379266" y="497912"/>
                    </a:cubicBezTo>
                    <a:cubicBezTo>
                      <a:pt x="1374937" y="484923"/>
                      <a:pt x="1370607" y="467605"/>
                      <a:pt x="1366277" y="454615"/>
                    </a:cubicBezTo>
                    <a:cubicBezTo>
                      <a:pt x="1348959" y="415648"/>
                      <a:pt x="1309992" y="281429"/>
                      <a:pt x="1297002" y="220813"/>
                    </a:cubicBezTo>
                    <a:cubicBezTo>
                      <a:pt x="1284013" y="173187"/>
                      <a:pt x="1288343" y="151538"/>
                      <a:pt x="1292673" y="129890"/>
                    </a:cubicBezTo>
                    <a:cubicBezTo>
                      <a:pt x="1292673" y="125560"/>
                      <a:pt x="1292673" y="121231"/>
                      <a:pt x="1292673" y="116901"/>
                    </a:cubicBezTo>
                    <a:cubicBezTo>
                      <a:pt x="1297002" y="90923"/>
                      <a:pt x="1284013" y="82264"/>
                      <a:pt x="1232057" y="43297"/>
                    </a:cubicBezTo>
                    <a:cubicBezTo>
                      <a:pt x="1227728" y="38967"/>
                      <a:pt x="1219068" y="34637"/>
                      <a:pt x="1210409" y="25978"/>
                    </a:cubicBezTo>
                    <a:cubicBezTo>
                      <a:pt x="1193091" y="38967"/>
                      <a:pt x="1110827" y="99583"/>
                      <a:pt x="972277" y="99583"/>
                    </a:cubicBezTo>
                    <a:lnTo>
                      <a:pt x="972277" y="99583"/>
                    </a:lnTo>
                    <a:cubicBezTo>
                      <a:pt x="885684" y="99583"/>
                      <a:pt x="790431" y="77934"/>
                      <a:pt x="695179" y="30308"/>
                    </a:cubicBezTo>
                    <a:cubicBezTo>
                      <a:pt x="686519" y="34637"/>
                      <a:pt x="634563" y="51956"/>
                      <a:pt x="560959" y="51956"/>
                    </a:cubicBezTo>
                    <a:cubicBezTo>
                      <a:pt x="491684" y="51956"/>
                      <a:pt x="422409" y="34637"/>
                      <a:pt x="357464" y="4330"/>
                    </a:cubicBezTo>
                    <a:cubicBezTo>
                      <a:pt x="353135" y="8659"/>
                      <a:pt x="335816" y="21648"/>
                      <a:pt x="305508" y="25978"/>
                    </a:cubicBezTo>
                    <a:cubicBezTo>
                      <a:pt x="288190" y="25978"/>
                      <a:pt x="270871" y="30308"/>
                      <a:pt x="266541" y="34637"/>
                    </a:cubicBezTo>
                    <a:cubicBezTo>
                      <a:pt x="262212" y="38967"/>
                      <a:pt x="266541" y="47626"/>
                      <a:pt x="275201" y="64945"/>
                    </a:cubicBezTo>
                    <a:cubicBezTo>
                      <a:pt x="288190" y="90923"/>
                      <a:pt x="279530" y="95253"/>
                      <a:pt x="257882" y="112571"/>
                    </a:cubicBezTo>
                    <a:cubicBezTo>
                      <a:pt x="240563" y="125560"/>
                      <a:pt x="214585" y="142879"/>
                      <a:pt x="179948" y="186176"/>
                    </a:cubicBezTo>
                    <a:lnTo>
                      <a:pt x="171289" y="194835"/>
                    </a:lnTo>
                    <a:cubicBezTo>
                      <a:pt x="89025" y="290088"/>
                      <a:pt x="-66843" y="463275"/>
                      <a:pt x="67376" y="597495"/>
                    </a:cubicBezTo>
                    <a:cubicBezTo>
                      <a:pt x="115003" y="649451"/>
                      <a:pt x="119332" y="671099"/>
                      <a:pt x="119332" y="679758"/>
                    </a:cubicBezTo>
                    <a:cubicBezTo>
                      <a:pt x="136651" y="710066"/>
                      <a:pt x="153970" y="731714"/>
                      <a:pt x="205926" y="736044"/>
                    </a:cubicBezTo>
                    <a:cubicBezTo>
                      <a:pt x="210256" y="736044"/>
                      <a:pt x="214585" y="736044"/>
                      <a:pt x="218915" y="736044"/>
                    </a:cubicBezTo>
                    <a:cubicBezTo>
                      <a:pt x="266541" y="736044"/>
                      <a:pt x="422409" y="723055"/>
                      <a:pt x="504673" y="580176"/>
                    </a:cubicBezTo>
                    <a:cubicBezTo>
                      <a:pt x="500343" y="562857"/>
                      <a:pt x="483025" y="536879"/>
                      <a:pt x="483025" y="536879"/>
                    </a:cubicBezTo>
                    <a:lnTo>
                      <a:pt x="483025" y="536879"/>
                    </a:lnTo>
                    <a:cubicBezTo>
                      <a:pt x="483025" y="536879"/>
                      <a:pt x="478695" y="515231"/>
                      <a:pt x="452717" y="510901"/>
                    </a:cubicBezTo>
                    <a:lnTo>
                      <a:pt x="444058" y="510901"/>
                    </a:lnTo>
                    <a:lnTo>
                      <a:pt x="448387" y="502242"/>
                    </a:lnTo>
                    <a:cubicBezTo>
                      <a:pt x="461376" y="480593"/>
                      <a:pt x="444058" y="463275"/>
                      <a:pt x="439728" y="463275"/>
                    </a:cubicBezTo>
                    <a:lnTo>
                      <a:pt x="426739" y="454615"/>
                    </a:lnTo>
                    <a:lnTo>
                      <a:pt x="431069" y="450286"/>
                    </a:lnTo>
                    <a:cubicBezTo>
                      <a:pt x="435398" y="445956"/>
                      <a:pt x="578277" y="359363"/>
                      <a:pt x="660541" y="333384"/>
                    </a:cubicBezTo>
                    <a:cubicBezTo>
                      <a:pt x="686519" y="324725"/>
                      <a:pt x="703838" y="320396"/>
                      <a:pt x="716827" y="320396"/>
                    </a:cubicBezTo>
                    <a:cubicBezTo>
                      <a:pt x="760124" y="320396"/>
                      <a:pt x="790431" y="350703"/>
                      <a:pt x="859706" y="424308"/>
                    </a:cubicBezTo>
                    <a:cubicBezTo>
                      <a:pt x="950629" y="523890"/>
                      <a:pt x="1054541" y="671099"/>
                      <a:pt x="1054541" y="671099"/>
                    </a:cubicBezTo>
                    <a:lnTo>
                      <a:pt x="1058871" y="675428"/>
                    </a:lnTo>
                    <a:lnTo>
                      <a:pt x="1054541" y="679758"/>
                    </a:lnTo>
                    <a:cubicBezTo>
                      <a:pt x="1054541" y="679758"/>
                      <a:pt x="1028563" y="697077"/>
                      <a:pt x="1024233" y="718725"/>
                    </a:cubicBezTo>
                    <a:cubicBezTo>
                      <a:pt x="1024233" y="727385"/>
                      <a:pt x="1028563" y="740374"/>
                      <a:pt x="1037222" y="749033"/>
                    </a:cubicBezTo>
                    <a:cubicBezTo>
                      <a:pt x="1080519" y="792330"/>
                      <a:pt x="1102167" y="831297"/>
                      <a:pt x="1110827" y="861604"/>
                    </a:cubicBezTo>
                    <a:cubicBezTo>
                      <a:pt x="1123816" y="891912"/>
                      <a:pt x="1132475" y="913560"/>
                      <a:pt x="1132475" y="917890"/>
                    </a:cubicBez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D2995DF-32A7-4DDB-9424-C992F6C4517B}"/>
                </a:ext>
              </a:extLst>
            </p:cNvPr>
            <p:cNvSpPr/>
            <p:nvPr/>
          </p:nvSpPr>
          <p:spPr>
            <a:xfrm>
              <a:off x="16110063" y="3273748"/>
              <a:ext cx="288366" cy="166594"/>
            </a:xfrm>
            <a:custGeom>
              <a:avLst/>
              <a:gdLst>
                <a:gd name="connsiteX0" fmla="*/ 141826 w 288366"/>
                <a:gd name="connsiteY0" fmla="*/ 2067 h 166594"/>
                <a:gd name="connsiteX1" fmla="*/ 276046 w 288366"/>
                <a:gd name="connsiteY1" fmla="*/ 58353 h 166594"/>
                <a:gd name="connsiteX2" fmla="*/ 250067 w 288366"/>
                <a:gd name="connsiteY2" fmla="*/ 80001 h 166594"/>
                <a:gd name="connsiteX3" fmla="*/ 193782 w 288366"/>
                <a:gd name="connsiteY3" fmla="*/ 80001 h 166594"/>
                <a:gd name="connsiteX4" fmla="*/ 167804 w 288366"/>
                <a:gd name="connsiteY4" fmla="*/ 101649 h 166594"/>
                <a:gd name="connsiteX5" fmla="*/ 141826 w 288366"/>
                <a:gd name="connsiteY5" fmla="*/ 136287 h 166594"/>
                <a:gd name="connsiteX6" fmla="*/ 137496 w 288366"/>
                <a:gd name="connsiteY6" fmla="*/ 153606 h 166594"/>
                <a:gd name="connsiteX7" fmla="*/ 68221 w 288366"/>
                <a:gd name="connsiteY7" fmla="*/ 166595 h 166594"/>
                <a:gd name="connsiteX8" fmla="*/ 33584 w 288366"/>
                <a:gd name="connsiteY8" fmla="*/ 144946 h 166594"/>
                <a:gd name="connsiteX9" fmla="*/ 33584 w 288366"/>
                <a:gd name="connsiteY9" fmla="*/ 118968 h 166594"/>
                <a:gd name="connsiteX10" fmla="*/ 72551 w 288366"/>
                <a:gd name="connsiteY10" fmla="*/ 110309 h 166594"/>
                <a:gd name="connsiteX11" fmla="*/ 55232 w 288366"/>
                <a:gd name="connsiteY11" fmla="*/ 92990 h 166594"/>
                <a:gd name="connsiteX12" fmla="*/ 76881 w 288366"/>
                <a:gd name="connsiteY12" fmla="*/ 75671 h 166594"/>
                <a:gd name="connsiteX13" fmla="*/ 115848 w 288366"/>
                <a:gd name="connsiteY13" fmla="*/ 54023 h 166594"/>
                <a:gd name="connsiteX14" fmla="*/ 141826 w 288366"/>
                <a:gd name="connsiteY14" fmla="*/ 2067 h 166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8366" h="166594">
                  <a:moveTo>
                    <a:pt x="141826" y="2067"/>
                  </a:moveTo>
                  <a:cubicBezTo>
                    <a:pt x="141826" y="2067"/>
                    <a:pt x="228419" y="28045"/>
                    <a:pt x="276046" y="58353"/>
                  </a:cubicBezTo>
                  <a:cubicBezTo>
                    <a:pt x="323672" y="88661"/>
                    <a:pt x="215430" y="62683"/>
                    <a:pt x="250067" y="80001"/>
                  </a:cubicBezTo>
                  <a:cubicBezTo>
                    <a:pt x="284705" y="97320"/>
                    <a:pt x="250067" y="97320"/>
                    <a:pt x="193782" y="80001"/>
                  </a:cubicBezTo>
                  <a:cubicBezTo>
                    <a:pt x="137496" y="67012"/>
                    <a:pt x="85540" y="75671"/>
                    <a:pt x="167804" y="101649"/>
                  </a:cubicBezTo>
                  <a:cubicBezTo>
                    <a:pt x="250067" y="127628"/>
                    <a:pt x="202441" y="136287"/>
                    <a:pt x="141826" y="136287"/>
                  </a:cubicBezTo>
                  <a:cubicBezTo>
                    <a:pt x="81210" y="136287"/>
                    <a:pt x="111518" y="144946"/>
                    <a:pt x="137496" y="153606"/>
                  </a:cubicBezTo>
                  <a:cubicBezTo>
                    <a:pt x="163474" y="166595"/>
                    <a:pt x="128837" y="162265"/>
                    <a:pt x="68221" y="166595"/>
                  </a:cubicBezTo>
                  <a:cubicBezTo>
                    <a:pt x="7606" y="166595"/>
                    <a:pt x="-31361" y="144946"/>
                    <a:pt x="33584" y="144946"/>
                  </a:cubicBezTo>
                  <a:cubicBezTo>
                    <a:pt x="98529" y="144946"/>
                    <a:pt x="63892" y="127628"/>
                    <a:pt x="33584" y="118968"/>
                  </a:cubicBezTo>
                  <a:cubicBezTo>
                    <a:pt x="3276" y="110309"/>
                    <a:pt x="33584" y="105979"/>
                    <a:pt x="72551" y="110309"/>
                  </a:cubicBezTo>
                  <a:cubicBezTo>
                    <a:pt x="115848" y="114639"/>
                    <a:pt x="94199" y="97320"/>
                    <a:pt x="55232" y="92990"/>
                  </a:cubicBezTo>
                  <a:cubicBezTo>
                    <a:pt x="16265" y="88661"/>
                    <a:pt x="20595" y="71342"/>
                    <a:pt x="76881" y="75671"/>
                  </a:cubicBezTo>
                  <a:cubicBezTo>
                    <a:pt x="133166" y="80001"/>
                    <a:pt x="180793" y="62683"/>
                    <a:pt x="115848" y="54023"/>
                  </a:cubicBezTo>
                  <a:cubicBezTo>
                    <a:pt x="59562" y="41034"/>
                    <a:pt x="81210" y="-10922"/>
                    <a:pt x="141826" y="2067"/>
                  </a:cubicBezTo>
                  <a:close/>
                </a:path>
              </a:pathLst>
            </a:custGeom>
            <a:solidFill>
              <a:srgbClr val="265B90">
                <a:alpha val="3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F643DF54-3F3E-464B-B912-99C21011F3F0}"/>
                </a:ext>
              </a:extLst>
            </p:cNvPr>
            <p:cNvSpPr/>
            <p:nvPr/>
          </p:nvSpPr>
          <p:spPr>
            <a:xfrm>
              <a:off x="16039735" y="3076650"/>
              <a:ext cx="1499621" cy="1041369"/>
            </a:xfrm>
            <a:custGeom>
              <a:avLst/>
              <a:gdLst>
                <a:gd name="connsiteX0" fmla="*/ 1476417 w 1499621"/>
                <a:gd name="connsiteY0" fmla="*/ 744703 h 1041369"/>
                <a:gd name="connsiteX1" fmla="*/ 1454769 w 1499621"/>
                <a:gd name="connsiteY1" fmla="*/ 640791 h 1041369"/>
                <a:gd name="connsiteX2" fmla="*/ 1402813 w 1499621"/>
                <a:gd name="connsiteY2" fmla="*/ 571517 h 1041369"/>
                <a:gd name="connsiteX3" fmla="*/ 1359516 w 1499621"/>
                <a:gd name="connsiteY3" fmla="*/ 458945 h 1041369"/>
                <a:gd name="connsiteX4" fmla="*/ 1290241 w 1499621"/>
                <a:gd name="connsiteY4" fmla="*/ 225143 h 1041369"/>
                <a:gd name="connsiteX5" fmla="*/ 1285912 w 1499621"/>
                <a:gd name="connsiteY5" fmla="*/ 121231 h 1041369"/>
                <a:gd name="connsiteX6" fmla="*/ 1203648 w 1499621"/>
                <a:gd name="connsiteY6" fmla="*/ 25978 h 1041369"/>
                <a:gd name="connsiteX7" fmla="*/ 688417 w 1499621"/>
                <a:gd name="connsiteY7" fmla="*/ 30308 h 1041369"/>
                <a:gd name="connsiteX8" fmla="*/ 350703 w 1499621"/>
                <a:gd name="connsiteY8" fmla="*/ 0 h 1041369"/>
                <a:gd name="connsiteX9" fmla="*/ 298747 w 1499621"/>
                <a:gd name="connsiteY9" fmla="*/ 21648 h 1041369"/>
                <a:gd name="connsiteX10" fmla="*/ 264110 w 1499621"/>
                <a:gd name="connsiteY10" fmla="*/ 64945 h 1041369"/>
                <a:gd name="connsiteX11" fmla="*/ 164527 w 1499621"/>
                <a:gd name="connsiteY11" fmla="*/ 177517 h 1041369"/>
                <a:gd name="connsiteX12" fmla="*/ 121231 w 1499621"/>
                <a:gd name="connsiteY12" fmla="*/ 225143 h 1041369"/>
                <a:gd name="connsiteX13" fmla="*/ 307406 w 1499621"/>
                <a:gd name="connsiteY13" fmla="*/ 129890 h 1041369"/>
                <a:gd name="connsiteX14" fmla="*/ 463275 w 1499621"/>
                <a:gd name="connsiteY14" fmla="*/ 329055 h 1041369"/>
                <a:gd name="connsiteX15" fmla="*/ 307406 w 1499621"/>
                <a:gd name="connsiteY15" fmla="*/ 528220 h 1041369"/>
                <a:gd name="connsiteX16" fmla="*/ 320396 w 1499621"/>
                <a:gd name="connsiteY16" fmla="*/ 571517 h 1041369"/>
                <a:gd name="connsiteX17" fmla="*/ 324725 w 1499621"/>
                <a:gd name="connsiteY17" fmla="*/ 662440 h 1041369"/>
                <a:gd name="connsiteX18" fmla="*/ 108242 w 1499621"/>
                <a:gd name="connsiteY18" fmla="*/ 679758 h 1041369"/>
                <a:gd name="connsiteX19" fmla="*/ 69275 w 1499621"/>
                <a:gd name="connsiteY19" fmla="*/ 584506 h 1041369"/>
                <a:gd name="connsiteX20" fmla="*/ 177516 w 1499621"/>
                <a:gd name="connsiteY20" fmla="*/ 558527 h 1041369"/>
                <a:gd name="connsiteX21" fmla="*/ 0 w 1499621"/>
                <a:gd name="connsiteY21" fmla="*/ 519561 h 1041369"/>
                <a:gd name="connsiteX22" fmla="*/ 47626 w 1499621"/>
                <a:gd name="connsiteY22" fmla="*/ 606154 h 1041369"/>
                <a:gd name="connsiteX23" fmla="*/ 99582 w 1499621"/>
                <a:gd name="connsiteY23" fmla="*/ 684088 h 1041369"/>
                <a:gd name="connsiteX24" fmla="*/ 190505 w 1499621"/>
                <a:gd name="connsiteY24" fmla="*/ 744703 h 1041369"/>
                <a:gd name="connsiteX25" fmla="*/ 493582 w 1499621"/>
                <a:gd name="connsiteY25" fmla="*/ 584506 h 1041369"/>
                <a:gd name="connsiteX26" fmla="*/ 471934 w 1499621"/>
                <a:gd name="connsiteY26" fmla="*/ 536879 h 1041369"/>
                <a:gd name="connsiteX27" fmla="*/ 437297 w 1499621"/>
                <a:gd name="connsiteY27" fmla="*/ 506571 h 1041369"/>
                <a:gd name="connsiteX28" fmla="*/ 428637 w 1499621"/>
                <a:gd name="connsiteY28" fmla="*/ 463275 h 1041369"/>
                <a:gd name="connsiteX29" fmla="*/ 653780 w 1499621"/>
                <a:gd name="connsiteY29" fmla="*/ 346374 h 1041369"/>
                <a:gd name="connsiteX30" fmla="*/ 848615 w 1499621"/>
                <a:gd name="connsiteY30" fmla="*/ 437297 h 1041369"/>
                <a:gd name="connsiteX31" fmla="*/ 1043450 w 1499621"/>
                <a:gd name="connsiteY31" fmla="*/ 684088 h 1041369"/>
                <a:gd name="connsiteX32" fmla="*/ 1026132 w 1499621"/>
                <a:gd name="connsiteY32" fmla="*/ 762022 h 1041369"/>
                <a:gd name="connsiteX33" fmla="*/ 1099736 w 1499621"/>
                <a:gd name="connsiteY33" fmla="*/ 874593 h 1041369"/>
                <a:gd name="connsiteX34" fmla="*/ 1121384 w 1499621"/>
                <a:gd name="connsiteY34" fmla="*/ 930879 h 1041369"/>
                <a:gd name="connsiteX35" fmla="*/ 1173340 w 1499621"/>
                <a:gd name="connsiteY35" fmla="*/ 1004484 h 1041369"/>
                <a:gd name="connsiteX36" fmla="*/ 1389824 w 1499621"/>
                <a:gd name="connsiteY36" fmla="*/ 1021802 h 1041369"/>
                <a:gd name="connsiteX37" fmla="*/ 1498065 w 1499621"/>
                <a:gd name="connsiteY37" fmla="*/ 839956 h 1041369"/>
                <a:gd name="connsiteX38" fmla="*/ 1476417 w 1499621"/>
                <a:gd name="connsiteY38" fmla="*/ 744703 h 1041369"/>
                <a:gd name="connsiteX39" fmla="*/ 792329 w 1499621"/>
                <a:gd name="connsiteY39" fmla="*/ 251121 h 1041369"/>
                <a:gd name="connsiteX40" fmla="*/ 567187 w 1499621"/>
                <a:gd name="connsiteY40" fmla="*/ 225143 h 1041369"/>
                <a:gd name="connsiteX41" fmla="*/ 419978 w 1499621"/>
                <a:gd name="connsiteY41" fmla="*/ 108242 h 1041369"/>
                <a:gd name="connsiteX42" fmla="*/ 640791 w 1499621"/>
                <a:gd name="connsiteY42" fmla="*/ 125560 h 1041369"/>
                <a:gd name="connsiteX43" fmla="*/ 662439 w 1499621"/>
                <a:gd name="connsiteY43" fmla="*/ 155868 h 1041369"/>
                <a:gd name="connsiteX44" fmla="*/ 839956 w 1499621"/>
                <a:gd name="connsiteY44" fmla="*/ 168857 h 1041369"/>
                <a:gd name="connsiteX45" fmla="*/ 792329 w 1499621"/>
                <a:gd name="connsiteY45" fmla="*/ 251121 h 1041369"/>
                <a:gd name="connsiteX46" fmla="*/ 1311890 w 1499621"/>
                <a:gd name="connsiteY46" fmla="*/ 770681 h 1041369"/>
                <a:gd name="connsiteX47" fmla="*/ 1034791 w 1499621"/>
                <a:gd name="connsiteY47" fmla="*/ 588835 h 1041369"/>
                <a:gd name="connsiteX48" fmla="*/ 948197 w 1499621"/>
                <a:gd name="connsiteY48" fmla="*/ 259780 h 1041369"/>
                <a:gd name="connsiteX49" fmla="*/ 1238285 w 1499621"/>
                <a:gd name="connsiteY49" fmla="*/ 177517 h 1041369"/>
                <a:gd name="connsiteX50" fmla="*/ 1203648 w 1499621"/>
                <a:gd name="connsiteY50" fmla="*/ 216484 h 1041369"/>
                <a:gd name="connsiteX51" fmla="*/ 1285912 w 1499621"/>
                <a:gd name="connsiteY51" fmla="*/ 406989 h 1041369"/>
                <a:gd name="connsiteX52" fmla="*/ 1311890 w 1499621"/>
                <a:gd name="connsiteY52" fmla="*/ 770681 h 1041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1499621" h="1041369">
                  <a:moveTo>
                    <a:pt x="1476417" y="744703"/>
                  </a:moveTo>
                  <a:cubicBezTo>
                    <a:pt x="1476417" y="744703"/>
                    <a:pt x="1454769" y="675429"/>
                    <a:pt x="1454769" y="640791"/>
                  </a:cubicBezTo>
                  <a:cubicBezTo>
                    <a:pt x="1454769" y="610484"/>
                    <a:pt x="1428791" y="593165"/>
                    <a:pt x="1402813" y="571517"/>
                  </a:cubicBezTo>
                  <a:cubicBezTo>
                    <a:pt x="1376835" y="549868"/>
                    <a:pt x="1376835" y="502242"/>
                    <a:pt x="1359516" y="458945"/>
                  </a:cubicBezTo>
                  <a:cubicBezTo>
                    <a:pt x="1342197" y="419978"/>
                    <a:pt x="1303230" y="281429"/>
                    <a:pt x="1290241" y="225143"/>
                  </a:cubicBezTo>
                  <a:cubicBezTo>
                    <a:pt x="1277252" y="168857"/>
                    <a:pt x="1281582" y="155868"/>
                    <a:pt x="1285912" y="121231"/>
                  </a:cubicBezTo>
                  <a:cubicBezTo>
                    <a:pt x="1290241" y="90923"/>
                    <a:pt x="1272923" y="82264"/>
                    <a:pt x="1203648" y="25978"/>
                  </a:cubicBezTo>
                  <a:cubicBezTo>
                    <a:pt x="1203648" y="25978"/>
                    <a:pt x="1017472" y="186176"/>
                    <a:pt x="688417" y="30308"/>
                  </a:cubicBezTo>
                  <a:cubicBezTo>
                    <a:pt x="688417" y="30308"/>
                    <a:pt x="528220" y="95253"/>
                    <a:pt x="350703" y="0"/>
                  </a:cubicBezTo>
                  <a:cubicBezTo>
                    <a:pt x="350703" y="0"/>
                    <a:pt x="342044" y="17319"/>
                    <a:pt x="298747" y="21648"/>
                  </a:cubicBezTo>
                  <a:cubicBezTo>
                    <a:pt x="259780" y="25978"/>
                    <a:pt x="246791" y="25978"/>
                    <a:pt x="264110" y="64945"/>
                  </a:cubicBezTo>
                  <a:cubicBezTo>
                    <a:pt x="281429" y="103912"/>
                    <a:pt x="246791" y="86594"/>
                    <a:pt x="164527" y="177517"/>
                  </a:cubicBezTo>
                  <a:cubicBezTo>
                    <a:pt x="151538" y="190505"/>
                    <a:pt x="138549" y="207824"/>
                    <a:pt x="121231" y="225143"/>
                  </a:cubicBezTo>
                  <a:cubicBezTo>
                    <a:pt x="147209" y="199165"/>
                    <a:pt x="246791" y="99582"/>
                    <a:pt x="307406" y="129890"/>
                  </a:cubicBezTo>
                  <a:cubicBezTo>
                    <a:pt x="476264" y="207824"/>
                    <a:pt x="567187" y="264110"/>
                    <a:pt x="463275" y="329055"/>
                  </a:cubicBezTo>
                  <a:cubicBezTo>
                    <a:pt x="186176" y="493582"/>
                    <a:pt x="142879" y="545539"/>
                    <a:pt x="307406" y="528220"/>
                  </a:cubicBezTo>
                  <a:cubicBezTo>
                    <a:pt x="428637" y="510901"/>
                    <a:pt x="372352" y="545539"/>
                    <a:pt x="320396" y="571517"/>
                  </a:cubicBezTo>
                  <a:cubicBezTo>
                    <a:pt x="268439" y="597494"/>
                    <a:pt x="329055" y="597494"/>
                    <a:pt x="324725" y="662440"/>
                  </a:cubicBezTo>
                  <a:cubicBezTo>
                    <a:pt x="320396" y="714396"/>
                    <a:pt x="142879" y="740374"/>
                    <a:pt x="108242" y="679758"/>
                  </a:cubicBezTo>
                  <a:cubicBezTo>
                    <a:pt x="73604" y="623472"/>
                    <a:pt x="21648" y="571517"/>
                    <a:pt x="69275" y="584506"/>
                  </a:cubicBezTo>
                  <a:cubicBezTo>
                    <a:pt x="116901" y="597494"/>
                    <a:pt x="164527" y="562857"/>
                    <a:pt x="177516" y="558527"/>
                  </a:cubicBezTo>
                  <a:cubicBezTo>
                    <a:pt x="186176" y="554198"/>
                    <a:pt x="43297" y="584506"/>
                    <a:pt x="0" y="519561"/>
                  </a:cubicBezTo>
                  <a:cubicBezTo>
                    <a:pt x="8659" y="549868"/>
                    <a:pt x="21648" y="580176"/>
                    <a:pt x="47626" y="606154"/>
                  </a:cubicBezTo>
                  <a:cubicBezTo>
                    <a:pt x="99582" y="662440"/>
                    <a:pt x="99582" y="684088"/>
                    <a:pt x="99582" y="684088"/>
                  </a:cubicBezTo>
                  <a:cubicBezTo>
                    <a:pt x="116901" y="718725"/>
                    <a:pt x="138549" y="740374"/>
                    <a:pt x="190505" y="744703"/>
                  </a:cubicBezTo>
                  <a:cubicBezTo>
                    <a:pt x="246791" y="749033"/>
                    <a:pt x="406989" y="736044"/>
                    <a:pt x="493582" y="584506"/>
                  </a:cubicBezTo>
                  <a:cubicBezTo>
                    <a:pt x="489253" y="567187"/>
                    <a:pt x="471934" y="536879"/>
                    <a:pt x="471934" y="536879"/>
                  </a:cubicBezTo>
                  <a:cubicBezTo>
                    <a:pt x="471934" y="536879"/>
                    <a:pt x="467604" y="510901"/>
                    <a:pt x="437297" y="506571"/>
                  </a:cubicBezTo>
                  <a:cubicBezTo>
                    <a:pt x="454615" y="480593"/>
                    <a:pt x="428637" y="463275"/>
                    <a:pt x="428637" y="463275"/>
                  </a:cubicBezTo>
                  <a:cubicBezTo>
                    <a:pt x="428637" y="463275"/>
                    <a:pt x="571516" y="372352"/>
                    <a:pt x="653780" y="346374"/>
                  </a:cubicBezTo>
                  <a:cubicBezTo>
                    <a:pt x="736044" y="320395"/>
                    <a:pt x="757692" y="333385"/>
                    <a:pt x="848615" y="437297"/>
                  </a:cubicBezTo>
                  <a:cubicBezTo>
                    <a:pt x="939538" y="541209"/>
                    <a:pt x="1043450" y="684088"/>
                    <a:pt x="1043450" y="684088"/>
                  </a:cubicBezTo>
                  <a:cubicBezTo>
                    <a:pt x="1043450" y="684088"/>
                    <a:pt x="982835" y="723055"/>
                    <a:pt x="1026132" y="762022"/>
                  </a:cubicBezTo>
                  <a:cubicBezTo>
                    <a:pt x="1069428" y="800989"/>
                    <a:pt x="1086747" y="839956"/>
                    <a:pt x="1099736" y="874593"/>
                  </a:cubicBezTo>
                  <a:cubicBezTo>
                    <a:pt x="1112725" y="909231"/>
                    <a:pt x="1121384" y="930879"/>
                    <a:pt x="1121384" y="930879"/>
                  </a:cubicBezTo>
                  <a:cubicBezTo>
                    <a:pt x="1147362" y="948198"/>
                    <a:pt x="1143033" y="982835"/>
                    <a:pt x="1173340" y="1004484"/>
                  </a:cubicBezTo>
                  <a:cubicBezTo>
                    <a:pt x="1203648" y="1026132"/>
                    <a:pt x="1316219" y="1065099"/>
                    <a:pt x="1389824" y="1021802"/>
                  </a:cubicBezTo>
                  <a:cubicBezTo>
                    <a:pt x="1463428" y="978506"/>
                    <a:pt x="1498065" y="857275"/>
                    <a:pt x="1498065" y="839956"/>
                  </a:cubicBezTo>
                  <a:cubicBezTo>
                    <a:pt x="1506725" y="831297"/>
                    <a:pt x="1476417" y="744703"/>
                    <a:pt x="1476417" y="744703"/>
                  </a:cubicBezTo>
                  <a:close/>
                  <a:moveTo>
                    <a:pt x="792329" y="251121"/>
                  </a:moveTo>
                  <a:cubicBezTo>
                    <a:pt x="688417" y="294418"/>
                    <a:pt x="666769" y="268440"/>
                    <a:pt x="567187" y="225143"/>
                  </a:cubicBezTo>
                  <a:cubicBezTo>
                    <a:pt x="467604" y="181846"/>
                    <a:pt x="316066" y="73604"/>
                    <a:pt x="419978" y="108242"/>
                  </a:cubicBezTo>
                  <a:cubicBezTo>
                    <a:pt x="419978" y="108242"/>
                    <a:pt x="463275" y="142879"/>
                    <a:pt x="640791" y="125560"/>
                  </a:cubicBezTo>
                  <a:cubicBezTo>
                    <a:pt x="749033" y="121231"/>
                    <a:pt x="723055" y="138549"/>
                    <a:pt x="662439" y="155868"/>
                  </a:cubicBezTo>
                  <a:cubicBezTo>
                    <a:pt x="601824" y="173187"/>
                    <a:pt x="705736" y="190505"/>
                    <a:pt x="839956" y="168857"/>
                  </a:cubicBezTo>
                  <a:cubicBezTo>
                    <a:pt x="978505" y="147209"/>
                    <a:pt x="896242" y="207824"/>
                    <a:pt x="792329" y="251121"/>
                  </a:cubicBezTo>
                  <a:close/>
                  <a:moveTo>
                    <a:pt x="1311890" y="770681"/>
                  </a:moveTo>
                  <a:cubicBezTo>
                    <a:pt x="1277252" y="844286"/>
                    <a:pt x="1169011" y="740374"/>
                    <a:pt x="1034791" y="588835"/>
                  </a:cubicBezTo>
                  <a:cubicBezTo>
                    <a:pt x="900571" y="441626"/>
                    <a:pt x="831296" y="329055"/>
                    <a:pt x="948197" y="259780"/>
                  </a:cubicBezTo>
                  <a:cubicBezTo>
                    <a:pt x="1060769" y="190505"/>
                    <a:pt x="1242615" y="151539"/>
                    <a:pt x="1238285" y="177517"/>
                  </a:cubicBezTo>
                  <a:cubicBezTo>
                    <a:pt x="1233956" y="207824"/>
                    <a:pt x="1164681" y="220813"/>
                    <a:pt x="1203648" y="216484"/>
                  </a:cubicBezTo>
                  <a:cubicBezTo>
                    <a:pt x="1242615" y="212154"/>
                    <a:pt x="1285912" y="406989"/>
                    <a:pt x="1285912" y="406989"/>
                  </a:cubicBezTo>
                  <a:cubicBezTo>
                    <a:pt x="1320549" y="610484"/>
                    <a:pt x="1346527" y="692747"/>
                    <a:pt x="1311890" y="770681"/>
                  </a:cubicBezTo>
                  <a:close/>
                </a:path>
              </a:pathLst>
            </a:custGeom>
            <a:solidFill>
              <a:srgbClr val="265B90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1" name="Graphic 12">
              <a:extLst>
                <a:ext uri="{FF2B5EF4-FFF2-40B4-BE49-F238E27FC236}">
                  <a16:creationId xmlns:a16="http://schemas.microsoft.com/office/drawing/2014/main" id="{7F72F3EA-1833-4E2F-88AA-9B1F8041778C}"/>
                </a:ext>
              </a:extLst>
            </p:cNvPr>
            <p:cNvGrpSpPr/>
            <p:nvPr/>
          </p:nvGrpSpPr>
          <p:grpSpPr>
            <a:xfrm>
              <a:off x="16083031" y="3275815"/>
              <a:ext cx="1169010" cy="350703"/>
              <a:chOff x="16083031" y="3275815"/>
              <a:chExt cx="1169010" cy="350703"/>
            </a:xfrm>
            <a:solidFill>
              <a:srgbClr val="588FBC"/>
            </a:solidFill>
          </p:grpSpPr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93FC199-A79A-472C-8CE9-EE4576E6669D}"/>
                  </a:ext>
                </a:extLst>
              </p:cNvPr>
              <p:cNvSpPr/>
              <p:nvPr/>
            </p:nvSpPr>
            <p:spPr>
              <a:xfrm>
                <a:off x="16212922" y="3275815"/>
                <a:ext cx="173186" cy="73604"/>
              </a:xfrm>
              <a:custGeom>
                <a:avLst/>
                <a:gdLst>
                  <a:gd name="connsiteX0" fmla="*/ 21648 w 173186"/>
                  <a:gd name="connsiteY0" fmla="*/ 0 h 73604"/>
                  <a:gd name="connsiteX1" fmla="*/ 38967 w 173186"/>
                  <a:gd name="connsiteY1" fmla="*/ 0 h 73604"/>
                  <a:gd name="connsiteX2" fmla="*/ 56286 w 173186"/>
                  <a:gd name="connsiteY2" fmla="*/ 4330 h 73604"/>
                  <a:gd name="connsiteX3" fmla="*/ 73604 w 173186"/>
                  <a:gd name="connsiteY3" fmla="*/ 8659 h 73604"/>
                  <a:gd name="connsiteX4" fmla="*/ 82264 w 173186"/>
                  <a:gd name="connsiteY4" fmla="*/ 12989 h 73604"/>
                  <a:gd name="connsiteX5" fmla="*/ 90923 w 173186"/>
                  <a:gd name="connsiteY5" fmla="*/ 17319 h 73604"/>
                  <a:gd name="connsiteX6" fmla="*/ 99582 w 173186"/>
                  <a:gd name="connsiteY6" fmla="*/ 21648 h 73604"/>
                  <a:gd name="connsiteX7" fmla="*/ 108242 w 173186"/>
                  <a:gd name="connsiteY7" fmla="*/ 25978 h 73604"/>
                  <a:gd name="connsiteX8" fmla="*/ 125560 w 173186"/>
                  <a:gd name="connsiteY8" fmla="*/ 34637 h 73604"/>
                  <a:gd name="connsiteX9" fmla="*/ 142879 w 173186"/>
                  <a:gd name="connsiteY9" fmla="*/ 47626 h 73604"/>
                  <a:gd name="connsiteX10" fmla="*/ 160198 w 173186"/>
                  <a:gd name="connsiteY10" fmla="*/ 60615 h 73604"/>
                  <a:gd name="connsiteX11" fmla="*/ 173187 w 173186"/>
                  <a:gd name="connsiteY11" fmla="*/ 73604 h 73604"/>
                  <a:gd name="connsiteX12" fmla="*/ 155868 w 173186"/>
                  <a:gd name="connsiteY12" fmla="*/ 69275 h 73604"/>
                  <a:gd name="connsiteX13" fmla="*/ 112571 w 173186"/>
                  <a:gd name="connsiteY13" fmla="*/ 60615 h 73604"/>
                  <a:gd name="connsiteX14" fmla="*/ 103912 w 173186"/>
                  <a:gd name="connsiteY14" fmla="*/ 56286 h 73604"/>
                  <a:gd name="connsiteX15" fmla="*/ 99582 w 173186"/>
                  <a:gd name="connsiteY15" fmla="*/ 51956 h 73604"/>
                  <a:gd name="connsiteX16" fmla="*/ 77934 w 173186"/>
                  <a:gd name="connsiteY16" fmla="*/ 47626 h 73604"/>
                  <a:gd name="connsiteX17" fmla="*/ 0 w 173186"/>
                  <a:gd name="connsiteY17" fmla="*/ 21648 h 73604"/>
                  <a:gd name="connsiteX18" fmla="*/ 38967 w 173186"/>
                  <a:gd name="connsiteY18" fmla="*/ 30308 h 73604"/>
                  <a:gd name="connsiteX19" fmla="*/ 77934 w 173186"/>
                  <a:gd name="connsiteY19" fmla="*/ 38967 h 73604"/>
                  <a:gd name="connsiteX20" fmla="*/ 99582 w 173186"/>
                  <a:gd name="connsiteY20" fmla="*/ 43297 h 73604"/>
                  <a:gd name="connsiteX21" fmla="*/ 108242 w 173186"/>
                  <a:gd name="connsiteY21" fmla="*/ 47626 h 73604"/>
                  <a:gd name="connsiteX22" fmla="*/ 116901 w 173186"/>
                  <a:gd name="connsiteY22" fmla="*/ 51956 h 73604"/>
                  <a:gd name="connsiteX23" fmla="*/ 155868 w 173186"/>
                  <a:gd name="connsiteY23" fmla="*/ 60615 h 73604"/>
                  <a:gd name="connsiteX24" fmla="*/ 151538 w 173186"/>
                  <a:gd name="connsiteY24" fmla="*/ 69275 h 73604"/>
                  <a:gd name="connsiteX25" fmla="*/ 142879 w 173186"/>
                  <a:gd name="connsiteY25" fmla="*/ 51956 h 73604"/>
                  <a:gd name="connsiteX26" fmla="*/ 129890 w 173186"/>
                  <a:gd name="connsiteY26" fmla="*/ 38967 h 73604"/>
                  <a:gd name="connsiteX27" fmla="*/ 112571 w 173186"/>
                  <a:gd name="connsiteY27" fmla="*/ 30308 h 73604"/>
                  <a:gd name="connsiteX28" fmla="*/ 95253 w 173186"/>
                  <a:gd name="connsiteY28" fmla="*/ 21648 h 73604"/>
                  <a:gd name="connsiteX29" fmla="*/ 86593 w 173186"/>
                  <a:gd name="connsiteY29" fmla="*/ 17319 h 73604"/>
                  <a:gd name="connsiteX30" fmla="*/ 77934 w 173186"/>
                  <a:gd name="connsiteY30" fmla="*/ 12989 h 73604"/>
                  <a:gd name="connsiteX31" fmla="*/ 60615 w 173186"/>
                  <a:gd name="connsiteY31" fmla="*/ 8659 h 73604"/>
                  <a:gd name="connsiteX32" fmla="*/ 43297 w 173186"/>
                  <a:gd name="connsiteY32" fmla="*/ 4330 h 73604"/>
                  <a:gd name="connsiteX33" fmla="*/ 21648 w 173186"/>
                  <a:gd name="connsiteY33" fmla="*/ 0 h 7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73186" h="73604">
                    <a:moveTo>
                      <a:pt x="21648" y="0"/>
                    </a:moveTo>
                    <a:cubicBezTo>
                      <a:pt x="25978" y="0"/>
                      <a:pt x="34637" y="0"/>
                      <a:pt x="38967" y="0"/>
                    </a:cubicBezTo>
                    <a:cubicBezTo>
                      <a:pt x="43297" y="0"/>
                      <a:pt x="51956" y="0"/>
                      <a:pt x="56286" y="4330"/>
                    </a:cubicBezTo>
                    <a:cubicBezTo>
                      <a:pt x="60615" y="4330"/>
                      <a:pt x="69275" y="8659"/>
                      <a:pt x="73604" y="8659"/>
                    </a:cubicBezTo>
                    <a:cubicBezTo>
                      <a:pt x="77934" y="8659"/>
                      <a:pt x="77934" y="8659"/>
                      <a:pt x="82264" y="12989"/>
                    </a:cubicBezTo>
                    <a:lnTo>
                      <a:pt x="90923" y="17319"/>
                    </a:lnTo>
                    <a:lnTo>
                      <a:pt x="99582" y="21648"/>
                    </a:lnTo>
                    <a:cubicBezTo>
                      <a:pt x="103912" y="21648"/>
                      <a:pt x="103912" y="25978"/>
                      <a:pt x="108242" y="25978"/>
                    </a:cubicBezTo>
                    <a:lnTo>
                      <a:pt x="125560" y="34637"/>
                    </a:lnTo>
                    <a:cubicBezTo>
                      <a:pt x="129890" y="38967"/>
                      <a:pt x="134220" y="43297"/>
                      <a:pt x="142879" y="47626"/>
                    </a:cubicBezTo>
                    <a:lnTo>
                      <a:pt x="160198" y="60615"/>
                    </a:lnTo>
                    <a:lnTo>
                      <a:pt x="173187" y="73604"/>
                    </a:lnTo>
                    <a:lnTo>
                      <a:pt x="155868" y="69275"/>
                    </a:lnTo>
                    <a:cubicBezTo>
                      <a:pt x="142879" y="64945"/>
                      <a:pt x="129890" y="64945"/>
                      <a:pt x="112571" y="60615"/>
                    </a:cubicBezTo>
                    <a:cubicBezTo>
                      <a:pt x="108242" y="60615"/>
                      <a:pt x="103912" y="60615"/>
                      <a:pt x="103912" y="56286"/>
                    </a:cubicBezTo>
                    <a:lnTo>
                      <a:pt x="99582" y="51956"/>
                    </a:lnTo>
                    <a:cubicBezTo>
                      <a:pt x="90923" y="51956"/>
                      <a:pt x="86593" y="47626"/>
                      <a:pt x="77934" y="47626"/>
                    </a:cubicBezTo>
                    <a:cubicBezTo>
                      <a:pt x="51956" y="38967"/>
                      <a:pt x="25978" y="30308"/>
                      <a:pt x="0" y="21648"/>
                    </a:cubicBezTo>
                    <a:lnTo>
                      <a:pt x="38967" y="30308"/>
                    </a:lnTo>
                    <a:cubicBezTo>
                      <a:pt x="51956" y="34637"/>
                      <a:pt x="64945" y="38967"/>
                      <a:pt x="77934" y="38967"/>
                    </a:cubicBezTo>
                    <a:cubicBezTo>
                      <a:pt x="86593" y="38967"/>
                      <a:pt x="90923" y="43297"/>
                      <a:pt x="99582" y="43297"/>
                    </a:cubicBezTo>
                    <a:lnTo>
                      <a:pt x="108242" y="47626"/>
                    </a:lnTo>
                    <a:cubicBezTo>
                      <a:pt x="112571" y="47626"/>
                      <a:pt x="116901" y="47626"/>
                      <a:pt x="116901" y="51956"/>
                    </a:cubicBezTo>
                    <a:cubicBezTo>
                      <a:pt x="129890" y="56286"/>
                      <a:pt x="142879" y="56286"/>
                      <a:pt x="155868" y="60615"/>
                    </a:cubicBezTo>
                    <a:lnTo>
                      <a:pt x="151538" y="69275"/>
                    </a:lnTo>
                    <a:lnTo>
                      <a:pt x="142879" y="51956"/>
                    </a:lnTo>
                    <a:cubicBezTo>
                      <a:pt x="138549" y="47626"/>
                      <a:pt x="134220" y="43297"/>
                      <a:pt x="129890" y="38967"/>
                    </a:cubicBezTo>
                    <a:lnTo>
                      <a:pt x="112571" y="30308"/>
                    </a:lnTo>
                    <a:cubicBezTo>
                      <a:pt x="108242" y="25978"/>
                      <a:pt x="99582" y="25978"/>
                      <a:pt x="95253" y="21648"/>
                    </a:cubicBezTo>
                    <a:lnTo>
                      <a:pt x="86593" y="17319"/>
                    </a:lnTo>
                    <a:cubicBezTo>
                      <a:pt x="82264" y="17319"/>
                      <a:pt x="82264" y="12989"/>
                      <a:pt x="77934" y="12989"/>
                    </a:cubicBezTo>
                    <a:cubicBezTo>
                      <a:pt x="73604" y="12989"/>
                      <a:pt x="64945" y="8659"/>
                      <a:pt x="60615" y="8659"/>
                    </a:cubicBezTo>
                    <a:cubicBezTo>
                      <a:pt x="56286" y="8659"/>
                      <a:pt x="47626" y="4330"/>
                      <a:pt x="43297" y="4330"/>
                    </a:cubicBezTo>
                    <a:cubicBezTo>
                      <a:pt x="34637" y="0"/>
                      <a:pt x="30308" y="0"/>
                      <a:pt x="21648" y="0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2B1CE77-2031-42FA-BF92-B3A05971C643}"/>
                  </a:ext>
                </a:extLst>
              </p:cNvPr>
              <p:cNvSpPr/>
              <p:nvPr/>
            </p:nvSpPr>
            <p:spPr>
              <a:xfrm>
                <a:off x="16225911" y="3310452"/>
                <a:ext cx="112571" cy="30307"/>
              </a:xfrm>
              <a:custGeom>
                <a:avLst/>
                <a:gdLst>
                  <a:gd name="connsiteX0" fmla="*/ 0 w 112571"/>
                  <a:gd name="connsiteY0" fmla="*/ 0 h 30307"/>
                  <a:gd name="connsiteX1" fmla="*/ 17319 w 112571"/>
                  <a:gd name="connsiteY1" fmla="*/ 0 h 30307"/>
                  <a:gd name="connsiteX2" fmla="*/ 34637 w 112571"/>
                  <a:gd name="connsiteY2" fmla="*/ 4330 h 30307"/>
                  <a:gd name="connsiteX3" fmla="*/ 56286 w 112571"/>
                  <a:gd name="connsiteY3" fmla="*/ 8660 h 30307"/>
                  <a:gd name="connsiteX4" fmla="*/ 77934 w 112571"/>
                  <a:gd name="connsiteY4" fmla="*/ 12989 h 30307"/>
                  <a:gd name="connsiteX5" fmla="*/ 95253 w 112571"/>
                  <a:gd name="connsiteY5" fmla="*/ 21648 h 30307"/>
                  <a:gd name="connsiteX6" fmla="*/ 112571 w 112571"/>
                  <a:gd name="connsiteY6" fmla="*/ 30308 h 30307"/>
                  <a:gd name="connsiteX7" fmla="*/ 95253 w 112571"/>
                  <a:gd name="connsiteY7" fmla="*/ 25978 h 30307"/>
                  <a:gd name="connsiteX8" fmla="*/ 77934 w 112571"/>
                  <a:gd name="connsiteY8" fmla="*/ 21648 h 30307"/>
                  <a:gd name="connsiteX9" fmla="*/ 56286 w 112571"/>
                  <a:gd name="connsiteY9" fmla="*/ 17319 h 30307"/>
                  <a:gd name="connsiteX10" fmla="*/ 17319 w 112571"/>
                  <a:gd name="connsiteY10" fmla="*/ 4330 h 30307"/>
                  <a:gd name="connsiteX11" fmla="*/ 4330 w 112571"/>
                  <a:gd name="connsiteY11" fmla="*/ 0 h 30307"/>
                  <a:gd name="connsiteX12" fmla="*/ 0 w 112571"/>
                  <a:gd name="connsiteY12" fmla="*/ 0 h 30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2571" h="30307">
                    <a:moveTo>
                      <a:pt x="0" y="0"/>
                    </a:moveTo>
                    <a:cubicBezTo>
                      <a:pt x="0" y="0"/>
                      <a:pt x="8659" y="0"/>
                      <a:pt x="17319" y="0"/>
                    </a:cubicBezTo>
                    <a:cubicBezTo>
                      <a:pt x="21648" y="0"/>
                      <a:pt x="30308" y="0"/>
                      <a:pt x="34637" y="4330"/>
                    </a:cubicBezTo>
                    <a:cubicBezTo>
                      <a:pt x="43297" y="4330"/>
                      <a:pt x="47626" y="8660"/>
                      <a:pt x="56286" y="8660"/>
                    </a:cubicBezTo>
                    <a:cubicBezTo>
                      <a:pt x="64945" y="8660"/>
                      <a:pt x="69275" y="12989"/>
                      <a:pt x="77934" y="12989"/>
                    </a:cubicBezTo>
                    <a:cubicBezTo>
                      <a:pt x="86593" y="17319"/>
                      <a:pt x="90923" y="17319"/>
                      <a:pt x="95253" y="21648"/>
                    </a:cubicBezTo>
                    <a:cubicBezTo>
                      <a:pt x="103912" y="25978"/>
                      <a:pt x="112571" y="30308"/>
                      <a:pt x="112571" y="30308"/>
                    </a:cubicBezTo>
                    <a:cubicBezTo>
                      <a:pt x="112571" y="30308"/>
                      <a:pt x="103912" y="30308"/>
                      <a:pt x="95253" y="25978"/>
                    </a:cubicBezTo>
                    <a:cubicBezTo>
                      <a:pt x="90923" y="25978"/>
                      <a:pt x="82264" y="21648"/>
                      <a:pt x="77934" y="21648"/>
                    </a:cubicBezTo>
                    <a:cubicBezTo>
                      <a:pt x="69275" y="21648"/>
                      <a:pt x="64945" y="17319"/>
                      <a:pt x="56286" y="17319"/>
                    </a:cubicBezTo>
                    <a:cubicBezTo>
                      <a:pt x="43297" y="12989"/>
                      <a:pt x="25978" y="8660"/>
                      <a:pt x="17319" y="4330"/>
                    </a:cubicBezTo>
                    <a:cubicBezTo>
                      <a:pt x="12989" y="4330"/>
                      <a:pt x="8659" y="0"/>
                      <a:pt x="4330" y="0"/>
                    </a:cubicBezTo>
                    <a:cubicBezTo>
                      <a:pt x="0" y="43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78908061-EA04-44E3-897A-3F6F0055F649}"/>
                  </a:ext>
                </a:extLst>
              </p:cNvPr>
              <p:cNvSpPr/>
              <p:nvPr/>
            </p:nvSpPr>
            <p:spPr>
              <a:xfrm>
                <a:off x="16100350" y="3362408"/>
                <a:ext cx="199164" cy="69274"/>
              </a:xfrm>
              <a:custGeom>
                <a:avLst/>
                <a:gdLst>
                  <a:gd name="connsiteX0" fmla="*/ 43297 w 199164"/>
                  <a:gd name="connsiteY0" fmla="*/ 0 h 69274"/>
                  <a:gd name="connsiteX1" fmla="*/ 77934 w 199164"/>
                  <a:gd name="connsiteY1" fmla="*/ 4330 h 69274"/>
                  <a:gd name="connsiteX2" fmla="*/ 112571 w 199164"/>
                  <a:gd name="connsiteY2" fmla="*/ 8659 h 69274"/>
                  <a:gd name="connsiteX3" fmla="*/ 147209 w 199164"/>
                  <a:gd name="connsiteY3" fmla="*/ 17319 h 69274"/>
                  <a:gd name="connsiteX4" fmla="*/ 155868 w 199164"/>
                  <a:gd name="connsiteY4" fmla="*/ 21648 h 69274"/>
                  <a:gd name="connsiteX5" fmla="*/ 164527 w 199164"/>
                  <a:gd name="connsiteY5" fmla="*/ 25978 h 69274"/>
                  <a:gd name="connsiteX6" fmla="*/ 181846 w 199164"/>
                  <a:gd name="connsiteY6" fmla="*/ 34637 h 69274"/>
                  <a:gd name="connsiteX7" fmla="*/ 199165 w 199164"/>
                  <a:gd name="connsiteY7" fmla="*/ 43297 h 69274"/>
                  <a:gd name="connsiteX8" fmla="*/ 181846 w 199164"/>
                  <a:gd name="connsiteY8" fmla="*/ 43297 h 69274"/>
                  <a:gd name="connsiteX9" fmla="*/ 38967 w 199164"/>
                  <a:gd name="connsiteY9" fmla="*/ 34637 h 69274"/>
                  <a:gd name="connsiteX10" fmla="*/ 38967 w 199164"/>
                  <a:gd name="connsiteY10" fmla="*/ 25978 h 69274"/>
                  <a:gd name="connsiteX11" fmla="*/ 121231 w 199164"/>
                  <a:gd name="connsiteY11" fmla="*/ 60615 h 69274"/>
                  <a:gd name="connsiteX12" fmla="*/ 138549 w 199164"/>
                  <a:gd name="connsiteY12" fmla="*/ 69275 h 69274"/>
                  <a:gd name="connsiteX13" fmla="*/ 121231 w 199164"/>
                  <a:gd name="connsiteY13" fmla="*/ 69275 h 69274"/>
                  <a:gd name="connsiteX14" fmla="*/ 0 w 199164"/>
                  <a:gd name="connsiteY14" fmla="*/ 60615 h 69274"/>
                  <a:gd name="connsiteX15" fmla="*/ 121231 w 199164"/>
                  <a:gd name="connsiteY15" fmla="*/ 60615 h 69274"/>
                  <a:gd name="connsiteX16" fmla="*/ 121231 w 199164"/>
                  <a:gd name="connsiteY16" fmla="*/ 69275 h 69274"/>
                  <a:gd name="connsiteX17" fmla="*/ 38967 w 199164"/>
                  <a:gd name="connsiteY17" fmla="*/ 34637 h 69274"/>
                  <a:gd name="connsiteX18" fmla="*/ 17319 w 199164"/>
                  <a:gd name="connsiteY18" fmla="*/ 25978 h 69274"/>
                  <a:gd name="connsiteX19" fmla="*/ 43297 w 199164"/>
                  <a:gd name="connsiteY19" fmla="*/ 25978 h 69274"/>
                  <a:gd name="connsiteX20" fmla="*/ 77934 w 199164"/>
                  <a:gd name="connsiteY20" fmla="*/ 25978 h 69274"/>
                  <a:gd name="connsiteX21" fmla="*/ 112571 w 199164"/>
                  <a:gd name="connsiteY21" fmla="*/ 30308 h 69274"/>
                  <a:gd name="connsiteX22" fmla="*/ 186176 w 199164"/>
                  <a:gd name="connsiteY22" fmla="*/ 34637 h 69274"/>
                  <a:gd name="connsiteX23" fmla="*/ 186176 w 199164"/>
                  <a:gd name="connsiteY23" fmla="*/ 43297 h 69274"/>
                  <a:gd name="connsiteX24" fmla="*/ 168857 w 199164"/>
                  <a:gd name="connsiteY24" fmla="*/ 34637 h 69274"/>
                  <a:gd name="connsiteX25" fmla="*/ 160198 w 199164"/>
                  <a:gd name="connsiteY25" fmla="*/ 30308 h 69274"/>
                  <a:gd name="connsiteX26" fmla="*/ 151538 w 199164"/>
                  <a:gd name="connsiteY26" fmla="*/ 25978 h 69274"/>
                  <a:gd name="connsiteX27" fmla="*/ 116901 w 199164"/>
                  <a:gd name="connsiteY27" fmla="*/ 17319 h 69274"/>
                  <a:gd name="connsiteX28" fmla="*/ 43297 w 199164"/>
                  <a:gd name="connsiteY28" fmla="*/ 0 h 69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99164" h="69274">
                    <a:moveTo>
                      <a:pt x="43297" y="0"/>
                    </a:moveTo>
                    <a:cubicBezTo>
                      <a:pt x="56286" y="0"/>
                      <a:pt x="64945" y="0"/>
                      <a:pt x="77934" y="4330"/>
                    </a:cubicBezTo>
                    <a:cubicBezTo>
                      <a:pt x="90923" y="4330"/>
                      <a:pt x="99582" y="8659"/>
                      <a:pt x="112571" y="8659"/>
                    </a:cubicBezTo>
                    <a:cubicBezTo>
                      <a:pt x="125560" y="12989"/>
                      <a:pt x="134220" y="12989"/>
                      <a:pt x="147209" y="17319"/>
                    </a:cubicBezTo>
                    <a:cubicBezTo>
                      <a:pt x="151538" y="17319"/>
                      <a:pt x="151538" y="17319"/>
                      <a:pt x="155868" y="21648"/>
                    </a:cubicBezTo>
                    <a:cubicBezTo>
                      <a:pt x="160198" y="21648"/>
                      <a:pt x="160198" y="21648"/>
                      <a:pt x="164527" y="25978"/>
                    </a:cubicBezTo>
                    <a:cubicBezTo>
                      <a:pt x="168857" y="25978"/>
                      <a:pt x="177516" y="30308"/>
                      <a:pt x="181846" y="34637"/>
                    </a:cubicBezTo>
                    <a:lnTo>
                      <a:pt x="199165" y="43297"/>
                    </a:lnTo>
                    <a:lnTo>
                      <a:pt x="181846" y="43297"/>
                    </a:lnTo>
                    <a:cubicBezTo>
                      <a:pt x="134220" y="43297"/>
                      <a:pt x="86593" y="38967"/>
                      <a:pt x="38967" y="34637"/>
                    </a:cubicBezTo>
                    <a:lnTo>
                      <a:pt x="38967" y="25978"/>
                    </a:lnTo>
                    <a:cubicBezTo>
                      <a:pt x="64945" y="38967"/>
                      <a:pt x="95253" y="47626"/>
                      <a:pt x="121231" y="60615"/>
                    </a:cubicBezTo>
                    <a:lnTo>
                      <a:pt x="138549" y="69275"/>
                    </a:lnTo>
                    <a:lnTo>
                      <a:pt x="121231" y="69275"/>
                    </a:lnTo>
                    <a:cubicBezTo>
                      <a:pt x="82264" y="64945"/>
                      <a:pt x="38967" y="64945"/>
                      <a:pt x="0" y="60615"/>
                    </a:cubicBezTo>
                    <a:cubicBezTo>
                      <a:pt x="38967" y="60615"/>
                      <a:pt x="82264" y="60615"/>
                      <a:pt x="121231" y="60615"/>
                    </a:cubicBezTo>
                    <a:lnTo>
                      <a:pt x="121231" y="69275"/>
                    </a:lnTo>
                    <a:cubicBezTo>
                      <a:pt x="95253" y="60615"/>
                      <a:pt x="64945" y="47626"/>
                      <a:pt x="38967" y="34637"/>
                    </a:cubicBezTo>
                    <a:lnTo>
                      <a:pt x="17319" y="25978"/>
                    </a:lnTo>
                    <a:lnTo>
                      <a:pt x="43297" y="25978"/>
                    </a:lnTo>
                    <a:cubicBezTo>
                      <a:pt x="56286" y="25978"/>
                      <a:pt x="69275" y="25978"/>
                      <a:pt x="77934" y="25978"/>
                    </a:cubicBezTo>
                    <a:lnTo>
                      <a:pt x="112571" y="30308"/>
                    </a:lnTo>
                    <a:lnTo>
                      <a:pt x="186176" y="34637"/>
                    </a:lnTo>
                    <a:lnTo>
                      <a:pt x="186176" y="43297"/>
                    </a:lnTo>
                    <a:cubicBezTo>
                      <a:pt x="181846" y="38967"/>
                      <a:pt x="177516" y="38967"/>
                      <a:pt x="168857" y="34637"/>
                    </a:cubicBezTo>
                    <a:cubicBezTo>
                      <a:pt x="164527" y="34637"/>
                      <a:pt x="164527" y="34637"/>
                      <a:pt x="160198" y="30308"/>
                    </a:cubicBezTo>
                    <a:cubicBezTo>
                      <a:pt x="155868" y="30308"/>
                      <a:pt x="155868" y="30308"/>
                      <a:pt x="151538" y="25978"/>
                    </a:cubicBezTo>
                    <a:cubicBezTo>
                      <a:pt x="138549" y="21648"/>
                      <a:pt x="129890" y="17319"/>
                      <a:pt x="116901" y="17319"/>
                    </a:cubicBezTo>
                    <a:cubicBezTo>
                      <a:pt x="90923" y="8659"/>
                      <a:pt x="64945" y="4330"/>
                      <a:pt x="43297" y="0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8D6E653-7C97-4B65-A45E-7CEA23675763}"/>
                  </a:ext>
                </a:extLst>
              </p:cNvPr>
              <p:cNvSpPr/>
              <p:nvPr/>
            </p:nvSpPr>
            <p:spPr>
              <a:xfrm>
                <a:off x="16083031" y="3457661"/>
                <a:ext cx="86593" cy="17318"/>
              </a:xfrm>
              <a:custGeom>
                <a:avLst/>
                <a:gdLst>
                  <a:gd name="connsiteX0" fmla="*/ 0 w 86593"/>
                  <a:gd name="connsiteY0" fmla="*/ 0 h 17318"/>
                  <a:gd name="connsiteX1" fmla="*/ 0 w 86593"/>
                  <a:gd name="connsiteY1" fmla="*/ 0 h 17318"/>
                  <a:gd name="connsiteX2" fmla="*/ 12989 w 86593"/>
                  <a:gd name="connsiteY2" fmla="*/ 0 h 17318"/>
                  <a:gd name="connsiteX3" fmla="*/ 43297 w 86593"/>
                  <a:gd name="connsiteY3" fmla="*/ 4330 h 17318"/>
                  <a:gd name="connsiteX4" fmla="*/ 60615 w 86593"/>
                  <a:gd name="connsiteY4" fmla="*/ 8660 h 17318"/>
                  <a:gd name="connsiteX5" fmla="*/ 73604 w 86593"/>
                  <a:gd name="connsiteY5" fmla="*/ 12989 h 17318"/>
                  <a:gd name="connsiteX6" fmla="*/ 86593 w 86593"/>
                  <a:gd name="connsiteY6" fmla="*/ 17319 h 17318"/>
                  <a:gd name="connsiteX7" fmla="*/ 73604 w 86593"/>
                  <a:gd name="connsiteY7" fmla="*/ 17319 h 17318"/>
                  <a:gd name="connsiteX8" fmla="*/ 60615 w 86593"/>
                  <a:gd name="connsiteY8" fmla="*/ 17319 h 17318"/>
                  <a:gd name="connsiteX9" fmla="*/ 43297 w 86593"/>
                  <a:gd name="connsiteY9" fmla="*/ 17319 h 17318"/>
                  <a:gd name="connsiteX10" fmla="*/ 25978 w 86593"/>
                  <a:gd name="connsiteY10" fmla="*/ 12989 h 17318"/>
                  <a:gd name="connsiteX11" fmla="*/ 12989 w 86593"/>
                  <a:gd name="connsiteY11" fmla="*/ 8660 h 17318"/>
                  <a:gd name="connsiteX12" fmla="*/ 0 w 86593"/>
                  <a:gd name="connsiteY12" fmla="*/ 0 h 17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6593" h="1731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330" y="0"/>
                      <a:pt x="8659" y="0"/>
                      <a:pt x="12989" y="0"/>
                    </a:cubicBezTo>
                    <a:cubicBezTo>
                      <a:pt x="21648" y="0"/>
                      <a:pt x="30308" y="0"/>
                      <a:pt x="43297" y="4330"/>
                    </a:cubicBezTo>
                    <a:cubicBezTo>
                      <a:pt x="47626" y="4330"/>
                      <a:pt x="51956" y="4330"/>
                      <a:pt x="60615" y="8660"/>
                    </a:cubicBezTo>
                    <a:cubicBezTo>
                      <a:pt x="64945" y="8660"/>
                      <a:pt x="69275" y="8660"/>
                      <a:pt x="73604" y="12989"/>
                    </a:cubicBezTo>
                    <a:cubicBezTo>
                      <a:pt x="82264" y="12989"/>
                      <a:pt x="86593" y="17319"/>
                      <a:pt x="86593" y="17319"/>
                    </a:cubicBezTo>
                    <a:cubicBezTo>
                      <a:pt x="86593" y="17319"/>
                      <a:pt x="82264" y="17319"/>
                      <a:pt x="73604" y="17319"/>
                    </a:cubicBezTo>
                    <a:cubicBezTo>
                      <a:pt x="69275" y="17319"/>
                      <a:pt x="64945" y="17319"/>
                      <a:pt x="60615" y="17319"/>
                    </a:cubicBezTo>
                    <a:cubicBezTo>
                      <a:pt x="56286" y="17319"/>
                      <a:pt x="51956" y="17319"/>
                      <a:pt x="43297" y="17319"/>
                    </a:cubicBezTo>
                    <a:cubicBezTo>
                      <a:pt x="38967" y="17319"/>
                      <a:pt x="34637" y="17319"/>
                      <a:pt x="25978" y="12989"/>
                    </a:cubicBezTo>
                    <a:cubicBezTo>
                      <a:pt x="21648" y="12989"/>
                      <a:pt x="17319" y="8660"/>
                      <a:pt x="12989" y="8660"/>
                    </a:cubicBezTo>
                    <a:cubicBezTo>
                      <a:pt x="4330" y="43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381213B-864B-4816-92EC-DE3E62B5D304}"/>
                  </a:ext>
                </a:extLst>
              </p:cNvPr>
              <p:cNvSpPr/>
              <p:nvPr/>
            </p:nvSpPr>
            <p:spPr>
              <a:xfrm>
                <a:off x="16992262" y="3375397"/>
                <a:ext cx="238131" cy="95252"/>
              </a:xfrm>
              <a:custGeom>
                <a:avLst/>
                <a:gdLst>
                  <a:gd name="connsiteX0" fmla="*/ 0 w 238131"/>
                  <a:gd name="connsiteY0" fmla="*/ 82264 h 95252"/>
                  <a:gd name="connsiteX1" fmla="*/ 21648 w 238131"/>
                  <a:gd name="connsiteY1" fmla="*/ 64945 h 95252"/>
                  <a:gd name="connsiteX2" fmla="*/ 47626 w 238131"/>
                  <a:gd name="connsiteY2" fmla="*/ 51956 h 95252"/>
                  <a:gd name="connsiteX3" fmla="*/ 60615 w 238131"/>
                  <a:gd name="connsiteY3" fmla="*/ 47627 h 95252"/>
                  <a:gd name="connsiteX4" fmla="*/ 73604 w 238131"/>
                  <a:gd name="connsiteY4" fmla="*/ 43297 h 95252"/>
                  <a:gd name="connsiteX5" fmla="*/ 99582 w 238131"/>
                  <a:gd name="connsiteY5" fmla="*/ 34637 h 95252"/>
                  <a:gd name="connsiteX6" fmla="*/ 112571 w 238131"/>
                  <a:gd name="connsiteY6" fmla="*/ 30308 h 95252"/>
                  <a:gd name="connsiteX7" fmla="*/ 125560 w 238131"/>
                  <a:gd name="connsiteY7" fmla="*/ 25978 h 95252"/>
                  <a:gd name="connsiteX8" fmla="*/ 151538 w 238131"/>
                  <a:gd name="connsiteY8" fmla="*/ 21648 h 95252"/>
                  <a:gd name="connsiteX9" fmla="*/ 164527 w 238131"/>
                  <a:gd name="connsiteY9" fmla="*/ 21648 h 95252"/>
                  <a:gd name="connsiteX10" fmla="*/ 177516 w 238131"/>
                  <a:gd name="connsiteY10" fmla="*/ 21648 h 95252"/>
                  <a:gd name="connsiteX11" fmla="*/ 203494 w 238131"/>
                  <a:gd name="connsiteY11" fmla="*/ 17319 h 95252"/>
                  <a:gd name="connsiteX12" fmla="*/ 238132 w 238131"/>
                  <a:gd name="connsiteY12" fmla="*/ 12989 h 95252"/>
                  <a:gd name="connsiteX13" fmla="*/ 207824 w 238131"/>
                  <a:gd name="connsiteY13" fmla="*/ 25978 h 95252"/>
                  <a:gd name="connsiteX14" fmla="*/ 164527 w 238131"/>
                  <a:gd name="connsiteY14" fmla="*/ 43297 h 95252"/>
                  <a:gd name="connsiteX15" fmla="*/ 142879 w 238131"/>
                  <a:gd name="connsiteY15" fmla="*/ 51956 h 95252"/>
                  <a:gd name="connsiteX16" fmla="*/ 121231 w 238131"/>
                  <a:gd name="connsiteY16" fmla="*/ 60615 h 95252"/>
                  <a:gd name="connsiteX17" fmla="*/ 77934 w 238131"/>
                  <a:gd name="connsiteY17" fmla="*/ 77934 h 95252"/>
                  <a:gd name="connsiteX18" fmla="*/ 56286 w 238131"/>
                  <a:gd name="connsiteY18" fmla="*/ 86593 h 95252"/>
                  <a:gd name="connsiteX19" fmla="*/ 47626 w 238131"/>
                  <a:gd name="connsiteY19" fmla="*/ 90923 h 95252"/>
                  <a:gd name="connsiteX20" fmla="*/ 38967 w 238131"/>
                  <a:gd name="connsiteY20" fmla="*/ 95253 h 95252"/>
                  <a:gd name="connsiteX21" fmla="*/ 34637 w 238131"/>
                  <a:gd name="connsiteY21" fmla="*/ 86593 h 95252"/>
                  <a:gd name="connsiteX22" fmla="*/ 73604 w 238131"/>
                  <a:gd name="connsiteY22" fmla="*/ 73605 h 95252"/>
                  <a:gd name="connsiteX23" fmla="*/ 112571 w 238131"/>
                  <a:gd name="connsiteY23" fmla="*/ 60615 h 95252"/>
                  <a:gd name="connsiteX24" fmla="*/ 134220 w 238131"/>
                  <a:gd name="connsiteY24" fmla="*/ 56286 h 95252"/>
                  <a:gd name="connsiteX25" fmla="*/ 155868 w 238131"/>
                  <a:gd name="connsiteY25" fmla="*/ 51956 h 95252"/>
                  <a:gd name="connsiteX26" fmla="*/ 177516 w 238131"/>
                  <a:gd name="connsiteY26" fmla="*/ 47627 h 95252"/>
                  <a:gd name="connsiteX27" fmla="*/ 199165 w 238131"/>
                  <a:gd name="connsiteY27" fmla="*/ 47627 h 95252"/>
                  <a:gd name="connsiteX28" fmla="*/ 177516 w 238131"/>
                  <a:gd name="connsiteY28" fmla="*/ 47627 h 95252"/>
                  <a:gd name="connsiteX29" fmla="*/ 155868 w 238131"/>
                  <a:gd name="connsiteY29" fmla="*/ 51956 h 95252"/>
                  <a:gd name="connsiteX30" fmla="*/ 134220 w 238131"/>
                  <a:gd name="connsiteY30" fmla="*/ 56286 h 95252"/>
                  <a:gd name="connsiteX31" fmla="*/ 112571 w 238131"/>
                  <a:gd name="connsiteY31" fmla="*/ 60615 h 95252"/>
                  <a:gd name="connsiteX32" fmla="*/ 73604 w 238131"/>
                  <a:gd name="connsiteY32" fmla="*/ 73605 h 95252"/>
                  <a:gd name="connsiteX33" fmla="*/ 34637 w 238131"/>
                  <a:gd name="connsiteY33" fmla="*/ 90923 h 95252"/>
                  <a:gd name="connsiteX34" fmla="*/ 30308 w 238131"/>
                  <a:gd name="connsiteY34" fmla="*/ 82264 h 95252"/>
                  <a:gd name="connsiteX35" fmla="*/ 38967 w 238131"/>
                  <a:gd name="connsiteY35" fmla="*/ 73605 h 95252"/>
                  <a:gd name="connsiteX36" fmla="*/ 47626 w 238131"/>
                  <a:gd name="connsiteY36" fmla="*/ 69275 h 95252"/>
                  <a:gd name="connsiteX37" fmla="*/ 69275 w 238131"/>
                  <a:gd name="connsiteY37" fmla="*/ 56286 h 95252"/>
                  <a:gd name="connsiteX38" fmla="*/ 112571 w 238131"/>
                  <a:gd name="connsiteY38" fmla="*/ 34637 h 95252"/>
                  <a:gd name="connsiteX39" fmla="*/ 134220 w 238131"/>
                  <a:gd name="connsiteY39" fmla="*/ 25978 h 95252"/>
                  <a:gd name="connsiteX40" fmla="*/ 155868 w 238131"/>
                  <a:gd name="connsiteY40" fmla="*/ 17319 h 95252"/>
                  <a:gd name="connsiteX41" fmla="*/ 199165 w 238131"/>
                  <a:gd name="connsiteY41" fmla="*/ 0 h 95252"/>
                  <a:gd name="connsiteX42" fmla="*/ 199165 w 238131"/>
                  <a:gd name="connsiteY42" fmla="*/ 8660 h 95252"/>
                  <a:gd name="connsiteX43" fmla="*/ 186176 w 238131"/>
                  <a:gd name="connsiteY43" fmla="*/ 30308 h 95252"/>
                  <a:gd name="connsiteX44" fmla="*/ 173187 w 238131"/>
                  <a:gd name="connsiteY44" fmla="*/ 30308 h 95252"/>
                  <a:gd name="connsiteX45" fmla="*/ 160198 w 238131"/>
                  <a:gd name="connsiteY45" fmla="*/ 30308 h 95252"/>
                  <a:gd name="connsiteX46" fmla="*/ 129890 w 238131"/>
                  <a:gd name="connsiteY46" fmla="*/ 34637 h 95252"/>
                  <a:gd name="connsiteX47" fmla="*/ 116901 w 238131"/>
                  <a:gd name="connsiteY47" fmla="*/ 38967 h 95252"/>
                  <a:gd name="connsiteX48" fmla="*/ 103912 w 238131"/>
                  <a:gd name="connsiteY48" fmla="*/ 43297 h 95252"/>
                  <a:gd name="connsiteX49" fmla="*/ 77934 w 238131"/>
                  <a:gd name="connsiteY49" fmla="*/ 51956 h 95252"/>
                  <a:gd name="connsiteX50" fmla="*/ 64945 w 238131"/>
                  <a:gd name="connsiteY50" fmla="*/ 56286 h 95252"/>
                  <a:gd name="connsiteX51" fmla="*/ 51956 w 238131"/>
                  <a:gd name="connsiteY51" fmla="*/ 60615 h 95252"/>
                  <a:gd name="connsiteX52" fmla="*/ 25978 w 238131"/>
                  <a:gd name="connsiteY52" fmla="*/ 73605 h 95252"/>
                  <a:gd name="connsiteX53" fmla="*/ 0 w 238131"/>
                  <a:gd name="connsiteY53" fmla="*/ 82264 h 9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238131" h="95252">
                    <a:moveTo>
                      <a:pt x="0" y="82264"/>
                    </a:moveTo>
                    <a:cubicBezTo>
                      <a:pt x="8659" y="77934"/>
                      <a:pt x="17319" y="73605"/>
                      <a:pt x="21648" y="64945"/>
                    </a:cubicBezTo>
                    <a:cubicBezTo>
                      <a:pt x="30308" y="60615"/>
                      <a:pt x="38967" y="56286"/>
                      <a:pt x="47626" y="51956"/>
                    </a:cubicBezTo>
                    <a:cubicBezTo>
                      <a:pt x="51956" y="51956"/>
                      <a:pt x="56286" y="47627"/>
                      <a:pt x="60615" y="47627"/>
                    </a:cubicBezTo>
                    <a:lnTo>
                      <a:pt x="73604" y="43297"/>
                    </a:lnTo>
                    <a:cubicBezTo>
                      <a:pt x="82264" y="38967"/>
                      <a:pt x="90923" y="38967"/>
                      <a:pt x="99582" y="34637"/>
                    </a:cubicBezTo>
                    <a:lnTo>
                      <a:pt x="112571" y="30308"/>
                    </a:lnTo>
                    <a:cubicBezTo>
                      <a:pt x="116901" y="30308"/>
                      <a:pt x="121231" y="30308"/>
                      <a:pt x="125560" y="25978"/>
                    </a:cubicBezTo>
                    <a:lnTo>
                      <a:pt x="151538" y="21648"/>
                    </a:lnTo>
                    <a:cubicBezTo>
                      <a:pt x="155868" y="21648"/>
                      <a:pt x="160198" y="21648"/>
                      <a:pt x="164527" y="21648"/>
                    </a:cubicBezTo>
                    <a:lnTo>
                      <a:pt x="177516" y="21648"/>
                    </a:lnTo>
                    <a:lnTo>
                      <a:pt x="203494" y="17319"/>
                    </a:lnTo>
                    <a:lnTo>
                      <a:pt x="238132" y="12989"/>
                    </a:lnTo>
                    <a:lnTo>
                      <a:pt x="207824" y="25978"/>
                    </a:lnTo>
                    <a:lnTo>
                      <a:pt x="164527" y="43297"/>
                    </a:lnTo>
                    <a:lnTo>
                      <a:pt x="142879" y="51956"/>
                    </a:lnTo>
                    <a:cubicBezTo>
                      <a:pt x="134220" y="56286"/>
                      <a:pt x="129890" y="56286"/>
                      <a:pt x="121231" y="60615"/>
                    </a:cubicBezTo>
                    <a:lnTo>
                      <a:pt x="77934" y="77934"/>
                    </a:lnTo>
                    <a:cubicBezTo>
                      <a:pt x="69275" y="82264"/>
                      <a:pt x="64945" y="86593"/>
                      <a:pt x="56286" y="86593"/>
                    </a:cubicBezTo>
                    <a:lnTo>
                      <a:pt x="47626" y="90923"/>
                    </a:lnTo>
                    <a:cubicBezTo>
                      <a:pt x="43297" y="90923"/>
                      <a:pt x="43297" y="95253"/>
                      <a:pt x="38967" y="95253"/>
                    </a:cubicBezTo>
                    <a:lnTo>
                      <a:pt x="34637" y="86593"/>
                    </a:lnTo>
                    <a:cubicBezTo>
                      <a:pt x="47626" y="82264"/>
                      <a:pt x="60615" y="77934"/>
                      <a:pt x="73604" y="73605"/>
                    </a:cubicBezTo>
                    <a:cubicBezTo>
                      <a:pt x="86593" y="69275"/>
                      <a:pt x="99582" y="64945"/>
                      <a:pt x="112571" y="60615"/>
                    </a:cubicBezTo>
                    <a:cubicBezTo>
                      <a:pt x="121231" y="60615"/>
                      <a:pt x="125560" y="56286"/>
                      <a:pt x="134220" y="56286"/>
                    </a:cubicBezTo>
                    <a:cubicBezTo>
                      <a:pt x="142879" y="56286"/>
                      <a:pt x="147209" y="51956"/>
                      <a:pt x="155868" y="51956"/>
                    </a:cubicBezTo>
                    <a:cubicBezTo>
                      <a:pt x="164527" y="51956"/>
                      <a:pt x="168857" y="47627"/>
                      <a:pt x="177516" y="47627"/>
                    </a:cubicBezTo>
                    <a:lnTo>
                      <a:pt x="199165" y="47627"/>
                    </a:lnTo>
                    <a:lnTo>
                      <a:pt x="177516" y="47627"/>
                    </a:lnTo>
                    <a:cubicBezTo>
                      <a:pt x="168857" y="47627"/>
                      <a:pt x="164527" y="51956"/>
                      <a:pt x="155868" y="51956"/>
                    </a:cubicBezTo>
                    <a:cubicBezTo>
                      <a:pt x="147209" y="51956"/>
                      <a:pt x="142879" y="56286"/>
                      <a:pt x="134220" y="56286"/>
                    </a:cubicBezTo>
                    <a:cubicBezTo>
                      <a:pt x="125560" y="56286"/>
                      <a:pt x="121231" y="60615"/>
                      <a:pt x="112571" y="60615"/>
                    </a:cubicBezTo>
                    <a:cubicBezTo>
                      <a:pt x="99582" y="64945"/>
                      <a:pt x="86593" y="69275"/>
                      <a:pt x="73604" y="73605"/>
                    </a:cubicBezTo>
                    <a:cubicBezTo>
                      <a:pt x="60615" y="77934"/>
                      <a:pt x="47626" y="82264"/>
                      <a:pt x="34637" y="90923"/>
                    </a:cubicBezTo>
                    <a:lnTo>
                      <a:pt x="30308" y="82264"/>
                    </a:lnTo>
                    <a:cubicBezTo>
                      <a:pt x="34637" y="77934"/>
                      <a:pt x="38967" y="77934"/>
                      <a:pt x="38967" y="73605"/>
                    </a:cubicBezTo>
                    <a:lnTo>
                      <a:pt x="47626" y="69275"/>
                    </a:lnTo>
                    <a:cubicBezTo>
                      <a:pt x="56286" y="64945"/>
                      <a:pt x="60615" y="60615"/>
                      <a:pt x="69275" y="56286"/>
                    </a:cubicBezTo>
                    <a:lnTo>
                      <a:pt x="112571" y="34637"/>
                    </a:lnTo>
                    <a:cubicBezTo>
                      <a:pt x="121231" y="30308"/>
                      <a:pt x="125560" y="30308"/>
                      <a:pt x="134220" y="25978"/>
                    </a:cubicBezTo>
                    <a:lnTo>
                      <a:pt x="155868" y="17319"/>
                    </a:lnTo>
                    <a:lnTo>
                      <a:pt x="199165" y="0"/>
                    </a:lnTo>
                    <a:lnTo>
                      <a:pt x="199165" y="8660"/>
                    </a:lnTo>
                    <a:lnTo>
                      <a:pt x="186176" y="30308"/>
                    </a:lnTo>
                    <a:lnTo>
                      <a:pt x="173187" y="30308"/>
                    </a:lnTo>
                    <a:cubicBezTo>
                      <a:pt x="168857" y="30308"/>
                      <a:pt x="164527" y="30308"/>
                      <a:pt x="160198" y="30308"/>
                    </a:cubicBezTo>
                    <a:lnTo>
                      <a:pt x="129890" y="34637"/>
                    </a:lnTo>
                    <a:cubicBezTo>
                      <a:pt x="125560" y="34637"/>
                      <a:pt x="121231" y="34637"/>
                      <a:pt x="116901" y="38967"/>
                    </a:cubicBezTo>
                    <a:lnTo>
                      <a:pt x="103912" y="43297"/>
                    </a:lnTo>
                    <a:cubicBezTo>
                      <a:pt x="95253" y="47627"/>
                      <a:pt x="86593" y="47627"/>
                      <a:pt x="77934" y="51956"/>
                    </a:cubicBezTo>
                    <a:lnTo>
                      <a:pt x="64945" y="56286"/>
                    </a:lnTo>
                    <a:cubicBezTo>
                      <a:pt x="60615" y="56286"/>
                      <a:pt x="56286" y="60615"/>
                      <a:pt x="51956" y="60615"/>
                    </a:cubicBezTo>
                    <a:cubicBezTo>
                      <a:pt x="43297" y="64945"/>
                      <a:pt x="34637" y="69275"/>
                      <a:pt x="25978" y="73605"/>
                    </a:cubicBezTo>
                    <a:cubicBezTo>
                      <a:pt x="17319" y="73605"/>
                      <a:pt x="8659" y="77934"/>
                      <a:pt x="0" y="82264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865BFA58-86EB-47DF-A2E6-F9FE318DFE01}"/>
                  </a:ext>
                </a:extLst>
              </p:cNvPr>
              <p:cNvSpPr/>
              <p:nvPr/>
            </p:nvSpPr>
            <p:spPr>
              <a:xfrm>
                <a:off x="17044218" y="3440342"/>
                <a:ext cx="190505" cy="77934"/>
              </a:xfrm>
              <a:custGeom>
                <a:avLst/>
                <a:gdLst>
                  <a:gd name="connsiteX0" fmla="*/ 0 w 190505"/>
                  <a:gd name="connsiteY0" fmla="*/ 64945 h 77934"/>
                  <a:gd name="connsiteX1" fmla="*/ 38967 w 190505"/>
                  <a:gd name="connsiteY1" fmla="*/ 43297 h 77934"/>
                  <a:gd name="connsiteX2" fmla="*/ 60615 w 190505"/>
                  <a:gd name="connsiteY2" fmla="*/ 34637 h 77934"/>
                  <a:gd name="connsiteX3" fmla="*/ 82264 w 190505"/>
                  <a:gd name="connsiteY3" fmla="*/ 25978 h 77934"/>
                  <a:gd name="connsiteX4" fmla="*/ 103912 w 190505"/>
                  <a:gd name="connsiteY4" fmla="*/ 17319 h 77934"/>
                  <a:gd name="connsiteX5" fmla="*/ 125560 w 190505"/>
                  <a:gd name="connsiteY5" fmla="*/ 12989 h 77934"/>
                  <a:gd name="connsiteX6" fmla="*/ 134220 w 190505"/>
                  <a:gd name="connsiteY6" fmla="*/ 8660 h 77934"/>
                  <a:gd name="connsiteX7" fmla="*/ 142879 w 190505"/>
                  <a:gd name="connsiteY7" fmla="*/ 8660 h 77934"/>
                  <a:gd name="connsiteX8" fmla="*/ 164527 w 190505"/>
                  <a:gd name="connsiteY8" fmla="*/ 4330 h 77934"/>
                  <a:gd name="connsiteX9" fmla="*/ 190505 w 190505"/>
                  <a:gd name="connsiteY9" fmla="*/ 0 h 77934"/>
                  <a:gd name="connsiteX10" fmla="*/ 164527 w 190505"/>
                  <a:gd name="connsiteY10" fmla="*/ 12989 h 77934"/>
                  <a:gd name="connsiteX11" fmla="*/ 134220 w 190505"/>
                  <a:gd name="connsiteY11" fmla="*/ 25978 h 77934"/>
                  <a:gd name="connsiteX12" fmla="*/ 103912 w 190505"/>
                  <a:gd name="connsiteY12" fmla="*/ 38967 h 77934"/>
                  <a:gd name="connsiteX13" fmla="*/ 77934 w 190505"/>
                  <a:gd name="connsiteY13" fmla="*/ 56286 h 77934"/>
                  <a:gd name="connsiteX14" fmla="*/ 64945 w 190505"/>
                  <a:gd name="connsiteY14" fmla="*/ 64945 h 77934"/>
                  <a:gd name="connsiteX15" fmla="*/ 51956 w 190505"/>
                  <a:gd name="connsiteY15" fmla="*/ 73605 h 77934"/>
                  <a:gd name="connsiteX16" fmla="*/ 47626 w 190505"/>
                  <a:gd name="connsiteY16" fmla="*/ 69275 h 77934"/>
                  <a:gd name="connsiteX17" fmla="*/ 77934 w 190505"/>
                  <a:gd name="connsiteY17" fmla="*/ 60615 h 77934"/>
                  <a:gd name="connsiteX18" fmla="*/ 108242 w 190505"/>
                  <a:gd name="connsiteY18" fmla="*/ 51956 h 77934"/>
                  <a:gd name="connsiteX19" fmla="*/ 82264 w 190505"/>
                  <a:gd name="connsiteY19" fmla="*/ 60615 h 77934"/>
                  <a:gd name="connsiteX20" fmla="*/ 56286 w 190505"/>
                  <a:gd name="connsiteY20" fmla="*/ 73605 h 77934"/>
                  <a:gd name="connsiteX21" fmla="*/ 43297 w 190505"/>
                  <a:gd name="connsiteY21" fmla="*/ 77934 h 77934"/>
                  <a:gd name="connsiteX22" fmla="*/ 51956 w 190505"/>
                  <a:gd name="connsiteY22" fmla="*/ 69275 h 77934"/>
                  <a:gd name="connsiteX23" fmla="*/ 64945 w 190505"/>
                  <a:gd name="connsiteY23" fmla="*/ 60615 h 77934"/>
                  <a:gd name="connsiteX24" fmla="*/ 77934 w 190505"/>
                  <a:gd name="connsiteY24" fmla="*/ 51956 h 77934"/>
                  <a:gd name="connsiteX25" fmla="*/ 103912 w 190505"/>
                  <a:gd name="connsiteY25" fmla="*/ 34637 h 77934"/>
                  <a:gd name="connsiteX26" fmla="*/ 134220 w 190505"/>
                  <a:gd name="connsiteY26" fmla="*/ 17319 h 77934"/>
                  <a:gd name="connsiteX27" fmla="*/ 164527 w 190505"/>
                  <a:gd name="connsiteY27" fmla="*/ 4330 h 77934"/>
                  <a:gd name="connsiteX28" fmla="*/ 168857 w 190505"/>
                  <a:gd name="connsiteY28" fmla="*/ 12989 h 77934"/>
                  <a:gd name="connsiteX29" fmla="*/ 147209 w 190505"/>
                  <a:gd name="connsiteY29" fmla="*/ 17319 h 77934"/>
                  <a:gd name="connsiteX30" fmla="*/ 138549 w 190505"/>
                  <a:gd name="connsiteY30" fmla="*/ 17319 h 77934"/>
                  <a:gd name="connsiteX31" fmla="*/ 129890 w 190505"/>
                  <a:gd name="connsiteY31" fmla="*/ 21648 h 77934"/>
                  <a:gd name="connsiteX32" fmla="*/ 108242 w 190505"/>
                  <a:gd name="connsiteY32" fmla="*/ 25978 h 77934"/>
                  <a:gd name="connsiteX33" fmla="*/ 86593 w 190505"/>
                  <a:gd name="connsiteY33" fmla="*/ 30308 h 77934"/>
                  <a:gd name="connsiteX34" fmla="*/ 64945 w 190505"/>
                  <a:gd name="connsiteY34" fmla="*/ 38967 h 77934"/>
                  <a:gd name="connsiteX35" fmla="*/ 43297 w 190505"/>
                  <a:gd name="connsiteY35" fmla="*/ 47627 h 77934"/>
                  <a:gd name="connsiteX36" fmla="*/ 0 w 190505"/>
                  <a:gd name="connsiteY36" fmla="*/ 64945 h 7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190505" h="77934">
                    <a:moveTo>
                      <a:pt x="0" y="64945"/>
                    </a:moveTo>
                    <a:cubicBezTo>
                      <a:pt x="12989" y="56286"/>
                      <a:pt x="25978" y="51956"/>
                      <a:pt x="38967" y="43297"/>
                    </a:cubicBezTo>
                    <a:cubicBezTo>
                      <a:pt x="47626" y="38967"/>
                      <a:pt x="51956" y="38967"/>
                      <a:pt x="60615" y="34637"/>
                    </a:cubicBezTo>
                    <a:cubicBezTo>
                      <a:pt x="69275" y="30308"/>
                      <a:pt x="73604" y="30308"/>
                      <a:pt x="82264" y="25978"/>
                    </a:cubicBezTo>
                    <a:lnTo>
                      <a:pt x="103912" y="17319"/>
                    </a:lnTo>
                    <a:cubicBezTo>
                      <a:pt x="112571" y="12989"/>
                      <a:pt x="116901" y="12989"/>
                      <a:pt x="125560" y="12989"/>
                    </a:cubicBezTo>
                    <a:lnTo>
                      <a:pt x="134220" y="8660"/>
                    </a:lnTo>
                    <a:cubicBezTo>
                      <a:pt x="138549" y="8660"/>
                      <a:pt x="142879" y="8660"/>
                      <a:pt x="142879" y="8660"/>
                    </a:cubicBezTo>
                    <a:lnTo>
                      <a:pt x="164527" y="4330"/>
                    </a:lnTo>
                    <a:lnTo>
                      <a:pt x="190505" y="0"/>
                    </a:lnTo>
                    <a:lnTo>
                      <a:pt x="164527" y="12989"/>
                    </a:lnTo>
                    <a:cubicBezTo>
                      <a:pt x="155868" y="17319"/>
                      <a:pt x="147209" y="21648"/>
                      <a:pt x="134220" y="25978"/>
                    </a:cubicBezTo>
                    <a:cubicBezTo>
                      <a:pt x="125560" y="30308"/>
                      <a:pt x="112571" y="34637"/>
                      <a:pt x="103912" y="38967"/>
                    </a:cubicBezTo>
                    <a:cubicBezTo>
                      <a:pt x="95253" y="43297"/>
                      <a:pt x="86593" y="51956"/>
                      <a:pt x="77934" y="56286"/>
                    </a:cubicBezTo>
                    <a:cubicBezTo>
                      <a:pt x="73604" y="60615"/>
                      <a:pt x="69275" y="60615"/>
                      <a:pt x="64945" y="64945"/>
                    </a:cubicBezTo>
                    <a:cubicBezTo>
                      <a:pt x="60615" y="69275"/>
                      <a:pt x="56286" y="69275"/>
                      <a:pt x="51956" y="73605"/>
                    </a:cubicBezTo>
                    <a:lnTo>
                      <a:pt x="47626" y="69275"/>
                    </a:lnTo>
                    <a:cubicBezTo>
                      <a:pt x="56286" y="64945"/>
                      <a:pt x="64945" y="60615"/>
                      <a:pt x="77934" y="60615"/>
                    </a:cubicBezTo>
                    <a:cubicBezTo>
                      <a:pt x="86593" y="56286"/>
                      <a:pt x="95253" y="56286"/>
                      <a:pt x="108242" y="51956"/>
                    </a:cubicBezTo>
                    <a:cubicBezTo>
                      <a:pt x="99582" y="56286"/>
                      <a:pt x="90923" y="60615"/>
                      <a:pt x="82264" y="60615"/>
                    </a:cubicBezTo>
                    <a:cubicBezTo>
                      <a:pt x="73604" y="64945"/>
                      <a:pt x="64945" y="69275"/>
                      <a:pt x="56286" y="73605"/>
                    </a:cubicBezTo>
                    <a:lnTo>
                      <a:pt x="43297" y="77934"/>
                    </a:lnTo>
                    <a:lnTo>
                      <a:pt x="51956" y="69275"/>
                    </a:lnTo>
                    <a:cubicBezTo>
                      <a:pt x="56286" y="64945"/>
                      <a:pt x="60615" y="60615"/>
                      <a:pt x="64945" y="60615"/>
                    </a:cubicBezTo>
                    <a:cubicBezTo>
                      <a:pt x="69275" y="56286"/>
                      <a:pt x="73604" y="51956"/>
                      <a:pt x="77934" y="51956"/>
                    </a:cubicBezTo>
                    <a:cubicBezTo>
                      <a:pt x="86593" y="47627"/>
                      <a:pt x="95253" y="38967"/>
                      <a:pt x="103912" y="34637"/>
                    </a:cubicBezTo>
                    <a:cubicBezTo>
                      <a:pt x="112571" y="30308"/>
                      <a:pt x="121231" y="25978"/>
                      <a:pt x="134220" y="17319"/>
                    </a:cubicBezTo>
                    <a:cubicBezTo>
                      <a:pt x="142879" y="12989"/>
                      <a:pt x="151538" y="8660"/>
                      <a:pt x="164527" y="4330"/>
                    </a:cubicBezTo>
                    <a:lnTo>
                      <a:pt x="168857" y="12989"/>
                    </a:lnTo>
                    <a:lnTo>
                      <a:pt x="147209" y="17319"/>
                    </a:lnTo>
                    <a:cubicBezTo>
                      <a:pt x="142879" y="17319"/>
                      <a:pt x="138549" y="17319"/>
                      <a:pt x="138549" y="17319"/>
                    </a:cubicBezTo>
                    <a:lnTo>
                      <a:pt x="129890" y="21648"/>
                    </a:lnTo>
                    <a:cubicBezTo>
                      <a:pt x="121231" y="21648"/>
                      <a:pt x="116901" y="25978"/>
                      <a:pt x="108242" y="25978"/>
                    </a:cubicBezTo>
                    <a:lnTo>
                      <a:pt x="86593" y="30308"/>
                    </a:lnTo>
                    <a:cubicBezTo>
                      <a:pt x="77934" y="30308"/>
                      <a:pt x="73604" y="34637"/>
                      <a:pt x="64945" y="38967"/>
                    </a:cubicBezTo>
                    <a:cubicBezTo>
                      <a:pt x="56286" y="38967"/>
                      <a:pt x="51956" y="43297"/>
                      <a:pt x="43297" y="47627"/>
                    </a:cubicBezTo>
                    <a:cubicBezTo>
                      <a:pt x="25978" y="51956"/>
                      <a:pt x="12989" y="56286"/>
                      <a:pt x="0" y="64945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5C462FBA-EE1E-43D7-AC84-687BE8FDD71E}"/>
                  </a:ext>
                </a:extLst>
              </p:cNvPr>
              <p:cNvSpPr/>
              <p:nvPr/>
            </p:nvSpPr>
            <p:spPr>
              <a:xfrm>
                <a:off x="17143800" y="3557243"/>
                <a:ext cx="108241" cy="21648"/>
              </a:xfrm>
              <a:custGeom>
                <a:avLst/>
                <a:gdLst>
                  <a:gd name="connsiteX0" fmla="*/ 0 w 108241"/>
                  <a:gd name="connsiteY0" fmla="*/ 21648 h 21648"/>
                  <a:gd name="connsiteX1" fmla="*/ 17319 w 108241"/>
                  <a:gd name="connsiteY1" fmla="*/ 12989 h 21648"/>
                  <a:gd name="connsiteX2" fmla="*/ 25978 w 108241"/>
                  <a:gd name="connsiteY2" fmla="*/ 8659 h 21648"/>
                  <a:gd name="connsiteX3" fmla="*/ 34637 w 108241"/>
                  <a:gd name="connsiteY3" fmla="*/ 4330 h 21648"/>
                  <a:gd name="connsiteX4" fmla="*/ 56286 w 108241"/>
                  <a:gd name="connsiteY4" fmla="*/ 0 h 21648"/>
                  <a:gd name="connsiteX5" fmla="*/ 64945 w 108241"/>
                  <a:gd name="connsiteY5" fmla="*/ 0 h 21648"/>
                  <a:gd name="connsiteX6" fmla="*/ 73604 w 108241"/>
                  <a:gd name="connsiteY6" fmla="*/ 0 h 21648"/>
                  <a:gd name="connsiteX7" fmla="*/ 90923 w 108241"/>
                  <a:gd name="connsiteY7" fmla="*/ 0 h 21648"/>
                  <a:gd name="connsiteX8" fmla="*/ 108242 w 108241"/>
                  <a:gd name="connsiteY8" fmla="*/ 4330 h 21648"/>
                  <a:gd name="connsiteX9" fmla="*/ 90923 w 108241"/>
                  <a:gd name="connsiteY9" fmla="*/ 4330 h 21648"/>
                  <a:gd name="connsiteX10" fmla="*/ 73604 w 108241"/>
                  <a:gd name="connsiteY10" fmla="*/ 4330 h 21648"/>
                  <a:gd name="connsiteX11" fmla="*/ 51956 w 108241"/>
                  <a:gd name="connsiteY11" fmla="*/ 8659 h 21648"/>
                  <a:gd name="connsiteX12" fmla="*/ 30308 w 108241"/>
                  <a:gd name="connsiteY12" fmla="*/ 12989 h 21648"/>
                  <a:gd name="connsiteX13" fmla="*/ 21648 w 108241"/>
                  <a:gd name="connsiteY13" fmla="*/ 12989 h 21648"/>
                  <a:gd name="connsiteX14" fmla="*/ 12989 w 108241"/>
                  <a:gd name="connsiteY14" fmla="*/ 12989 h 21648"/>
                  <a:gd name="connsiteX15" fmla="*/ 0 w 108241"/>
                  <a:gd name="connsiteY15" fmla="*/ 17319 h 21648"/>
                  <a:gd name="connsiteX16" fmla="*/ 0 w 108241"/>
                  <a:gd name="connsiteY16" fmla="*/ 21648 h 2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8241" h="21648">
                    <a:moveTo>
                      <a:pt x="0" y="21648"/>
                    </a:moveTo>
                    <a:cubicBezTo>
                      <a:pt x="0" y="21648"/>
                      <a:pt x="4330" y="17319"/>
                      <a:pt x="17319" y="12989"/>
                    </a:cubicBezTo>
                    <a:cubicBezTo>
                      <a:pt x="21648" y="12989"/>
                      <a:pt x="21648" y="8659"/>
                      <a:pt x="25978" y="8659"/>
                    </a:cubicBezTo>
                    <a:cubicBezTo>
                      <a:pt x="30308" y="8659"/>
                      <a:pt x="30308" y="4330"/>
                      <a:pt x="34637" y="4330"/>
                    </a:cubicBezTo>
                    <a:cubicBezTo>
                      <a:pt x="38967" y="4330"/>
                      <a:pt x="47626" y="0"/>
                      <a:pt x="56286" y="0"/>
                    </a:cubicBezTo>
                    <a:cubicBezTo>
                      <a:pt x="60615" y="0"/>
                      <a:pt x="64945" y="0"/>
                      <a:pt x="64945" y="0"/>
                    </a:cubicBezTo>
                    <a:cubicBezTo>
                      <a:pt x="69275" y="0"/>
                      <a:pt x="73604" y="0"/>
                      <a:pt x="73604" y="0"/>
                    </a:cubicBezTo>
                    <a:cubicBezTo>
                      <a:pt x="82264" y="0"/>
                      <a:pt x="86593" y="0"/>
                      <a:pt x="90923" y="0"/>
                    </a:cubicBezTo>
                    <a:cubicBezTo>
                      <a:pt x="99582" y="0"/>
                      <a:pt x="108242" y="4330"/>
                      <a:pt x="108242" y="4330"/>
                    </a:cubicBezTo>
                    <a:cubicBezTo>
                      <a:pt x="108242" y="4330"/>
                      <a:pt x="99582" y="4330"/>
                      <a:pt x="90923" y="4330"/>
                    </a:cubicBezTo>
                    <a:cubicBezTo>
                      <a:pt x="86593" y="4330"/>
                      <a:pt x="77934" y="4330"/>
                      <a:pt x="73604" y="4330"/>
                    </a:cubicBezTo>
                    <a:cubicBezTo>
                      <a:pt x="69275" y="4330"/>
                      <a:pt x="60615" y="4330"/>
                      <a:pt x="51956" y="8659"/>
                    </a:cubicBezTo>
                    <a:cubicBezTo>
                      <a:pt x="43297" y="8659"/>
                      <a:pt x="38967" y="12989"/>
                      <a:pt x="30308" y="12989"/>
                    </a:cubicBezTo>
                    <a:cubicBezTo>
                      <a:pt x="25978" y="12989"/>
                      <a:pt x="25978" y="12989"/>
                      <a:pt x="21648" y="12989"/>
                    </a:cubicBezTo>
                    <a:cubicBezTo>
                      <a:pt x="17319" y="12989"/>
                      <a:pt x="17319" y="12989"/>
                      <a:pt x="12989" y="12989"/>
                    </a:cubicBezTo>
                    <a:cubicBezTo>
                      <a:pt x="8659" y="12989"/>
                      <a:pt x="4330" y="12989"/>
                      <a:pt x="0" y="17319"/>
                    </a:cubicBezTo>
                    <a:cubicBezTo>
                      <a:pt x="0" y="17319"/>
                      <a:pt x="0" y="21648"/>
                      <a:pt x="0" y="21648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AFD97F6F-71F3-467B-B744-B31E51228892}"/>
                  </a:ext>
                </a:extLst>
              </p:cNvPr>
              <p:cNvSpPr/>
              <p:nvPr/>
            </p:nvSpPr>
            <p:spPr>
              <a:xfrm>
                <a:off x="17139471" y="3583221"/>
                <a:ext cx="77934" cy="43296"/>
              </a:xfrm>
              <a:custGeom>
                <a:avLst/>
                <a:gdLst>
                  <a:gd name="connsiteX0" fmla="*/ 64945 w 77934"/>
                  <a:gd name="connsiteY0" fmla="*/ 0 h 43296"/>
                  <a:gd name="connsiteX1" fmla="*/ 51956 w 77934"/>
                  <a:gd name="connsiteY1" fmla="*/ 8659 h 43296"/>
                  <a:gd name="connsiteX2" fmla="*/ 38967 w 77934"/>
                  <a:gd name="connsiteY2" fmla="*/ 17319 h 43296"/>
                  <a:gd name="connsiteX3" fmla="*/ 25978 w 77934"/>
                  <a:gd name="connsiteY3" fmla="*/ 25978 h 43296"/>
                  <a:gd name="connsiteX4" fmla="*/ 21648 w 77934"/>
                  <a:gd name="connsiteY4" fmla="*/ 30308 h 43296"/>
                  <a:gd name="connsiteX5" fmla="*/ 17319 w 77934"/>
                  <a:gd name="connsiteY5" fmla="*/ 34637 h 43296"/>
                  <a:gd name="connsiteX6" fmla="*/ 12989 w 77934"/>
                  <a:gd name="connsiteY6" fmla="*/ 38967 h 43296"/>
                  <a:gd name="connsiteX7" fmla="*/ 8659 w 77934"/>
                  <a:gd name="connsiteY7" fmla="*/ 30308 h 43296"/>
                  <a:gd name="connsiteX8" fmla="*/ 25978 w 77934"/>
                  <a:gd name="connsiteY8" fmla="*/ 25978 h 43296"/>
                  <a:gd name="connsiteX9" fmla="*/ 43297 w 77934"/>
                  <a:gd name="connsiteY9" fmla="*/ 21648 h 43296"/>
                  <a:gd name="connsiteX10" fmla="*/ 60615 w 77934"/>
                  <a:gd name="connsiteY10" fmla="*/ 21648 h 43296"/>
                  <a:gd name="connsiteX11" fmla="*/ 69275 w 77934"/>
                  <a:gd name="connsiteY11" fmla="*/ 21648 h 43296"/>
                  <a:gd name="connsiteX12" fmla="*/ 77934 w 77934"/>
                  <a:gd name="connsiteY12" fmla="*/ 21648 h 43296"/>
                  <a:gd name="connsiteX13" fmla="*/ 69275 w 77934"/>
                  <a:gd name="connsiteY13" fmla="*/ 21648 h 43296"/>
                  <a:gd name="connsiteX14" fmla="*/ 60615 w 77934"/>
                  <a:gd name="connsiteY14" fmla="*/ 21648 h 43296"/>
                  <a:gd name="connsiteX15" fmla="*/ 47626 w 77934"/>
                  <a:gd name="connsiteY15" fmla="*/ 25978 h 43296"/>
                  <a:gd name="connsiteX16" fmla="*/ 38967 w 77934"/>
                  <a:gd name="connsiteY16" fmla="*/ 30308 h 43296"/>
                  <a:gd name="connsiteX17" fmla="*/ 30308 w 77934"/>
                  <a:gd name="connsiteY17" fmla="*/ 34637 h 43296"/>
                  <a:gd name="connsiteX18" fmla="*/ 17319 w 77934"/>
                  <a:gd name="connsiteY18" fmla="*/ 38967 h 43296"/>
                  <a:gd name="connsiteX19" fmla="*/ 0 w 77934"/>
                  <a:gd name="connsiteY19" fmla="*/ 43297 h 43296"/>
                  <a:gd name="connsiteX20" fmla="*/ 12989 w 77934"/>
                  <a:gd name="connsiteY20" fmla="*/ 30308 h 43296"/>
                  <a:gd name="connsiteX21" fmla="*/ 17319 w 77934"/>
                  <a:gd name="connsiteY21" fmla="*/ 25978 h 43296"/>
                  <a:gd name="connsiteX22" fmla="*/ 21648 w 77934"/>
                  <a:gd name="connsiteY22" fmla="*/ 21648 h 43296"/>
                  <a:gd name="connsiteX23" fmla="*/ 30308 w 77934"/>
                  <a:gd name="connsiteY23" fmla="*/ 17319 h 43296"/>
                  <a:gd name="connsiteX24" fmla="*/ 47626 w 77934"/>
                  <a:gd name="connsiteY24" fmla="*/ 8659 h 43296"/>
                  <a:gd name="connsiteX25" fmla="*/ 64945 w 77934"/>
                  <a:gd name="connsiteY25" fmla="*/ 0 h 43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7934" h="43296">
                    <a:moveTo>
                      <a:pt x="64945" y="0"/>
                    </a:moveTo>
                    <a:cubicBezTo>
                      <a:pt x="60615" y="4330"/>
                      <a:pt x="56286" y="4330"/>
                      <a:pt x="51956" y="8659"/>
                    </a:cubicBezTo>
                    <a:cubicBezTo>
                      <a:pt x="47626" y="12989"/>
                      <a:pt x="43297" y="12989"/>
                      <a:pt x="38967" y="17319"/>
                    </a:cubicBezTo>
                    <a:cubicBezTo>
                      <a:pt x="34637" y="21648"/>
                      <a:pt x="30308" y="21648"/>
                      <a:pt x="25978" y="25978"/>
                    </a:cubicBezTo>
                    <a:lnTo>
                      <a:pt x="21648" y="30308"/>
                    </a:lnTo>
                    <a:cubicBezTo>
                      <a:pt x="21648" y="30308"/>
                      <a:pt x="21648" y="30308"/>
                      <a:pt x="17319" y="34637"/>
                    </a:cubicBezTo>
                    <a:cubicBezTo>
                      <a:pt x="17319" y="34637"/>
                      <a:pt x="17319" y="34637"/>
                      <a:pt x="12989" y="38967"/>
                    </a:cubicBezTo>
                    <a:lnTo>
                      <a:pt x="8659" y="30308"/>
                    </a:lnTo>
                    <a:cubicBezTo>
                      <a:pt x="12989" y="30308"/>
                      <a:pt x="17319" y="25978"/>
                      <a:pt x="25978" y="25978"/>
                    </a:cubicBezTo>
                    <a:cubicBezTo>
                      <a:pt x="30308" y="25978"/>
                      <a:pt x="34637" y="21648"/>
                      <a:pt x="43297" y="21648"/>
                    </a:cubicBezTo>
                    <a:cubicBezTo>
                      <a:pt x="47626" y="21648"/>
                      <a:pt x="51956" y="21648"/>
                      <a:pt x="60615" y="21648"/>
                    </a:cubicBezTo>
                    <a:cubicBezTo>
                      <a:pt x="64945" y="21648"/>
                      <a:pt x="64945" y="21648"/>
                      <a:pt x="69275" y="21648"/>
                    </a:cubicBezTo>
                    <a:cubicBezTo>
                      <a:pt x="73604" y="21648"/>
                      <a:pt x="73604" y="21648"/>
                      <a:pt x="77934" y="21648"/>
                    </a:cubicBezTo>
                    <a:cubicBezTo>
                      <a:pt x="73604" y="21648"/>
                      <a:pt x="73604" y="21648"/>
                      <a:pt x="69275" y="21648"/>
                    </a:cubicBezTo>
                    <a:cubicBezTo>
                      <a:pt x="64945" y="21648"/>
                      <a:pt x="64945" y="21648"/>
                      <a:pt x="60615" y="21648"/>
                    </a:cubicBezTo>
                    <a:cubicBezTo>
                      <a:pt x="56286" y="21648"/>
                      <a:pt x="51956" y="25978"/>
                      <a:pt x="47626" y="25978"/>
                    </a:cubicBezTo>
                    <a:cubicBezTo>
                      <a:pt x="43297" y="25978"/>
                      <a:pt x="43297" y="25978"/>
                      <a:pt x="38967" y="30308"/>
                    </a:cubicBezTo>
                    <a:lnTo>
                      <a:pt x="30308" y="34637"/>
                    </a:lnTo>
                    <a:cubicBezTo>
                      <a:pt x="25978" y="34637"/>
                      <a:pt x="21648" y="38967"/>
                      <a:pt x="17319" y="38967"/>
                    </a:cubicBezTo>
                    <a:lnTo>
                      <a:pt x="0" y="43297"/>
                    </a:lnTo>
                    <a:lnTo>
                      <a:pt x="12989" y="30308"/>
                    </a:lnTo>
                    <a:cubicBezTo>
                      <a:pt x="12989" y="30308"/>
                      <a:pt x="17319" y="25978"/>
                      <a:pt x="17319" y="25978"/>
                    </a:cubicBezTo>
                    <a:cubicBezTo>
                      <a:pt x="17319" y="25978"/>
                      <a:pt x="21648" y="21648"/>
                      <a:pt x="21648" y="21648"/>
                    </a:cubicBezTo>
                    <a:lnTo>
                      <a:pt x="30308" y="17319"/>
                    </a:lnTo>
                    <a:cubicBezTo>
                      <a:pt x="34637" y="12989"/>
                      <a:pt x="38967" y="12989"/>
                      <a:pt x="47626" y="8659"/>
                    </a:cubicBezTo>
                    <a:cubicBezTo>
                      <a:pt x="43297" y="4330"/>
                      <a:pt x="56286" y="0"/>
                      <a:pt x="64945" y="0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" name="Graphic 12">
              <a:extLst>
                <a:ext uri="{FF2B5EF4-FFF2-40B4-BE49-F238E27FC236}">
                  <a16:creationId xmlns:a16="http://schemas.microsoft.com/office/drawing/2014/main" id="{BDFC4054-7EC3-467F-BCDD-0613C318C405}"/>
                </a:ext>
              </a:extLst>
            </p:cNvPr>
            <p:cNvGrpSpPr/>
            <p:nvPr/>
          </p:nvGrpSpPr>
          <p:grpSpPr>
            <a:xfrm>
              <a:off x="16373119" y="3193551"/>
              <a:ext cx="1039120" cy="727384"/>
              <a:chOff x="16373119" y="3193551"/>
              <a:chExt cx="1039120" cy="727384"/>
            </a:xfrm>
            <a:solidFill>
              <a:srgbClr val="093356"/>
            </a:solidFill>
          </p:grpSpPr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427CA07C-BF14-4B09-A9FF-9A8B407998B5}"/>
                  </a:ext>
                </a:extLst>
              </p:cNvPr>
              <p:cNvSpPr/>
              <p:nvPr/>
            </p:nvSpPr>
            <p:spPr>
              <a:xfrm>
                <a:off x="16394768" y="3193551"/>
                <a:ext cx="372351" cy="194835"/>
              </a:xfrm>
              <a:custGeom>
                <a:avLst/>
                <a:gdLst>
                  <a:gd name="connsiteX0" fmla="*/ 0 w 372351"/>
                  <a:gd name="connsiteY0" fmla="*/ 0 h 194835"/>
                  <a:gd name="connsiteX1" fmla="*/ 17319 w 372351"/>
                  <a:gd name="connsiteY1" fmla="*/ 8659 h 194835"/>
                  <a:gd name="connsiteX2" fmla="*/ 56286 w 372351"/>
                  <a:gd name="connsiteY2" fmla="*/ 34637 h 194835"/>
                  <a:gd name="connsiteX3" fmla="*/ 82264 w 372351"/>
                  <a:gd name="connsiteY3" fmla="*/ 51956 h 194835"/>
                  <a:gd name="connsiteX4" fmla="*/ 112571 w 372351"/>
                  <a:gd name="connsiteY4" fmla="*/ 69275 h 194835"/>
                  <a:gd name="connsiteX5" fmla="*/ 147209 w 372351"/>
                  <a:gd name="connsiteY5" fmla="*/ 86593 h 194835"/>
                  <a:gd name="connsiteX6" fmla="*/ 181846 w 372351"/>
                  <a:gd name="connsiteY6" fmla="*/ 103912 h 194835"/>
                  <a:gd name="connsiteX7" fmla="*/ 216483 w 372351"/>
                  <a:gd name="connsiteY7" fmla="*/ 121231 h 194835"/>
                  <a:gd name="connsiteX8" fmla="*/ 251121 w 372351"/>
                  <a:gd name="connsiteY8" fmla="*/ 138549 h 194835"/>
                  <a:gd name="connsiteX9" fmla="*/ 281428 w 372351"/>
                  <a:gd name="connsiteY9" fmla="*/ 155868 h 194835"/>
                  <a:gd name="connsiteX10" fmla="*/ 311736 w 372351"/>
                  <a:gd name="connsiteY10" fmla="*/ 168857 h 194835"/>
                  <a:gd name="connsiteX11" fmla="*/ 372352 w 372351"/>
                  <a:gd name="connsiteY11" fmla="*/ 194835 h 194835"/>
                  <a:gd name="connsiteX12" fmla="*/ 307407 w 372351"/>
                  <a:gd name="connsiteY12" fmla="*/ 173187 h 194835"/>
                  <a:gd name="connsiteX13" fmla="*/ 277099 w 372351"/>
                  <a:gd name="connsiteY13" fmla="*/ 160198 h 194835"/>
                  <a:gd name="connsiteX14" fmla="*/ 242461 w 372351"/>
                  <a:gd name="connsiteY14" fmla="*/ 147209 h 194835"/>
                  <a:gd name="connsiteX15" fmla="*/ 207824 w 372351"/>
                  <a:gd name="connsiteY15" fmla="*/ 129890 h 194835"/>
                  <a:gd name="connsiteX16" fmla="*/ 173187 w 372351"/>
                  <a:gd name="connsiteY16" fmla="*/ 112571 h 194835"/>
                  <a:gd name="connsiteX17" fmla="*/ 138549 w 372351"/>
                  <a:gd name="connsiteY17" fmla="*/ 90923 h 194835"/>
                  <a:gd name="connsiteX18" fmla="*/ 103912 w 372351"/>
                  <a:gd name="connsiteY18" fmla="*/ 69275 h 194835"/>
                  <a:gd name="connsiteX19" fmla="*/ 73604 w 372351"/>
                  <a:gd name="connsiteY19" fmla="*/ 47626 h 194835"/>
                  <a:gd name="connsiteX20" fmla="*/ 47626 w 372351"/>
                  <a:gd name="connsiteY20" fmla="*/ 30308 h 194835"/>
                  <a:gd name="connsiteX21" fmla="*/ 8659 w 372351"/>
                  <a:gd name="connsiteY21" fmla="*/ 0 h 194835"/>
                  <a:gd name="connsiteX22" fmla="*/ 0 w 372351"/>
                  <a:gd name="connsiteY22" fmla="*/ 0 h 19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372351" h="194835">
                    <a:moveTo>
                      <a:pt x="0" y="0"/>
                    </a:moveTo>
                    <a:cubicBezTo>
                      <a:pt x="0" y="0"/>
                      <a:pt x="4330" y="4330"/>
                      <a:pt x="17319" y="8659"/>
                    </a:cubicBezTo>
                    <a:cubicBezTo>
                      <a:pt x="25978" y="17319"/>
                      <a:pt x="38967" y="25978"/>
                      <a:pt x="56286" y="34637"/>
                    </a:cubicBezTo>
                    <a:cubicBezTo>
                      <a:pt x="64945" y="38967"/>
                      <a:pt x="73604" y="47626"/>
                      <a:pt x="82264" y="51956"/>
                    </a:cubicBezTo>
                    <a:cubicBezTo>
                      <a:pt x="90923" y="56286"/>
                      <a:pt x="103912" y="64945"/>
                      <a:pt x="112571" y="69275"/>
                    </a:cubicBezTo>
                    <a:cubicBezTo>
                      <a:pt x="121231" y="73604"/>
                      <a:pt x="134220" y="82264"/>
                      <a:pt x="147209" y="86593"/>
                    </a:cubicBezTo>
                    <a:cubicBezTo>
                      <a:pt x="160198" y="90923"/>
                      <a:pt x="168857" y="99583"/>
                      <a:pt x="181846" y="103912"/>
                    </a:cubicBezTo>
                    <a:cubicBezTo>
                      <a:pt x="194835" y="108242"/>
                      <a:pt x="203494" y="116901"/>
                      <a:pt x="216483" y="121231"/>
                    </a:cubicBezTo>
                    <a:cubicBezTo>
                      <a:pt x="229473" y="125560"/>
                      <a:pt x="238132" y="134220"/>
                      <a:pt x="251121" y="138549"/>
                    </a:cubicBezTo>
                    <a:cubicBezTo>
                      <a:pt x="264110" y="142879"/>
                      <a:pt x="272769" y="147209"/>
                      <a:pt x="281428" y="155868"/>
                    </a:cubicBezTo>
                    <a:cubicBezTo>
                      <a:pt x="290088" y="160198"/>
                      <a:pt x="303077" y="164528"/>
                      <a:pt x="311736" y="168857"/>
                    </a:cubicBezTo>
                    <a:cubicBezTo>
                      <a:pt x="346374" y="181846"/>
                      <a:pt x="372352" y="194835"/>
                      <a:pt x="372352" y="194835"/>
                    </a:cubicBezTo>
                    <a:cubicBezTo>
                      <a:pt x="372352" y="194835"/>
                      <a:pt x="346374" y="186176"/>
                      <a:pt x="307407" y="173187"/>
                    </a:cubicBezTo>
                    <a:cubicBezTo>
                      <a:pt x="298747" y="168857"/>
                      <a:pt x="290088" y="164528"/>
                      <a:pt x="277099" y="160198"/>
                    </a:cubicBezTo>
                    <a:cubicBezTo>
                      <a:pt x="268440" y="155868"/>
                      <a:pt x="255450" y="151538"/>
                      <a:pt x="242461" y="147209"/>
                    </a:cubicBezTo>
                    <a:cubicBezTo>
                      <a:pt x="229473" y="142879"/>
                      <a:pt x="220813" y="134220"/>
                      <a:pt x="207824" y="129890"/>
                    </a:cubicBezTo>
                    <a:cubicBezTo>
                      <a:pt x="194835" y="125560"/>
                      <a:pt x="186176" y="116901"/>
                      <a:pt x="173187" y="112571"/>
                    </a:cubicBezTo>
                    <a:cubicBezTo>
                      <a:pt x="160198" y="108242"/>
                      <a:pt x="151538" y="99583"/>
                      <a:pt x="138549" y="90923"/>
                    </a:cubicBezTo>
                    <a:cubicBezTo>
                      <a:pt x="125560" y="82264"/>
                      <a:pt x="116901" y="77934"/>
                      <a:pt x="103912" y="69275"/>
                    </a:cubicBezTo>
                    <a:cubicBezTo>
                      <a:pt x="95253" y="60615"/>
                      <a:pt x="82264" y="56286"/>
                      <a:pt x="73604" y="47626"/>
                    </a:cubicBezTo>
                    <a:cubicBezTo>
                      <a:pt x="64945" y="43297"/>
                      <a:pt x="56286" y="34637"/>
                      <a:pt x="47626" y="30308"/>
                    </a:cubicBezTo>
                    <a:cubicBezTo>
                      <a:pt x="30308" y="17319"/>
                      <a:pt x="17319" y="8659"/>
                      <a:pt x="8659" y="0"/>
                    </a:cubicBezTo>
                    <a:cubicBezTo>
                      <a:pt x="4330" y="43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DBE4F817-3328-42BF-9918-5B2EA0B6BB76}"/>
                  </a:ext>
                </a:extLst>
              </p:cNvPr>
              <p:cNvSpPr/>
              <p:nvPr/>
            </p:nvSpPr>
            <p:spPr>
              <a:xfrm>
                <a:off x="16373119" y="3539925"/>
                <a:ext cx="99582" cy="47626"/>
              </a:xfrm>
              <a:custGeom>
                <a:avLst/>
                <a:gdLst>
                  <a:gd name="connsiteX0" fmla="*/ 99582 w 99582"/>
                  <a:gd name="connsiteY0" fmla="*/ 0 h 47626"/>
                  <a:gd name="connsiteX1" fmla="*/ 86593 w 99582"/>
                  <a:gd name="connsiteY1" fmla="*/ 8659 h 47626"/>
                  <a:gd name="connsiteX2" fmla="*/ 73604 w 99582"/>
                  <a:gd name="connsiteY2" fmla="*/ 17319 h 47626"/>
                  <a:gd name="connsiteX3" fmla="*/ 56286 w 99582"/>
                  <a:gd name="connsiteY3" fmla="*/ 25978 h 47626"/>
                  <a:gd name="connsiteX4" fmla="*/ 38967 w 99582"/>
                  <a:gd name="connsiteY4" fmla="*/ 34637 h 47626"/>
                  <a:gd name="connsiteX5" fmla="*/ 17319 w 99582"/>
                  <a:gd name="connsiteY5" fmla="*/ 43297 h 47626"/>
                  <a:gd name="connsiteX6" fmla="*/ 0 w 99582"/>
                  <a:gd name="connsiteY6" fmla="*/ 47626 h 47626"/>
                  <a:gd name="connsiteX7" fmla="*/ 12989 w 99582"/>
                  <a:gd name="connsiteY7" fmla="*/ 38967 h 47626"/>
                  <a:gd name="connsiteX8" fmla="*/ 30308 w 99582"/>
                  <a:gd name="connsiteY8" fmla="*/ 30308 h 47626"/>
                  <a:gd name="connsiteX9" fmla="*/ 47626 w 99582"/>
                  <a:gd name="connsiteY9" fmla="*/ 21648 h 47626"/>
                  <a:gd name="connsiteX10" fmla="*/ 64945 w 99582"/>
                  <a:gd name="connsiteY10" fmla="*/ 12989 h 47626"/>
                  <a:gd name="connsiteX11" fmla="*/ 82264 w 99582"/>
                  <a:gd name="connsiteY11" fmla="*/ 4330 h 47626"/>
                  <a:gd name="connsiteX12" fmla="*/ 95253 w 99582"/>
                  <a:gd name="connsiteY12" fmla="*/ 0 h 47626"/>
                  <a:gd name="connsiteX13" fmla="*/ 99582 w 99582"/>
                  <a:gd name="connsiteY13" fmla="*/ 0 h 47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9582" h="47626">
                    <a:moveTo>
                      <a:pt x="99582" y="0"/>
                    </a:moveTo>
                    <a:cubicBezTo>
                      <a:pt x="99582" y="0"/>
                      <a:pt x="95253" y="4330"/>
                      <a:pt x="86593" y="8659"/>
                    </a:cubicBezTo>
                    <a:cubicBezTo>
                      <a:pt x="82264" y="12989"/>
                      <a:pt x="77934" y="12989"/>
                      <a:pt x="73604" y="17319"/>
                    </a:cubicBezTo>
                    <a:cubicBezTo>
                      <a:pt x="69275" y="21648"/>
                      <a:pt x="60615" y="21648"/>
                      <a:pt x="56286" y="25978"/>
                    </a:cubicBezTo>
                    <a:cubicBezTo>
                      <a:pt x="51956" y="30308"/>
                      <a:pt x="43297" y="30308"/>
                      <a:pt x="38967" y="34637"/>
                    </a:cubicBezTo>
                    <a:cubicBezTo>
                      <a:pt x="25978" y="43297"/>
                      <a:pt x="21648" y="43297"/>
                      <a:pt x="17319" y="43297"/>
                    </a:cubicBezTo>
                    <a:cubicBezTo>
                      <a:pt x="8659" y="47626"/>
                      <a:pt x="0" y="47626"/>
                      <a:pt x="0" y="47626"/>
                    </a:cubicBezTo>
                    <a:cubicBezTo>
                      <a:pt x="0" y="47626"/>
                      <a:pt x="4330" y="43297"/>
                      <a:pt x="12989" y="38967"/>
                    </a:cubicBezTo>
                    <a:cubicBezTo>
                      <a:pt x="17319" y="34637"/>
                      <a:pt x="21648" y="34637"/>
                      <a:pt x="30308" y="30308"/>
                    </a:cubicBezTo>
                    <a:cubicBezTo>
                      <a:pt x="34637" y="25978"/>
                      <a:pt x="43297" y="25978"/>
                      <a:pt x="47626" y="21648"/>
                    </a:cubicBezTo>
                    <a:cubicBezTo>
                      <a:pt x="51956" y="17319"/>
                      <a:pt x="60615" y="17319"/>
                      <a:pt x="64945" y="12989"/>
                    </a:cubicBezTo>
                    <a:cubicBezTo>
                      <a:pt x="69275" y="8659"/>
                      <a:pt x="77934" y="8659"/>
                      <a:pt x="82264" y="4330"/>
                    </a:cubicBezTo>
                    <a:cubicBezTo>
                      <a:pt x="86593" y="4330"/>
                      <a:pt x="90923" y="0"/>
                      <a:pt x="95253" y="0"/>
                    </a:cubicBezTo>
                    <a:cubicBezTo>
                      <a:pt x="95253" y="4330"/>
                      <a:pt x="99582" y="0"/>
                      <a:pt x="99582" y="0"/>
                    </a:cubicBez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1F08A77E-B3F7-49FD-B6DB-68F51FFFF72B}"/>
                  </a:ext>
                </a:extLst>
              </p:cNvPr>
              <p:cNvSpPr/>
              <p:nvPr/>
            </p:nvSpPr>
            <p:spPr>
              <a:xfrm>
                <a:off x="16446724" y="3587551"/>
                <a:ext cx="34637" cy="38967"/>
              </a:xfrm>
              <a:custGeom>
                <a:avLst/>
                <a:gdLst>
                  <a:gd name="connsiteX0" fmla="*/ 34637 w 34637"/>
                  <a:gd name="connsiteY0" fmla="*/ 0 h 38967"/>
                  <a:gd name="connsiteX1" fmla="*/ 30308 w 34637"/>
                  <a:gd name="connsiteY1" fmla="*/ 8660 h 38967"/>
                  <a:gd name="connsiteX2" fmla="*/ 21648 w 34637"/>
                  <a:gd name="connsiteY2" fmla="*/ 21648 h 38967"/>
                  <a:gd name="connsiteX3" fmla="*/ 8659 w 34637"/>
                  <a:gd name="connsiteY3" fmla="*/ 34637 h 38967"/>
                  <a:gd name="connsiteX4" fmla="*/ 0 w 34637"/>
                  <a:gd name="connsiteY4" fmla="*/ 38967 h 38967"/>
                  <a:gd name="connsiteX5" fmla="*/ 4330 w 34637"/>
                  <a:gd name="connsiteY5" fmla="*/ 30308 h 38967"/>
                  <a:gd name="connsiteX6" fmla="*/ 12989 w 34637"/>
                  <a:gd name="connsiteY6" fmla="*/ 17319 h 38967"/>
                  <a:gd name="connsiteX7" fmla="*/ 25978 w 34637"/>
                  <a:gd name="connsiteY7" fmla="*/ 4330 h 38967"/>
                  <a:gd name="connsiteX8" fmla="*/ 34637 w 34637"/>
                  <a:gd name="connsiteY8" fmla="*/ 0 h 38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637" h="38967">
                    <a:moveTo>
                      <a:pt x="34637" y="0"/>
                    </a:moveTo>
                    <a:cubicBezTo>
                      <a:pt x="34637" y="0"/>
                      <a:pt x="34637" y="4330"/>
                      <a:pt x="30308" y="8660"/>
                    </a:cubicBezTo>
                    <a:cubicBezTo>
                      <a:pt x="30308" y="12989"/>
                      <a:pt x="25978" y="17319"/>
                      <a:pt x="21648" y="21648"/>
                    </a:cubicBezTo>
                    <a:cubicBezTo>
                      <a:pt x="17319" y="25978"/>
                      <a:pt x="12989" y="30308"/>
                      <a:pt x="8659" y="34637"/>
                    </a:cubicBezTo>
                    <a:cubicBezTo>
                      <a:pt x="4330" y="38967"/>
                      <a:pt x="0" y="38967"/>
                      <a:pt x="0" y="38967"/>
                    </a:cubicBezTo>
                    <a:cubicBezTo>
                      <a:pt x="0" y="38967"/>
                      <a:pt x="0" y="34637"/>
                      <a:pt x="4330" y="30308"/>
                    </a:cubicBezTo>
                    <a:cubicBezTo>
                      <a:pt x="4330" y="25978"/>
                      <a:pt x="8659" y="21648"/>
                      <a:pt x="12989" y="17319"/>
                    </a:cubicBezTo>
                    <a:cubicBezTo>
                      <a:pt x="17319" y="12989"/>
                      <a:pt x="21648" y="8660"/>
                      <a:pt x="25978" y="4330"/>
                    </a:cubicBezTo>
                    <a:cubicBezTo>
                      <a:pt x="30308" y="0"/>
                      <a:pt x="34637" y="0"/>
                      <a:pt x="34637" y="0"/>
                    </a:cubicBez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4" name="Graphic 12">
                <a:extLst>
                  <a:ext uri="{FF2B5EF4-FFF2-40B4-BE49-F238E27FC236}">
                    <a16:creationId xmlns:a16="http://schemas.microsoft.com/office/drawing/2014/main" id="{330C4BBC-802D-4891-B87D-DB9D71604CF4}"/>
                  </a:ext>
                </a:extLst>
              </p:cNvPr>
              <p:cNvGrpSpPr/>
              <p:nvPr/>
            </p:nvGrpSpPr>
            <p:grpSpPr>
              <a:xfrm>
                <a:off x="17109163" y="3691463"/>
                <a:ext cx="303076" cy="229472"/>
                <a:chOff x="17109163" y="3691463"/>
                <a:chExt cx="303076" cy="229472"/>
              </a:xfrm>
              <a:solidFill>
                <a:srgbClr val="093356"/>
              </a:solidFill>
            </p:grpSpPr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EBC79DF6-BE2E-4A12-B19D-5E5940F5815B}"/>
                    </a:ext>
                  </a:extLst>
                </p:cNvPr>
                <p:cNvSpPr/>
                <p:nvPr/>
              </p:nvSpPr>
              <p:spPr>
                <a:xfrm>
                  <a:off x="17109163" y="3778056"/>
                  <a:ext cx="147208" cy="108241"/>
                </a:xfrm>
                <a:custGeom>
                  <a:avLst/>
                  <a:gdLst>
                    <a:gd name="connsiteX0" fmla="*/ 0 w 147208"/>
                    <a:gd name="connsiteY0" fmla="*/ 0 h 108241"/>
                    <a:gd name="connsiteX1" fmla="*/ 21648 w 147208"/>
                    <a:gd name="connsiteY1" fmla="*/ 17319 h 108241"/>
                    <a:gd name="connsiteX2" fmla="*/ 43297 w 147208"/>
                    <a:gd name="connsiteY2" fmla="*/ 34637 h 108241"/>
                    <a:gd name="connsiteX3" fmla="*/ 69275 w 147208"/>
                    <a:gd name="connsiteY3" fmla="*/ 56286 h 108241"/>
                    <a:gd name="connsiteX4" fmla="*/ 95253 w 147208"/>
                    <a:gd name="connsiteY4" fmla="*/ 77934 h 108241"/>
                    <a:gd name="connsiteX5" fmla="*/ 108242 w 147208"/>
                    <a:gd name="connsiteY5" fmla="*/ 86593 h 108241"/>
                    <a:gd name="connsiteX6" fmla="*/ 121231 w 147208"/>
                    <a:gd name="connsiteY6" fmla="*/ 95253 h 108241"/>
                    <a:gd name="connsiteX7" fmla="*/ 129890 w 147208"/>
                    <a:gd name="connsiteY7" fmla="*/ 99583 h 108241"/>
                    <a:gd name="connsiteX8" fmla="*/ 138549 w 147208"/>
                    <a:gd name="connsiteY8" fmla="*/ 103912 h 108241"/>
                    <a:gd name="connsiteX9" fmla="*/ 147209 w 147208"/>
                    <a:gd name="connsiteY9" fmla="*/ 108242 h 108241"/>
                    <a:gd name="connsiteX10" fmla="*/ 138549 w 147208"/>
                    <a:gd name="connsiteY10" fmla="*/ 108242 h 108241"/>
                    <a:gd name="connsiteX11" fmla="*/ 129890 w 147208"/>
                    <a:gd name="connsiteY11" fmla="*/ 103912 h 108241"/>
                    <a:gd name="connsiteX12" fmla="*/ 116901 w 147208"/>
                    <a:gd name="connsiteY12" fmla="*/ 99583 h 108241"/>
                    <a:gd name="connsiteX13" fmla="*/ 90923 w 147208"/>
                    <a:gd name="connsiteY13" fmla="*/ 86593 h 108241"/>
                    <a:gd name="connsiteX14" fmla="*/ 60615 w 147208"/>
                    <a:gd name="connsiteY14" fmla="*/ 69275 h 108241"/>
                    <a:gd name="connsiteX15" fmla="*/ 34637 w 147208"/>
                    <a:gd name="connsiteY15" fmla="*/ 47626 h 108241"/>
                    <a:gd name="connsiteX16" fmla="*/ 12989 w 147208"/>
                    <a:gd name="connsiteY16" fmla="*/ 25978 h 108241"/>
                    <a:gd name="connsiteX17" fmla="*/ 0 w 147208"/>
                    <a:gd name="connsiteY17" fmla="*/ 0 h 108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7208" h="108241">
                      <a:moveTo>
                        <a:pt x="0" y="0"/>
                      </a:moveTo>
                      <a:cubicBezTo>
                        <a:pt x="0" y="0"/>
                        <a:pt x="8659" y="8659"/>
                        <a:pt x="21648" y="17319"/>
                      </a:cubicBezTo>
                      <a:cubicBezTo>
                        <a:pt x="25978" y="21648"/>
                        <a:pt x="34637" y="30308"/>
                        <a:pt x="43297" y="34637"/>
                      </a:cubicBezTo>
                      <a:cubicBezTo>
                        <a:pt x="51956" y="43297"/>
                        <a:pt x="60615" y="47626"/>
                        <a:pt x="69275" y="56286"/>
                      </a:cubicBezTo>
                      <a:cubicBezTo>
                        <a:pt x="77934" y="64945"/>
                        <a:pt x="86593" y="69275"/>
                        <a:pt x="95253" y="77934"/>
                      </a:cubicBezTo>
                      <a:cubicBezTo>
                        <a:pt x="99582" y="82264"/>
                        <a:pt x="103912" y="82264"/>
                        <a:pt x="108242" y="86593"/>
                      </a:cubicBezTo>
                      <a:cubicBezTo>
                        <a:pt x="112571" y="90923"/>
                        <a:pt x="116901" y="90923"/>
                        <a:pt x="121231" y="95253"/>
                      </a:cubicBezTo>
                      <a:cubicBezTo>
                        <a:pt x="125560" y="95253"/>
                        <a:pt x="129890" y="99583"/>
                        <a:pt x="129890" y="99583"/>
                      </a:cubicBezTo>
                      <a:cubicBezTo>
                        <a:pt x="134220" y="99583"/>
                        <a:pt x="134220" y="103912"/>
                        <a:pt x="138549" y="103912"/>
                      </a:cubicBezTo>
                      <a:cubicBezTo>
                        <a:pt x="142879" y="103912"/>
                        <a:pt x="147209" y="108242"/>
                        <a:pt x="147209" y="108242"/>
                      </a:cubicBezTo>
                      <a:cubicBezTo>
                        <a:pt x="147209" y="108242"/>
                        <a:pt x="142879" y="108242"/>
                        <a:pt x="138549" y="108242"/>
                      </a:cubicBezTo>
                      <a:cubicBezTo>
                        <a:pt x="134220" y="108242"/>
                        <a:pt x="134220" y="108242"/>
                        <a:pt x="129890" y="103912"/>
                      </a:cubicBezTo>
                      <a:cubicBezTo>
                        <a:pt x="125560" y="103912"/>
                        <a:pt x="121231" y="99583"/>
                        <a:pt x="116901" y="99583"/>
                      </a:cubicBezTo>
                      <a:cubicBezTo>
                        <a:pt x="108242" y="95253"/>
                        <a:pt x="99582" y="90923"/>
                        <a:pt x="90923" y="86593"/>
                      </a:cubicBezTo>
                      <a:cubicBezTo>
                        <a:pt x="82264" y="82264"/>
                        <a:pt x="73604" y="73604"/>
                        <a:pt x="60615" y="69275"/>
                      </a:cubicBezTo>
                      <a:cubicBezTo>
                        <a:pt x="51956" y="60615"/>
                        <a:pt x="43297" y="56286"/>
                        <a:pt x="34637" y="47626"/>
                      </a:cubicBezTo>
                      <a:cubicBezTo>
                        <a:pt x="25978" y="38967"/>
                        <a:pt x="21648" y="34637"/>
                        <a:pt x="12989" y="25978"/>
                      </a:cubicBezTo>
                      <a:cubicBezTo>
                        <a:pt x="4330" y="8659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093356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79559844-1A01-4ABE-85DB-5F0AB2DBC220}"/>
                    </a:ext>
                  </a:extLst>
                </p:cNvPr>
                <p:cNvSpPr/>
                <p:nvPr/>
              </p:nvSpPr>
              <p:spPr>
                <a:xfrm>
                  <a:off x="17386262" y="3691463"/>
                  <a:ext cx="25978" cy="229472"/>
                </a:xfrm>
                <a:custGeom>
                  <a:avLst/>
                  <a:gdLst>
                    <a:gd name="connsiteX0" fmla="*/ 21648 w 25978"/>
                    <a:gd name="connsiteY0" fmla="*/ 0 h 229472"/>
                    <a:gd name="connsiteX1" fmla="*/ 25978 w 25978"/>
                    <a:gd name="connsiteY1" fmla="*/ 34637 h 229472"/>
                    <a:gd name="connsiteX2" fmla="*/ 25978 w 25978"/>
                    <a:gd name="connsiteY2" fmla="*/ 73604 h 229472"/>
                    <a:gd name="connsiteX3" fmla="*/ 25978 w 25978"/>
                    <a:gd name="connsiteY3" fmla="*/ 116901 h 229472"/>
                    <a:gd name="connsiteX4" fmla="*/ 25978 w 25978"/>
                    <a:gd name="connsiteY4" fmla="*/ 138549 h 229472"/>
                    <a:gd name="connsiteX5" fmla="*/ 21648 w 25978"/>
                    <a:gd name="connsiteY5" fmla="*/ 160198 h 229472"/>
                    <a:gd name="connsiteX6" fmla="*/ 12989 w 25978"/>
                    <a:gd name="connsiteY6" fmla="*/ 194835 h 229472"/>
                    <a:gd name="connsiteX7" fmla="*/ 4330 w 25978"/>
                    <a:gd name="connsiteY7" fmla="*/ 220813 h 229472"/>
                    <a:gd name="connsiteX8" fmla="*/ 0 w 25978"/>
                    <a:gd name="connsiteY8" fmla="*/ 229473 h 229472"/>
                    <a:gd name="connsiteX9" fmla="*/ 8659 w 25978"/>
                    <a:gd name="connsiteY9" fmla="*/ 194835 h 229472"/>
                    <a:gd name="connsiteX10" fmla="*/ 12989 w 25978"/>
                    <a:gd name="connsiteY10" fmla="*/ 160198 h 229472"/>
                    <a:gd name="connsiteX11" fmla="*/ 12989 w 25978"/>
                    <a:gd name="connsiteY11" fmla="*/ 138549 h 229472"/>
                    <a:gd name="connsiteX12" fmla="*/ 12989 w 25978"/>
                    <a:gd name="connsiteY12" fmla="*/ 116901 h 229472"/>
                    <a:gd name="connsiteX13" fmla="*/ 17319 w 25978"/>
                    <a:gd name="connsiteY13" fmla="*/ 73604 h 229472"/>
                    <a:gd name="connsiteX14" fmla="*/ 17319 w 25978"/>
                    <a:gd name="connsiteY14" fmla="*/ 34637 h 229472"/>
                    <a:gd name="connsiteX15" fmla="*/ 21648 w 25978"/>
                    <a:gd name="connsiteY15" fmla="*/ 0 h 229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5978" h="229472">
                      <a:moveTo>
                        <a:pt x="21648" y="0"/>
                      </a:moveTo>
                      <a:cubicBezTo>
                        <a:pt x="21648" y="0"/>
                        <a:pt x="25978" y="12989"/>
                        <a:pt x="25978" y="34637"/>
                      </a:cubicBezTo>
                      <a:cubicBezTo>
                        <a:pt x="25978" y="47626"/>
                        <a:pt x="25978" y="56286"/>
                        <a:pt x="25978" y="73604"/>
                      </a:cubicBezTo>
                      <a:cubicBezTo>
                        <a:pt x="25978" y="86593"/>
                        <a:pt x="25978" y="103912"/>
                        <a:pt x="25978" y="116901"/>
                      </a:cubicBezTo>
                      <a:cubicBezTo>
                        <a:pt x="25978" y="125560"/>
                        <a:pt x="25978" y="129890"/>
                        <a:pt x="25978" y="138549"/>
                      </a:cubicBezTo>
                      <a:cubicBezTo>
                        <a:pt x="25978" y="147209"/>
                        <a:pt x="25978" y="151538"/>
                        <a:pt x="21648" y="160198"/>
                      </a:cubicBezTo>
                      <a:cubicBezTo>
                        <a:pt x="17319" y="173187"/>
                        <a:pt x="17319" y="186176"/>
                        <a:pt x="12989" y="194835"/>
                      </a:cubicBezTo>
                      <a:cubicBezTo>
                        <a:pt x="8659" y="203494"/>
                        <a:pt x="4330" y="212154"/>
                        <a:pt x="4330" y="220813"/>
                      </a:cubicBezTo>
                      <a:cubicBezTo>
                        <a:pt x="0" y="225143"/>
                        <a:pt x="0" y="229473"/>
                        <a:pt x="0" y="229473"/>
                      </a:cubicBezTo>
                      <a:cubicBezTo>
                        <a:pt x="0" y="229473"/>
                        <a:pt x="4330" y="216484"/>
                        <a:pt x="8659" y="194835"/>
                      </a:cubicBezTo>
                      <a:cubicBezTo>
                        <a:pt x="8659" y="186176"/>
                        <a:pt x="12989" y="173187"/>
                        <a:pt x="12989" y="160198"/>
                      </a:cubicBezTo>
                      <a:cubicBezTo>
                        <a:pt x="12989" y="151538"/>
                        <a:pt x="12989" y="147209"/>
                        <a:pt x="12989" y="138549"/>
                      </a:cubicBezTo>
                      <a:cubicBezTo>
                        <a:pt x="12989" y="129890"/>
                        <a:pt x="12989" y="125560"/>
                        <a:pt x="12989" y="116901"/>
                      </a:cubicBezTo>
                      <a:cubicBezTo>
                        <a:pt x="12989" y="103912"/>
                        <a:pt x="12989" y="86593"/>
                        <a:pt x="17319" y="73604"/>
                      </a:cubicBezTo>
                      <a:cubicBezTo>
                        <a:pt x="17319" y="60615"/>
                        <a:pt x="17319" y="47626"/>
                        <a:pt x="17319" y="34637"/>
                      </a:cubicBezTo>
                      <a:cubicBezTo>
                        <a:pt x="21648" y="17319"/>
                        <a:pt x="21648" y="0"/>
                        <a:pt x="21648" y="0"/>
                      </a:cubicBezTo>
                      <a:close/>
                    </a:path>
                  </a:pathLst>
                </a:custGeom>
                <a:solidFill>
                  <a:srgbClr val="093356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56DB6505-B119-4F11-A2E1-1FCCEDA3093A}"/>
                  </a:ext>
                </a:extLst>
              </p:cNvPr>
              <p:cNvSpPr/>
              <p:nvPr/>
            </p:nvSpPr>
            <p:spPr>
              <a:xfrm>
                <a:off x="16888350" y="3258496"/>
                <a:ext cx="225142" cy="82263"/>
              </a:xfrm>
              <a:custGeom>
                <a:avLst/>
                <a:gdLst>
                  <a:gd name="connsiteX0" fmla="*/ 0 w 225142"/>
                  <a:gd name="connsiteY0" fmla="*/ 82264 h 82263"/>
                  <a:gd name="connsiteX1" fmla="*/ 21648 w 225142"/>
                  <a:gd name="connsiteY1" fmla="*/ 64945 h 82263"/>
                  <a:gd name="connsiteX2" fmla="*/ 43297 w 225142"/>
                  <a:gd name="connsiteY2" fmla="*/ 51956 h 82263"/>
                  <a:gd name="connsiteX3" fmla="*/ 69275 w 225142"/>
                  <a:gd name="connsiteY3" fmla="*/ 38967 h 82263"/>
                  <a:gd name="connsiteX4" fmla="*/ 95253 w 225142"/>
                  <a:gd name="connsiteY4" fmla="*/ 30308 h 82263"/>
                  <a:gd name="connsiteX5" fmla="*/ 121231 w 225142"/>
                  <a:gd name="connsiteY5" fmla="*/ 21648 h 82263"/>
                  <a:gd name="connsiteX6" fmla="*/ 147209 w 225142"/>
                  <a:gd name="connsiteY6" fmla="*/ 12989 h 82263"/>
                  <a:gd name="connsiteX7" fmla="*/ 173187 w 225142"/>
                  <a:gd name="connsiteY7" fmla="*/ 8659 h 82263"/>
                  <a:gd name="connsiteX8" fmla="*/ 199165 w 225142"/>
                  <a:gd name="connsiteY8" fmla="*/ 4330 h 82263"/>
                  <a:gd name="connsiteX9" fmla="*/ 225143 w 225142"/>
                  <a:gd name="connsiteY9" fmla="*/ 0 h 82263"/>
                  <a:gd name="connsiteX10" fmla="*/ 203494 w 225142"/>
                  <a:gd name="connsiteY10" fmla="*/ 12989 h 82263"/>
                  <a:gd name="connsiteX11" fmla="*/ 181846 w 225142"/>
                  <a:gd name="connsiteY11" fmla="*/ 25978 h 82263"/>
                  <a:gd name="connsiteX12" fmla="*/ 168857 w 225142"/>
                  <a:gd name="connsiteY12" fmla="*/ 30308 h 82263"/>
                  <a:gd name="connsiteX13" fmla="*/ 160198 w 225142"/>
                  <a:gd name="connsiteY13" fmla="*/ 30308 h 82263"/>
                  <a:gd name="connsiteX14" fmla="*/ 134220 w 225142"/>
                  <a:gd name="connsiteY14" fmla="*/ 38967 h 82263"/>
                  <a:gd name="connsiteX15" fmla="*/ 108242 w 225142"/>
                  <a:gd name="connsiteY15" fmla="*/ 47626 h 82263"/>
                  <a:gd name="connsiteX16" fmla="*/ 129890 w 225142"/>
                  <a:gd name="connsiteY16" fmla="*/ 38967 h 82263"/>
                  <a:gd name="connsiteX17" fmla="*/ 151538 w 225142"/>
                  <a:gd name="connsiteY17" fmla="*/ 25978 h 82263"/>
                  <a:gd name="connsiteX18" fmla="*/ 164527 w 225142"/>
                  <a:gd name="connsiteY18" fmla="*/ 21648 h 82263"/>
                  <a:gd name="connsiteX19" fmla="*/ 177517 w 225142"/>
                  <a:gd name="connsiteY19" fmla="*/ 17319 h 82263"/>
                  <a:gd name="connsiteX20" fmla="*/ 199165 w 225142"/>
                  <a:gd name="connsiteY20" fmla="*/ 4330 h 82263"/>
                  <a:gd name="connsiteX21" fmla="*/ 203494 w 225142"/>
                  <a:gd name="connsiteY21" fmla="*/ 12989 h 82263"/>
                  <a:gd name="connsiteX22" fmla="*/ 177517 w 225142"/>
                  <a:gd name="connsiteY22" fmla="*/ 17319 h 82263"/>
                  <a:gd name="connsiteX23" fmla="*/ 151538 w 225142"/>
                  <a:gd name="connsiteY23" fmla="*/ 25978 h 82263"/>
                  <a:gd name="connsiteX24" fmla="*/ 125560 w 225142"/>
                  <a:gd name="connsiteY24" fmla="*/ 34637 h 82263"/>
                  <a:gd name="connsiteX25" fmla="*/ 99582 w 225142"/>
                  <a:gd name="connsiteY25" fmla="*/ 43297 h 82263"/>
                  <a:gd name="connsiteX26" fmla="*/ 73604 w 225142"/>
                  <a:gd name="connsiteY26" fmla="*/ 51956 h 82263"/>
                  <a:gd name="connsiteX27" fmla="*/ 47626 w 225142"/>
                  <a:gd name="connsiteY27" fmla="*/ 60615 h 82263"/>
                  <a:gd name="connsiteX28" fmla="*/ 21648 w 225142"/>
                  <a:gd name="connsiteY28" fmla="*/ 73604 h 82263"/>
                  <a:gd name="connsiteX29" fmla="*/ 0 w 225142"/>
                  <a:gd name="connsiteY29" fmla="*/ 82264 h 8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5142" h="82263">
                    <a:moveTo>
                      <a:pt x="0" y="82264"/>
                    </a:moveTo>
                    <a:cubicBezTo>
                      <a:pt x="8659" y="77934"/>
                      <a:pt x="12989" y="69275"/>
                      <a:pt x="21648" y="64945"/>
                    </a:cubicBezTo>
                    <a:cubicBezTo>
                      <a:pt x="30308" y="60615"/>
                      <a:pt x="38967" y="56286"/>
                      <a:pt x="43297" y="51956"/>
                    </a:cubicBezTo>
                    <a:cubicBezTo>
                      <a:pt x="51956" y="47626"/>
                      <a:pt x="60615" y="43297"/>
                      <a:pt x="69275" y="38967"/>
                    </a:cubicBezTo>
                    <a:cubicBezTo>
                      <a:pt x="77934" y="34637"/>
                      <a:pt x="86593" y="30308"/>
                      <a:pt x="95253" y="30308"/>
                    </a:cubicBezTo>
                    <a:cubicBezTo>
                      <a:pt x="103912" y="25978"/>
                      <a:pt x="112571" y="21648"/>
                      <a:pt x="121231" y="21648"/>
                    </a:cubicBezTo>
                    <a:lnTo>
                      <a:pt x="147209" y="12989"/>
                    </a:lnTo>
                    <a:cubicBezTo>
                      <a:pt x="155868" y="8659"/>
                      <a:pt x="164527" y="8659"/>
                      <a:pt x="173187" y="8659"/>
                    </a:cubicBezTo>
                    <a:lnTo>
                      <a:pt x="199165" y="4330"/>
                    </a:lnTo>
                    <a:lnTo>
                      <a:pt x="225143" y="0"/>
                    </a:lnTo>
                    <a:lnTo>
                      <a:pt x="203494" y="12989"/>
                    </a:lnTo>
                    <a:cubicBezTo>
                      <a:pt x="194835" y="17319"/>
                      <a:pt x="186176" y="21648"/>
                      <a:pt x="181846" y="25978"/>
                    </a:cubicBezTo>
                    <a:cubicBezTo>
                      <a:pt x="177517" y="25978"/>
                      <a:pt x="173187" y="30308"/>
                      <a:pt x="168857" y="30308"/>
                    </a:cubicBezTo>
                    <a:lnTo>
                      <a:pt x="160198" y="30308"/>
                    </a:lnTo>
                    <a:cubicBezTo>
                      <a:pt x="151538" y="34637"/>
                      <a:pt x="142879" y="38967"/>
                      <a:pt x="134220" y="38967"/>
                    </a:cubicBezTo>
                    <a:cubicBezTo>
                      <a:pt x="125560" y="43297"/>
                      <a:pt x="116901" y="43297"/>
                      <a:pt x="108242" y="47626"/>
                    </a:cubicBezTo>
                    <a:lnTo>
                      <a:pt x="129890" y="38967"/>
                    </a:lnTo>
                    <a:cubicBezTo>
                      <a:pt x="138549" y="34637"/>
                      <a:pt x="147209" y="30308"/>
                      <a:pt x="151538" y="25978"/>
                    </a:cubicBezTo>
                    <a:lnTo>
                      <a:pt x="164527" y="21648"/>
                    </a:lnTo>
                    <a:cubicBezTo>
                      <a:pt x="168857" y="21648"/>
                      <a:pt x="173187" y="17319"/>
                      <a:pt x="177517" y="17319"/>
                    </a:cubicBezTo>
                    <a:cubicBezTo>
                      <a:pt x="186176" y="12989"/>
                      <a:pt x="190506" y="8659"/>
                      <a:pt x="199165" y="4330"/>
                    </a:cubicBezTo>
                    <a:lnTo>
                      <a:pt x="203494" y="12989"/>
                    </a:lnTo>
                    <a:lnTo>
                      <a:pt x="177517" y="17319"/>
                    </a:lnTo>
                    <a:cubicBezTo>
                      <a:pt x="168857" y="21648"/>
                      <a:pt x="160198" y="21648"/>
                      <a:pt x="151538" y="25978"/>
                    </a:cubicBezTo>
                    <a:lnTo>
                      <a:pt x="125560" y="34637"/>
                    </a:lnTo>
                    <a:cubicBezTo>
                      <a:pt x="116901" y="38967"/>
                      <a:pt x="108242" y="38967"/>
                      <a:pt x="99582" y="43297"/>
                    </a:cubicBezTo>
                    <a:cubicBezTo>
                      <a:pt x="90923" y="47626"/>
                      <a:pt x="82264" y="47626"/>
                      <a:pt x="73604" y="51956"/>
                    </a:cubicBezTo>
                    <a:cubicBezTo>
                      <a:pt x="64945" y="56286"/>
                      <a:pt x="56286" y="60615"/>
                      <a:pt x="47626" y="60615"/>
                    </a:cubicBezTo>
                    <a:cubicBezTo>
                      <a:pt x="38967" y="64945"/>
                      <a:pt x="30308" y="69275"/>
                      <a:pt x="21648" y="73604"/>
                    </a:cubicBezTo>
                    <a:cubicBezTo>
                      <a:pt x="17319" y="73604"/>
                      <a:pt x="8659" y="77934"/>
                      <a:pt x="0" y="82264"/>
                    </a:cubicBez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8" name="Graphic 12">
              <a:extLst>
                <a:ext uri="{FF2B5EF4-FFF2-40B4-BE49-F238E27FC236}">
                  <a16:creationId xmlns:a16="http://schemas.microsoft.com/office/drawing/2014/main" id="{57E0AE1E-2CB7-4A10-94AD-E2DD2000DF9B}"/>
                </a:ext>
              </a:extLst>
            </p:cNvPr>
            <p:cNvGrpSpPr/>
            <p:nvPr/>
          </p:nvGrpSpPr>
          <p:grpSpPr>
            <a:xfrm>
              <a:off x="16203653" y="2073279"/>
              <a:ext cx="1291833" cy="1147642"/>
              <a:chOff x="16203653" y="2073279"/>
              <a:chExt cx="1291833" cy="1147642"/>
            </a:xfrm>
            <a:solidFill>
              <a:srgbClr val="D6D3C9"/>
            </a:solidFill>
          </p:grpSpPr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6DEFCDA1-05FC-449C-A743-6C06F45280C8}"/>
                  </a:ext>
                </a:extLst>
              </p:cNvPr>
              <p:cNvSpPr/>
              <p:nvPr/>
            </p:nvSpPr>
            <p:spPr>
              <a:xfrm>
                <a:off x="16282196" y="2771992"/>
                <a:ext cx="1017472" cy="448929"/>
              </a:xfrm>
              <a:custGeom>
                <a:avLst/>
                <a:gdLst>
                  <a:gd name="connsiteX0" fmla="*/ 597494 w 1017472"/>
                  <a:gd name="connsiteY0" fmla="*/ 96834 h 448929"/>
                  <a:gd name="connsiteX1" fmla="*/ 164527 w 1017472"/>
                  <a:gd name="connsiteY1" fmla="*/ 1581 h 448929"/>
                  <a:gd name="connsiteX2" fmla="*/ 160198 w 1017472"/>
                  <a:gd name="connsiteY2" fmla="*/ 1581 h 448929"/>
                  <a:gd name="connsiteX3" fmla="*/ 160198 w 1017472"/>
                  <a:gd name="connsiteY3" fmla="*/ 10241 h 448929"/>
                  <a:gd name="connsiteX4" fmla="*/ 30308 w 1017472"/>
                  <a:gd name="connsiteY4" fmla="*/ 131471 h 448929"/>
                  <a:gd name="connsiteX5" fmla="*/ 0 w 1017472"/>
                  <a:gd name="connsiteY5" fmla="*/ 192087 h 448929"/>
                  <a:gd name="connsiteX6" fmla="*/ 121231 w 1017472"/>
                  <a:gd name="connsiteY6" fmla="*/ 166109 h 448929"/>
                  <a:gd name="connsiteX7" fmla="*/ 437297 w 1017472"/>
                  <a:gd name="connsiteY7" fmla="*/ 365274 h 448929"/>
                  <a:gd name="connsiteX8" fmla="*/ 1017472 w 1017472"/>
                  <a:gd name="connsiteY8" fmla="*/ 265691 h 448929"/>
                  <a:gd name="connsiteX9" fmla="*/ 974176 w 1017472"/>
                  <a:gd name="connsiteY9" fmla="*/ 131471 h 448929"/>
                  <a:gd name="connsiteX10" fmla="*/ 974176 w 1017472"/>
                  <a:gd name="connsiteY10" fmla="*/ 131471 h 448929"/>
                  <a:gd name="connsiteX11" fmla="*/ 597494 w 1017472"/>
                  <a:gd name="connsiteY11" fmla="*/ 96834 h 448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17472" h="448929">
                    <a:moveTo>
                      <a:pt x="597494" y="96834"/>
                    </a:moveTo>
                    <a:cubicBezTo>
                      <a:pt x="411319" y="-20067"/>
                      <a:pt x="164527" y="1581"/>
                      <a:pt x="164527" y="1581"/>
                    </a:cubicBezTo>
                    <a:lnTo>
                      <a:pt x="160198" y="1581"/>
                    </a:lnTo>
                    <a:cubicBezTo>
                      <a:pt x="160198" y="5911"/>
                      <a:pt x="160198" y="5911"/>
                      <a:pt x="160198" y="10241"/>
                    </a:cubicBezTo>
                    <a:cubicBezTo>
                      <a:pt x="160198" y="10241"/>
                      <a:pt x="86593" y="83845"/>
                      <a:pt x="30308" y="131471"/>
                    </a:cubicBezTo>
                    <a:cubicBezTo>
                      <a:pt x="8659" y="148790"/>
                      <a:pt x="0" y="170439"/>
                      <a:pt x="0" y="192087"/>
                    </a:cubicBezTo>
                    <a:cubicBezTo>
                      <a:pt x="17319" y="157450"/>
                      <a:pt x="51956" y="122812"/>
                      <a:pt x="121231" y="166109"/>
                    </a:cubicBezTo>
                    <a:cubicBezTo>
                      <a:pt x="242461" y="235384"/>
                      <a:pt x="381011" y="330636"/>
                      <a:pt x="437297" y="365274"/>
                    </a:cubicBezTo>
                    <a:cubicBezTo>
                      <a:pt x="545538" y="425889"/>
                      <a:pt x="904901" y="560109"/>
                      <a:pt x="1017472" y="265691"/>
                    </a:cubicBezTo>
                    <a:cubicBezTo>
                      <a:pt x="1017472" y="244043"/>
                      <a:pt x="982835" y="157450"/>
                      <a:pt x="974176" y="131471"/>
                    </a:cubicBezTo>
                    <a:lnTo>
                      <a:pt x="974176" y="131471"/>
                    </a:lnTo>
                    <a:cubicBezTo>
                      <a:pt x="935209" y="157450"/>
                      <a:pt x="788000" y="213735"/>
                      <a:pt x="597494" y="96834"/>
                    </a:cubicBezTo>
                    <a:close/>
                  </a:path>
                </a:pathLst>
              </a:custGeom>
              <a:grpFill/>
              <a:ln w="43191" cap="flat">
                <a:solidFill>
                  <a:srgbClr val="265B9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FC9C00A-4074-4AE3-9C26-873F7B5F3395}"/>
                  </a:ext>
                </a:extLst>
              </p:cNvPr>
              <p:cNvSpPr/>
              <p:nvPr/>
            </p:nvSpPr>
            <p:spPr>
              <a:xfrm>
                <a:off x="16203653" y="2073279"/>
                <a:ext cx="1291833" cy="546767"/>
              </a:xfrm>
              <a:custGeom>
                <a:avLst/>
                <a:gdLst>
                  <a:gd name="connsiteX0" fmla="*/ 1186938 w 1291833"/>
                  <a:gd name="connsiteY0" fmla="*/ 16206 h 546767"/>
                  <a:gd name="connsiteX1" fmla="*/ 870872 w 1291833"/>
                  <a:gd name="connsiteY1" fmla="*/ 63832 h 546767"/>
                  <a:gd name="connsiteX2" fmla="*/ 758301 w 1291833"/>
                  <a:gd name="connsiteY2" fmla="*/ 76821 h 546767"/>
                  <a:gd name="connsiteX3" fmla="*/ 680367 w 1291833"/>
                  <a:gd name="connsiteY3" fmla="*/ 37854 h 546767"/>
                  <a:gd name="connsiteX4" fmla="*/ 689026 w 1291833"/>
                  <a:gd name="connsiteY4" fmla="*/ 102799 h 546767"/>
                  <a:gd name="connsiteX5" fmla="*/ 619751 w 1291833"/>
                  <a:gd name="connsiteY5" fmla="*/ 198052 h 546767"/>
                  <a:gd name="connsiteX6" fmla="*/ 507180 w 1291833"/>
                  <a:gd name="connsiteY6" fmla="*/ 111459 h 546767"/>
                  <a:gd name="connsiteX7" fmla="*/ 489861 w 1291833"/>
                  <a:gd name="connsiteY7" fmla="*/ 55173 h 546767"/>
                  <a:gd name="connsiteX8" fmla="*/ 442235 w 1291833"/>
                  <a:gd name="connsiteY8" fmla="*/ 107129 h 546767"/>
                  <a:gd name="connsiteX9" fmla="*/ 238741 w 1291833"/>
                  <a:gd name="connsiteY9" fmla="*/ 150426 h 546767"/>
                  <a:gd name="connsiteX10" fmla="*/ 78543 w 1291833"/>
                  <a:gd name="connsiteY10" fmla="*/ 232689 h 546767"/>
                  <a:gd name="connsiteX11" fmla="*/ 609 w 1291833"/>
                  <a:gd name="connsiteY11" fmla="*/ 301964 h 546767"/>
                  <a:gd name="connsiteX12" fmla="*/ 104521 w 1291833"/>
                  <a:gd name="connsiteY12" fmla="*/ 535766 h 546767"/>
                  <a:gd name="connsiteX13" fmla="*/ 169466 w 1291833"/>
                  <a:gd name="connsiteY13" fmla="*/ 492470 h 546767"/>
                  <a:gd name="connsiteX14" fmla="*/ 243070 w 1291833"/>
                  <a:gd name="connsiteY14" fmla="*/ 449173 h 546767"/>
                  <a:gd name="connsiteX15" fmla="*/ 528828 w 1291833"/>
                  <a:gd name="connsiteY15" fmla="*/ 375569 h 546767"/>
                  <a:gd name="connsiteX16" fmla="*/ 1065707 w 1291833"/>
                  <a:gd name="connsiteY16" fmla="*/ 353920 h 546767"/>
                  <a:gd name="connsiteX17" fmla="*/ 1044059 w 1291833"/>
                  <a:gd name="connsiteY17" fmla="*/ 275986 h 546767"/>
                  <a:gd name="connsiteX18" fmla="*/ 1204257 w 1291833"/>
                  <a:gd name="connsiteY18" fmla="*/ 284646 h 546767"/>
                  <a:gd name="connsiteX19" fmla="*/ 1282191 w 1291833"/>
                  <a:gd name="connsiteY19" fmla="*/ 275986 h 546767"/>
                  <a:gd name="connsiteX20" fmla="*/ 1186938 w 1291833"/>
                  <a:gd name="connsiteY20" fmla="*/ 16206 h 5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91833" h="546767">
                    <a:moveTo>
                      <a:pt x="1186938" y="16206"/>
                    </a:moveTo>
                    <a:cubicBezTo>
                      <a:pt x="1100345" y="3217"/>
                      <a:pt x="896850" y="-1113"/>
                      <a:pt x="870872" y="63832"/>
                    </a:cubicBezTo>
                    <a:cubicBezTo>
                      <a:pt x="827575" y="55173"/>
                      <a:pt x="758301" y="76821"/>
                      <a:pt x="758301" y="76821"/>
                    </a:cubicBezTo>
                    <a:cubicBezTo>
                      <a:pt x="758301" y="76821"/>
                      <a:pt x="758301" y="42184"/>
                      <a:pt x="680367" y="37854"/>
                    </a:cubicBezTo>
                    <a:cubicBezTo>
                      <a:pt x="680367" y="55173"/>
                      <a:pt x="684696" y="81151"/>
                      <a:pt x="689026" y="102799"/>
                    </a:cubicBezTo>
                    <a:cubicBezTo>
                      <a:pt x="697685" y="146096"/>
                      <a:pt x="684696" y="176404"/>
                      <a:pt x="619751" y="198052"/>
                    </a:cubicBezTo>
                    <a:cubicBezTo>
                      <a:pt x="554806" y="219700"/>
                      <a:pt x="520169" y="163415"/>
                      <a:pt x="507180" y="111459"/>
                    </a:cubicBezTo>
                    <a:cubicBezTo>
                      <a:pt x="502850" y="89810"/>
                      <a:pt x="494191" y="68162"/>
                      <a:pt x="489861" y="55173"/>
                    </a:cubicBezTo>
                    <a:cubicBezTo>
                      <a:pt x="472543" y="59503"/>
                      <a:pt x="446565" y="68162"/>
                      <a:pt x="442235" y="107129"/>
                    </a:cubicBezTo>
                    <a:cubicBezTo>
                      <a:pt x="442235" y="107129"/>
                      <a:pt x="351312" y="89810"/>
                      <a:pt x="238741" y="150426"/>
                    </a:cubicBezTo>
                    <a:cubicBezTo>
                      <a:pt x="126169" y="211041"/>
                      <a:pt x="78543" y="232689"/>
                      <a:pt x="78543" y="232689"/>
                    </a:cubicBezTo>
                    <a:cubicBezTo>
                      <a:pt x="78543" y="232689"/>
                      <a:pt x="-8051" y="189393"/>
                      <a:pt x="609" y="301964"/>
                    </a:cubicBezTo>
                    <a:cubicBezTo>
                      <a:pt x="9268" y="414536"/>
                      <a:pt x="69883" y="501129"/>
                      <a:pt x="104521" y="535766"/>
                    </a:cubicBezTo>
                    <a:cubicBezTo>
                      <a:pt x="139158" y="570404"/>
                      <a:pt x="160806" y="514118"/>
                      <a:pt x="169466" y="492470"/>
                    </a:cubicBezTo>
                    <a:cubicBezTo>
                      <a:pt x="204103" y="470821"/>
                      <a:pt x="243070" y="449173"/>
                      <a:pt x="243070" y="449173"/>
                    </a:cubicBezTo>
                    <a:cubicBezTo>
                      <a:pt x="243070" y="449173"/>
                      <a:pt x="325334" y="353920"/>
                      <a:pt x="528828" y="375569"/>
                    </a:cubicBezTo>
                    <a:cubicBezTo>
                      <a:pt x="723663" y="397217"/>
                      <a:pt x="940147" y="436184"/>
                      <a:pt x="1065707" y="353920"/>
                    </a:cubicBezTo>
                    <a:cubicBezTo>
                      <a:pt x="1061378" y="327942"/>
                      <a:pt x="1052718" y="301964"/>
                      <a:pt x="1044059" y="275986"/>
                    </a:cubicBezTo>
                    <a:cubicBezTo>
                      <a:pt x="1139312" y="288975"/>
                      <a:pt x="1204257" y="284646"/>
                      <a:pt x="1204257" y="284646"/>
                    </a:cubicBezTo>
                    <a:cubicBezTo>
                      <a:pt x="1204257" y="284646"/>
                      <a:pt x="1243224" y="332272"/>
                      <a:pt x="1282191" y="275986"/>
                    </a:cubicBezTo>
                    <a:cubicBezTo>
                      <a:pt x="1316828" y="215371"/>
                      <a:pt x="1251883" y="-70387"/>
                      <a:pt x="1186938" y="16206"/>
                    </a:cubicBezTo>
                    <a:close/>
                  </a:path>
                </a:pathLst>
              </a:custGeom>
              <a:grpFill/>
              <a:ln w="43191" cap="flat">
                <a:solidFill>
                  <a:srgbClr val="265B9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1CD4BED-5847-4611-B0B5-B06DD7C0D0D8}"/>
                  </a:ext>
                </a:extLst>
              </p:cNvPr>
              <p:cNvSpPr/>
              <p:nvPr/>
            </p:nvSpPr>
            <p:spPr>
              <a:xfrm>
                <a:off x="16433780" y="2418540"/>
                <a:ext cx="844682" cy="517789"/>
              </a:xfrm>
              <a:custGeom>
                <a:avLst/>
                <a:gdLst>
                  <a:gd name="connsiteX0" fmla="*/ 298702 w 844682"/>
                  <a:gd name="connsiteY0" fmla="*/ 21648 h 517789"/>
                  <a:gd name="connsiteX1" fmla="*/ 12944 w 844682"/>
                  <a:gd name="connsiteY1" fmla="*/ 95253 h 517789"/>
                  <a:gd name="connsiteX2" fmla="*/ 8614 w 844682"/>
                  <a:gd name="connsiteY2" fmla="*/ 350703 h 517789"/>
                  <a:gd name="connsiteX3" fmla="*/ 12944 w 844682"/>
                  <a:gd name="connsiteY3" fmla="*/ 350703 h 517789"/>
                  <a:gd name="connsiteX4" fmla="*/ 445911 w 844682"/>
                  <a:gd name="connsiteY4" fmla="*/ 445956 h 517789"/>
                  <a:gd name="connsiteX5" fmla="*/ 826922 w 844682"/>
                  <a:gd name="connsiteY5" fmla="*/ 471934 h 517789"/>
                  <a:gd name="connsiteX6" fmla="*/ 826922 w 844682"/>
                  <a:gd name="connsiteY6" fmla="*/ 471934 h 517789"/>
                  <a:gd name="connsiteX7" fmla="*/ 822592 w 844682"/>
                  <a:gd name="connsiteY7" fmla="*/ 467605 h 517789"/>
                  <a:gd name="connsiteX8" fmla="*/ 831252 w 844682"/>
                  <a:gd name="connsiteY8" fmla="*/ 0 h 517789"/>
                  <a:gd name="connsiteX9" fmla="*/ 298702 w 844682"/>
                  <a:gd name="connsiteY9" fmla="*/ 21648 h 517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4682" h="517789">
                    <a:moveTo>
                      <a:pt x="298702" y="21648"/>
                    </a:moveTo>
                    <a:cubicBezTo>
                      <a:pt x="95208" y="0"/>
                      <a:pt x="12944" y="95253"/>
                      <a:pt x="12944" y="95253"/>
                    </a:cubicBezTo>
                    <a:cubicBezTo>
                      <a:pt x="12944" y="95253"/>
                      <a:pt x="-13034" y="242462"/>
                      <a:pt x="8614" y="350703"/>
                    </a:cubicBezTo>
                    <a:lnTo>
                      <a:pt x="12944" y="350703"/>
                    </a:lnTo>
                    <a:cubicBezTo>
                      <a:pt x="12944" y="350703"/>
                      <a:pt x="255406" y="329055"/>
                      <a:pt x="445911" y="445956"/>
                    </a:cubicBezTo>
                    <a:cubicBezTo>
                      <a:pt x="636416" y="562857"/>
                      <a:pt x="783625" y="510901"/>
                      <a:pt x="826922" y="471934"/>
                    </a:cubicBezTo>
                    <a:lnTo>
                      <a:pt x="826922" y="471934"/>
                    </a:lnTo>
                    <a:cubicBezTo>
                      <a:pt x="826922" y="467605"/>
                      <a:pt x="822592" y="467605"/>
                      <a:pt x="822592" y="467605"/>
                    </a:cubicBezTo>
                    <a:cubicBezTo>
                      <a:pt x="822592" y="467605"/>
                      <a:pt x="865889" y="190506"/>
                      <a:pt x="831252" y="0"/>
                    </a:cubicBezTo>
                    <a:cubicBezTo>
                      <a:pt x="710021" y="82264"/>
                      <a:pt x="493537" y="43297"/>
                      <a:pt x="298702" y="21648"/>
                    </a:cubicBezTo>
                    <a:close/>
                  </a:path>
                </a:pathLst>
              </a:custGeom>
              <a:grpFill/>
              <a:ln w="43191" cap="flat">
                <a:solidFill>
                  <a:srgbClr val="265B9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392C78F5-45B3-4392-A6C3-4655BCB86ACE}"/>
                </a:ext>
              </a:extLst>
            </p:cNvPr>
            <p:cNvSpPr/>
            <p:nvPr/>
          </p:nvSpPr>
          <p:spPr>
            <a:xfrm>
              <a:off x="16203111" y="2070543"/>
              <a:ext cx="1292281" cy="1148986"/>
            </a:xfrm>
            <a:custGeom>
              <a:avLst/>
              <a:gdLst>
                <a:gd name="connsiteX0" fmla="*/ 823789 w 1292281"/>
                <a:gd name="connsiteY0" fmla="*/ 1148986 h 1148986"/>
                <a:gd name="connsiteX1" fmla="*/ 516382 w 1292281"/>
                <a:gd name="connsiteY1" fmla="*/ 1062393 h 1148986"/>
                <a:gd name="connsiteX2" fmla="*/ 434119 w 1292281"/>
                <a:gd name="connsiteY2" fmla="*/ 1010437 h 1148986"/>
                <a:gd name="connsiteX3" fmla="*/ 195987 w 1292281"/>
                <a:gd name="connsiteY3" fmla="*/ 863228 h 1148986"/>
                <a:gd name="connsiteX4" fmla="*/ 79086 w 1292281"/>
                <a:gd name="connsiteY4" fmla="*/ 889206 h 1148986"/>
                <a:gd name="connsiteX5" fmla="*/ 74756 w 1292281"/>
                <a:gd name="connsiteY5" fmla="*/ 906525 h 1148986"/>
                <a:gd name="connsiteX6" fmla="*/ 74756 w 1292281"/>
                <a:gd name="connsiteY6" fmla="*/ 889206 h 1148986"/>
                <a:gd name="connsiteX7" fmla="*/ 109393 w 1292281"/>
                <a:gd name="connsiteY7" fmla="*/ 828591 h 1148986"/>
                <a:gd name="connsiteX8" fmla="*/ 239283 w 1292281"/>
                <a:gd name="connsiteY8" fmla="*/ 711690 h 1148986"/>
                <a:gd name="connsiteX9" fmla="*/ 243613 w 1292281"/>
                <a:gd name="connsiteY9" fmla="*/ 456239 h 1148986"/>
                <a:gd name="connsiteX10" fmla="*/ 178668 w 1292281"/>
                <a:gd name="connsiteY10" fmla="*/ 495206 h 1148986"/>
                <a:gd name="connsiteX11" fmla="*/ 131042 w 1292281"/>
                <a:gd name="connsiteY11" fmla="*/ 551492 h 1148986"/>
                <a:gd name="connsiteX12" fmla="*/ 105064 w 1292281"/>
                <a:gd name="connsiteY12" fmla="*/ 538503 h 1148986"/>
                <a:gd name="connsiteX13" fmla="*/ 1152 w 1292281"/>
                <a:gd name="connsiteY13" fmla="*/ 300371 h 1148986"/>
                <a:gd name="connsiteX14" fmla="*/ 14141 w 1292281"/>
                <a:gd name="connsiteY14" fmla="*/ 231096 h 1148986"/>
                <a:gd name="connsiteX15" fmla="*/ 48778 w 1292281"/>
                <a:gd name="connsiteY15" fmla="*/ 218107 h 1148986"/>
                <a:gd name="connsiteX16" fmla="*/ 83415 w 1292281"/>
                <a:gd name="connsiteY16" fmla="*/ 226766 h 1148986"/>
                <a:gd name="connsiteX17" fmla="*/ 243613 w 1292281"/>
                <a:gd name="connsiteY17" fmla="*/ 148832 h 1148986"/>
                <a:gd name="connsiteX18" fmla="*/ 412470 w 1292281"/>
                <a:gd name="connsiteY18" fmla="*/ 101206 h 1148986"/>
                <a:gd name="connsiteX19" fmla="*/ 442778 w 1292281"/>
                <a:gd name="connsiteY19" fmla="*/ 101206 h 1148986"/>
                <a:gd name="connsiteX20" fmla="*/ 494734 w 1292281"/>
                <a:gd name="connsiteY20" fmla="*/ 53580 h 1148986"/>
                <a:gd name="connsiteX21" fmla="*/ 499064 w 1292281"/>
                <a:gd name="connsiteY21" fmla="*/ 53580 h 1148986"/>
                <a:gd name="connsiteX22" fmla="*/ 499064 w 1292281"/>
                <a:gd name="connsiteY22" fmla="*/ 57909 h 1148986"/>
                <a:gd name="connsiteX23" fmla="*/ 516382 w 1292281"/>
                <a:gd name="connsiteY23" fmla="*/ 114195 h 1148986"/>
                <a:gd name="connsiteX24" fmla="*/ 594316 w 1292281"/>
                <a:gd name="connsiteY24" fmla="*/ 200788 h 1148986"/>
                <a:gd name="connsiteX25" fmla="*/ 620294 w 1292281"/>
                <a:gd name="connsiteY25" fmla="*/ 196459 h 1148986"/>
                <a:gd name="connsiteX26" fmla="*/ 685239 w 1292281"/>
                <a:gd name="connsiteY26" fmla="*/ 105536 h 1148986"/>
                <a:gd name="connsiteX27" fmla="*/ 676580 w 1292281"/>
                <a:gd name="connsiteY27" fmla="*/ 40591 h 1148986"/>
                <a:gd name="connsiteX28" fmla="*/ 676580 w 1292281"/>
                <a:gd name="connsiteY28" fmla="*/ 36261 h 1148986"/>
                <a:gd name="connsiteX29" fmla="*/ 680910 w 1292281"/>
                <a:gd name="connsiteY29" fmla="*/ 36261 h 1148986"/>
                <a:gd name="connsiteX30" fmla="*/ 758844 w 1292281"/>
                <a:gd name="connsiteY30" fmla="*/ 75228 h 1148986"/>
                <a:gd name="connsiteX31" fmla="*/ 841108 w 1292281"/>
                <a:gd name="connsiteY31" fmla="*/ 62239 h 1148986"/>
                <a:gd name="connsiteX32" fmla="*/ 862756 w 1292281"/>
                <a:gd name="connsiteY32" fmla="*/ 62239 h 1148986"/>
                <a:gd name="connsiteX33" fmla="*/ 1061921 w 1292281"/>
                <a:gd name="connsiteY33" fmla="*/ 5953 h 1148986"/>
                <a:gd name="connsiteX34" fmla="*/ 1178822 w 1292281"/>
                <a:gd name="connsiteY34" fmla="*/ 14613 h 1148986"/>
                <a:gd name="connsiteX35" fmla="*/ 1248096 w 1292281"/>
                <a:gd name="connsiteY35" fmla="*/ 40591 h 1148986"/>
                <a:gd name="connsiteX36" fmla="*/ 1278404 w 1292281"/>
                <a:gd name="connsiteY36" fmla="*/ 278723 h 1148986"/>
                <a:gd name="connsiteX37" fmla="*/ 1235107 w 1292281"/>
                <a:gd name="connsiteY37" fmla="*/ 309030 h 1148986"/>
                <a:gd name="connsiteX38" fmla="*/ 1235107 w 1292281"/>
                <a:gd name="connsiteY38" fmla="*/ 309030 h 1148986"/>
                <a:gd name="connsiteX39" fmla="*/ 1196140 w 1292281"/>
                <a:gd name="connsiteY39" fmla="*/ 291711 h 1148986"/>
                <a:gd name="connsiteX40" fmla="*/ 1157173 w 1292281"/>
                <a:gd name="connsiteY40" fmla="*/ 291711 h 1148986"/>
                <a:gd name="connsiteX41" fmla="*/ 1048932 w 1292281"/>
                <a:gd name="connsiteY41" fmla="*/ 283052 h 1148986"/>
                <a:gd name="connsiteX42" fmla="*/ 1057591 w 1292281"/>
                <a:gd name="connsiteY42" fmla="*/ 824261 h 1148986"/>
                <a:gd name="connsiteX43" fmla="*/ 1100888 w 1292281"/>
                <a:gd name="connsiteY43" fmla="*/ 962810 h 1148986"/>
                <a:gd name="connsiteX44" fmla="*/ 1100888 w 1292281"/>
                <a:gd name="connsiteY44" fmla="*/ 962810 h 1148986"/>
                <a:gd name="connsiteX45" fmla="*/ 823789 w 1292281"/>
                <a:gd name="connsiteY45" fmla="*/ 1148986 h 1148986"/>
                <a:gd name="connsiteX46" fmla="*/ 144031 w 1292281"/>
                <a:gd name="connsiteY46" fmla="*/ 837250 h 1148986"/>
                <a:gd name="connsiteX47" fmla="*/ 204646 w 1292281"/>
                <a:gd name="connsiteY47" fmla="*/ 858898 h 1148986"/>
                <a:gd name="connsiteX48" fmla="*/ 442778 w 1292281"/>
                <a:gd name="connsiteY48" fmla="*/ 1006107 h 1148986"/>
                <a:gd name="connsiteX49" fmla="*/ 525042 w 1292281"/>
                <a:gd name="connsiteY49" fmla="*/ 1058063 h 1148986"/>
                <a:gd name="connsiteX50" fmla="*/ 828118 w 1292281"/>
                <a:gd name="connsiteY50" fmla="*/ 1140327 h 1148986"/>
                <a:gd name="connsiteX51" fmla="*/ 1100888 w 1292281"/>
                <a:gd name="connsiteY51" fmla="*/ 958481 h 1148986"/>
                <a:gd name="connsiteX52" fmla="*/ 1057591 w 1292281"/>
                <a:gd name="connsiteY52" fmla="*/ 819931 h 1148986"/>
                <a:gd name="connsiteX53" fmla="*/ 1057591 w 1292281"/>
                <a:gd name="connsiteY53" fmla="*/ 819931 h 1148986"/>
                <a:gd name="connsiteX54" fmla="*/ 1057591 w 1292281"/>
                <a:gd name="connsiteY54" fmla="*/ 819931 h 1148986"/>
                <a:gd name="connsiteX55" fmla="*/ 1044602 w 1292281"/>
                <a:gd name="connsiteY55" fmla="*/ 274393 h 1148986"/>
                <a:gd name="connsiteX56" fmla="*/ 1040272 w 1292281"/>
                <a:gd name="connsiteY56" fmla="*/ 265734 h 1148986"/>
                <a:gd name="connsiteX57" fmla="*/ 1048932 w 1292281"/>
                <a:gd name="connsiteY57" fmla="*/ 265734 h 1148986"/>
                <a:gd name="connsiteX58" fmla="*/ 1165833 w 1292281"/>
                <a:gd name="connsiteY58" fmla="*/ 274393 h 1148986"/>
                <a:gd name="connsiteX59" fmla="*/ 1209129 w 1292281"/>
                <a:gd name="connsiteY59" fmla="*/ 274393 h 1148986"/>
                <a:gd name="connsiteX60" fmla="*/ 1213459 w 1292281"/>
                <a:gd name="connsiteY60" fmla="*/ 274393 h 1148986"/>
                <a:gd name="connsiteX61" fmla="*/ 1213459 w 1292281"/>
                <a:gd name="connsiteY61" fmla="*/ 274393 h 1148986"/>
                <a:gd name="connsiteX62" fmla="*/ 1248096 w 1292281"/>
                <a:gd name="connsiteY62" fmla="*/ 291711 h 1148986"/>
                <a:gd name="connsiteX63" fmla="*/ 1248096 w 1292281"/>
                <a:gd name="connsiteY63" fmla="*/ 291711 h 1148986"/>
                <a:gd name="connsiteX64" fmla="*/ 1282734 w 1292281"/>
                <a:gd name="connsiteY64" fmla="*/ 265734 h 1148986"/>
                <a:gd name="connsiteX65" fmla="*/ 1252426 w 1292281"/>
                <a:gd name="connsiteY65" fmla="*/ 40591 h 1148986"/>
                <a:gd name="connsiteX66" fmla="*/ 1217789 w 1292281"/>
                <a:gd name="connsiteY66" fmla="*/ 5953 h 1148986"/>
                <a:gd name="connsiteX67" fmla="*/ 1196140 w 1292281"/>
                <a:gd name="connsiteY67" fmla="*/ 18942 h 1148986"/>
                <a:gd name="connsiteX68" fmla="*/ 1196140 w 1292281"/>
                <a:gd name="connsiteY68" fmla="*/ 23272 h 1148986"/>
                <a:gd name="connsiteX69" fmla="*/ 1191811 w 1292281"/>
                <a:gd name="connsiteY69" fmla="*/ 23272 h 1148986"/>
                <a:gd name="connsiteX70" fmla="*/ 1070580 w 1292281"/>
                <a:gd name="connsiteY70" fmla="*/ 14613 h 1148986"/>
                <a:gd name="connsiteX71" fmla="*/ 880074 w 1292281"/>
                <a:gd name="connsiteY71" fmla="*/ 66569 h 1148986"/>
                <a:gd name="connsiteX72" fmla="*/ 880074 w 1292281"/>
                <a:gd name="connsiteY72" fmla="*/ 70898 h 1148986"/>
                <a:gd name="connsiteX73" fmla="*/ 875745 w 1292281"/>
                <a:gd name="connsiteY73" fmla="*/ 70898 h 1148986"/>
                <a:gd name="connsiteX74" fmla="*/ 849767 w 1292281"/>
                <a:gd name="connsiteY74" fmla="*/ 66569 h 1148986"/>
                <a:gd name="connsiteX75" fmla="*/ 758844 w 1292281"/>
                <a:gd name="connsiteY75" fmla="*/ 83887 h 1148986"/>
                <a:gd name="connsiteX76" fmla="*/ 754514 w 1292281"/>
                <a:gd name="connsiteY76" fmla="*/ 83887 h 1148986"/>
                <a:gd name="connsiteX77" fmla="*/ 754514 w 1292281"/>
                <a:gd name="connsiteY77" fmla="*/ 75228 h 1148986"/>
                <a:gd name="connsiteX78" fmla="*/ 689569 w 1292281"/>
                <a:gd name="connsiteY78" fmla="*/ 40591 h 1148986"/>
                <a:gd name="connsiteX79" fmla="*/ 693899 w 1292281"/>
                <a:gd name="connsiteY79" fmla="*/ 101206 h 1148986"/>
                <a:gd name="connsiteX80" fmla="*/ 624624 w 1292281"/>
                <a:gd name="connsiteY80" fmla="*/ 205118 h 1148986"/>
                <a:gd name="connsiteX81" fmla="*/ 598646 w 1292281"/>
                <a:gd name="connsiteY81" fmla="*/ 209448 h 1148986"/>
                <a:gd name="connsiteX82" fmla="*/ 507723 w 1292281"/>
                <a:gd name="connsiteY82" fmla="*/ 114195 h 1148986"/>
                <a:gd name="connsiteX83" fmla="*/ 490404 w 1292281"/>
                <a:gd name="connsiteY83" fmla="*/ 62239 h 1148986"/>
                <a:gd name="connsiteX84" fmla="*/ 451437 w 1292281"/>
                <a:gd name="connsiteY84" fmla="*/ 105536 h 1148986"/>
                <a:gd name="connsiteX85" fmla="*/ 451437 w 1292281"/>
                <a:gd name="connsiteY85" fmla="*/ 109865 h 1148986"/>
                <a:gd name="connsiteX86" fmla="*/ 447108 w 1292281"/>
                <a:gd name="connsiteY86" fmla="*/ 109865 h 1148986"/>
                <a:gd name="connsiteX87" fmla="*/ 412470 w 1292281"/>
                <a:gd name="connsiteY87" fmla="*/ 105536 h 1148986"/>
                <a:gd name="connsiteX88" fmla="*/ 247943 w 1292281"/>
                <a:gd name="connsiteY88" fmla="*/ 148832 h 1148986"/>
                <a:gd name="connsiteX89" fmla="*/ 87745 w 1292281"/>
                <a:gd name="connsiteY89" fmla="*/ 231096 h 1148986"/>
                <a:gd name="connsiteX90" fmla="*/ 87745 w 1292281"/>
                <a:gd name="connsiteY90" fmla="*/ 231096 h 1148986"/>
                <a:gd name="connsiteX91" fmla="*/ 87745 w 1292281"/>
                <a:gd name="connsiteY91" fmla="*/ 231096 h 1148986"/>
                <a:gd name="connsiteX92" fmla="*/ 57437 w 1292281"/>
                <a:gd name="connsiteY92" fmla="*/ 222437 h 1148986"/>
                <a:gd name="connsiteX93" fmla="*/ 31459 w 1292281"/>
                <a:gd name="connsiteY93" fmla="*/ 231096 h 1148986"/>
                <a:gd name="connsiteX94" fmla="*/ 18470 w 1292281"/>
                <a:gd name="connsiteY94" fmla="*/ 296041 h 1148986"/>
                <a:gd name="connsiteX95" fmla="*/ 122382 w 1292281"/>
                <a:gd name="connsiteY95" fmla="*/ 525514 h 1148986"/>
                <a:gd name="connsiteX96" fmla="*/ 139701 w 1292281"/>
                <a:gd name="connsiteY96" fmla="*/ 534173 h 1148986"/>
                <a:gd name="connsiteX97" fmla="*/ 178668 w 1292281"/>
                <a:gd name="connsiteY97" fmla="*/ 482217 h 1148986"/>
                <a:gd name="connsiteX98" fmla="*/ 178668 w 1292281"/>
                <a:gd name="connsiteY98" fmla="*/ 482217 h 1148986"/>
                <a:gd name="connsiteX99" fmla="*/ 178668 w 1292281"/>
                <a:gd name="connsiteY99" fmla="*/ 482217 h 1148986"/>
                <a:gd name="connsiteX100" fmla="*/ 252272 w 1292281"/>
                <a:gd name="connsiteY100" fmla="*/ 438920 h 1148986"/>
                <a:gd name="connsiteX101" fmla="*/ 260932 w 1292281"/>
                <a:gd name="connsiteY101" fmla="*/ 434591 h 1148986"/>
                <a:gd name="connsiteX102" fmla="*/ 260932 w 1292281"/>
                <a:gd name="connsiteY102" fmla="*/ 443250 h 1148986"/>
                <a:gd name="connsiteX103" fmla="*/ 256602 w 1292281"/>
                <a:gd name="connsiteY103" fmla="*/ 707360 h 1148986"/>
                <a:gd name="connsiteX104" fmla="*/ 256602 w 1292281"/>
                <a:gd name="connsiteY104" fmla="*/ 711690 h 1148986"/>
                <a:gd name="connsiteX105" fmla="*/ 256602 w 1292281"/>
                <a:gd name="connsiteY105" fmla="*/ 711690 h 1148986"/>
                <a:gd name="connsiteX106" fmla="*/ 126712 w 1292281"/>
                <a:gd name="connsiteY106" fmla="*/ 832920 h 1148986"/>
                <a:gd name="connsiteX107" fmla="*/ 100734 w 1292281"/>
                <a:gd name="connsiteY107" fmla="*/ 863228 h 1148986"/>
                <a:gd name="connsiteX108" fmla="*/ 144031 w 1292281"/>
                <a:gd name="connsiteY108" fmla="*/ 837250 h 1148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1292281" h="1148986">
                  <a:moveTo>
                    <a:pt x="823789" y="1148986"/>
                  </a:moveTo>
                  <a:cubicBezTo>
                    <a:pt x="698228" y="1148986"/>
                    <a:pt x="572668" y="1097030"/>
                    <a:pt x="516382" y="1062393"/>
                  </a:cubicBezTo>
                  <a:cubicBezTo>
                    <a:pt x="499064" y="1049404"/>
                    <a:pt x="468756" y="1032085"/>
                    <a:pt x="434119" y="1010437"/>
                  </a:cubicBezTo>
                  <a:cubicBezTo>
                    <a:pt x="369174" y="967140"/>
                    <a:pt x="278250" y="910854"/>
                    <a:pt x="195987" y="863228"/>
                  </a:cubicBezTo>
                  <a:cubicBezTo>
                    <a:pt x="139701" y="832920"/>
                    <a:pt x="100734" y="841580"/>
                    <a:pt x="79086" y="889206"/>
                  </a:cubicBezTo>
                  <a:lnTo>
                    <a:pt x="74756" y="906525"/>
                  </a:lnTo>
                  <a:lnTo>
                    <a:pt x="74756" y="889206"/>
                  </a:lnTo>
                  <a:cubicBezTo>
                    <a:pt x="74756" y="867558"/>
                    <a:pt x="83415" y="845909"/>
                    <a:pt x="109393" y="828591"/>
                  </a:cubicBezTo>
                  <a:cubicBezTo>
                    <a:pt x="161349" y="785294"/>
                    <a:pt x="226294" y="720349"/>
                    <a:pt x="239283" y="711690"/>
                  </a:cubicBezTo>
                  <a:cubicBezTo>
                    <a:pt x="221965" y="616437"/>
                    <a:pt x="239283" y="495206"/>
                    <a:pt x="243613" y="456239"/>
                  </a:cubicBezTo>
                  <a:cubicBezTo>
                    <a:pt x="230624" y="464898"/>
                    <a:pt x="204646" y="482217"/>
                    <a:pt x="178668" y="495206"/>
                  </a:cubicBezTo>
                  <a:cubicBezTo>
                    <a:pt x="170009" y="516854"/>
                    <a:pt x="157020" y="551492"/>
                    <a:pt x="131042" y="551492"/>
                  </a:cubicBezTo>
                  <a:cubicBezTo>
                    <a:pt x="122382" y="551492"/>
                    <a:pt x="113723" y="547162"/>
                    <a:pt x="105064" y="538503"/>
                  </a:cubicBezTo>
                  <a:cubicBezTo>
                    <a:pt x="61767" y="495206"/>
                    <a:pt x="9811" y="408613"/>
                    <a:pt x="1152" y="300371"/>
                  </a:cubicBezTo>
                  <a:cubicBezTo>
                    <a:pt x="-3178" y="265734"/>
                    <a:pt x="5481" y="244085"/>
                    <a:pt x="14141" y="231096"/>
                  </a:cubicBezTo>
                  <a:cubicBezTo>
                    <a:pt x="22800" y="222437"/>
                    <a:pt x="35789" y="218107"/>
                    <a:pt x="48778" y="218107"/>
                  </a:cubicBezTo>
                  <a:cubicBezTo>
                    <a:pt x="61767" y="218107"/>
                    <a:pt x="79086" y="222437"/>
                    <a:pt x="83415" y="226766"/>
                  </a:cubicBezTo>
                  <a:cubicBezTo>
                    <a:pt x="92075" y="222437"/>
                    <a:pt x="144031" y="200788"/>
                    <a:pt x="243613" y="148832"/>
                  </a:cubicBezTo>
                  <a:cubicBezTo>
                    <a:pt x="312888" y="109865"/>
                    <a:pt x="373503" y="101206"/>
                    <a:pt x="412470" y="101206"/>
                  </a:cubicBezTo>
                  <a:cubicBezTo>
                    <a:pt x="429789" y="101206"/>
                    <a:pt x="438448" y="101206"/>
                    <a:pt x="442778" y="101206"/>
                  </a:cubicBezTo>
                  <a:cubicBezTo>
                    <a:pt x="451437" y="66569"/>
                    <a:pt x="477415" y="53580"/>
                    <a:pt x="494734" y="53580"/>
                  </a:cubicBezTo>
                  <a:lnTo>
                    <a:pt x="499064" y="53580"/>
                  </a:lnTo>
                  <a:lnTo>
                    <a:pt x="499064" y="57909"/>
                  </a:lnTo>
                  <a:cubicBezTo>
                    <a:pt x="507723" y="75228"/>
                    <a:pt x="512053" y="96876"/>
                    <a:pt x="516382" y="114195"/>
                  </a:cubicBezTo>
                  <a:cubicBezTo>
                    <a:pt x="525042" y="153162"/>
                    <a:pt x="551020" y="200788"/>
                    <a:pt x="594316" y="200788"/>
                  </a:cubicBezTo>
                  <a:cubicBezTo>
                    <a:pt x="602976" y="200788"/>
                    <a:pt x="611635" y="200788"/>
                    <a:pt x="620294" y="196459"/>
                  </a:cubicBezTo>
                  <a:cubicBezTo>
                    <a:pt x="680910" y="174810"/>
                    <a:pt x="689569" y="144503"/>
                    <a:pt x="685239" y="105536"/>
                  </a:cubicBezTo>
                  <a:cubicBezTo>
                    <a:pt x="680910" y="88217"/>
                    <a:pt x="680910" y="66569"/>
                    <a:pt x="676580" y="40591"/>
                  </a:cubicBezTo>
                  <a:lnTo>
                    <a:pt x="676580" y="36261"/>
                  </a:lnTo>
                  <a:lnTo>
                    <a:pt x="680910" y="36261"/>
                  </a:lnTo>
                  <a:cubicBezTo>
                    <a:pt x="741525" y="40591"/>
                    <a:pt x="758844" y="66569"/>
                    <a:pt x="758844" y="75228"/>
                  </a:cubicBezTo>
                  <a:cubicBezTo>
                    <a:pt x="771833" y="70898"/>
                    <a:pt x="806470" y="62239"/>
                    <a:pt x="841108" y="62239"/>
                  </a:cubicBezTo>
                  <a:cubicBezTo>
                    <a:pt x="849767" y="62239"/>
                    <a:pt x="858426" y="62239"/>
                    <a:pt x="862756" y="62239"/>
                  </a:cubicBezTo>
                  <a:cubicBezTo>
                    <a:pt x="884404" y="18942"/>
                    <a:pt x="983987" y="5953"/>
                    <a:pt x="1061921" y="5953"/>
                  </a:cubicBezTo>
                  <a:cubicBezTo>
                    <a:pt x="1100888" y="5953"/>
                    <a:pt x="1144184" y="10283"/>
                    <a:pt x="1178822" y="14613"/>
                  </a:cubicBezTo>
                  <a:cubicBezTo>
                    <a:pt x="1200470" y="-11365"/>
                    <a:pt x="1226448" y="-2706"/>
                    <a:pt x="1248096" y="40591"/>
                  </a:cubicBezTo>
                  <a:cubicBezTo>
                    <a:pt x="1282734" y="105536"/>
                    <a:pt x="1304382" y="239755"/>
                    <a:pt x="1278404" y="278723"/>
                  </a:cubicBezTo>
                  <a:cubicBezTo>
                    <a:pt x="1265415" y="296041"/>
                    <a:pt x="1252426" y="309030"/>
                    <a:pt x="1235107" y="309030"/>
                  </a:cubicBezTo>
                  <a:lnTo>
                    <a:pt x="1235107" y="309030"/>
                  </a:lnTo>
                  <a:cubicBezTo>
                    <a:pt x="1213459" y="309030"/>
                    <a:pt x="1200470" y="296041"/>
                    <a:pt x="1196140" y="291711"/>
                  </a:cubicBezTo>
                  <a:cubicBezTo>
                    <a:pt x="1191811" y="291711"/>
                    <a:pt x="1178822" y="291711"/>
                    <a:pt x="1157173" y="291711"/>
                  </a:cubicBezTo>
                  <a:cubicBezTo>
                    <a:pt x="1131195" y="291711"/>
                    <a:pt x="1096558" y="291711"/>
                    <a:pt x="1048932" y="283052"/>
                  </a:cubicBezTo>
                  <a:cubicBezTo>
                    <a:pt x="1113877" y="464898"/>
                    <a:pt x="1061921" y="798283"/>
                    <a:pt x="1057591" y="824261"/>
                  </a:cubicBezTo>
                  <a:cubicBezTo>
                    <a:pt x="1066250" y="841580"/>
                    <a:pt x="1105217" y="941162"/>
                    <a:pt x="1100888" y="962810"/>
                  </a:cubicBezTo>
                  <a:lnTo>
                    <a:pt x="1100888" y="962810"/>
                  </a:lnTo>
                  <a:cubicBezTo>
                    <a:pt x="1057591" y="1084041"/>
                    <a:pt x="962338" y="1148986"/>
                    <a:pt x="823789" y="1148986"/>
                  </a:cubicBezTo>
                  <a:close/>
                  <a:moveTo>
                    <a:pt x="144031" y="837250"/>
                  </a:moveTo>
                  <a:cubicBezTo>
                    <a:pt x="161349" y="837250"/>
                    <a:pt x="182998" y="845909"/>
                    <a:pt x="204646" y="858898"/>
                  </a:cubicBezTo>
                  <a:cubicBezTo>
                    <a:pt x="286910" y="906525"/>
                    <a:pt x="373503" y="962810"/>
                    <a:pt x="442778" y="1006107"/>
                  </a:cubicBezTo>
                  <a:cubicBezTo>
                    <a:pt x="477415" y="1027755"/>
                    <a:pt x="503393" y="1045074"/>
                    <a:pt x="525042" y="1058063"/>
                  </a:cubicBezTo>
                  <a:cubicBezTo>
                    <a:pt x="581327" y="1088371"/>
                    <a:pt x="702558" y="1140327"/>
                    <a:pt x="828118" y="1140327"/>
                  </a:cubicBezTo>
                  <a:cubicBezTo>
                    <a:pt x="962338" y="1140327"/>
                    <a:pt x="1053261" y="1079712"/>
                    <a:pt x="1100888" y="958481"/>
                  </a:cubicBezTo>
                  <a:cubicBezTo>
                    <a:pt x="1100888" y="936832"/>
                    <a:pt x="1070580" y="854569"/>
                    <a:pt x="1057591" y="819931"/>
                  </a:cubicBezTo>
                  <a:lnTo>
                    <a:pt x="1057591" y="819931"/>
                  </a:lnTo>
                  <a:lnTo>
                    <a:pt x="1057591" y="819931"/>
                  </a:lnTo>
                  <a:cubicBezTo>
                    <a:pt x="1057591" y="815602"/>
                    <a:pt x="1113877" y="456239"/>
                    <a:pt x="1044602" y="274393"/>
                  </a:cubicBezTo>
                  <a:lnTo>
                    <a:pt x="1040272" y="265734"/>
                  </a:lnTo>
                  <a:lnTo>
                    <a:pt x="1048932" y="265734"/>
                  </a:lnTo>
                  <a:cubicBezTo>
                    <a:pt x="1100888" y="274393"/>
                    <a:pt x="1139855" y="274393"/>
                    <a:pt x="1165833" y="274393"/>
                  </a:cubicBezTo>
                  <a:cubicBezTo>
                    <a:pt x="1191811" y="274393"/>
                    <a:pt x="1209129" y="274393"/>
                    <a:pt x="1209129" y="274393"/>
                  </a:cubicBezTo>
                  <a:lnTo>
                    <a:pt x="1213459" y="274393"/>
                  </a:lnTo>
                  <a:lnTo>
                    <a:pt x="1213459" y="274393"/>
                  </a:lnTo>
                  <a:cubicBezTo>
                    <a:pt x="1213459" y="274393"/>
                    <a:pt x="1230778" y="291711"/>
                    <a:pt x="1248096" y="291711"/>
                  </a:cubicBezTo>
                  <a:lnTo>
                    <a:pt x="1248096" y="291711"/>
                  </a:lnTo>
                  <a:cubicBezTo>
                    <a:pt x="1261085" y="291711"/>
                    <a:pt x="1274074" y="283052"/>
                    <a:pt x="1282734" y="265734"/>
                  </a:cubicBezTo>
                  <a:cubicBezTo>
                    <a:pt x="1304382" y="235426"/>
                    <a:pt x="1287063" y="105536"/>
                    <a:pt x="1252426" y="40591"/>
                  </a:cubicBezTo>
                  <a:cubicBezTo>
                    <a:pt x="1239437" y="18942"/>
                    <a:pt x="1226448" y="5953"/>
                    <a:pt x="1217789" y="5953"/>
                  </a:cubicBezTo>
                  <a:cubicBezTo>
                    <a:pt x="1209129" y="5953"/>
                    <a:pt x="1204800" y="10283"/>
                    <a:pt x="1196140" y="18942"/>
                  </a:cubicBezTo>
                  <a:lnTo>
                    <a:pt x="1196140" y="23272"/>
                  </a:lnTo>
                  <a:lnTo>
                    <a:pt x="1191811" y="23272"/>
                  </a:lnTo>
                  <a:cubicBezTo>
                    <a:pt x="1157173" y="18942"/>
                    <a:pt x="1113877" y="14613"/>
                    <a:pt x="1070580" y="14613"/>
                  </a:cubicBezTo>
                  <a:cubicBezTo>
                    <a:pt x="962338" y="14613"/>
                    <a:pt x="893063" y="31931"/>
                    <a:pt x="880074" y="66569"/>
                  </a:cubicBezTo>
                  <a:lnTo>
                    <a:pt x="880074" y="70898"/>
                  </a:lnTo>
                  <a:lnTo>
                    <a:pt x="875745" y="70898"/>
                  </a:lnTo>
                  <a:cubicBezTo>
                    <a:pt x="867085" y="70898"/>
                    <a:pt x="858426" y="66569"/>
                    <a:pt x="849767" y="66569"/>
                  </a:cubicBezTo>
                  <a:cubicBezTo>
                    <a:pt x="806470" y="66569"/>
                    <a:pt x="758844" y="83887"/>
                    <a:pt x="758844" y="83887"/>
                  </a:cubicBezTo>
                  <a:lnTo>
                    <a:pt x="754514" y="83887"/>
                  </a:lnTo>
                  <a:lnTo>
                    <a:pt x="754514" y="75228"/>
                  </a:lnTo>
                  <a:cubicBezTo>
                    <a:pt x="754514" y="75228"/>
                    <a:pt x="754514" y="44920"/>
                    <a:pt x="689569" y="40591"/>
                  </a:cubicBezTo>
                  <a:cubicBezTo>
                    <a:pt x="689569" y="62239"/>
                    <a:pt x="693899" y="83887"/>
                    <a:pt x="693899" y="101206"/>
                  </a:cubicBezTo>
                  <a:cubicBezTo>
                    <a:pt x="702558" y="153162"/>
                    <a:pt x="680910" y="183470"/>
                    <a:pt x="624624" y="205118"/>
                  </a:cubicBezTo>
                  <a:cubicBezTo>
                    <a:pt x="615965" y="209448"/>
                    <a:pt x="607305" y="209448"/>
                    <a:pt x="598646" y="209448"/>
                  </a:cubicBezTo>
                  <a:cubicBezTo>
                    <a:pt x="546690" y="209448"/>
                    <a:pt x="520712" y="157492"/>
                    <a:pt x="507723" y="114195"/>
                  </a:cubicBezTo>
                  <a:cubicBezTo>
                    <a:pt x="503393" y="96876"/>
                    <a:pt x="499064" y="79558"/>
                    <a:pt x="490404" y="62239"/>
                  </a:cubicBezTo>
                  <a:cubicBezTo>
                    <a:pt x="473086" y="66569"/>
                    <a:pt x="455767" y="79558"/>
                    <a:pt x="451437" y="105536"/>
                  </a:cubicBezTo>
                  <a:lnTo>
                    <a:pt x="451437" y="109865"/>
                  </a:lnTo>
                  <a:lnTo>
                    <a:pt x="447108" y="109865"/>
                  </a:lnTo>
                  <a:cubicBezTo>
                    <a:pt x="447108" y="109865"/>
                    <a:pt x="434119" y="105536"/>
                    <a:pt x="412470" y="105536"/>
                  </a:cubicBezTo>
                  <a:cubicBezTo>
                    <a:pt x="373503" y="105536"/>
                    <a:pt x="317217" y="114195"/>
                    <a:pt x="247943" y="148832"/>
                  </a:cubicBezTo>
                  <a:cubicBezTo>
                    <a:pt x="139701" y="209448"/>
                    <a:pt x="87745" y="231096"/>
                    <a:pt x="87745" y="231096"/>
                  </a:cubicBezTo>
                  <a:lnTo>
                    <a:pt x="87745" y="231096"/>
                  </a:lnTo>
                  <a:lnTo>
                    <a:pt x="87745" y="231096"/>
                  </a:lnTo>
                  <a:cubicBezTo>
                    <a:pt x="87745" y="231096"/>
                    <a:pt x="70426" y="222437"/>
                    <a:pt x="57437" y="222437"/>
                  </a:cubicBezTo>
                  <a:cubicBezTo>
                    <a:pt x="44448" y="222437"/>
                    <a:pt x="35789" y="226766"/>
                    <a:pt x="31459" y="231096"/>
                  </a:cubicBezTo>
                  <a:cubicBezTo>
                    <a:pt x="22800" y="244085"/>
                    <a:pt x="18470" y="265734"/>
                    <a:pt x="18470" y="296041"/>
                  </a:cubicBezTo>
                  <a:cubicBezTo>
                    <a:pt x="27130" y="399953"/>
                    <a:pt x="79086" y="486547"/>
                    <a:pt x="122382" y="525514"/>
                  </a:cubicBezTo>
                  <a:cubicBezTo>
                    <a:pt x="131042" y="534173"/>
                    <a:pt x="135371" y="534173"/>
                    <a:pt x="139701" y="534173"/>
                  </a:cubicBezTo>
                  <a:cubicBezTo>
                    <a:pt x="157020" y="534173"/>
                    <a:pt x="174338" y="495206"/>
                    <a:pt x="178668" y="482217"/>
                  </a:cubicBezTo>
                  <a:lnTo>
                    <a:pt x="178668" y="482217"/>
                  </a:lnTo>
                  <a:lnTo>
                    <a:pt x="178668" y="482217"/>
                  </a:lnTo>
                  <a:cubicBezTo>
                    <a:pt x="213305" y="460569"/>
                    <a:pt x="252272" y="438920"/>
                    <a:pt x="252272" y="438920"/>
                  </a:cubicBezTo>
                  <a:lnTo>
                    <a:pt x="260932" y="434591"/>
                  </a:lnTo>
                  <a:lnTo>
                    <a:pt x="260932" y="443250"/>
                  </a:lnTo>
                  <a:cubicBezTo>
                    <a:pt x="260932" y="443250"/>
                    <a:pt x="234954" y="599118"/>
                    <a:pt x="256602" y="707360"/>
                  </a:cubicBezTo>
                  <a:lnTo>
                    <a:pt x="256602" y="711690"/>
                  </a:lnTo>
                  <a:lnTo>
                    <a:pt x="256602" y="711690"/>
                  </a:lnTo>
                  <a:cubicBezTo>
                    <a:pt x="256602" y="711690"/>
                    <a:pt x="182998" y="785294"/>
                    <a:pt x="126712" y="832920"/>
                  </a:cubicBezTo>
                  <a:cubicBezTo>
                    <a:pt x="113723" y="841580"/>
                    <a:pt x="105064" y="850239"/>
                    <a:pt x="100734" y="863228"/>
                  </a:cubicBezTo>
                  <a:cubicBezTo>
                    <a:pt x="105064" y="845909"/>
                    <a:pt x="122382" y="837250"/>
                    <a:pt x="144031" y="837250"/>
                  </a:cubicBezTo>
                  <a:close/>
                </a:path>
              </a:pathLst>
            </a:custGeom>
            <a:solidFill>
              <a:srgbClr val="3D241A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B3738E79-60C9-44BF-8972-DAE9C8A2D558}"/>
                </a:ext>
              </a:extLst>
            </p:cNvPr>
            <p:cNvSpPr/>
            <p:nvPr/>
          </p:nvSpPr>
          <p:spPr>
            <a:xfrm>
              <a:off x="16464042" y="2106804"/>
              <a:ext cx="645120" cy="233802"/>
            </a:xfrm>
            <a:custGeom>
              <a:avLst/>
              <a:gdLst>
                <a:gd name="connsiteX0" fmla="*/ 528220 w 645120"/>
                <a:gd name="connsiteY0" fmla="*/ 86593 h 233802"/>
                <a:gd name="connsiteX1" fmla="*/ 597494 w 645120"/>
                <a:gd name="connsiteY1" fmla="*/ 99582 h 233802"/>
                <a:gd name="connsiteX2" fmla="*/ 645121 w 645120"/>
                <a:gd name="connsiteY2" fmla="*/ 0 h 233802"/>
                <a:gd name="connsiteX3" fmla="*/ 610483 w 645120"/>
                <a:gd name="connsiteY3" fmla="*/ 30308 h 233802"/>
                <a:gd name="connsiteX4" fmla="*/ 497912 w 645120"/>
                <a:gd name="connsiteY4" fmla="*/ 43297 h 233802"/>
                <a:gd name="connsiteX5" fmla="*/ 419978 w 645120"/>
                <a:gd name="connsiteY5" fmla="*/ 4330 h 233802"/>
                <a:gd name="connsiteX6" fmla="*/ 428637 w 645120"/>
                <a:gd name="connsiteY6" fmla="*/ 69275 h 233802"/>
                <a:gd name="connsiteX7" fmla="*/ 359363 w 645120"/>
                <a:gd name="connsiteY7" fmla="*/ 164527 h 233802"/>
                <a:gd name="connsiteX8" fmla="*/ 246791 w 645120"/>
                <a:gd name="connsiteY8" fmla="*/ 77934 h 233802"/>
                <a:gd name="connsiteX9" fmla="*/ 229472 w 645120"/>
                <a:gd name="connsiteY9" fmla="*/ 21648 h 233802"/>
                <a:gd name="connsiteX10" fmla="*/ 181846 w 645120"/>
                <a:gd name="connsiteY10" fmla="*/ 73604 h 233802"/>
                <a:gd name="connsiteX11" fmla="*/ 0 w 645120"/>
                <a:gd name="connsiteY11" fmla="*/ 108242 h 233802"/>
                <a:gd name="connsiteX12" fmla="*/ 190505 w 645120"/>
                <a:gd name="connsiteY12" fmla="*/ 103912 h 233802"/>
                <a:gd name="connsiteX13" fmla="*/ 329055 w 645120"/>
                <a:gd name="connsiteY13" fmla="*/ 233802 h 233802"/>
                <a:gd name="connsiteX14" fmla="*/ 220813 w 645120"/>
                <a:gd name="connsiteY14" fmla="*/ 125560 h 233802"/>
                <a:gd name="connsiteX15" fmla="*/ 355033 w 645120"/>
                <a:gd name="connsiteY15" fmla="*/ 199165 h 233802"/>
                <a:gd name="connsiteX16" fmla="*/ 480593 w 645120"/>
                <a:gd name="connsiteY16" fmla="*/ 86593 h 233802"/>
                <a:gd name="connsiteX17" fmla="*/ 419978 w 645120"/>
                <a:gd name="connsiteY17" fmla="*/ 207824 h 233802"/>
                <a:gd name="connsiteX18" fmla="*/ 528220 w 645120"/>
                <a:gd name="connsiteY18" fmla="*/ 86593 h 233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45120" h="233802">
                  <a:moveTo>
                    <a:pt x="528220" y="86593"/>
                  </a:moveTo>
                  <a:cubicBezTo>
                    <a:pt x="580176" y="64945"/>
                    <a:pt x="562857" y="64945"/>
                    <a:pt x="597494" y="99582"/>
                  </a:cubicBezTo>
                  <a:cubicBezTo>
                    <a:pt x="601824" y="69275"/>
                    <a:pt x="619143" y="30308"/>
                    <a:pt x="645121" y="0"/>
                  </a:cubicBezTo>
                  <a:cubicBezTo>
                    <a:pt x="627802" y="8659"/>
                    <a:pt x="614813" y="17319"/>
                    <a:pt x="610483" y="30308"/>
                  </a:cubicBezTo>
                  <a:cubicBezTo>
                    <a:pt x="567187" y="21648"/>
                    <a:pt x="497912" y="43297"/>
                    <a:pt x="497912" y="43297"/>
                  </a:cubicBezTo>
                  <a:cubicBezTo>
                    <a:pt x="497912" y="43297"/>
                    <a:pt x="497912" y="8659"/>
                    <a:pt x="419978" y="4330"/>
                  </a:cubicBezTo>
                  <a:cubicBezTo>
                    <a:pt x="419978" y="21648"/>
                    <a:pt x="424308" y="47626"/>
                    <a:pt x="428637" y="69275"/>
                  </a:cubicBezTo>
                  <a:cubicBezTo>
                    <a:pt x="437297" y="112571"/>
                    <a:pt x="424308" y="142879"/>
                    <a:pt x="359363" y="164527"/>
                  </a:cubicBezTo>
                  <a:cubicBezTo>
                    <a:pt x="294417" y="186176"/>
                    <a:pt x="259780" y="129890"/>
                    <a:pt x="246791" y="77934"/>
                  </a:cubicBezTo>
                  <a:cubicBezTo>
                    <a:pt x="242461" y="56286"/>
                    <a:pt x="233802" y="34637"/>
                    <a:pt x="229472" y="21648"/>
                  </a:cubicBezTo>
                  <a:cubicBezTo>
                    <a:pt x="212154" y="25978"/>
                    <a:pt x="186176" y="34637"/>
                    <a:pt x="181846" y="73604"/>
                  </a:cubicBezTo>
                  <a:cubicBezTo>
                    <a:pt x="181846" y="73604"/>
                    <a:pt x="99582" y="56286"/>
                    <a:pt x="0" y="108242"/>
                  </a:cubicBezTo>
                  <a:cubicBezTo>
                    <a:pt x="51956" y="95253"/>
                    <a:pt x="138549" y="82264"/>
                    <a:pt x="190505" y="103912"/>
                  </a:cubicBezTo>
                  <a:cubicBezTo>
                    <a:pt x="190505" y="103912"/>
                    <a:pt x="177516" y="220813"/>
                    <a:pt x="329055" y="233802"/>
                  </a:cubicBezTo>
                  <a:cubicBezTo>
                    <a:pt x="251121" y="220813"/>
                    <a:pt x="212154" y="164527"/>
                    <a:pt x="220813" y="125560"/>
                  </a:cubicBezTo>
                  <a:cubicBezTo>
                    <a:pt x="225143" y="86593"/>
                    <a:pt x="268440" y="216484"/>
                    <a:pt x="355033" y="199165"/>
                  </a:cubicBezTo>
                  <a:cubicBezTo>
                    <a:pt x="437297" y="186176"/>
                    <a:pt x="480593" y="86593"/>
                    <a:pt x="480593" y="86593"/>
                  </a:cubicBezTo>
                  <a:cubicBezTo>
                    <a:pt x="480593" y="86593"/>
                    <a:pt x="476264" y="173187"/>
                    <a:pt x="419978" y="207824"/>
                  </a:cubicBezTo>
                  <a:cubicBezTo>
                    <a:pt x="497912" y="173187"/>
                    <a:pt x="484923" y="103912"/>
                    <a:pt x="528220" y="86593"/>
                  </a:cubicBezTo>
                  <a:close/>
                </a:path>
              </a:pathLst>
            </a:custGeom>
            <a:solidFill>
              <a:srgbClr val="D6D3C9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5" name="Graphic 12">
              <a:extLst>
                <a:ext uri="{FF2B5EF4-FFF2-40B4-BE49-F238E27FC236}">
                  <a16:creationId xmlns:a16="http://schemas.microsoft.com/office/drawing/2014/main" id="{721B739D-59AF-4DA3-B476-CD79FF850899}"/>
                </a:ext>
              </a:extLst>
            </p:cNvPr>
            <p:cNvGrpSpPr/>
            <p:nvPr/>
          </p:nvGrpSpPr>
          <p:grpSpPr>
            <a:xfrm>
              <a:off x="16689185" y="2105242"/>
              <a:ext cx="209667" cy="174748"/>
              <a:chOff x="16689185" y="2105242"/>
              <a:chExt cx="209667" cy="174748"/>
            </a:xfrm>
          </p:grpSpPr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BB13B43E-9070-4E7C-AFBC-CDB1EEAD3CE0}"/>
                  </a:ext>
                </a:extLst>
              </p:cNvPr>
              <p:cNvSpPr/>
              <p:nvPr/>
            </p:nvSpPr>
            <p:spPr>
              <a:xfrm>
                <a:off x="16693515" y="2109572"/>
                <a:ext cx="200101" cy="166278"/>
              </a:xfrm>
              <a:custGeom>
                <a:avLst/>
                <a:gdLst>
                  <a:gd name="connsiteX0" fmla="*/ 129890 w 200101"/>
                  <a:gd name="connsiteY0" fmla="*/ 161759 h 166278"/>
                  <a:gd name="connsiteX1" fmla="*/ 199165 w 200101"/>
                  <a:gd name="connsiteY1" fmla="*/ 66507 h 166278"/>
                  <a:gd name="connsiteX2" fmla="*/ 190506 w 200101"/>
                  <a:gd name="connsiteY2" fmla="*/ 1562 h 166278"/>
                  <a:gd name="connsiteX3" fmla="*/ 12989 w 200101"/>
                  <a:gd name="connsiteY3" fmla="*/ 18880 h 166278"/>
                  <a:gd name="connsiteX4" fmla="*/ 0 w 200101"/>
                  <a:gd name="connsiteY4" fmla="*/ 18880 h 166278"/>
                  <a:gd name="connsiteX5" fmla="*/ 17319 w 200101"/>
                  <a:gd name="connsiteY5" fmla="*/ 75166 h 166278"/>
                  <a:gd name="connsiteX6" fmla="*/ 129890 w 200101"/>
                  <a:gd name="connsiteY6" fmla="*/ 161759 h 16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01" h="166278">
                    <a:moveTo>
                      <a:pt x="129890" y="161759"/>
                    </a:moveTo>
                    <a:cubicBezTo>
                      <a:pt x="194835" y="140111"/>
                      <a:pt x="203494" y="105474"/>
                      <a:pt x="199165" y="66507"/>
                    </a:cubicBezTo>
                    <a:cubicBezTo>
                      <a:pt x="194835" y="44858"/>
                      <a:pt x="194835" y="18880"/>
                      <a:pt x="190506" y="1562"/>
                    </a:cubicBezTo>
                    <a:cubicBezTo>
                      <a:pt x="151538" y="-2768"/>
                      <a:pt x="95253" y="1562"/>
                      <a:pt x="12989" y="18880"/>
                    </a:cubicBezTo>
                    <a:cubicBezTo>
                      <a:pt x="12989" y="18880"/>
                      <a:pt x="8659" y="18880"/>
                      <a:pt x="0" y="18880"/>
                    </a:cubicBezTo>
                    <a:cubicBezTo>
                      <a:pt x="4330" y="31869"/>
                      <a:pt x="12989" y="53518"/>
                      <a:pt x="17319" y="75166"/>
                    </a:cubicBezTo>
                    <a:cubicBezTo>
                      <a:pt x="30308" y="122792"/>
                      <a:pt x="69275" y="183408"/>
                      <a:pt x="129890" y="161759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549C1F5F-C7F1-4A97-9533-3F89BAFF1D00}"/>
                  </a:ext>
                </a:extLst>
              </p:cNvPr>
              <p:cNvSpPr/>
              <p:nvPr/>
            </p:nvSpPr>
            <p:spPr>
              <a:xfrm>
                <a:off x="16689185" y="2105242"/>
                <a:ext cx="209667" cy="174748"/>
              </a:xfrm>
              <a:custGeom>
                <a:avLst/>
                <a:gdLst>
                  <a:gd name="connsiteX0" fmla="*/ 108242 w 209667"/>
                  <a:gd name="connsiteY0" fmla="*/ 174748 h 174748"/>
                  <a:gd name="connsiteX1" fmla="*/ 108242 w 209667"/>
                  <a:gd name="connsiteY1" fmla="*/ 174748 h 174748"/>
                  <a:gd name="connsiteX2" fmla="*/ 17319 w 209667"/>
                  <a:gd name="connsiteY2" fmla="*/ 79496 h 174748"/>
                  <a:gd name="connsiteX3" fmla="*/ 0 w 209667"/>
                  <a:gd name="connsiteY3" fmla="*/ 23210 h 174748"/>
                  <a:gd name="connsiteX4" fmla="*/ 0 w 209667"/>
                  <a:gd name="connsiteY4" fmla="*/ 18880 h 174748"/>
                  <a:gd name="connsiteX5" fmla="*/ 4330 w 209667"/>
                  <a:gd name="connsiteY5" fmla="*/ 18880 h 174748"/>
                  <a:gd name="connsiteX6" fmla="*/ 17319 w 209667"/>
                  <a:gd name="connsiteY6" fmla="*/ 18880 h 174748"/>
                  <a:gd name="connsiteX7" fmla="*/ 194835 w 209667"/>
                  <a:gd name="connsiteY7" fmla="*/ 1562 h 174748"/>
                  <a:gd name="connsiteX8" fmla="*/ 199165 w 209667"/>
                  <a:gd name="connsiteY8" fmla="*/ 1562 h 174748"/>
                  <a:gd name="connsiteX9" fmla="*/ 199165 w 209667"/>
                  <a:gd name="connsiteY9" fmla="*/ 5891 h 174748"/>
                  <a:gd name="connsiteX10" fmla="*/ 207824 w 209667"/>
                  <a:gd name="connsiteY10" fmla="*/ 70836 h 174748"/>
                  <a:gd name="connsiteX11" fmla="*/ 138549 w 209667"/>
                  <a:gd name="connsiteY11" fmla="*/ 174748 h 174748"/>
                  <a:gd name="connsiteX12" fmla="*/ 108242 w 209667"/>
                  <a:gd name="connsiteY12" fmla="*/ 174748 h 174748"/>
                  <a:gd name="connsiteX13" fmla="*/ 12989 w 209667"/>
                  <a:gd name="connsiteY13" fmla="*/ 23210 h 174748"/>
                  <a:gd name="connsiteX14" fmla="*/ 25978 w 209667"/>
                  <a:gd name="connsiteY14" fmla="*/ 75166 h 174748"/>
                  <a:gd name="connsiteX15" fmla="*/ 103912 w 209667"/>
                  <a:gd name="connsiteY15" fmla="*/ 161759 h 174748"/>
                  <a:gd name="connsiteX16" fmla="*/ 103912 w 209667"/>
                  <a:gd name="connsiteY16" fmla="*/ 161759 h 174748"/>
                  <a:gd name="connsiteX17" fmla="*/ 129890 w 209667"/>
                  <a:gd name="connsiteY17" fmla="*/ 157430 h 174748"/>
                  <a:gd name="connsiteX18" fmla="*/ 194835 w 209667"/>
                  <a:gd name="connsiteY18" fmla="*/ 66507 h 174748"/>
                  <a:gd name="connsiteX19" fmla="*/ 190505 w 209667"/>
                  <a:gd name="connsiteY19" fmla="*/ 5891 h 174748"/>
                  <a:gd name="connsiteX20" fmla="*/ 17319 w 209667"/>
                  <a:gd name="connsiteY20" fmla="*/ 23210 h 174748"/>
                  <a:gd name="connsiteX21" fmla="*/ 12989 w 209667"/>
                  <a:gd name="connsiteY21" fmla="*/ 23210 h 174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9667" h="174748">
                    <a:moveTo>
                      <a:pt x="108242" y="174748"/>
                    </a:moveTo>
                    <a:lnTo>
                      <a:pt x="108242" y="174748"/>
                    </a:lnTo>
                    <a:cubicBezTo>
                      <a:pt x="56286" y="174748"/>
                      <a:pt x="30308" y="122792"/>
                      <a:pt x="17319" y="79496"/>
                    </a:cubicBezTo>
                    <a:cubicBezTo>
                      <a:pt x="12989" y="62177"/>
                      <a:pt x="8659" y="40529"/>
                      <a:pt x="0" y="23210"/>
                    </a:cubicBezTo>
                    <a:lnTo>
                      <a:pt x="0" y="18880"/>
                    </a:lnTo>
                    <a:lnTo>
                      <a:pt x="4330" y="18880"/>
                    </a:lnTo>
                    <a:cubicBezTo>
                      <a:pt x="12989" y="18880"/>
                      <a:pt x="17319" y="18880"/>
                      <a:pt x="17319" y="18880"/>
                    </a:cubicBezTo>
                    <a:cubicBezTo>
                      <a:pt x="90923" y="1562"/>
                      <a:pt x="151538" y="-2768"/>
                      <a:pt x="194835" y="1562"/>
                    </a:cubicBezTo>
                    <a:lnTo>
                      <a:pt x="199165" y="1562"/>
                    </a:lnTo>
                    <a:lnTo>
                      <a:pt x="199165" y="5891"/>
                    </a:lnTo>
                    <a:cubicBezTo>
                      <a:pt x="199165" y="31869"/>
                      <a:pt x="203494" y="53518"/>
                      <a:pt x="207824" y="70836"/>
                    </a:cubicBezTo>
                    <a:cubicBezTo>
                      <a:pt x="216483" y="122792"/>
                      <a:pt x="194835" y="153100"/>
                      <a:pt x="138549" y="174748"/>
                    </a:cubicBezTo>
                    <a:cubicBezTo>
                      <a:pt x="125560" y="170419"/>
                      <a:pt x="116901" y="174748"/>
                      <a:pt x="108242" y="174748"/>
                    </a:cubicBezTo>
                    <a:close/>
                    <a:moveTo>
                      <a:pt x="12989" y="23210"/>
                    </a:moveTo>
                    <a:cubicBezTo>
                      <a:pt x="17319" y="40529"/>
                      <a:pt x="25978" y="57847"/>
                      <a:pt x="25978" y="75166"/>
                    </a:cubicBezTo>
                    <a:cubicBezTo>
                      <a:pt x="34637" y="114133"/>
                      <a:pt x="60615" y="161759"/>
                      <a:pt x="103912" y="161759"/>
                    </a:cubicBezTo>
                    <a:lnTo>
                      <a:pt x="103912" y="161759"/>
                    </a:lnTo>
                    <a:cubicBezTo>
                      <a:pt x="112571" y="161759"/>
                      <a:pt x="121231" y="161759"/>
                      <a:pt x="129890" y="157430"/>
                    </a:cubicBezTo>
                    <a:cubicBezTo>
                      <a:pt x="190505" y="135781"/>
                      <a:pt x="199165" y="105474"/>
                      <a:pt x="194835" y="66507"/>
                    </a:cubicBezTo>
                    <a:cubicBezTo>
                      <a:pt x="190505" y="49188"/>
                      <a:pt x="190505" y="27540"/>
                      <a:pt x="190505" y="5891"/>
                    </a:cubicBezTo>
                    <a:cubicBezTo>
                      <a:pt x="147209" y="1562"/>
                      <a:pt x="90923" y="10221"/>
                      <a:pt x="17319" y="23210"/>
                    </a:cubicBezTo>
                    <a:cubicBezTo>
                      <a:pt x="21648" y="23210"/>
                      <a:pt x="17319" y="23210"/>
                      <a:pt x="12989" y="23210"/>
                    </a:cubicBezTo>
                    <a:close/>
                  </a:path>
                </a:pathLst>
              </a:custGeom>
              <a:solidFill>
                <a:srgbClr val="B4866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E622F061-A97D-4C27-91F9-11729D2090AF}"/>
                </a:ext>
              </a:extLst>
            </p:cNvPr>
            <p:cNvSpPr/>
            <p:nvPr/>
          </p:nvSpPr>
          <p:spPr>
            <a:xfrm>
              <a:off x="16693515" y="2105242"/>
              <a:ext cx="199164" cy="135781"/>
            </a:xfrm>
            <a:custGeom>
              <a:avLst/>
              <a:gdLst>
                <a:gd name="connsiteX0" fmla="*/ 51956 w 199164"/>
                <a:gd name="connsiteY0" fmla="*/ 109803 h 135781"/>
                <a:gd name="connsiteX1" fmla="*/ 129890 w 199164"/>
                <a:gd name="connsiteY1" fmla="*/ 66507 h 135781"/>
                <a:gd name="connsiteX2" fmla="*/ 199165 w 199164"/>
                <a:gd name="connsiteY2" fmla="*/ 101144 h 135781"/>
                <a:gd name="connsiteX3" fmla="*/ 199165 w 199164"/>
                <a:gd name="connsiteY3" fmla="*/ 66507 h 135781"/>
                <a:gd name="connsiteX4" fmla="*/ 190506 w 199164"/>
                <a:gd name="connsiteY4" fmla="*/ 1562 h 135781"/>
                <a:gd name="connsiteX5" fmla="*/ 12989 w 199164"/>
                <a:gd name="connsiteY5" fmla="*/ 18880 h 135781"/>
                <a:gd name="connsiteX6" fmla="*/ 0 w 199164"/>
                <a:gd name="connsiteY6" fmla="*/ 18880 h 135781"/>
                <a:gd name="connsiteX7" fmla="*/ 17319 w 199164"/>
                <a:gd name="connsiteY7" fmla="*/ 75166 h 135781"/>
                <a:gd name="connsiteX8" fmla="*/ 43297 w 199164"/>
                <a:gd name="connsiteY8" fmla="*/ 135781 h 135781"/>
                <a:gd name="connsiteX9" fmla="*/ 51956 w 199164"/>
                <a:gd name="connsiteY9" fmla="*/ 109803 h 135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9164" h="135781">
                  <a:moveTo>
                    <a:pt x="51956" y="109803"/>
                  </a:moveTo>
                  <a:cubicBezTo>
                    <a:pt x="60615" y="79496"/>
                    <a:pt x="99582" y="66507"/>
                    <a:pt x="129890" y="66507"/>
                  </a:cubicBezTo>
                  <a:cubicBezTo>
                    <a:pt x="164527" y="66507"/>
                    <a:pt x="186176" y="79496"/>
                    <a:pt x="199165" y="101144"/>
                  </a:cubicBezTo>
                  <a:cubicBezTo>
                    <a:pt x="199165" y="88155"/>
                    <a:pt x="199165" y="79496"/>
                    <a:pt x="199165" y="66507"/>
                  </a:cubicBezTo>
                  <a:cubicBezTo>
                    <a:pt x="194835" y="44858"/>
                    <a:pt x="194835" y="18880"/>
                    <a:pt x="190506" y="1562"/>
                  </a:cubicBezTo>
                  <a:cubicBezTo>
                    <a:pt x="151538" y="-2768"/>
                    <a:pt x="95253" y="1562"/>
                    <a:pt x="12989" y="18880"/>
                  </a:cubicBezTo>
                  <a:cubicBezTo>
                    <a:pt x="12989" y="18880"/>
                    <a:pt x="8659" y="18880"/>
                    <a:pt x="0" y="18880"/>
                  </a:cubicBezTo>
                  <a:cubicBezTo>
                    <a:pt x="4330" y="31869"/>
                    <a:pt x="12989" y="53518"/>
                    <a:pt x="17319" y="75166"/>
                  </a:cubicBezTo>
                  <a:cubicBezTo>
                    <a:pt x="21648" y="96814"/>
                    <a:pt x="30308" y="118463"/>
                    <a:pt x="43297" y="135781"/>
                  </a:cubicBezTo>
                  <a:cubicBezTo>
                    <a:pt x="47626" y="131452"/>
                    <a:pt x="47626" y="118463"/>
                    <a:pt x="51956" y="109803"/>
                  </a:cubicBezTo>
                  <a:close/>
                </a:path>
              </a:pathLst>
            </a:custGeom>
            <a:solidFill>
              <a:srgbClr val="F3D1BB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D76FFA1C-9F0A-45C8-8614-E0455E64575C}"/>
                </a:ext>
              </a:extLst>
            </p:cNvPr>
            <p:cNvSpPr/>
            <p:nvPr/>
          </p:nvSpPr>
          <p:spPr>
            <a:xfrm>
              <a:off x="16693515" y="2105242"/>
              <a:ext cx="194835" cy="64439"/>
            </a:xfrm>
            <a:custGeom>
              <a:avLst/>
              <a:gdLst>
                <a:gd name="connsiteX0" fmla="*/ 194835 w 194835"/>
                <a:gd name="connsiteY0" fmla="*/ 44858 h 64439"/>
                <a:gd name="connsiteX1" fmla="*/ 190506 w 194835"/>
                <a:gd name="connsiteY1" fmla="*/ 1562 h 64439"/>
                <a:gd name="connsiteX2" fmla="*/ 12989 w 194835"/>
                <a:gd name="connsiteY2" fmla="*/ 18880 h 64439"/>
                <a:gd name="connsiteX3" fmla="*/ 0 w 194835"/>
                <a:gd name="connsiteY3" fmla="*/ 18880 h 64439"/>
                <a:gd name="connsiteX4" fmla="*/ 12989 w 194835"/>
                <a:gd name="connsiteY4" fmla="*/ 62177 h 64439"/>
                <a:gd name="connsiteX5" fmla="*/ 194835 w 194835"/>
                <a:gd name="connsiteY5" fmla="*/ 44858 h 6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4835" h="64439">
                  <a:moveTo>
                    <a:pt x="194835" y="44858"/>
                  </a:moveTo>
                  <a:cubicBezTo>
                    <a:pt x="194835" y="27540"/>
                    <a:pt x="190506" y="14551"/>
                    <a:pt x="190506" y="1562"/>
                  </a:cubicBezTo>
                  <a:cubicBezTo>
                    <a:pt x="151538" y="-2768"/>
                    <a:pt x="95253" y="1562"/>
                    <a:pt x="12989" y="18880"/>
                  </a:cubicBezTo>
                  <a:cubicBezTo>
                    <a:pt x="12989" y="18880"/>
                    <a:pt x="8659" y="18880"/>
                    <a:pt x="0" y="18880"/>
                  </a:cubicBezTo>
                  <a:cubicBezTo>
                    <a:pt x="4330" y="31869"/>
                    <a:pt x="8659" y="44858"/>
                    <a:pt x="12989" y="62177"/>
                  </a:cubicBezTo>
                  <a:cubicBezTo>
                    <a:pt x="60615" y="66507"/>
                    <a:pt x="121231" y="66507"/>
                    <a:pt x="194835" y="44858"/>
                  </a:cubicBezTo>
                  <a:close/>
                </a:path>
              </a:pathLst>
            </a:custGeom>
            <a:solidFill>
              <a:srgbClr val="F3D1BB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90" name="Graphic 12">
              <a:extLst>
                <a:ext uri="{FF2B5EF4-FFF2-40B4-BE49-F238E27FC236}">
                  <a16:creationId xmlns:a16="http://schemas.microsoft.com/office/drawing/2014/main" id="{E43629E6-2602-4FFD-9F37-CB98A5A3DA32}"/>
                </a:ext>
              </a:extLst>
            </p:cNvPr>
            <p:cNvGrpSpPr/>
            <p:nvPr/>
          </p:nvGrpSpPr>
          <p:grpSpPr>
            <a:xfrm>
              <a:off x="15870770" y="379266"/>
              <a:ext cx="1877386" cy="1775164"/>
              <a:chOff x="15870770" y="379266"/>
              <a:chExt cx="1877386" cy="1775164"/>
            </a:xfrm>
          </p:grpSpPr>
          <p:grpSp>
            <p:nvGrpSpPr>
              <p:cNvPr id="91" name="Graphic 12">
                <a:extLst>
                  <a:ext uri="{FF2B5EF4-FFF2-40B4-BE49-F238E27FC236}">
                    <a16:creationId xmlns:a16="http://schemas.microsoft.com/office/drawing/2014/main" id="{1EA38403-BA0A-400A-BE11-65FEA7D9AFA6}"/>
                  </a:ext>
                </a:extLst>
              </p:cNvPr>
              <p:cNvGrpSpPr/>
              <p:nvPr/>
            </p:nvGrpSpPr>
            <p:grpSpPr>
              <a:xfrm>
                <a:off x="16090590" y="994079"/>
                <a:ext cx="1403913" cy="1160351"/>
                <a:chOff x="16090590" y="994079"/>
                <a:chExt cx="1403913" cy="1160351"/>
              </a:xfrm>
            </p:grpSpPr>
            <p:sp>
              <p:nvSpPr>
                <p:cNvPr id="92" name="Freeform: Shape 91">
                  <a:extLst>
                    <a:ext uri="{FF2B5EF4-FFF2-40B4-BE49-F238E27FC236}">
                      <a16:creationId xmlns:a16="http://schemas.microsoft.com/office/drawing/2014/main" id="{88D3CA61-96E5-4D95-91E8-A3DC01866DDF}"/>
                    </a:ext>
                  </a:extLst>
                </p:cNvPr>
                <p:cNvSpPr/>
                <p:nvPr/>
              </p:nvSpPr>
              <p:spPr>
                <a:xfrm>
                  <a:off x="16090590" y="1002738"/>
                  <a:ext cx="1377116" cy="1147362"/>
                </a:xfrm>
                <a:custGeom>
                  <a:avLst/>
                  <a:gdLst>
                    <a:gd name="connsiteX0" fmla="*/ 1334639 w 1377116"/>
                    <a:gd name="connsiteY0" fmla="*/ 277099 h 1147362"/>
                    <a:gd name="connsiteX1" fmla="*/ 1295672 w 1377116"/>
                    <a:gd name="connsiteY1" fmla="*/ 199165 h 1147362"/>
                    <a:gd name="connsiteX2" fmla="*/ 1209079 w 1377116"/>
                    <a:gd name="connsiteY2" fmla="*/ 73604 h 1147362"/>
                    <a:gd name="connsiteX3" fmla="*/ 1126815 w 1377116"/>
                    <a:gd name="connsiteY3" fmla="*/ 147209 h 1147362"/>
                    <a:gd name="connsiteX4" fmla="*/ 1083519 w 1377116"/>
                    <a:gd name="connsiteY4" fmla="*/ 64945 h 1147362"/>
                    <a:gd name="connsiteX5" fmla="*/ 983936 w 1377116"/>
                    <a:gd name="connsiteY5" fmla="*/ 0 h 1147362"/>
                    <a:gd name="connsiteX6" fmla="*/ 979606 w 1377116"/>
                    <a:gd name="connsiteY6" fmla="*/ 95253 h 1147362"/>
                    <a:gd name="connsiteX7" fmla="*/ 810749 w 1377116"/>
                    <a:gd name="connsiteY7" fmla="*/ 12989 h 1147362"/>
                    <a:gd name="connsiteX8" fmla="*/ 841057 w 1377116"/>
                    <a:gd name="connsiteY8" fmla="*/ 129890 h 1147362"/>
                    <a:gd name="connsiteX9" fmla="*/ 732815 w 1377116"/>
                    <a:gd name="connsiteY9" fmla="*/ 108242 h 1147362"/>
                    <a:gd name="connsiteX10" fmla="*/ 663541 w 1377116"/>
                    <a:gd name="connsiteY10" fmla="*/ 229473 h 1147362"/>
                    <a:gd name="connsiteX11" fmla="*/ 637563 w 1377116"/>
                    <a:gd name="connsiteY11" fmla="*/ 173187 h 1147362"/>
                    <a:gd name="connsiteX12" fmla="*/ 529321 w 1377116"/>
                    <a:gd name="connsiteY12" fmla="*/ 99582 h 1147362"/>
                    <a:gd name="connsiteX13" fmla="*/ 408090 w 1377116"/>
                    <a:gd name="connsiteY13" fmla="*/ 164528 h 1147362"/>
                    <a:gd name="connsiteX14" fmla="*/ 360464 w 1377116"/>
                    <a:gd name="connsiteY14" fmla="*/ 64945 h 1147362"/>
                    <a:gd name="connsiteX15" fmla="*/ 208925 w 1377116"/>
                    <a:gd name="connsiteY15" fmla="*/ 199165 h 1147362"/>
                    <a:gd name="connsiteX16" fmla="*/ 217585 w 1377116"/>
                    <a:gd name="connsiteY16" fmla="*/ 164528 h 1147362"/>
                    <a:gd name="connsiteX17" fmla="*/ 87695 w 1377116"/>
                    <a:gd name="connsiteY17" fmla="*/ 207824 h 1147362"/>
                    <a:gd name="connsiteX18" fmla="*/ 44398 w 1377116"/>
                    <a:gd name="connsiteY18" fmla="*/ 350703 h 1147362"/>
                    <a:gd name="connsiteX19" fmla="*/ 44398 w 1377116"/>
                    <a:gd name="connsiteY19" fmla="*/ 541209 h 1147362"/>
                    <a:gd name="connsiteX20" fmla="*/ 18420 w 1377116"/>
                    <a:gd name="connsiteY20" fmla="*/ 627802 h 1147362"/>
                    <a:gd name="connsiteX21" fmla="*/ 537980 w 1377116"/>
                    <a:gd name="connsiteY21" fmla="*/ 1121385 h 1147362"/>
                    <a:gd name="connsiteX22" fmla="*/ 680859 w 1377116"/>
                    <a:gd name="connsiteY22" fmla="*/ 1147363 h 1147362"/>
                    <a:gd name="connsiteX23" fmla="*/ 880024 w 1377116"/>
                    <a:gd name="connsiteY23" fmla="*/ 1104066 h 1147362"/>
                    <a:gd name="connsiteX24" fmla="*/ 1295672 w 1377116"/>
                    <a:gd name="connsiteY24" fmla="*/ 874593 h 1147362"/>
                    <a:gd name="connsiteX25" fmla="*/ 1369277 w 1377116"/>
                    <a:gd name="connsiteY25" fmla="*/ 437297 h 1147362"/>
                    <a:gd name="connsiteX26" fmla="*/ 1369277 w 1377116"/>
                    <a:gd name="connsiteY26" fmla="*/ 437297 h 1147362"/>
                    <a:gd name="connsiteX27" fmla="*/ 1351958 w 1377116"/>
                    <a:gd name="connsiteY27" fmla="*/ 277099 h 1147362"/>
                    <a:gd name="connsiteX28" fmla="*/ 1334639 w 1377116"/>
                    <a:gd name="connsiteY28" fmla="*/ 277099 h 1147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377116" h="1147362">
                      <a:moveTo>
                        <a:pt x="1334639" y="277099"/>
                      </a:moveTo>
                      <a:cubicBezTo>
                        <a:pt x="1369277" y="229473"/>
                        <a:pt x="1351958" y="199165"/>
                        <a:pt x="1295672" y="199165"/>
                      </a:cubicBezTo>
                      <a:cubicBezTo>
                        <a:pt x="1243716" y="199165"/>
                        <a:pt x="1200419" y="155868"/>
                        <a:pt x="1209079" y="73604"/>
                      </a:cubicBezTo>
                      <a:cubicBezTo>
                        <a:pt x="1204749" y="121231"/>
                        <a:pt x="1174442" y="138549"/>
                        <a:pt x="1126815" y="147209"/>
                      </a:cubicBezTo>
                      <a:cubicBezTo>
                        <a:pt x="1148464" y="125560"/>
                        <a:pt x="1144134" y="99582"/>
                        <a:pt x="1083519" y="64945"/>
                      </a:cubicBezTo>
                      <a:cubicBezTo>
                        <a:pt x="996925" y="21648"/>
                        <a:pt x="983936" y="0"/>
                        <a:pt x="983936" y="0"/>
                      </a:cubicBezTo>
                      <a:cubicBezTo>
                        <a:pt x="983936" y="0"/>
                        <a:pt x="944969" y="64945"/>
                        <a:pt x="979606" y="95253"/>
                      </a:cubicBezTo>
                      <a:cubicBezTo>
                        <a:pt x="849716" y="112571"/>
                        <a:pt x="810749" y="12989"/>
                        <a:pt x="810749" y="12989"/>
                      </a:cubicBezTo>
                      <a:cubicBezTo>
                        <a:pt x="784771" y="51956"/>
                        <a:pt x="797760" y="116901"/>
                        <a:pt x="841057" y="129890"/>
                      </a:cubicBezTo>
                      <a:cubicBezTo>
                        <a:pt x="828068" y="129890"/>
                        <a:pt x="776112" y="129890"/>
                        <a:pt x="732815" y="108242"/>
                      </a:cubicBezTo>
                      <a:cubicBezTo>
                        <a:pt x="758793" y="134220"/>
                        <a:pt x="737145" y="225143"/>
                        <a:pt x="663541" y="229473"/>
                      </a:cubicBezTo>
                      <a:cubicBezTo>
                        <a:pt x="685189" y="220813"/>
                        <a:pt x="685189" y="194835"/>
                        <a:pt x="637563" y="173187"/>
                      </a:cubicBezTo>
                      <a:cubicBezTo>
                        <a:pt x="602925" y="160198"/>
                        <a:pt x="546639" y="134220"/>
                        <a:pt x="529321" y="99582"/>
                      </a:cubicBezTo>
                      <a:cubicBezTo>
                        <a:pt x="524991" y="181846"/>
                        <a:pt x="468705" y="194835"/>
                        <a:pt x="408090" y="164528"/>
                      </a:cubicBezTo>
                      <a:cubicBezTo>
                        <a:pt x="473035" y="151538"/>
                        <a:pt x="438398" y="121231"/>
                        <a:pt x="360464" y="64945"/>
                      </a:cubicBezTo>
                      <a:cubicBezTo>
                        <a:pt x="364793" y="177516"/>
                        <a:pt x="208925" y="199165"/>
                        <a:pt x="208925" y="199165"/>
                      </a:cubicBezTo>
                      <a:cubicBezTo>
                        <a:pt x="208925" y="199165"/>
                        <a:pt x="208925" y="199165"/>
                        <a:pt x="217585" y="164528"/>
                      </a:cubicBezTo>
                      <a:cubicBezTo>
                        <a:pt x="178618" y="207824"/>
                        <a:pt x="118002" y="251121"/>
                        <a:pt x="87695" y="207824"/>
                      </a:cubicBezTo>
                      <a:cubicBezTo>
                        <a:pt x="66046" y="229473"/>
                        <a:pt x="31409" y="272769"/>
                        <a:pt x="44398" y="350703"/>
                      </a:cubicBezTo>
                      <a:cubicBezTo>
                        <a:pt x="57387" y="428637"/>
                        <a:pt x="66046" y="467604"/>
                        <a:pt x="44398" y="541209"/>
                      </a:cubicBezTo>
                      <a:cubicBezTo>
                        <a:pt x="40068" y="571517"/>
                        <a:pt x="31409" y="601824"/>
                        <a:pt x="18420" y="627802"/>
                      </a:cubicBezTo>
                      <a:cubicBezTo>
                        <a:pt x="-107141" y="974176"/>
                        <a:pt x="447057" y="1112725"/>
                        <a:pt x="537980" y="1121385"/>
                      </a:cubicBezTo>
                      <a:cubicBezTo>
                        <a:pt x="598596" y="1130044"/>
                        <a:pt x="598596" y="1147363"/>
                        <a:pt x="680859" y="1147363"/>
                      </a:cubicBezTo>
                      <a:cubicBezTo>
                        <a:pt x="763123" y="1147363"/>
                        <a:pt x="819409" y="1121385"/>
                        <a:pt x="880024" y="1104066"/>
                      </a:cubicBezTo>
                      <a:cubicBezTo>
                        <a:pt x="949299" y="1095407"/>
                        <a:pt x="1178771" y="1017473"/>
                        <a:pt x="1295672" y="874593"/>
                      </a:cubicBezTo>
                      <a:cubicBezTo>
                        <a:pt x="1412573" y="727385"/>
                        <a:pt x="1369277" y="437297"/>
                        <a:pt x="1369277" y="437297"/>
                      </a:cubicBezTo>
                      <a:cubicBezTo>
                        <a:pt x="1369277" y="437297"/>
                        <a:pt x="1369277" y="437297"/>
                        <a:pt x="1369277" y="437297"/>
                      </a:cubicBezTo>
                      <a:cubicBezTo>
                        <a:pt x="1360617" y="368022"/>
                        <a:pt x="1351958" y="277099"/>
                        <a:pt x="1351958" y="277099"/>
                      </a:cubicBezTo>
                      <a:cubicBezTo>
                        <a:pt x="1351958" y="277099"/>
                        <a:pt x="1351958" y="277099"/>
                        <a:pt x="1334639" y="277099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1B50AD98-9AC7-42E4-B907-E5165901CBC0}"/>
                    </a:ext>
                  </a:extLst>
                </p:cNvPr>
                <p:cNvSpPr/>
                <p:nvPr/>
              </p:nvSpPr>
              <p:spPr>
                <a:xfrm>
                  <a:off x="16091067" y="994079"/>
                  <a:ext cx="1403436" cy="1160351"/>
                </a:xfrm>
                <a:custGeom>
                  <a:avLst/>
                  <a:gdLst>
                    <a:gd name="connsiteX0" fmla="*/ 689041 w 1403436"/>
                    <a:gd name="connsiteY0" fmla="*/ 1160352 h 1160351"/>
                    <a:gd name="connsiteX1" fmla="*/ 598118 w 1403436"/>
                    <a:gd name="connsiteY1" fmla="*/ 1147363 h 1160351"/>
                    <a:gd name="connsiteX2" fmla="*/ 541833 w 1403436"/>
                    <a:gd name="connsiteY2" fmla="*/ 1134374 h 1160351"/>
                    <a:gd name="connsiteX3" fmla="*/ 39591 w 1403436"/>
                    <a:gd name="connsiteY3" fmla="*/ 870264 h 1160351"/>
                    <a:gd name="connsiteX4" fmla="*/ 17943 w 1403436"/>
                    <a:gd name="connsiteY4" fmla="*/ 636462 h 1160351"/>
                    <a:gd name="connsiteX5" fmla="*/ 43921 w 1403436"/>
                    <a:gd name="connsiteY5" fmla="*/ 549868 h 1160351"/>
                    <a:gd name="connsiteX6" fmla="*/ 43921 w 1403436"/>
                    <a:gd name="connsiteY6" fmla="*/ 368022 h 1160351"/>
                    <a:gd name="connsiteX7" fmla="*/ 43921 w 1403436"/>
                    <a:gd name="connsiteY7" fmla="*/ 359363 h 1160351"/>
                    <a:gd name="connsiteX8" fmla="*/ 87217 w 1403436"/>
                    <a:gd name="connsiteY8" fmla="*/ 212154 h 1160351"/>
                    <a:gd name="connsiteX9" fmla="*/ 91547 w 1403436"/>
                    <a:gd name="connsiteY9" fmla="*/ 207824 h 1160351"/>
                    <a:gd name="connsiteX10" fmla="*/ 95877 w 1403436"/>
                    <a:gd name="connsiteY10" fmla="*/ 212154 h 1160351"/>
                    <a:gd name="connsiteX11" fmla="*/ 126184 w 1403436"/>
                    <a:gd name="connsiteY11" fmla="*/ 229473 h 1160351"/>
                    <a:gd name="connsiteX12" fmla="*/ 221437 w 1403436"/>
                    <a:gd name="connsiteY12" fmla="*/ 168857 h 1160351"/>
                    <a:gd name="connsiteX13" fmla="*/ 234426 w 1403436"/>
                    <a:gd name="connsiteY13" fmla="*/ 151538 h 1160351"/>
                    <a:gd name="connsiteX14" fmla="*/ 221437 w 1403436"/>
                    <a:gd name="connsiteY14" fmla="*/ 194835 h 1160351"/>
                    <a:gd name="connsiteX15" fmla="*/ 364316 w 1403436"/>
                    <a:gd name="connsiteY15" fmla="*/ 69275 h 1160351"/>
                    <a:gd name="connsiteX16" fmla="*/ 364316 w 1403436"/>
                    <a:gd name="connsiteY16" fmla="*/ 60615 h 1160351"/>
                    <a:gd name="connsiteX17" fmla="*/ 372976 w 1403436"/>
                    <a:gd name="connsiteY17" fmla="*/ 69275 h 1160351"/>
                    <a:gd name="connsiteX18" fmla="*/ 455239 w 1403436"/>
                    <a:gd name="connsiteY18" fmla="*/ 155868 h 1160351"/>
                    <a:gd name="connsiteX19" fmla="*/ 433591 w 1403436"/>
                    <a:gd name="connsiteY19" fmla="*/ 173187 h 1160351"/>
                    <a:gd name="connsiteX20" fmla="*/ 472558 w 1403436"/>
                    <a:gd name="connsiteY20" fmla="*/ 181846 h 1160351"/>
                    <a:gd name="connsiteX21" fmla="*/ 537503 w 1403436"/>
                    <a:gd name="connsiteY21" fmla="*/ 108242 h 1160351"/>
                    <a:gd name="connsiteX22" fmla="*/ 537503 w 1403436"/>
                    <a:gd name="connsiteY22" fmla="*/ 90923 h 1160351"/>
                    <a:gd name="connsiteX23" fmla="*/ 546162 w 1403436"/>
                    <a:gd name="connsiteY23" fmla="*/ 108242 h 1160351"/>
                    <a:gd name="connsiteX24" fmla="*/ 650074 w 1403436"/>
                    <a:gd name="connsiteY24" fmla="*/ 177516 h 1160351"/>
                    <a:gd name="connsiteX25" fmla="*/ 693371 w 1403436"/>
                    <a:gd name="connsiteY25" fmla="*/ 220813 h 1160351"/>
                    <a:gd name="connsiteX26" fmla="*/ 689041 w 1403436"/>
                    <a:gd name="connsiteY26" fmla="*/ 229473 h 1160351"/>
                    <a:gd name="connsiteX27" fmla="*/ 740997 w 1403436"/>
                    <a:gd name="connsiteY27" fmla="*/ 181846 h 1160351"/>
                    <a:gd name="connsiteX28" fmla="*/ 740997 w 1403436"/>
                    <a:gd name="connsiteY28" fmla="*/ 121231 h 1160351"/>
                    <a:gd name="connsiteX29" fmla="*/ 723679 w 1403436"/>
                    <a:gd name="connsiteY29" fmla="*/ 99582 h 1160351"/>
                    <a:gd name="connsiteX30" fmla="*/ 749657 w 1403436"/>
                    <a:gd name="connsiteY30" fmla="*/ 112571 h 1160351"/>
                    <a:gd name="connsiteX31" fmla="*/ 836250 w 1403436"/>
                    <a:gd name="connsiteY31" fmla="*/ 134220 h 1160351"/>
                    <a:gd name="connsiteX32" fmla="*/ 814602 w 1403436"/>
                    <a:gd name="connsiteY32" fmla="*/ 99582 h 1160351"/>
                    <a:gd name="connsiteX33" fmla="*/ 823261 w 1403436"/>
                    <a:gd name="connsiteY33" fmla="*/ 21648 h 1160351"/>
                    <a:gd name="connsiteX34" fmla="*/ 827591 w 1403436"/>
                    <a:gd name="connsiteY34" fmla="*/ 12989 h 1160351"/>
                    <a:gd name="connsiteX35" fmla="*/ 831920 w 1403436"/>
                    <a:gd name="connsiteY35" fmla="*/ 21648 h 1160351"/>
                    <a:gd name="connsiteX36" fmla="*/ 966140 w 1403436"/>
                    <a:gd name="connsiteY36" fmla="*/ 103912 h 1160351"/>
                    <a:gd name="connsiteX37" fmla="*/ 987789 w 1403436"/>
                    <a:gd name="connsiteY37" fmla="*/ 103912 h 1160351"/>
                    <a:gd name="connsiteX38" fmla="*/ 996448 w 1403436"/>
                    <a:gd name="connsiteY38" fmla="*/ 8659 h 1160351"/>
                    <a:gd name="connsiteX39" fmla="*/ 1000778 w 1403436"/>
                    <a:gd name="connsiteY39" fmla="*/ 0 h 1160351"/>
                    <a:gd name="connsiteX40" fmla="*/ 1005107 w 1403436"/>
                    <a:gd name="connsiteY40" fmla="*/ 8659 h 1160351"/>
                    <a:gd name="connsiteX41" fmla="*/ 1100360 w 1403436"/>
                    <a:gd name="connsiteY41" fmla="*/ 73604 h 1160351"/>
                    <a:gd name="connsiteX42" fmla="*/ 1156646 w 1403436"/>
                    <a:gd name="connsiteY42" fmla="*/ 129890 h 1160351"/>
                    <a:gd name="connsiteX43" fmla="*/ 1152316 w 1403436"/>
                    <a:gd name="connsiteY43" fmla="*/ 151538 h 1160351"/>
                    <a:gd name="connsiteX44" fmla="*/ 1217261 w 1403436"/>
                    <a:gd name="connsiteY44" fmla="*/ 86593 h 1160351"/>
                    <a:gd name="connsiteX45" fmla="*/ 1217261 w 1403436"/>
                    <a:gd name="connsiteY45" fmla="*/ 86593 h 1160351"/>
                    <a:gd name="connsiteX46" fmla="*/ 1225920 w 1403436"/>
                    <a:gd name="connsiteY46" fmla="*/ 86593 h 1160351"/>
                    <a:gd name="connsiteX47" fmla="*/ 1225920 w 1403436"/>
                    <a:gd name="connsiteY47" fmla="*/ 86593 h 1160351"/>
                    <a:gd name="connsiteX48" fmla="*/ 1225920 w 1403436"/>
                    <a:gd name="connsiteY48" fmla="*/ 86593 h 1160351"/>
                    <a:gd name="connsiteX49" fmla="*/ 1221591 w 1403436"/>
                    <a:gd name="connsiteY49" fmla="*/ 86593 h 1160351"/>
                    <a:gd name="connsiteX50" fmla="*/ 1225920 w 1403436"/>
                    <a:gd name="connsiteY50" fmla="*/ 86593 h 1160351"/>
                    <a:gd name="connsiteX51" fmla="*/ 1247569 w 1403436"/>
                    <a:gd name="connsiteY51" fmla="*/ 181846 h 1160351"/>
                    <a:gd name="connsiteX52" fmla="*/ 1308184 w 1403436"/>
                    <a:gd name="connsiteY52" fmla="*/ 207824 h 1160351"/>
                    <a:gd name="connsiteX53" fmla="*/ 1364470 w 1403436"/>
                    <a:gd name="connsiteY53" fmla="*/ 233802 h 1160351"/>
                    <a:gd name="connsiteX54" fmla="*/ 1355811 w 1403436"/>
                    <a:gd name="connsiteY54" fmla="*/ 285758 h 1160351"/>
                    <a:gd name="connsiteX55" fmla="*/ 1368800 w 1403436"/>
                    <a:gd name="connsiteY55" fmla="*/ 281429 h 1160351"/>
                    <a:gd name="connsiteX56" fmla="*/ 1377459 w 1403436"/>
                    <a:gd name="connsiteY56" fmla="*/ 268440 h 1160351"/>
                    <a:gd name="connsiteX57" fmla="*/ 1377459 w 1403436"/>
                    <a:gd name="connsiteY57" fmla="*/ 281429 h 1160351"/>
                    <a:gd name="connsiteX58" fmla="*/ 1394777 w 1403436"/>
                    <a:gd name="connsiteY58" fmla="*/ 441626 h 1160351"/>
                    <a:gd name="connsiteX59" fmla="*/ 1394777 w 1403436"/>
                    <a:gd name="connsiteY59" fmla="*/ 445956 h 1160351"/>
                    <a:gd name="connsiteX60" fmla="*/ 1394777 w 1403436"/>
                    <a:gd name="connsiteY60" fmla="*/ 445956 h 1160351"/>
                    <a:gd name="connsiteX61" fmla="*/ 1403437 w 1403436"/>
                    <a:gd name="connsiteY61" fmla="*/ 610483 h 1160351"/>
                    <a:gd name="connsiteX62" fmla="*/ 1321173 w 1403436"/>
                    <a:gd name="connsiteY62" fmla="*/ 887582 h 1160351"/>
                    <a:gd name="connsiteX63" fmla="*/ 901195 w 1403436"/>
                    <a:gd name="connsiteY63" fmla="*/ 1121385 h 1160351"/>
                    <a:gd name="connsiteX64" fmla="*/ 862228 w 1403436"/>
                    <a:gd name="connsiteY64" fmla="*/ 1134374 h 1160351"/>
                    <a:gd name="connsiteX65" fmla="*/ 689041 w 1403436"/>
                    <a:gd name="connsiteY65" fmla="*/ 1160352 h 1160351"/>
                    <a:gd name="connsiteX66" fmla="*/ 95877 w 1403436"/>
                    <a:gd name="connsiteY66" fmla="*/ 216484 h 1160351"/>
                    <a:gd name="connsiteX67" fmla="*/ 56910 w 1403436"/>
                    <a:gd name="connsiteY67" fmla="*/ 355033 h 1160351"/>
                    <a:gd name="connsiteX68" fmla="*/ 56910 w 1403436"/>
                    <a:gd name="connsiteY68" fmla="*/ 363692 h 1160351"/>
                    <a:gd name="connsiteX69" fmla="*/ 56910 w 1403436"/>
                    <a:gd name="connsiteY69" fmla="*/ 545538 h 1160351"/>
                    <a:gd name="connsiteX70" fmla="*/ 30932 w 1403436"/>
                    <a:gd name="connsiteY70" fmla="*/ 632132 h 1160351"/>
                    <a:gd name="connsiteX71" fmla="*/ 52580 w 1403436"/>
                    <a:gd name="connsiteY71" fmla="*/ 857275 h 1160351"/>
                    <a:gd name="connsiteX72" fmla="*/ 546162 w 1403436"/>
                    <a:gd name="connsiteY72" fmla="*/ 1117055 h 1160351"/>
                    <a:gd name="connsiteX73" fmla="*/ 602448 w 1403436"/>
                    <a:gd name="connsiteY73" fmla="*/ 1130044 h 1160351"/>
                    <a:gd name="connsiteX74" fmla="*/ 689041 w 1403436"/>
                    <a:gd name="connsiteY74" fmla="*/ 1143033 h 1160351"/>
                    <a:gd name="connsiteX75" fmla="*/ 844910 w 1403436"/>
                    <a:gd name="connsiteY75" fmla="*/ 1112725 h 1160351"/>
                    <a:gd name="connsiteX76" fmla="*/ 883877 w 1403436"/>
                    <a:gd name="connsiteY76" fmla="*/ 1099736 h 1160351"/>
                    <a:gd name="connsiteX77" fmla="*/ 1295195 w 1403436"/>
                    <a:gd name="connsiteY77" fmla="*/ 870264 h 1160351"/>
                    <a:gd name="connsiteX78" fmla="*/ 1364470 w 1403436"/>
                    <a:gd name="connsiteY78" fmla="*/ 432967 h 1160351"/>
                    <a:gd name="connsiteX79" fmla="*/ 1364470 w 1403436"/>
                    <a:gd name="connsiteY79" fmla="*/ 428637 h 1160351"/>
                    <a:gd name="connsiteX80" fmla="*/ 1364470 w 1403436"/>
                    <a:gd name="connsiteY80" fmla="*/ 428637 h 1160351"/>
                    <a:gd name="connsiteX81" fmla="*/ 1347151 w 1403436"/>
                    <a:gd name="connsiteY81" fmla="*/ 277099 h 1160351"/>
                    <a:gd name="connsiteX82" fmla="*/ 1325503 w 1403436"/>
                    <a:gd name="connsiteY82" fmla="*/ 277099 h 1160351"/>
                    <a:gd name="connsiteX83" fmla="*/ 1316843 w 1403436"/>
                    <a:gd name="connsiteY83" fmla="*/ 277099 h 1160351"/>
                    <a:gd name="connsiteX84" fmla="*/ 1321173 w 1403436"/>
                    <a:gd name="connsiteY84" fmla="*/ 268440 h 1160351"/>
                    <a:gd name="connsiteX85" fmla="*/ 1334162 w 1403436"/>
                    <a:gd name="connsiteY85" fmla="*/ 216484 h 1160351"/>
                    <a:gd name="connsiteX86" fmla="*/ 1286536 w 1403436"/>
                    <a:gd name="connsiteY86" fmla="*/ 194835 h 1160351"/>
                    <a:gd name="connsiteX87" fmla="*/ 1221591 w 1403436"/>
                    <a:gd name="connsiteY87" fmla="*/ 164527 h 1160351"/>
                    <a:gd name="connsiteX88" fmla="*/ 1195613 w 1403436"/>
                    <a:gd name="connsiteY88" fmla="*/ 99582 h 1160351"/>
                    <a:gd name="connsiteX89" fmla="*/ 1122008 w 1403436"/>
                    <a:gd name="connsiteY89" fmla="*/ 138549 h 1160351"/>
                    <a:gd name="connsiteX90" fmla="*/ 1109019 w 1403436"/>
                    <a:gd name="connsiteY90" fmla="*/ 142879 h 1160351"/>
                    <a:gd name="connsiteX91" fmla="*/ 1117679 w 1403436"/>
                    <a:gd name="connsiteY91" fmla="*/ 134220 h 1160351"/>
                    <a:gd name="connsiteX92" fmla="*/ 1126338 w 1403436"/>
                    <a:gd name="connsiteY92" fmla="*/ 108242 h 1160351"/>
                    <a:gd name="connsiteX93" fmla="*/ 1078712 w 1403436"/>
                    <a:gd name="connsiteY93" fmla="*/ 60615 h 1160351"/>
                    <a:gd name="connsiteX94" fmla="*/ 983459 w 1403436"/>
                    <a:gd name="connsiteY94" fmla="*/ 0 h 1160351"/>
                    <a:gd name="connsiteX95" fmla="*/ 979129 w 1403436"/>
                    <a:gd name="connsiteY95" fmla="*/ 82264 h 1160351"/>
                    <a:gd name="connsiteX96" fmla="*/ 987789 w 1403436"/>
                    <a:gd name="connsiteY96" fmla="*/ 90923 h 1160351"/>
                    <a:gd name="connsiteX97" fmla="*/ 979129 w 1403436"/>
                    <a:gd name="connsiteY97" fmla="*/ 90923 h 1160351"/>
                    <a:gd name="connsiteX98" fmla="*/ 948822 w 1403436"/>
                    <a:gd name="connsiteY98" fmla="*/ 95253 h 1160351"/>
                    <a:gd name="connsiteX99" fmla="*/ 810272 w 1403436"/>
                    <a:gd name="connsiteY99" fmla="*/ 17319 h 1160351"/>
                    <a:gd name="connsiteX100" fmla="*/ 805943 w 1403436"/>
                    <a:gd name="connsiteY100" fmla="*/ 82264 h 1160351"/>
                    <a:gd name="connsiteX101" fmla="*/ 840580 w 1403436"/>
                    <a:gd name="connsiteY101" fmla="*/ 121231 h 1160351"/>
                    <a:gd name="connsiteX102" fmla="*/ 862228 w 1403436"/>
                    <a:gd name="connsiteY102" fmla="*/ 129890 h 1160351"/>
                    <a:gd name="connsiteX103" fmla="*/ 840580 w 1403436"/>
                    <a:gd name="connsiteY103" fmla="*/ 134220 h 1160351"/>
                    <a:gd name="connsiteX104" fmla="*/ 831920 w 1403436"/>
                    <a:gd name="connsiteY104" fmla="*/ 134220 h 1160351"/>
                    <a:gd name="connsiteX105" fmla="*/ 745327 w 1403436"/>
                    <a:gd name="connsiteY105" fmla="*/ 116901 h 1160351"/>
                    <a:gd name="connsiteX106" fmla="*/ 740997 w 1403436"/>
                    <a:gd name="connsiteY106" fmla="*/ 177516 h 1160351"/>
                    <a:gd name="connsiteX107" fmla="*/ 667393 w 1403436"/>
                    <a:gd name="connsiteY107" fmla="*/ 233802 h 1160351"/>
                    <a:gd name="connsiteX108" fmla="*/ 637085 w 1403436"/>
                    <a:gd name="connsiteY108" fmla="*/ 233802 h 1160351"/>
                    <a:gd name="connsiteX109" fmla="*/ 663063 w 1403436"/>
                    <a:gd name="connsiteY109" fmla="*/ 220813 h 1160351"/>
                    <a:gd name="connsiteX110" fmla="*/ 671723 w 1403436"/>
                    <a:gd name="connsiteY110" fmla="*/ 207824 h 1160351"/>
                    <a:gd name="connsiteX111" fmla="*/ 637085 w 1403436"/>
                    <a:gd name="connsiteY111" fmla="*/ 173187 h 1160351"/>
                    <a:gd name="connsiteX112" fmla="*/ 533173 w 1403436"/>
                    <a:gd name="connsiteY112" fmla="*/ 108242 h 1160351"/>
                    <a:gd name="connsiteX113" fmla="*/ 463899 w 1403436"/>
                    <a:gd name="connsiteY113" fmla="*/ 177516 h 1160351"/>
                    <a:gd name="connsiteX114" fmla="*/ 407613 w 1403436"/>
                    <a:gd name="connsiteY114" fmla="*/ 164527 h 1160351"/>
                    <a:gd name="connsiteX115" fmla="*/ 394624 w 1403436"/>
                    <a:gd name="connsiteY115" fmla="*/ 160198 h 1160351"/>
                    <a:gd name="connsiteX116" fmla="*/ 407613 w 1403436"/>
                    <a:gd name="connsiteY116" fmla="*/ 155868 h 1160351"/>
                    <a:gd name="connsiteX117" fmla="*/ 437921 w 1403436"/>
                    <a:gd name="connsiteY117" fmla="*/ 142879 h 1160351"/>
                    <a:gd name="connsiteX118" fmla="*/ 364316 w 1403436"/>
                    <a:gd name="connsiteY118" fmla="*/ 69275 h 1160351"/>
                    <a:gd name="connsiteX119" fmla="*/ 286382 w 1403436"/>
                    <a:gd name="connsiteY119" fmla="*/ 173187 h 1160351"/>
                    <a:gd name="connsiteX120" fmla="*/ 204119 w 1403436"/>
                    <a:gd name="connsiteY120" fmla="*/ 199165 h 1160351"/>
                    <a:gd name="connsiteX121" fmla="*/ 195459 w 1403436"/>
                    <a:gd name="connsiteY121" fmla="*/ 199165 h 1160351"/>
                    <a:gd name="connsiteX122" fmla="*/ 204119 w 1403436"/>
                    <a:gd name="connsiteY122" fmla="*/ 177516 h 1160351"/>
                    <a:gd name="connsiteX123" fmla="*/ 117525 w 1403436"/>
                    <a:gd name="connsiteY123" fmla="*/ 225143 h 1160351"/>
                    <a:gd name="connsiteX124" fmla="*/ 95877 w 1403436"/>
                    <a:gd name="connsiteY124" fmla="*/ 216484 h 1160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</a:cxnLst>
                  <a:rect l="l" t="t" r="r" b="b"/>
                  <a:pathLst>
                    <a:path w="1403436" h="1160351">
                      <a:moveTo>
                        <a:pt x="689041" y="1160352"/>
                      </a:moveTo>
                      <a:cubicBezTo>
                        <a:pt x="641415" y="1160352"/>
                        <a:pt x="619767" y="1151692"/>
                        <a:pt x="598118" y="1147363"/>
                      </a:cubicBezTo>
                      <a:cubicBezTo>
                        <a:pt x="585129" y="1143033"/>
                        <a:pt x="567811" y="1138703"/>
                        <a:pt x="541833" y="1134374"/>
                      </a:cubicBezTo>
                      <a:cubicBezTo>
                        <a:pt x="485547" y="1130044"/>
                        <a:pt x="156492" y="1056439"/>
                        <a:pt x="39591" y="870264"/>
                      </a:cubicBezTo>
                      <a:cubicBezTo>
                        <a:pt x="-3706" y="800989"/>
                        <a:pt x="-12365" y="718725"/>
                        <a:pt x="17943" y="636462"/>
                      </a:cubicBezTo>
                      <a:cubicBezTo>
                        <a:pt x="30932" y="606154"/>
                        <a:pt x="39591" y="580176"/>
                        <a:pt x="43921" y="549868"/>
                      </a:cubicBezTo>
                      <a:cubicBezTo>
                        <a:pt x="65569" y="480593"/>
                        <a:pt x="56910" y="437297"/>
                        <a:pt x="43921" y="368022"/>
                      </a:cubicBezTo>
                      <a:lnTo>
                        <a:pt x="43921" y="359363"/>
                      </a:lnTo>
                      <a:cubicBezTo>
                        <a:pt x="30932" y="281429"/>
                        <a:pt x="61239" y="233802"/>
                        <a:pt x="87217" y="212154"/>
                      </a:cubicBezTo>
                      <a:lnTo>
                        <a:pt x="91547" y="207824"/>
                      </a:lnTo>
                      <a:lnTo>
                        <a:pt x="95877" y="212154"/>
                      </a:lnTo>
                      <a:cubicBezTo>
                        <a:pt x="104536" y="220813"/>
                        <a:pt x="113195" y="229473"/>
                        <a:pt x="126184" y="229473"/>
                      </a:cubicBezTo>
                      <a:cubicBezTo>
                        <a:pt x="156492" y="229473"/>
                        <a:pt x="195459" y="199165"/>
                        <a:pt x="221437" y="168857"/>
                      </a:cubicBezTo>
                      <a:lnTo>
                        <a:pt x="234426" y="151538"/>
                      </a:lnTo>
                      <a:lnTo>
                        <a:pt x="221437" y="194835"/>
                      </a:lnTo>
                      <a:cubicBezTo>
                        <a:pt x="251745" y="190506"/>
                        <a:pt x="368646" y="160198"/>
                        <a:pt x="364316" y="69275"/>
                      </a:cubicBezTo>
                      <a:lnTo>
                        <a:pt x="364316" y="60615"/>
                      </a:lnTo>
                      <a:lnTo>
                        <a:pt x="372976" y="69275"/>
                      </a:lnTo>
                      <a:cubicBezTo>
                        <a:pt x="429261" y="112571"/>
                        <a:pt x="459569" y="134220"/>
                        <a:pt x="455239" y="155868"/>
                      </a:cubicBezTo>
                      <a:cubicBezTo>
                        <a:pt x="455239" y="164527"/>
                        <a:pt x="446580" y="168857"/>
                        <a:pt x="433591" y="173187"/>
                      </a:cubicBezTo>
                      <a:cubicBezTo>
                        <a:pt x="446580" y="177516"/>
                        <a:pt x="459569" y="181846"/>
                        <a:pt x="472558" y="181846"/>
                      </a:cubicBezTo>
                      <a:cubicBezTo>
                        <a:pt x="511525" y="181846"/>
                        <a:pt x="533173" y="155868"/>
                        <a:pt x="537503" y="108242"/>
                      </a:cubicBezTo>
                      <a:lnTo>
                        <a:pt x="537503" y="90923"/>
                      </a:lnTo>
                      <a:lnTo>
                        <a:pt x="546162" y="108242"/>
                      </a:lnTo>
                      <a:cubicBezTo>
                        <a:pt x="563481" y="138549"/>
                        <a:pt x="619767" y="164527"/>
                        <a:pt x="650074" y="177516"/>
                      </a:cubicBezTo>
                      <a:cubicBezTo>
                        <a:pt x="676052" y="190506"/>
                        <a:pt x="693371" y="203494"/>
                        <a:pt x="693371" y="220813"/>
                      </a:cubicBezTo>
                      <a:cubicBezTo>
                        <a:pt x="693371" y="225143"/>
                        <a:pt x="693371" y="229473"/>
                        <a:pt x="689041" y="229473"/>
                      </a:cubicBezTo>
                      <a:cubicBezTo>
                        <a:pt x="719349" y="220813"/>
                        <a:pt x="732338" y="194835"/>
                        <a:pt x="740997" y="181846"/>
                      </a:cubicBezTo>
                      <a:cubicBezTo>
                        <a:pt x="749657" y="155868"/>
                        <a:pt x="749657" y="129890"/>
                        <a:pt x="740997" y="121231"/>
                      </a:cubicBezTo>
                      <a:lnTo>
                        <a:pt x="723679" y="99582"/>
                      </a:lnTo>
                      <a:lnTo>
                        <a:pt x="749657" y="112571"/>
                      </a:lnTo>
                      <a:cubicBezTo>
                        <a:pt x="779964" y="129890"/>
                        <a:pt x="814602" y="134220"/>
                        <a:pt x="836250" y="134220"/>
                      </a:cubicBezTo>
                      <a:cubicBezTo>
                        <a:pt x="827591" y="125560"/>
                        <a:pt x="818931" y="116901"/>
                        <a:pt x="814602" y="99582"/>
                      </a:cubicBezTo>
                      <a:cubicBezTo>
                        <a:pt x="805943" y="73604"/>
                        <a:pt x="810272" y="43297"/>
                        <a:pt x="823261" y="21648"/>
                      </a:cubicBezTo>
                      <a:lnTo>
                        <a:pt x="827591" y="12989"/>
                      </a:lnTo>
                      <a:lnTo>
                        <a:pt x="831920" y="21648"/>
                      </a:lnTo>
                      <a:cubicBezTo>
                        <a:pt x="831920" y="25978"/>
                        <a:pt x="866558" y="103912"/>
                        <a:pt x="966140" y="103912"/>
                      </a:cubicBezTo>
                      <a:cubicBezTo>
                        <a:pt x="974800" y="103912"/>
                        <a:pt x="979129" y="103912"/>
                        <a:pt x="987789" y="103912"/>
                      </a:cubicBezTo>
                      <a:cubicBezTo>
                        <a:pt x="966140" y="69275"/>
                        <a:pt x="996448" y="12989"/>
                        <a:pt x="996448" y="8659"/>
                      </a:cubicBezTo>
                      <a:lnTo>
                        <a:pt x="1000778" y="0"/>
                      </a:lnTo>
                      <a:lnTo>
                        <a:pt x="1005107" y="8659"/>
                      </a:lnTo>
                      <a:cubicBezTo>
                        <a:pt x="1005107" y="8659"/>
                        <a:pt x="1022426" y="30308"/>
                        <a:pt x="1100360" y="73604"/>
                      </a:cubicBezTo>
                      <a:cubicBezTo>
                        <a:pt x="1134997" y="90923"/>
                        <a:pt x="1152316" y="112571"/>
                        <a:pt x="1156646" y="129890"/>
                      </a:cubicBezTo>
                      <a:cubicBezTo>
                        <a:pt x="1156646" y="138549"/>
                        <a:pt x="1156646" y="147209"/>
                        <a:pt x="1152316" y="151538"/>
                      </a:cubicBezTo>
                      <a:cubicBezTo>
                        <a:pt x="1191283" y="142879"/>
                        <a:pt x="1212932" y="129890"/>
                        <a:pt x="1217261" y="86593"/>
                      </a:cubicBezTo>
                      <a:lnTo>
                        <a:pt x="1217261" y="86593"/>
                      </a:lnTo>
                      <a:lnTo>
                        <a:pt x="1225920" y="86593"/>
                      </a:lnTo>
                      <a:lnTo>
                        <a:pt x="1225920" y="86593"/>
                      </a:lnTo>
                      <a:lnTo>
                        <a:pt x="1225920" y="86593"/>
                      </a:lnTo>
                      <a:lnTo>
                        <a:pt x="1221591" y="86593"/>
                      </a:lnTo>
                      <a:lnTo>
                        <a:pt x="1225920" y="86593"/>
                      </a:lnTo>
                      <a:cubicBezTo>
                        <a:pt x="1221591" y="125560"/>
                        <a:pt x="1230250" y="160198"/>
                        <a:pt x="1247569" y="181846"/>
                      </a:cubicBezTo>
                      <a:cubicBezTo>
                        <a:pt x="1260558" y="199165"/>
                        <a:pt x="1282206" y="207824"/>
                        <a:pt x="1308184" y="207824"/>
                      </a:cubicBezTo>
                      <a:cubicBezTo>
                        <a:pt x="1338492" y="207824"/>
                        <a:pt x="1355811" y="216484"/>
                        <a:pt x="1364470" y="233802"/>
                      </a:cubicBezTo>
                      <a:cubicBezTo>
                        <a:pt x="1368800" y="242462"/>
                        <a:pt x="1373129" y="259780"/>
                        <a:pt x="1355811" y="285758"/>
                      </a:cubicBezTo>
                      <a:cubicBezTo>
                        <a:pt x="1364470" y="285758"/>
                        <a:pt x="1368800" y="281429"/>
                        <a:pt x="1368800" y="281429"/>
                      </a:cubicBezTo>
                      <a:lnTo>
                        <a:pt x="1377459" y="268440"/>
                      </a:lnTo>
                      <a:lnTo>
                        <a:pt x="1377459" y="281429"/>
                      </a:lnTo>
                      <a:cubicBezTo>
                        <a:pt x="1377459" y="281429"/>
                        <a:pt x="1386118" y="376681"/>
                        <a:pt x="1394777" y="441626"/>
                      </a:cubicBezTo>
                      <a:lnTo>
                        <a:pt x="1394777" y="445956"/>
                      </a:lnTo>
                      <a:lnTo>
                        <a:pt x="1394777" y="445956"/>
                      </a:lnTo>
                      <a:cubicBezTo>
                        <a:pt x="1394777" y="458945"/>
                        <a:pt x="1403437" y="528220"/>
                        <a:pt x="1403437" y="610483"/>
                      </a:cubicBezTo>
                      <a:cubicBezTo>
                        <a:pt x="1399107" y="692747"/>
                        <a:pt x="1381788" y="809648"/>
                        <a:pt x="1321173" y="887582"/>
                      </a:cubicBezTo>
                      <a:cubicBezTo>
                        <a:pt x="1199942" y="1034791"/>
                        <a:pt x="970470" y="1112725"/>
                        <a:pt x="901195" y="1121385"/>
                      </a:cubicBezTo>
                      <a:cubicBezTo>
                        <a:pt x="888206" y="1125714"/>
                        <a:pt x="875217" y="1130044"/>
                        <a:pt x="862228" y="1134374"/>
                      </a:cubicBezTo>
                      <a:cubicBezTo>
                        <a:pt x="801613" y="1143033"/>
                        <a:pt x="753986" y="1160352"/>
                        <a:pt x="689041" y="1160352"/>
                      </a:cubicBezTo>
                      <a:close/>
                      <a:moveTo>
                        <a:pt x="95877" y="216484"/>
                      </a:moveTo>
                      <a:cubicBezTo>
                        <a:pt x="69899" y="242462"/>
                        <a:pt x="48250" y="285758"/>
                        <a:pt x="56910" y="355033"/>
                      </a:cubicBezTo>
                      <a:lnTo>
                        <a:pt x="56910" y="363692"/>
                      </a:lnTo>
                      <a:cubicBezTo>
                        <a:pt x="69899" y="432967"/>
                        <a:pt x="74228" y="476264"/>
                        <a:pt x="56910" y="545538"/>
                      </a:cubicBezTo>
                      <a:cubicBezTo>
                        <a:pt x="52580" y="575846"/>
                        <a:pt x="43921" y="606154"/>
                        <a:pt x="30932" y="632132"/>
                      </a:cubicBezTo>
                      <a:cubicBezTo>
                        <a:pt x="624" y="714396"/>
                        <a:pt x="9283" y="792330"/>
                        <a:pt x="52580" y="857275"/>
                      </a:cubicBezTo>
                      <a:cubicBezTo>
                        <a:pt x="165152" y="1039121"/>
                        <a:pt x="489877" y="1108396"/>
                        <a:pt x="546162" y="1117055"/>
                      </a:cubicBezTo>
                      <a:cubicBezTo>
                        <a:pt x="572140" y="1121385"/>
                        <a:pt x="589459" y="1125714"/>
                        <a:pt x="602448" y="1130044"/>
                      </a:cubicBezTo>
                      <a:cubicBezTo>
                        <a:pt x="624096" y="1138703"/>
                        <a:pt x="641415" y="1143033"/>
                        <a:pt x="689041" y="1143033"/>
                      </a:cubicBezTo>
                      <a:cubicBezTo>
                        <a:pt x="753986" y="1143033"/>
                        <a:pt x="801613" y="1125714"/>
                        <a:pt x="844910" y="1112725"/>
                      </a:cubicBezTo>
                      <a:cubicBezTo>
                        <a:pt x="857899" y="1108396"/>
                        <a:pt x="870888" y="1104066"/>
                        <a:pt x="883877" y="1099736"/>
                      </a:cubicBezTo>
                      <a:cubicBezTo>
                        <a:pt x="948822" y="1091077"/>
                        <a:pt x="1178294" y="1017473"/>
                        <a:pt x="1295195" y="870264"/>
                      </a:cubicBezTo>
                      <a:cubicBezTo>
                        <a:pt x="1407767" y="727385"/>
                        <a:pt x="1364470" y="437297"/>
                        <a:pt x="1364470" y="432967"/>
                      </a:cubicBezTo>
                      <a:lnTo>
                        <a:pt x="1364470" y="428637"/>
                      </a:lnTo>
                      <a:lnTo>
                        <a:pt x="1364470" y="428637"/>
                      </a:lnTo>
                      <a:cubicBezTo>
                        <a:pt x="1355811" y="372352"/>
                        <a:pt x="1347151" y="298747"/>
                        <a:pt x="1347151" y="277099"/>
                      </a:cubicBezTo>
                      <a:cubicBezTo>
                        <a:pt x="1342822" y="277099"/>
                        <a:pt x="1338492" y="281429"/>
                        <a:pt x="1325503" y="277099"/>
                      </a:cubicBezTo>
                      <a:lnTo>
                        <a:pt x="1316843" y="277099"/>
                      </a:lnTo>
                      <a:lnTo>
                        <a:pt x="1321173" y="268440"/>
                      </a:lnTo>
                      <a:cubicBezTo>
                        <a:pt x="1338492" y="246791"/>
                        <a:pt x="1342822" y="229473"/>
                        <a:pt x="1334162" y="216484"/>
                      </a:cubicBezTo>
                      <a:cubicBezTo>
                        <a:pt x="1329832" y="203494"/>
                        <a:pt x="1312514" y="194835"/>
                        <a:pt x="1286536" y="194835"/>
                      </a:cubicBezTo>
                      <a:cubicBezTo>
                        <a:pt x="1260558" y="194835"/>
                        <a:pt x="1234580" y="181846"/>
                        <a:pt x="1221591" y="164527"/>
                      </a:cubicBezTo>
                      <a:cubicBezTo>
                        <a:pt x="1208602" y="147209"/>
                        <a:pt x="1199942" y="125560"/>
                        <a:pt x="1195613" y="99582"/>
                      </a:cubicBezTo>
                      <a:cubicBezTo>
                        <a:pt x="1182624" y="125560"/>
                        <a:pt x="1156646" y="134220"/>
                        <a:pt x="1122008" y="138549"/>
                      </a:cubicBezTo>
                      <a:lnTo>
                        <a:pt x="1109019" y="142879"/>
                      </a:lnTo>
                      <a:lnTo>
                        <a:pt x="1117679" y="134220"/>
                      </a:lnTo>
                      <a:cubicBezTo>
                        <a:pt x="1126338" y="125560"/>
                        <a:pt x="1130668" y="116901"/>
                        <a:pt x="1126338" y="108242"/>
                      </a:cubicBezTo>
                      <a:cubicBezTo>
                        <a:pt x="1122008" y="90923"/>
                        <a:pt x="1104690" y="73604"/>
                        <a:pt x="1078712" y="60615"/>
                      </a:cubicBezTo>
                      <a:cubicBezTo>
                        <a:pt x="1018096" y="30308"/>
                        <a:pt x="992118" y="8659"/>
                        <a:pt x="983459" y="0"/>
                      </a:cubicBezTo>
                      <a:cubicBezTo>
                        <a:pt x="974800" y="17319"/>
                        <a:pt x="957481" y="60615"/>
                        <a:pt x="979129" y="82264"/>
                      </a:cubicBezTo>
                      <a:lnTo>
                        <a:pt x="987789" y="90923"/>
                      </a:lnTo>
                      <a:lnTo>
                        <a:pt x="979129" y="90923"/>
                      </a:lnTo>
                      <a:cubicBezTo>
                        <a:pt x="966140" y="90923"/>
                        <a:pt x="957481" y="95253"/>
                        <a:pt x="948822" y="95253"/>
                      </a:cubicBezTo>
                      <a:cubicBezTo>
                        <a:pt x="862228" y="95253"/>
                        <a:pt x="823261" y="38967"/>
                        <a:pt x="810272" y="17319"/>
                      </a:cubicBezTo>
                      <a:cubicBezTo>
                        <a:pt x="801613" y="34637"/>
                        <a:pt x="801613" y="60615"/>
                        <a:pt x="805943" y="82264"/>
                      </a:cubicBezTo>
                      <a:cubicBezTo>
                        <a:pt x="814602" y="99582"/>
                        <a:pt x="827591" y="112571"/>
                        <a:pt x="840580" y="121231"/>
                      </a:cubicBezTo>
                      <a:lnTo>
                        <a:pt x="862228" y="129890"/>
                      </a:lnTo>
                      <a:lnTo>
                        <a:pt x="840580" y="134220"/>
                      </a:lnTo>
                      <a:cubicBezTo>
                        <a:pt x="840580" y="134220"/>
                        <a:pt x="836250" y="134220"/>
                        <a:pt x="831920" y="134220"/>
                      </a:cubicBezTo>
                      <a:cubicBezTo>
                        <a:pt x="827591" y="134220"/>
                        <a:pt x="784294" y="134220"/>
                        <a:pt x="745327" y="116901"/>
                      </a:cubicBezTo>
                      <a:cubicBezTo>
                        <a:pt x="749657" y="134220"/>
                        <a:pt x="749657" y="155868"/>
                        <a:pt x="740997" y="177516"/>
                      </a:cubicBezTo>
                      <a:cubicBezTo>
                        <a:pt x="728009" y="212154"/>
                        <a:pt x="702030" y="233802"/>
                        <a:pt x="667393" y="233802"/>
                      </a:cubicBezTo>
                      <a:lnTo>
                        <a:pt x="637085" y="233802"/>
                      </a:lnTo>
                      <a:lnTo>
                        <a:pt x="663063" y="220813"/>
                      </a:lnTo>
                      <a:cubicBezTo>
                        <a:pt x="671723" y="216484"/>
                        <a:pt x="671723" y="212154"/>
                        <a:pt x="671723" y="207824"/>
                      </a:cubicBezTo>
                      <a:cubicBezTo>
                        <a:pt x="671723" y="199165"/>
                        <a:pt x="663063" y="186176"/>
                        <a:pt x="637085" y="173187"/>
                      </a:cubicBezTo>
                      <a:cubicBezTo>
                        <a:pt x="606778" y="160198"/>
                        <a:pt x="559151" y="138549"/>
                        <a:pt x="533173" y="108242"/>
                      </a:cubicBezTo>
                      <a:cubicBezTo>
                        <a:pt x="528844" y="151538"/>
                        <a:pt x="502866" y="177516"/>
                        <a:pt x="463899" y="177516"/>
                      </a:cubicBezTo>
                      <a:cubicBezTo>
                        <a:pt x="446580" y="177516"/>
                        <a:pt x="429261" y="173187"/>
                        <a:pt x="407613" y="164527"/>
                      </a:cubicBezTo>
                      <a:lnTo>
                        <a:pt x="394624" y="160198"/>
                      </a:lnTo>
                      <a:lnTo>
                        <a:pt x="407613" y="155868"/>
                      </a:lnTo>
                      <a:cubicBezTo>
                        <a:pt x="424932" y="151538"/>
                        <a:pt x="433591" y="147209"/>
                        <a:pt x="437921" y="142879"/>
                      </a:cubicBezTo>
                      <a:cubicBezTo>
                        <a:pt x="442250" y="129890"/>
                        <a:pt x="407613" y="103912"/>
                        <a:pt x="364316" y="69275"/>
                      </a:cubicBezTo>
                      <a:cubicBezTo>
                        <a:pt x="364316" y="112571"/>
                        <a:pt x="338338" y="147209"/>
                        <a:pt x="286382" y="173187"/>
                      </a:cubicBezTo>
                      <a:cubicBezTo>
                        <a:pt x="247415" y="190506"/>
                        <a:pt x="208448" y="199165"/>
                        <a:pt x="204119" y="199165"/>
                      </a:cubicBezTo>
                      <a:lnTo>
                        <a:pt x="195459" y="199165"/>
                      </a:lnTo>
                      <a:lnTo>
                        <a:pt x="204119" y="177516"/>
                      </a:lnTo>
                      <a:cubicBezTo>
                        <a:pt x="178140" y="203494"/>
                        <a:pt x="147833" y="225143"/>
                        <a:pt x="117525" y="225143"/>
                      </a:cubicBezTo>
                      <a:cubicBezTo>
                        <a:pt x="113195" y="233802"/>
                        <a:pt x="104536" y="229473"/>
                        <a:pt x="95877" y="216484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DE6AFA8B-4332-44B5-A509-517A845EDCC3}"/>
                  </a:ext>
                </a:extLst>
              </p:cNvPr>
              <p:cNvSpPr/>
              <p:nvPr/>
            </p:nvSpPr>
            <p:spPr>
              <a:xfrm>
                <a:off x="16507339" y="1764760"/>
                <a:ext cx="541208" cy="266476"/>
              </a:xfrm>
              <a:custGeom>
                <a:avLst/>
                <a:gdLst>
                  <a:gd name="connsiteX0" fmla="*/ 0 w 541208"/>
                  <a:gd name="connsiteY0" fmla="*/ 103912 h 266476"/>
                  <a:gd name="connsiteX1" fmla="*/ 445956 w 541208"/>
                  <a:gd name="connsiteY1" fmla="*/ 30308 h 266476"/>
                  <a:gd name="connsiteX2" fmla="*/ 424308 w 541208"/>
                  <a:gd name="connsiteY2" fmla="*/ 0 h 266476"/>
                  <a:gd name="connsiteX3" fmla="*/ 541209 w 541208"/>
                  <a:gd name="connsiteY3" fmla="*/ 38967 h 266476"/>
                  <a:gd name="connsiteX4" fmla="*/ 476264 w 541208"/>
                  <a:gd name="connsiteY4" fmla="*/ 51956 h 266476"/>
                  <a:gd name="connsiteX5" fmla="*/ 428637 w 541208"/>
                  <a:gd name="connsiteY5" fmla="*/ 121231 h 266476"/>
                  <a:gd name="connsiteX6" fmla="*/ 268440 w 541208"/>
                  <a:gd name="connsiteY6" fmla="*/ 264110 h 266476"/>
                  <a:gd name="connsiteX7" fmla="*/ 108242 w 541208"/>
                  <a:gd name="connsiteY7" fmla="*/ 164527 h 266476"/>
                  <a:gd name="connsiteX8" fmla="*/ 0 w 541208"/>
                  <a:gd name="connsiteY8" fmla="*/ 103912 h 266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1208" h="266476">
                    <a:moveTo>
                      <a:pt x="0" y="103912"/>
                    </a:moveTo>
                    <a:cubicBezTo>
                      <a:pt x="0" y="103912"/>
                      <a:pt x="290088" y="90923"/>
                      <a:pt x="445956" y="30308"/>
                    </a:cubicBezTo>
                    <a:cubicBezTo>
                      <a:pt x="441626" y="17319"/>
                      <a:pt x="424308" y="0"/>
                      <a:pt x="424308" y="0"/>
                    </a:cubicBezTo>
                    <a:cubicBezTo>
                      <a:pt x="424308" y="0"/>
                      <a:pt x="480593" y="38967"/>
                      <a:pt x="541209" y="38967"/>
                    </a:cubicBezTo>
                    <a:cubicBezTo>
                      <a:pt x="502242" y="51956"/>
                      <a:pt x="476264" y="51956"/>
                      <a:pt x="476264" y="51956"/>
                    </a:cubicBezTo>
                    <a:cubicBezTo>
                      <a:pt x="476264" y="51956"/>
                      <a:pt x="437297" y="56286"/>
                      <a:pt x="428637" y="121231"/>
                    </a:cubicBezTo>
                    <a:cubicBezTo>
                      <a:pt x="415648" y="186176"/>
                      <a:pt x="394000" y="246791"/>
                      <a:pt x="268440" y="264110"/>
                    </a:cubicBezTo>
                    <a:cubicBezTo>
                      <a:pt x="142879" y="281429"/>
                      <a:pt x="112571" y="199165"/>
                      <a:pt x="108242" y="164527"/>
                    </a:cubicBezTo>
                    <a:cubicBezTo>
                      <a:pt x="103912" y="134220"/>
                      <a:pt x="69275" y="125560"/>
                      <a:pt x="0" y="103912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1FF3D1B5-1D60-49B0-9B38-9CD88E51E022}"/>
                  </a:ext>
                </a:extLst>
              </p:cNvPr>
              <p:cNvSpPr/>
              <p:nvPr/>
            </p:nvSpPr>
            <p:spPr>
              <a:xfrm>
                <a:off x="16243229" y="1340452"/>
                <a:ext cx="335006" cy="389670"/>
              </a:xfrm>
              <a:custGeom>
                <a:avLst/>
                <a:gdLst>
                  <a:gd name="connsiteX0" fmla="*/ 212154 w 335006"/>
                  <a:gd name="connsiteY0" fmla="*/ 350703 h 389670"/>
                  <a:gd name="connsiteX1" fmla="*/ 225143 w 335006"/>
                  <a:gd name="connsiteY1" fmla="*/ 389670 h 389670"/>
                  <a:gd name="connsiteX2" fmla="*/ 0 w 335006"/>
                  <a:gd name="connsiteY2" fmla="*/ 277099 h 389670"/>
                  <a:gd name="connsiteX3" fmla="*/ 73604 w 335006"/>
                  <a:gd name="connsiteY3" fmla="*/ 264110 h 389670"/>
                  <a:gd name="connsiteX4" fmla="*/ 116901 w 335006"/>
                  <a:gd name="connsiteY4" fmla="*/ 69275 h 389670"/>
                  <a:gd name="connsiteX5" fmla="*/ 294418 w 335006"/>
                  <a:gd name="connsiteY5" fmla="*/ 43297 h 389670"/>
                  <a:gd name="connsiteX6" fmla="*/ 277099 w 335006"/>
                  <a:gd name="connsiteY6" fmla="*/ 0 h 389670"/>
                  <a:gd name="connsiteX7" fmla="*/ 333385 w 335006"/>
                  <a:gd name="connsiteY7" fmla="*/ 186176 h 389670"/>
                  <a:gd name="connsiteX8" fmla="*/ 212154 w 335006"/>
                  <a:gd name="connsiteY8" fmla="*/ 350703 h 389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006" h="389670">
                    <a:moveTo>
                      <a:pt x="212154" y="350703"/>
                    </a:moveTo>
                    <a:cubicBezTo>
                      <a:pt x="212154" y="350703"/>
                      <a:pt x="220813" y="372352"/>
                      <a:pt x="225143" y="389670"/>
                    </a:cubicBezTo>
                    <a:cubicBezTo>
                      <a:pt x="134220" y="281429"/>
                      <a:pt x="0" y="277099"/>
                      <a:pt x="0" y="277099"/>
                    </a:cubicBezTo>
                    <a:cubicBezTo>
                      <a:pt x="0" y="277099"/>
                      <a:pt x="43297" y="259780"/>
                      <a:pt x="73604" y="264110"/>
                    </a:cubicBezTo>
                    <a:cubicBezTo>
                      <a:pt x="73604" y="220813"/>
                      <a:pt x="82264" y="129890"/>
                      <a:pt x="116901" y="69275"/>
                    </a:cubicBezTo>
                    <a:cubicBezTo>
                      <a:pt x="164527" y="8659"/>
                      <a:pt x="246791" y="-21648"/>
                      <a:pt x="294418" y="43297"/>
                    </a:cubicBezTo>
                    <a:cubicBezTo>
                      <a:pt x="298747" y="30308"/>
                      <a:pt x="277099" y="0"/>
                      <a:pt x="277099" y="0"/>
                    </a:cubicBezTo>
                    <a:cubicBezTo>
                      <a:pt x="277099" y="0"/>
                      <a:pt x="346374" y="43297"/>
                      <a:pt x="333385" y="186176"/>
                    </a:cubicBezTo>
                    <a:cubicBezTo>
                      <a:pt x="320396" y="324725"/>
                      <a:pt x="238132" y="346374"/>
                      <a:pt x="212154" y="350703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2FF26A3E-0D76-4F21-ADC5-1CE33D9E8793}"/>
                  </a:ext>
                </a:extLst>
              </p:cNvPr>
              <p:cNvSpPr/>
              <p:nvPr/>
            </p:nvSpPr>
            <p:spPr>
              <a:xfrm>
                <a:off x="16930967" y="1266848"/>
                <a:ext cx="347053" cy="428637"/>
              </a:xfrm>
              <a:custGeom>
                <a:avLst/>
                <a:gdLst>
                  <a:gd name="connsiteX0" fmla="*/ 121910 w 347053"/>
                  <a:gd name="connsiteY0" fmla="*/ 428637 h 428637"/>
                  <a:gd name="connsiteX1" fmla="*/ 347053 w 347053"/>
                  <a:gd name="connsiteY1" fmla="*/ 298747 h 428637"/>
                  <a:gd name="connsiteX2" fmla="*/ 303757 w 347053"/>
                  <a:gd name="connsiteY2" fmla="*/ 290088 h 428637"/>
                  <a:gd name="connsiteX3" fmla="*/ 147888 w 347053"/>
                  <a:gd name="connsiteY3" fmla="*/ 0 h 428637"/>
                  <a:gd name="connsiteX4" fmla="*/ 17998 w 347053"/>
                  <a:gd name="connsiteY4" fmla="*/ 129890 h 428637"/>
                  <a:gd name="connsiteX5" fmla="*/ 22328 w 347053"/>
                  <a:gd name="connsiteY5" fmla="*/ 56286 h 428637"/>
                  <a:gd name="connsiteX6" fmla="*/ 121910 w 347053"/>
                  <a:gd name="connsiteY6" fmla="*/ 394000 h 428637"/>
                  <a:gd name="connsiteX7" fmla="*/ 121910 w 347053"/>
                  <a:gd name="connsiteY7" fmla="*/ 428637 h 42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7053" h="428637">
                    <a:moveTo>
                      <a:pt x="121910" y="428637"/>
                    </a:moveTo>
                    <a:cubicBezTo>
                      <a:pt x="121910" y="428637"/>
                      <a:pt x="195515" y="320396"/>
                      <a:pt x="347053" y="298747"/>
                    </a:cubicBezTo>
                    <a:cubicBezTo>
                      <a:pt x="312416" y="290088"/>
                      <a:pt x="303757" y="290088"/>
                      <a:pt x="303757" y="290088"/>
                    </a:cubicBezTo>
                    <a:cubicBezTo>
                      <a:pt x="303757" y="290088"/>
                      <a:pt x="351383" y="17319"/>
                      <a:pt x="147888" y="0"/>
                    </a:cubicBezTo>
                    <a:cubicBezTo>
                      <a:pt x="30987" y="8659"/>
                      <a:pt x="17998" y="129890"/>
                      <a:pt x="17998" y="129890"/>
                    </a:cubicBezTo>
                    <a:cubicBezTo>
                      <a:pt x="17998" y="129890"/>
                      <a:pt x="9339" y="99582"/>
                      <a:pt x="22328" y="56286"/>
                    </a:cubicBezTo>
                    <a:cubicBezTo>
                      <a:pt x="-16639" y="121231"/>
                      <a:pt x="-16639" y="342044"/>
                      <a:pt x="121910" y="394000"/>
                    </a:cubicBezTo>
                    <a:cubicBezTo>
                      <a:pt x="121910" y="411319"/>
                      <a:pt x="121910" y="428637"/>
                      <a:pt x="121910" y="428637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7" name="Graphic 12">
                <a:extLst>
                  <a:ext uri="{FF2B5EF4-FFF2-40B4-BE49-F238E27FC236}">
                    <a16:creationId xmlns:a16="http://schemas.microsoft.com/office/drawing/2014/main" id="{3273EB5B-E1F6-4B71-9DAE-6864EF2A7BDE}"/>
                  </a:ext>
                </a:extLst>
              </p:cNvPr>
              <p:cNvGrpSpPr/>
              <p:nvPr/>
            </p:nvGrpSpPr>
            <p:grpSpPr>
              <a:xfrm>
                <a:off x="15870770" y="379266"/>
                <a:ext cx="1877386" cy="1164681"/>
                <a:chOff x="15870770" y="379266"/>
                <a:chExt cx="1877386" cy="1164681"/>
              </a:xfrm>
            </p:grpSpPr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D8B9DA79-0BE5-42F5-B04F-D03AC90ADC08}"/>
                    </a:ext>
                  </a:extLst>
                </p:cNvPr>
                <p:cNvSpPr/>
                <p:nvPr/>
              </p:nvSpPr>
              <p:spPr>
                <a:xfrm>
                  <a:off x="15870878" y="383104"/>
                  <a:ext cx="1870519" cy="1160842"/>
                </a:xfrm>
                <a:custGeom>
                  <a:avLst/>
                  <a:gdLst>
                    <a:gd name="connsiteX0" fmla="*/ 1818461 w 1870519"/>
                    <a:gd name="connsiteY0" fmla="*/ 714886 h 1160842"/>
                    <a:gd name="connsiteX1" fmla="*/ 1775164 w 1870519"/>
                    <a:gd name="connsiteY1" fmla="*/ 468095 h 1160842"/>
                    <a:gd name="connsiteX2" fmla="*/ 1805472 w 1870519"/>
                    <a:gd name="connsiteY2" fmla="*/ 416139 h 1160842"/>
                    <a:gd name="connsiteX3" fmla="*/ 1710219 w 1870519"/>
                    <a:gd name="connsiteY3" fmla="*/ 368513 h 1160842"/>
                    <a:gd name="connsiteX4" fmla="*/ 1567340 w 1870519"/>
                    <a:gd name="connsiteY4" fmla="*/ 251612 h 1160842"/>
                    <a:gd name="connsiteX5" fmla="*/ 1597648 w 1870519"/>
                    <a:gd name="connsiteY5" fmla="*/ 190996 h 1160842"/>
                    <a:gd name="connsiteX6" fmla="*/ 1424461 w 1870519"/>
                    <a:gd name="connsiteY6" fmla="*/ 156359 h 1160842"/>
                    <a:gd name="connsiteX7" fmla="*/ 1134373 w 1870519"/>
                    <a:gd name="connsiteY7" fmla="*/ 82755 h 1160842"/>
                    <a:gd name="connsiteX8" fmla="*/ 718725 w 1870519"/>
                    <a:gd name="connsiteY8" fmla="*/ 95744 h 1160842"/>
                    <a:gd name="connsiteX9" fmla="*/ 606154 w 1870519"/>
                    <a:gd name="connsiteY9" fmla="*/ 52447 h 1160842"/>
                    <a:gd name="connsiteX10" fmla="*/ 571516 w 1870519"/>
                    <a:gd name="connsiteY10" fmla="*/ 152029 h 1160842"/>
                    <a:gd name="connsiteX11" fmla="*/ 368022 w 1870519"/>
                    <a:gd name="connsiteY11" fmla="*/ 203985 h 1160842"/>
                    <a:gd name="connsiteX12" fmla="*/ 259780 w 1870519"/>
                    <a:gd name="connsiteY12" fmla="*/ 216974 h 1160842"/>
                    <a:gd name="connsiteX13" fmla="*/ 316066 w 1870519"/>
                    <a:gd name="connsiteY13" fmla="*/ 281919 h 1160842"/>
                    <a:gd name="connsiteX14" fmla="*/ 203494 w 1870519"/>
                    <a:gd name="connsiteY14" fmla="*/ 494073 h 1160842"/>
                    <a:gd name="connsiteX15" fmla="*/ 108242 w 1870519"/>
                    <a:gd name="connsiteY15" fmla="*/ 537370 h 1160842"/>
                    <a:gd name="connsiteX16" fmla="*/ 129890 w 1870519"/>
                    <a:gd name="connsiteY16" fmla="*/ 584996 h 1160842"/>
                    <a:gd name="connsiteX17" fmla="*/ 25978 w 1870519"/>
                    <a:gd name="connsiteY17" fmla="*/ 801480 h 1160842"/>
                    <a:gd name="connsiteX18" fmla="*/ 47626 w 1870519"/>
                    <a:gd name="connsiteY18" fmla="*/ 740864 h 1160842"/>
                    <a:gd name="connsiteX19" fmla="*/ 56286 w 1870519"/>
                    <a:gd name="connsiteY19" fmla="*/ 810139 h 1160842"/>
                    <a:gd name="connsiteX20" fmla="*/ 138549 w 1870519"/>
                    <a:gd name="connsiteY20" fmla="*/ 948689 h 1160842"/>
                    <a:gd name="connsiteX21" fmla="*/ 73604 w 1870519"/>
                    <a:gd name="connsiteY21" fmla="*/ 974667 h 1160842"/>
                    <a:gd name="connsiteX22" fmla="*/ 229472 w 1870519"/>
                    <a:gd name="connsiteY22" fmla="*/ 1035282 h 1160842"/>
                    <a:gd name="connsiteX23" fmla="*/ 268439 w 1870519"/>
                    <a:gd name="connsiteY23" fmla="*/ 1160842 h 1160842"/>
                    <a:gd name="connsiteX24" fmla="*/ 268439 w 1870519"/>
                    <a:gd name="connsiteY24" fmla="*/ 970337 h 1160842"/>
                    <a:gd name="connsiteX25" fmla="*/ 311736 w 1870519"/>
                    <a:gd name="connsiteY25" fmla="*/ 827458 h 1160842"/>
                    <a:gd name="connsiteX26" fmla="*/ 441626 w 1870519"/>
                    <a:gd name="connsiteY26" fmla="*/ 784161 h 1160842"/>
                    <a:gd name="connsiteX27" fmla="*/ 432967 w 1870519"/>
                    <a:gd name="connsiteY27" fmla="*/ 818798 h 1160842"/>
                    <a:gd name="connsiteX28" fmla="*/ 584505 w 1870519"/>
                    <a:gd name="connsiteY28" fmla="*/ 684579 h 1160842"/>
                    <a:gd name="connsiteX29" fmla="*/ 632132 w 1870519"/>
                    <a:gd name="connsiteY29" fmla="*/ 784161 h 1160842"/>
                    <a:gd name="connsiteX30" fmla="*/ 753362 w 1870519"/>
                    <a:gd name="connsiteY30" fmla="*/ 719216 h 1160842"/>
                    <a:gd name="connsiteX31" fmla="*/ 861604 w 1870519"/>
                    <a:gd name="connsiteY31" fmla="*/ 792820 h 1160842"/>
                    <a:gd name="connsiteX32" fmla="*/ 887582 w 1870519"/>
                    <a:gd name="connsiteY32" fmla="*/ 849106 h 1160842"/>
                    <a:gd name="connsiteX33" fmla="*/ 956857 w 1870519"/>
                    <a:gd name="connsiteY33" fmla="*/ 727875 h 1160842"/>
                    <a:gd name="connsiteX34" fmla="*/ 1065099 w 1870519"/>
                    <a:gd name="connsiteY34" fmla="*/ 749524 h 1160842"/>
                    <a:gd name="connsiteX35" fmla="*/ 1034791 w 1870519"/>
                    <a:gd name="connsiteY35" fmla="*/ 632623 h 1160842"/>
                    <a:gd name="connsiteX36" fmla="*/ 1203648 w 1870519"/>
                    <a:gd name="connsiteY36" fmla="*/ 714886 h 1160842"/>
                    <a:gd name="connsiteX37" fmla="*/ 1207978 w 1870519"/>
                    <a:gd name="connsiteY37" fmla="*/ 619634 h 1160842"/>
                    <a:gd name="connsiteX38" fmla="*/ 1307560 w 1870519"/>
                    <a:gd name="connsiteY38" fmla="*/ 684579 h 1160842"/>
                    <a:gd name="connsiteX39" fmla="*/ 1350857 w 1870519"/>
                    <a:gd name="connsiteY39" fmla="*/ 766842 h 1160842"/>
                    <a:gd name="connsiteX40" fmla="*/ 1433121 w 1870519"/>
                    <a:gd name="connsiteY40" fmla="*/ 693238 h 1160842"/>
                    <a:gd name="connsiteX41" fmla="*/ 1519714 w 1870519"/>
                    <a:gd name="connsiteY41" fmla="*/ 818798 h 1160842"/>
                    <a:gd name="connsiteX42" fmla="*/ 1558681 w 1870519"/>
                    <a:gd name="connsiteY42" fmla="*/ 896733 h 1160842"/>
                    <a:gd name="connsiteX43" fmla="*/ 1584659 w 1870519"/>
                    <a:gd name="connsiteY43" fmla="*/ 892403 h 1160842"/>
                    <a:gd name="connsiteX44" fmla="*/ 1601978 w 1870519"/>
                    <a:gd name="connsiteY44" fmla="*/ 1052601 h 1160842"/>
                    <a:gd name="connsiteX45" fmla="*/ 1753516 w 1870519"/>
                    <a:gd name="connsiteY45" fmla="*/ 987656 h 1160842"/>
                    <a:gd name="connsiteX46" fmla="*/ 1775164 w 1870519"/>
                    <a:gd name="connsiteY46" fmla="*/ 853436 h 1160842"/>
                    <a:gd name="connsiteX47" fmla="*/ 1831450 w 1870519"/>
                    <a:gd name="connsiteY47" fmla="*/ 823128 h 1160842"/>
                    <a:gd name="connsiteX48" fmla="*/ 1818461 w 1870519"/>
                    <a:gd name="connsiteY48" fmla="*/ 714886 h 1160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1870519" h="1160842">
                      <a:moveTo>
                        <a:pt x="1818461" y="714886"/>
                      </a:moveTo>
                      <a:cubicBezTo>
                        <a:pt x="1957010" y="550359"/>
                        <a:pt x="1775164" y="468095"/>
                        <a:pt x="1775164" y="468095"/>
                      </a:cubicBezTo>
                      <a:cubicBezTo>
                        <a:pt x="1775164" y="468095"/>
                        <a:pt x="1831450" y="450777"/>
                        <a:pt x="1805472" y="416139"/>
                      </a:cubicBezTo>
                      <a:cubicBezTo>
                        <a:pt x="1775164" y="450777"/>
                        <a:pt x="1723208" y="446447"/>
                        <a:pt x="1710219" y="368513"/>
                      </a:cubicBezTo>
                      <a:cubicBezTo>
                        <a:pt x="1692901" y="286249"/>
                        <a:pt x="1567340" y="251612"/>
                        <a:pt x="1567340" y="251612"/>
                      </a:cubicBezTo>
                      <a:cubicBezTo>
                        <a:pt x="1567340" y="251612"/>
                        <a:pt x="1636615" y="234293"/>
                        <a:pt x="1597648" y="190996"/>
                      </a:cubicBezTo>
                      <a:cubicBezTo>
                        <a:pt x="1567340" y="251612"/>
                        <a:pt x="1480747" y="212645"/>
                        <a:pt x="1424461" y="156359"/>
                      </a:cubicBezTo>
                      <a:cubicBezTo>
                        <a:pt x="1363846" y="100073"/>
                        <a:pt x="1246945" y="26469"/>
                        <a:pt x="1134373" y="82755"/>
                      </a:cubicBezTo>
                      <a:cubicBezTo>
                        <a:pt x="1013143" y="-73114"/>
                        <a:pt x="818308" y="26469"/>
                        <a:pt x="718725" y="95744"/>
                      </a:cubicBezTo>
                      <a:cubicBezTo>
                        <a:pt x="619143" y="165018"/>
                        <a:pt x="593165" y="82755"/>
                        <a:pt x="606154" y="52447"/>
                      </a:cubicBezTo>
                      <a:cubicBezTo>
                        <a:pt x="571516" y="65436"/>
                        <a:pt x="536879" y="121722"/>
                        <a:pt x="571516" y="152029"/>
                      </a:cubicBezTo>
                      <a:cubicBezTo>
                        <a:pt x="532549" y="134711"/>
                        <a:pt x="441626" y="134711"/>
                        <a:pt x="368022" y="203985"/>
                      </a:cubicBezTo>
                      <a:cubicBezTo>
                        <a:pt x="294418" y="273260"/>
                        <a:pt x="259780" y="216974"/>
                        <a:pt x="259780" y="216974"/>
                      </a:cubicBezTo>
                      <a:cubicBezTo>
                        <a:pt x="259780" y="216974"/>
                        <a:pt x="259780" y="286249"/>
                        <a:pt x="316066" y="281919"/>
                      </a:cubicBezTo>
                      <a:cubicBezTo>
                        <a:pt x="160198" y="372842"/>
                        <a:pt x="194835" y="433458"/>
                        <a:pt x="203494" y="494073"/>
                      </a:cubicBezTo>
                      <a:cubicBezTo>
                        <a:pt x="212154" y="554689"/>
                        <a:pt x="138549" y="572007"/>
                        <a:pt x="108242" y="537370"/>
                      </a:cubicBezTo>
                      <a:cubicBezTo>
                        <a:pt x="103912" y="567678"/>
                        <a:pt x="129890" y="584996"/>
                        <a:pt x="129890" y="584996"/>
                      </a:cubicBezTo>
                      <a:cubicBezTo>
                        <a:pt x="-77934" y="662930"/>
                        <a:pt x="25978" y="801480"/>
                        <a:pt x="25978" y="801480"/>
                      </a:cubicBezTo>
                      <a:cubicBezTo>
                        <a:pt x="25978" y="801480"/>
                        <a:pt x="25978" y="766842"/>
                        <a:pt x="47626" y="740864"/>
                      </a:cubicBezTo>
                      <a:cubicBezTo>
                        <a:pt x="30308" y="766842"/>
                        <a:pt x="34637" y="797150"/>
                        <a:pt x="56286" y="810139"/>
                      </a:cubicBezTo>
                      <a:cubicBezTo>
                        <a:pt x="51956" y="892403"/>
                        <a:pt x="142879" y="896733"/>
                        <a:pt x="138549" y="948689"/>
                      </a:cubicBezTo>
                      <a:cubicBezTo>
                        <a:pt x="134220" y="1000645"/>
                        <a:pt x="73604" y="974667"/>
                        <a:pt x="73604" y="974667"/>
                      </a:cubicBezTo>
                      <a:cubicBezTo>
                        <a:pt x="121231" y="1048271"/>
                        <a:pt x="168857" y="1000645"/>
                        <a:pt x="229472" y="1035282"/>
                      </a:cubicBezTo>
                      <a:cubicBezTo>
                        <a:pt x="268439" y="1056930"/>
                        <a:pt x="277099" y="1108886"/>
                        <a:pt x="268439" y="1160842"/>
                      </a:cubicBezTo>
                      <a:cubicBezTo>
                        <a:pt x="290088" y="1087238"/>
                        <a:pt x="281429" y="1048271"/>
                        <a:pt x="268439" y="970337"/>
                      </a:cubicBezTo>
                      <a:cubicBezTo>
                        <a:pt x="255450" y="892403"/>
                        <a:pt x="290088" y="844777"/>
                        <a:pt x="311736" y="827458"/>
                      </a:cubicBezTo>
                      <a:cubicBezTo>
                        <a:pt x="346374" y="870755"/>
                        <a:pt x="406989" y="827458"/>
                        <a:pt x="441626" y="784161"/>
                      </a:cubicBezTo>
                      <a:cubicBezTo>
                        <a:pt x="432967" y="818798"/>
                        <a:pt x="432967" y="818798"/>
                        <a:pt x="432967" y="818798"/>
                      </a:cubicBezTo>
                      <a:cubicBezTo>
                        <a:pt x="432967" y="818798"/>
                        <a:pt x="593165" y="797150"/>
                        <a:pt x="584505" y="684579"/>
                      </a:cubicBezTo>
                      <a:cubicBezTo>
                        <a:pt x="662439" y="745194"/>
                        <a:pt x="697077" y="771172"/>
                        <a:pt x="632132" y="784161"/>
                      </a:cubicBezTo>
                      <a:cubicBezTo>
                        <a:pt x="688417" y="814469"/>
                        <a:pt x="749033" y="801480"/>
                        <a:pt x="753362" y="719216"/>
                      </a:cubicBezTo>
                      <a:cubicBezTo>
                        <a:pt x="770681" y="753853"/>
                        <a:pt x="826967" y="775502"/>
                        <a:pt x="861604" y="792820"/>
                      </a:cubicBezTo>
                      <a:cubicBezTo>
                        <a:pt x="904901" y="814469"/>
                        <a:pt x="909230" y="840447"/>
                        <a:pt x="887582" y="849106"/>
                      </a:cubicBezTo>
                      <a:cubicBezTo>
                        <a:pt x="956857" y="844777"/>
                        <a:pt x="978505" y="753853"/>
                        <a:pt x="956857" y="727875"/>
                      </a:cubicBezTo>
                      <a:cubicBezTo>
                        <a:pt x="1000154" y="749524"/>
                        <a:pt x="1047780" y="753853"/>
                        <a:pt x="1065099" y="749524"/>
                      </a:cubicBezTo>
                      <a:cubicBezTo>
                        <a:pt x="1021802" y="736535"/>
                        <a:pt x="1008813" y="671590"/>
                        <a:pt x="1034791" y="632623"/>
                      </a:cubicBezTo>
                      <a:cubicBezTo>
                        <a:pt x="1034791" y="632623"/>
                        <a:pt x="1073758" y="732205"/>
                        <a:pt x="1203648" y="714886"/>
                      </a:cubicBezTo>
                      <a:cubicBezTo>
                        <a:pt x="1169011" y="684579"/>
                        <a:pt x="1207978" y="619634"/>
                        <a:pt x="1207978" y="619634"/>
                      </a:cubicBezTo>
                      <a:cubicBezTo>
                        <a:pt x="1207978" y="619634"/>
                        <a:pt x="1220967" y="641282"/>
                        <a:pt x="1307560" y="684579"/>
                      </a:cubicBezTo>
                      <a:cubicBezTo>
                        <a:pt x="1363846" y="719216"/>
                        <a:pt x="1368176" y="745194"/>
                        <a:pt x="1350857" y="766842"/>
                      </a:cubicBezTo>
                      <a:cubicBezTo>
                        <a:pt x="1398483" y="758183"/>
                        <a:pt x="1424461" y="740864"/>
                        <a:pt x="1433121" y="693238"/>
                      </a:cubicBezTo>
                      <a:cubicBezTo>
                        <a:pt x="1424461" y="775502"/>
                        <a:pt x="1463428" y="818798"/>
                        <a:pt x="1519714" y="818798"/>
                      </a:cubicBezTo>
                      <a:cubicBezTo>
                        <a:pt x="1571670" y="818798"/>
                        <a:pt x="1593318" y="853436"/>
                        <a:pt x="1558681" y="896733"/>
                      </a:cubicBezTo>
                      <a:cubicBezTo>
                        <a:pt x="1580329" y="896733"/>
                        <a:pt x="1584659" y="892403"/>
                        <a:pt x="1584659" y="892403"/>
                      </a:cubicBezTo>
                      <a:cubicBezTo>
                        <a:pt x="1584659" y="892403"/>
                        <a:pt x="1593318" y="987656"/>
                        <a:pt x="1601978" y="1052601"/>
                      </a:cubicBezTo>
                      <a:cubicBezTo>
                        <a:pt x="1610637" y="1048271"/>
                        <a:pt x="1645274" y="1017963"/>
                        <a:pt x="1753516" y="987656"/>
                      </a:cubicBezTo>
                      <a:cubicBezTo>
                        <a:pt x="1879076" y="935700"/>
                        <a:pt x="1775164" y="853436"/>
                        <a:pt x="1775164" y="853436"/>
                      </a:cubicBezTo>
                      <a:cubicBezTo>
                        <a:pt x="1775164" y="853436"/>
                        <a:pt x="1827120" y="870755"/>
                        <a:pt x="1831450" y="823128"/>
                      </a:cubicBezTo>
                      <a:cubicBezTo>
                        <a:pt x="1762175" y="805810"/>
                        <a:pt x="1762175" y="766842"/>
                        <a:pt x="1818461" y="714886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5D8A8976-3707-43BE-A630-127BC89857C9}"/>
                    </a:ext>
                  </a:extLst>
                </p:cNvPr>
                <p:cNvSpPr/>
                <p:nvPr/>
              </p:nvSpPr>
              <p:spPr>
                <a:xfrm>
                  <a:off x="15870770" y="379266"/>
                  <a:ext cx="1877386" cy="1160351"/>
                </a:xfrm>
                <a:custGeom>
                  <a:avLst/>
                  <a:gdLst>
                    <a:gd name="connsiteX0" fmla="*/ 277206 w 1877386"/>
                    <a:gd name="connsiteY0" fmla="*/ 1160352 h 1160351"/>
                    <a:gd name="connsiteX1" fmla="*/ 268547 w 1877386"/>
                    <a:gd name="connsiteY1" fmla="*/ 1160352 h 1160351"/>
                    <a:gd name="connsiteX2" fmla="*/ 229580 w 1877386"/>
                    <a:gd name="connsiteY2" fmla="*/ 1039121 h 1160351"/>
                    <a:gd name="connsiteX3" fmla="*/ 164635 w 1877386"/>
                    <a:gd name="connsiteY3" fmla="*/ 1026132 h 1160351"/>
                    <a:gd name="connsiteX4" fmla="*/ 73712 w 1877386"/>
                    <a:gd name="connsiteY4" fmla="*/ 978505 h 1160351"/>
                    <a:gd name="connsiteX5" fmla="*/ 65052 w 1877386"/>
                    <a:gd name="connsiteY5" fmla="*/ 965516 h 1160351"/>
                    <a:gd name="connsiteX6" fmla="*/ 78041 w 1877386"/>
                    <a:gd name="connsiteY6" fmla="*/ 969846 h 1160351"/>
                    <a:gd name="connsiteX7" fmla="*/ 108349 w 1877386"/>
                    <a:gd name="connsiteY7" fmla="*/ 974176 h 1160351"/>
                    <a:gd name="connsiteX8" fmla="*/ 138657 w 1877386"/>
                    <a:gd name="connsiteY8" fmla="*/ 948198 h 1160351"/>
                    <a:gd name="connsiteX9" fmla="*/ 108349 w 1877386"/>
                    <a:gd name="connsiteY9" fmla="*/ 900571 h 1160351"/>
                    <a:gd name="connsiteX10" fmla="*/ 56393 w 1877386"/>
                    <a:gd name="connsiteY10" fmla="*/ 813978 h 1160351"/>
                    <a:gd name="connsiteX11" fmla="*/ 39074 w 1877386"/>
                    <a:gd name="connsiteY11" fmla="*/ 783670 h 1160351"/>
                    <a:gd name="connsiteX12" fmla="*/ 39074 w 1877386"/>
                    <a:gd name="connsiteY12" fmla="*/ 779341 h 1160351"/>
                    <a:gd name="connsiteX13" fmla="*/ 34745 w 1877386"/>
                    <a:gd name="connsiteY13" fmla="*/ 800989 h 1160351"/>
                    <a:gd name="connsiteX14" fmla="*/ 34745 w 1877386"/>
                    <a:gd name="connsiteY14" fmla="*/ 813978 h 1160351"/>
                    <a:gd name="connsiteX15" fmla="*/ 26085 w 1877386"/>
                    <a:gd name="connsiteY15" fmla="*/ 805319 h 1160351"/>
                    <a:gd name="connsiteX16" fmla="*/ 4437 w 1877386"/>
                    <a:gd name="connsiteY16" fmla="*/ 692747 h 1160351"/>
                    <a:gd name="connsiteX17" fmla="*/ 125668 w 1877386"/>
                    <a:gd name="connsiteY17" fmla="*/ 584505 h 1160351"/>
                    <a:gd name="connsiteX18" fmla="*/ 108349 w 1877386"/>
                    <a:gd name="connsiteY18" fmla="*/ 536879 h 1160351"/>
                    <a:gd name="connsiteX19" fmla="*/ 108349 w 1877386"/>
                    <a:gd name="connsiteY19" fmla="*/ 523890 h 1160351"/>
                    <a:gd name="connsiteX20" fmla="*/ 117008 w 1877386"/>
                    <a:gd name="connsiteY20" fmla="*/ 532549 h 1160351"/>
                    <a:gd name="connsiteX21" fmla="*/ 151646 w 1877386"/>
                    <a:gd name="connsiteY21" fmla="*/ 549868 h 1160351"/>
                    <a:gd name="connsiteX22" fmla="*/ 190613 w 1877386"/>
                    <a:gd name="connsiteY22" fmla="*/ 532549 h 1160351"/>
                    <a:gd name="connsiteX23" fmla="*/ 199272 w 1877386"/>
                    <a:gd name="connsiteY23" fmla="*/ 493582 h 1160351"/>
                    <a:gd name="connsiteX24" fmla="*/ 194942 w 1877386"/>
                    <a:gd name="connsiteY24" fmla="*/ 476264 h 1160351"/>
                    <a:gd name="connsiteX25" fmla="*/ 298855 w 1877386"/>
                    <a:gd name="connsiteY25" fmla="*/ 285758 h 1160351"/>
                    <a:gd name="connsiteX26" fmla="*/ 251228 w 1877386"/>
                    <a:gd name="connsiteY26" fmla="*/ 216484 h 1160351"/>
                    <a:gd name="connsiteX27" fmla="*/ 251228 w 1877386"/>
                    <a:gd name="connsiteY27" fmla="*/ 203494 h 1160351"/>
                    <a:gd name="connsiteX28" fmla="*/ 259888 w 1877386"/>
                    <a:gd name="connsiteY28" fmla="*/ 220813 h 1160351"/>
                    <a:gd name="connsiteX29" fmla="*/ 298855 w 1877386"/>
                    <a:gd name="connsiteY29" fmla="*/ 242462 h 1160351"/>
                    <a:gd name="connsiteX30" fmla="*/ 363800 w 1877386"/>
                    <a:gd name="connsiteY30" fmla="*/ 207824 h 1160351"/>
                    <a:gd name="connsiteX31" fmla="*/ 519668 w 1877386"/>
                    <a:gd name="connsiteY31" fmla="*/ 142879 h 1160351"/>
                    <a:gd name="connsiteX32" fmla="*/ 558635 w 1877386"/>
                    <a:gd name="connsiteY32" fmla="*/ 147209 h 1160351"/>
                    <a:gd name="connsiteX33" fmla="*/ 554305 w 1877386"/>
                    <a:gd name="connsiteY33" fmla="*/ 116901 h 1160351"/>
                    <a:gd name="connsiteX34" fmla="*/ 606261 w 1877386"/>
                    <a:gd name="connsiteY34" fmla="*/ 51956 h 1160351"/>
                    <a:gd name="connsiteX35" fmla="*/ 614920 w 1877386"/>
                    <a:gd name="connsiteY35" fmla="*/ 43297 h 1160351"/>
                    <a:gd name="connsiteX36" fmla="*/ 610591 w 1877386"/>
                    <a:gd name="connsiteY36" fmla="*/ 51956 h 1160351"/>
                    <a:gd name="connsiteX37" fmla="*/ 614920 w 1877386"/>
                    <a:gd name="connsiteY37" fmla="*/ 103912 h 1160351"/>
                    <a:gd name="connsiteX38" fmla="*/ 649558 w 1877386"/>
                    <a:gd name="connsiteY38" fmla="*/ 121231 h 1160351"/>
                    <a:gd name="connsiteX39" fmla="*/ 714503 w 1877386"/>
                    <a:gd name="connsiteY39" fmla="*/ 95253 h 1160351"/>
                    <a:gd name="connsiteX40" fmla="*/ 965624 w 1877386"/>
                    <a:gd name="connsiteY40" fmla="*/ 0 h 1160351"/>
                    <a:gd name="connsiteX41" fmla="*/ 1134481 w 1877386"/>
                    <a:gd name="connsiteY41" fmla="*/ 82264 h 1160351"/>
                    <a:gd name="connsiteX42" fmla="*/ 1216744 w 1877386"/>
                    <a:gd name="connsiteY42" fmla="*/ 64945 h 1160351"/>
                    <a:gd name="connsiteX43" fmla="*/ 1424569 w 1877386"/>
                    <a:gd name="connsiteY43" fmla="*/ 160198 h 1160351"/>
                    <a:gd name="connsiteX44" fmla="*/ 1545799 w 1877386"/>
                    <a:gd name="connsiteY44" fmla="*/ 225143 h 1160351"/>
                    <a:gd name="connsiteX45" fmla="*/ 1593426 w 1877386"/>
                    <a:gd name="connsiteY45" fmla="*/ 194835 h 1160351"/>
                    <a:gd name="connsiteX46" fmla="*/ 1597755 w 1877386"/>
                    <a:gd name="connsiteY46" fmla="*/ 190505 h 1160351"/>
                    <a:gd name="connsiteX47" fmla="*/ 1602085 w 1877386"/>
                    <a:gd name="connsiteY47" fmla="*/ 194835 h 1160351"/>
                    <a:gd name="connsiteX48" fmla="*/ 1615074 w 1877386"/>
                    <a:gd name="connsiteY48" fmla="*/ 233802 h 1160351"/>
                    <a:gd name="connsiteX49" fmla="*/ 1584766 w 1877386"/>
                    <a:gd name="connsiteY49" fmla="*/ 259780 h 1160351"/>
                    <a:gd name="connsiteX50" fmla="*/ 1714656 w 1877386"/>
                    <a:gd name="connsiteY50" fmla="*/ 376681 h 1160351"/>
                    <a:gd name="connsiteX51" fmla="*/ 1766612 w 1877386"/>
                    <a:gd name="connsiteY51" fmla="*/ 441626 h 1160351"/>
                    <a:gd name="connsiteX52" fmla="*/ 1805579 w 1877386"/>
                    <a:gd name="connsiteY52" fmla="*/ 424308 h 1160351"/>
                    <a:gd name="connsiteX53" fmla="*/ 1809909 w 1877386"/>
                    <a:gd name="connsiteY53" fmla="*/ 419978 h 1160351"/>
                    <a:gd name="connsiteX54" fmla="*/ 1814239 w 1877386"/>
                    <a:gd name="connsiteY54" fmla="*/ 424308 h 1160351"/>
                    <a:gd name="connsiteX55" fmla="*/ 1818568 w 1877386"/>
                    <a:gd name="connsiteY55" fmla="*/ 454615 h 1160351"/>
                    <a:gd name="connsiteX56" fmla="*/ 1788261 w 1877386"/>
                    <a:gd name="connsiteY56" fmla="*/ 480593 h 1160351"/>
                    <a:gd name="connsiteX57" fmla="*/ 1874854 w 1877386"/>
                    <a:gd name="connsiteY57" fmla="*/ 584505 h 1160351"/>
                    <a:gd name="connsiteX58" fmla="*/ 1827228 w 1877386"/>
                    <a:gd name="connsiteY58" fmla="*/ 731714 h 1160351"/>
                    <a:gd name="connsiteX59" fmla="*/ 1783931 w 1877386"/>
                    <a:gd name="connsiteY59" fmla="*/ 800989 h 1160351"/>
                    <a:gd name="connsiteX60" fmla="*/ 1827228 w 1877386"/>
                    <a:gd name="connsiteY60" fmla="*/ 831297 h 1160351"/>
                    <a:gd name="connsiteX61" fmla="*/ 1831557 w 1877386"/>
                    <a:gd name="connsiteY61" fmla="*/ 831297 h 1160351"/>
                    <a:gd name="connsiteX62" fmla="*/ 1831557 w 1877386"/>
                    <a:gd name="connsiteY62" fmla="*/ 835626 h 1160351"/>
                    <a:gd name="connsiteX63" fmla="*/ 1788261 w 1877386"/>
                    <a:gd name="connsiteY63" fmla="*/ 874593 h 1160351"/>
                    <a:gd name="connsiteX64" fmla="*/ 1788261 w 1877386"/>
                    <a:gd name="connsiteY64" fmla="*/ 874593 h 1160351"/>
                    <a:gd name="connsiteX65" fmla="*/ 1783931 w 1877386"/>
                    <a:gd name="connsiteY65" fmla="*/ 874593 h 1160351"/>
                    <a:gd name="connsiteX66" fmla="*/ 1814239 w 1877386"/>
                    <a:gd name="connsiteY66" fmla="*/ 943868 h 1160351"/>
                    <a:gd name="connsiteX67" fmla="*/ 1749294 w 1877386"/>
                    <a:gd name="connsiteY67" fmla="*/ 1004484 h 1160351"/>
                    <a:gd name="connsiteX68" fmla="*/ 1602085 w 1877386"/>
                    <a:gd name="connsiteY68" fmla="*/ 1069429 h 1160351"/>
                    <a:gd name="connsiteX69" fmla="*/ 1593426 w 1877386"/>
                    <a:gd name="connsiteY69" fmla="*/ 1073758 h 1160351"/>
                    <a:gd name="connsiteX70" fmla="*/ 1593426 w 1877386"/>
                    <a:gd name="connsiteY70" fmla="*/ 1065099 h 1160351"/>
                    <a:gd name="connsiteX71" fmla="*/ 1576107 w 1877386"/>
                    <a:gd name="connsiteY71" fmla="*/ 909231 h 1160351"/>
                    <a:gd name="connsiteX72" fmla="*/ 1554459 w 1877386"/>
                    <a:gd name="connsiteY72" fmla="*/ 909231 h 1160351"/>
                    <a:gd name="connsiteX73" fmla="*/ 1545799 w 1877386"/>
                    <a:gd name="connsiteY73" fmla="*/ 909231 h 1160351"/>
                    <a:gd name="connsiteX74" fmla="*/ 1550129 w 1877386"/>
                    <a:gd name="connsiteY74" fmla="*/ 900571 h 1160351"/>
                    <a:gd name="connsiteX75" fmla="*/ 1563118 w 1877386"/>
                    <a:gd name="connsiteY75" fmla="*/ 848615 h 1160351"/>
                    <a:gd name="connsiteX76" fmla="*/ 1515492 w 1877386"/>
                    <a:gd name="connsiteY76" fmla="*/ 826967 h 1160351"/>
                    <a:gd name="connsiteX77" fmla="*/ 1450546 w 1877386"/>
                    <a:gd name="connsiteY77" fmla="*/ 796659 h 1160351"/>
                    <a:gd name="connsiteX78" fmla="*/ 1424569 w 1877386"/>
                    <a:gd name="connsiteY78" fmla="*/ 731714 h 1160351"/>
                    <a:gd name="connsiteX79" fmla="*/ 1350964 w 1877386"/>
                    <a:gd name="connsiteY79" fmla="*/ 775011 h 1160351"/>
                    <a:gd name="connsiteX80" fmla="*/ 1337975 w 1877386"/>
                    <a:gd name="connsiteY80" fmla="*/ 779341 h 1160351"/>
                    <a:gd name="connsiteX81" fmla="*/ 1346635 w 1877386"/>
                    <a:gd name="connsiteY81" fmla="*/ 770681 h 1160351"/>
                    <a:gd name="connsiteX82" fmla="*/ 1355294 w 1877386"/>
                    <a:gd name="connsiteY82" fmla="*/ 744703 h 1160351"/>
                    <a:gd name="connsiteX83" fmla="*/ 1307667 w 1877386"/>
                    <a:gd name="connsiteY83" fmla="*/ 697077 h 1160351"/>
                    <a:gd name="connsiteX84" fmla="*/ 1212415 w 1877386"/>
                    <a:gd name="connsiteY84" fmla="*/ 636462 h 1160351"/>
                    <a:gd name="connsiteX85" fmla="*/ 1208085 w 1877386"/>
                    <a:gd name="connsiteY85" fmla="*/ 718725 h 1160351"/>
                    <a:gd name="connsiteX86" fmla="*/ 1216744 w 1877386"/>
                    <a:gd name="connsiteY86" fmla="*/ 727385 h 1160351"/>
                    <a:gd name="connsiteX87" fmla="*/ 1208085 w 1877386"/>
                    <a:gd name="connsiteY87" fmla="*/ 727385 h 1160351"/>
                    <a:gd name="connsiteX88" fmla="*/ 1177777 w 1877386"/>
                    <a:gd name="connsiteY88" fmla="*/ 731714 h 1160351"/>
                    <a:gd name="connsiteX89" fmla="*/ 1039228 w 1877386"/>
                    <a:gd name="connsiteY89" fmla="*/ 653780 h 1160351"/>
                    <a:gd name="connsiteX90" fmla="*/ 1034898 w 1877386"/>
                    <a:gd name="connsiteY90" fmla="*/ 718725 h 1160351"/>
                    <a:gd name="connsiteX91" fmla="*/ 1069536 w 1877386"/>
                    <a:gd name="connsiteY91" fmla="*/ 757692 h 1160351"/>
                    <a:gd name="connsiteX92" fmla="*/ 1091184 w 1877386"/>
                    <a:gd name="connsiteY92" fmla="*/ 766352 h 1160351"/>
                    <a:gd name="connsiteX93" fmla="*/ 1069536 w 1877386"/>
                    <a:gd name="connsiteY93" fmla="*/ 770681 h 1160351"/>
                    <a:gd name="connsiteX94" fmla="*/ 1060876 w 1877386"/>
                    <a:gd name="connsiteY94" fmla="*/ 770681 h 1160351"/>
                    <a:gd name="connsiteX95" fmla="*/ 974283 w 1877386"/>
                    <a:gd name="connsiteY95" fmla="*/ 753363 h 1160351"/>
                    <a:gd name="connsiteX96" fmla="*/ 969953 w 1877386"/>
                    <a:gd name="connsiteY96" fmla="*/ 813978 h 1160351"/>
                    <a:gd name="connsiteX97" fmla="*/ 896349 w 1877386"/>
                    <a:gd name="connsiteY97" fmla="*/ 870264 h 1160351"/>
                    <a:gd name="connsiteX98" fmla="*/ 866041 w 1877386"/>
                    <a:gd name="connsiteY98" fmla="*/ 870264 h 1160351"/>
                    <a:gd name="connsiteX99" fmla="*/ 892019 w 1877386"/>
                    <a:gd name="connsiteY99" fmla="*/ 857275 h 1160351"/>
                    <a:gd name="connsiteX100" fmla="*/ 900679 w 1877386"/>
                    <a:gd name="connsiteY100" fmla="*/ 844286 h 1160351"/>
                    <a:gd name="connsiteX101" fmla="*/ 866041 w 1877386"/>
                    <a:gd name="connsiteY101" fmla="*/ 809648 h 1160351"/>
                    <a:gd name="connsiteX102" fmla="*/ 762129 w 1877386"/>
                    <a:gd name="connsiteY102" fmla="*/ 744703 h 1160351"/>
                    <a:gd name="connsiteX103" fmla="*/ 692854 w 1877386"/>
                    <a:gd name="connsiteY103" fmla="*/ 813978 h 1160351"/>
                    <a:gd name="connsiteX104" fmla="*/ 636569 w 1877386"/>
                    <a:gd name="connsiteY104" fmla="*/ 800989 h 1160351"/>
                    <a:gd name="connsiteX105" fmla="*/ 623580 w 1877386"/>
                    <a:gd name="connsiteY105" fmla="*/ 796659 h 1160351"/>
                    <a:gd name="connsiteX106" fmla="*/ 636569 w 1877386"/>
                    <a:gd name="connsiteY106" fmla="*/ 792330 h 1160351"/>
                    <a:gd name="connsiteX107" fmla="*/ 666876 w 1877386"/>
                    <a:gd name="connsiteY107" fmla="*/ 779341 h 1160351"/>
                    <a:gd name="connsiteX108" fmla="*/ 593272 w 1877386"/>
                    <a:gd name="connsiteY108" fmla="*/ 705736 h 1160351"/>
                    <a:gd name="connsiteX109" fmla="*/ 437404 w 1877386"/>
                    <a:gd name="connsiteY109" fmla="*/ 835626 h 1160351"/>
                    <a:gd name="connsiteX110" fmla="*/ 428745 w 1877386"/>
                    <a:gd name="connsiteY110" fmla="*/ 835626 h 1160351"/>
                    <a:gd name="connsiteX111" fmla="*/ 437404 w 1877386"/>
                    <a:gd name="connsiteY111" fmla="*/ 813978 h 1160351"/>
                    <a:gd name="connsiteX112" fmla="*/ 350811 w 1877386"/>
                    <a:gd name="connsiteY112" fmla="*/ 861604 h 1160351"/>
                    <a:gd name="connsiteX113" fmla="*/ 316173 w 1877386"/>
                    <a:gd name="connsiteY113" fmla="*/ 848615 h 1160351"/>
                    <a:gd name="connsiteX114" fmla="*/ 277206 w 1877386"/>
                    <a:gd name="connsiteY114" fmla="*/ 987165 h 1160351"/>
                    <a:gd name="connsiteX115" fmla="*/ 277206 w 1877386"/>
                    <a:gd name="connsiteY115" fmla="*/ 995824 h 1160351"/>
                    <a:gd name="connsiteX116" fmla="*/ 277206 w 1877386"/>
                    <a:gd name="connsiteY116" fmla="*/ 1160352 h 1160351"/>
                    <a:gd name="connsiteX117" fmla="*/ 86701 w 1877386"/>
                    <a:gd name="connsiteY117" fmla="*/ 982835 h 1160351"/>
                    <a:gd name="connsiteX118" fmla="*/ 164635 w 1877386"/>
                    <a:gd name="connsiteY118" fmla="*/ 1017472 h 1160351"/>
                    <a:gd name="connsiteX119" fmla="*/ 233909 w 1877386"/>
                    <a:gd name="connsiteY119" fmla="*/ 1034791 h 1160351"/>
                    <a:gd name="connsiteX120" fmla="*/ 277206 w 1877386"/>
                    <a:gd name="connsiteY120" fmla="*/ 1112725 h 1160351"/>
                    <a:gd name="connsiteX121" fmla="*/ 268547 w 1877386"/>
                    <a:gd name="connsiteY121" fmla="*/ 987165 h 1160351"/>
                    <a:gd name="connsiteX122" fmla="*/ 268547 w 1877386"/>
                    <a:gd name="connsiteY122" fmla="*/ 978505 h 1160351"/>
                    <a:gd name="connsiteX123" fmla="*/ 311844 w 1877386"/>
                    <a:gd name="connsiteY123" fmla="*/ 831297 h 1160351"/>
                    <a:gd name="connsiteX124" fmla="*/ 316173 w 1877386"/>
                    <a:gd name="connsiteY124" fmla="*/ 826967 h 1160351"/>
                    <a:gd name="connsiteX125" fmla="*/ 320503 w 1877386"/>
                    <a:gd name="connsiteY125" fmla="*/ 831297 h 1160351"/>
                    <a:gd name="connsiteX126" fmla="*/ 350811 w 1877386"/>
                    <a:gd name="connsiteY126" fmla="*/ 848615 h 1160351"/>
                    <a:gd name="connsiteX127" fmla="*/ 446063 w 1877386"/>
                    <a:gd name="connsiteY127" fmla="*/ 788000 h 1160351"/>
                    <a:gd name="connsiteX128" fmla="*/ 459052 w 1877386"/>
                    <a:gd name="connsiteY128" fmla="*/ 770681 h 1160351"/>
                    <a:gd name="connsiteX129" fmla="*/ 441734 w 1877386"/>
                    <a:gd name="connsiteY129" fmla="*/ 809648 h 1160351"/>
                    <a:gd name="connsiteX130" fmla="*/ 584613 w 1877386"/>
                    <a:gd name="connsiteY130" fmla="*/ 684088 h 1160351"/>
                    <a:gd name="connsiteX131" fmla="*/ 584613 w 1877386"/>
                    <a:gd name="connsiteY131" fmla="*/ 675429 h 1160351"/>
                    <a:gd name="connsiteX132" fmla="*/ 593272 w 1877386"/>
                    <a:gd name="connsiteY132" fmla="*/ 684088 h 1160351"/>
                    <a:gd name="connsiteX133" fmla="*/ 675536 w 1877386"/>
                    <a:gd name="connsiteY133" fmla="*/ 770681 h 1160351"/>
                    <a:gd name="connsiteX134" fmla="*/ 653887 w 1877386"/>
                    <a:gd name="connsiteY134" fmla="*/ 788000 h 1160351"/>
                    <a:gd name="connsiteX135" fmla="*/ 692854 w 1877386"/>
                    <a:gd name="connsiteY135" fmla="*/ 796659 h 1160351"/>
                    <a:gd name="connsiteX136" fmla="*/ 757799 w 1877386"/>
                    <a:gd name="connsiteY136" fmla="*/ 723055 h 1160351"/>
                    <a:gd name="connsiteX137" fmla="*/ 757799 w 1877386"/>
                    <a:gd name="connsiteY137" fmla="*/ 705736 h 1160351"/>
                    <a:gd name="connsiteX138" fmla="*/ 766459 w 1877386"/>
                    <a:gd name="connsiteY138" fmla="*/ 723055 h 1160351"/>
                    <a:gd name="connsiteX139" fmla="*/ 870371 w 1877386"/>
                    <a:gd name="connsiteY139" fmla="*/ 792330 h 1160351"/>
                    <a:gd name="connsiteX140" fmla="*/ 913668 w 1877386"/>
                    <a:gd name="connsiteY140" fmla="*/ 835626 h 1160351"/>
                    <a:gd name="connsiteX141" fmla="*/ 909338 w 1877386"/>
                    <a:gd name="connsiteY141" fmla="*/ 844286 h 1160351"/>
                    <a:gd name="connsiteX142" fmla="*/ 961294 w 1877386"/>
                    <a:gd name="connsiteY142" fmla="*/ 796659 h 1160351"/>
                    <a:gd name="connsiteX143" fmla="*/ 961294 w 1877386"/>
                    <a:gd name="connsiteY143" fmla="*/ 736044 h 1160351"/>
                    <a:gd name="connsiteX144" fmla="*/ 943975 w 1877386"/>
                    <a:gd name="connsiteY144" fmla="*/ 714396 h 1160351"/>
                    <a:gd name="connsiteX145" fmla="*/ 969953 w 1877386"/>
                    <a:gd name="connsiteY145" fmla="*/ 727385 h 1160351"/>
                    <a:gd name="connsiteX146" fmla="*/ 1056547 w 1877386"/>
                    <a:gd name="connsiteY146" fmla="*/ 749033 h 1160351"/>
                    <a:gd name="connsiteX147" fmla="*/ 1034898 w 1877386"/>
                    <a:gd name="connsiteY147" fmla="*/ 714396 h 1160351"/>
                    <a:gd name="connsiteX148" fmla="*/ 1043558 w 1877386"/>
                    <a:gd name="connsiteY148" fmla="*/ 636462 h 1160351"/>
                    <a:gd name="connsiteX149" fmla="*/ 1047887 w 1877386"/>
                    <a:gd name="connsiteY149" fmla="*/ 627802 h 1160351"/>
                    <a:gd name="connsiteX150" fmla="*/ 1052217 w 1877386"/>
                    <a:gd name="connsiteY150" fmla="*/ 636462 h 1160351"/>
                    <a:gd name="connsiteX151" fmla="*/ 1186437 w 1877386"/>
                    <a:gd name="connsiteY151" fmla="*/ 718725 h 1160351"/>
                    <a:gd name="connsiteX152" fmla="*/ 1208085 w 1877386"/>
                    <a:gd name="connsiteY152" fmla="*/ 718725 h 1160351"/>
                    <a:gd name="connsiteX153" fmla="*/ 1216744 w 1877386"/>
                    <a:gd name="connsiteY153" fmla="*/ 623472 h 1160351"/>
                    <a:gd name="connsiteX154" fmla="*/ 1221074 w 1877386"/>
                    <a:gd name="connsiteY154" fmla="*/ 614813 h 1160351"/>
                    <a:gd name="connsiteX155" fmla="*/ 1225404 w 1877386"/>
                    <a:gd name="connsiteY155" fmla="*/ 623472 h 1160351"/>
                    <a:gd name="connsiteX156" fmla="*/ 1320656 w 1877386"/>
                    <a:gd name="connsiteY156" fmla="*/ 688418 h 1160351"/>
                    <a:gd name="connsiteX157" fmla="*/ 1376942 w 1877386"/>
                    <a:gd name="connsiteY157" fmla="*/ 744703 h 1160351"/>
                    <a:gd name="connsiteX158" fmla="*/ 1372612 w 1877386"/>
                    <a:gd name="connsiteY158" fmla="*/ 766352 h 1160351"/>
                    <a:gd name="connsiteX159" fmla="*/ 1437558 w 1877386"/>
                    <a:gd name="connsiteY159" fmla="*/ 701407 h 1160351"/>
                    <a:gd name="connsiteX160" fmla="*/ 1437558 w 1877386"/>
                    <a:gd name="connsiteY160" fmla="*/ 701407 h 1160351"/>
                    <a:gd name="connsiteX161" fmla="*/ 1437558 w 1877386"/>
                    <a:gd name="connsiteY161" fmla="*/ 701407 h 1160351"/>
                    <a:gd name="connsiteX162" fmla="*/ 1437558 w 1877386"/>
                    <a:gd name="connsiteY162" fmla="*/ 701407 h 1160351"/>
                    <a:gd name="connsiteX163" fmla="*/ 1446217 w 1877386"/>
                    <a:gd name="connsiteY163" fmla="*/ 701407 h 1160351"/>
                    <a:gd name="connsiteX164" fmla="*/ 1446217 w 1877386"/>
                    <a:gd name="connsiteY164" fmla="*/ 701407 h 1160351"/>
                    <a:gd name="connsiteX165" fmla="*/ 1446217 w 1877386"/>
                    <a:gd name="connsiteY165" fmla="*/ 701407 h 1160351"/>
                    <a:gd name="connsiteX166" fmla="*/ 1446217 w 1877386"/>
                    <a:gd name="connsiteY166" fmla="*/ 701407 h 1160351"/>
                    <a:gd name="connsiteX167" fmla="*/ 1467865 w 1877386"/>
                    <a:gd name="connsiteY167" fmla="*/ 796659 h 1160351"/>
                    <a:gd name="connsiteX168" fmla="*/ 1528480 w 1877386"/>
                    <a:gd name="connsiteY168" fmla="*/ 822637 h 1160351"/>
                    <a:gd name="connsiteX169" fmla="*/ 1584766 w 1877386"/>
                    <a:gd name="connsiteY169" fmla="*/ 848615 h 1160351"/>
                    <a:gd name="connsiteX170" fmla="*/ 1576107 w 1877386"/>
                    <a:gd name="connsiteY170" fmla="*/ 900571 h 1160351"/>
                    <a:gd name="connsiteX171" fmla="*/ 1589096 w 1877386"/>
                    <a:gd name="connsiteY171" fmla="*/ 896242 h 1160351"/>
                    <a:gd name="connsiteX172" fmla="*/ 1597755 w 1877386"/>
                    <a:gd name="connsiteY172" fmla="*/ 883253 h 1160351"/>
                    <a:gd name="connsiteX173" fmla="*/ 1597755 w 1877386"/>
                    <a:gd name="connsiteY173" fmla="*/ 896242 h 1160351"/>
                    <a:gd name="connsiteX174" fmla="*/ 1615074 w 1877386"/>
                    <a:gd name="connsiteY174" fmla="*/ 1052110 h 1160351"/>
                    <a:gd name="connsiteX175" fmla="*/ 1757953 w 1877386"/>
                    <a:gd name="connsiteY175" fmla="*/ 991494 h 1160351"/>
                    <a:gd name="connsiteX176" fmla="*/ 1814239 w 1877386"/>
                    <a:gd name="connsiteY176" fmla="*/ 935209 h 1160351"/>
                    <a:gd name="connsiteX177" fmla="*/ 1775272 w 1877386"/>
                    <a:gd name="connsiteY177" fmla="*/ 861604 h 1160351"/>
                    <a:gd name="connsiteX178" fmla="*/ 1753623 w 1877386"/>
                    <a:gd name="connsiteY178" fmla="*/ 844286 h 1160351"/>
                    <a:gd name="connsiteX179" fmla="*/ 1779601 w 1877386"/>
                    <a:gd name="connsiteY179" fmla="*/ 852945 h 1160351"/>
                    <a:gd name="connsiteX180" fmla="*/ 1796920 w 1877386"/>
                    <a:gd name="connsiteY180" fmla="*/ 857275 h 1160351"/>
                    <a:gd name="connsiteX181" fmla="*/ 1827228 w 1877386"/>
                    <a:gd name="connsiteY181" fmla="*/ 831297 h 1160351"/>
                    <a:gd name="connsiteX182" fmla="*/ 1779601 w 1877386"/>
                    <a:gd name="connsiteY182" fmla="*/ 796659 h 1160351"/>
                    <a:gd name="connsiteX183" fmla="*/ 1822898 w 1877386"/>
                    <a:gd name="connsiteY183" fmla="*/ 718725 h 1160351"/>
                    <a:gd name="connsiteX184" fmla="*/ 1870524 w 1877386"/>
                    <a:gd name="connsiteY184" fmla="*/ 580176 h 1160351"/>
                    <a:gd name="connsiteX185" fmla="*/ 1779601 w 1877386"/>
                    <a:gd name="connsiteY185" fmla="*/ 476264 h 1160351"/>
                    <a:gd name="connsiteX186" fmla="*/ 1766612 w 1877386"/>
                    <a:gd name="connsiteY186" fmla="*/ 471934 h 1160351"/>
                    <a:gd name="connsiteX187" fmla="*/ 1779601 w 1877386"/>
                    <a:gd name="connsiteY187" fmla="*/ 467604 h 1160351"/>
                    <a:gd name="connsiteX188" fmla="*/ 1814239 w 1877386"/>
                    <a:gd name="connsiteY188" fmla="*/ 441626 h 1160351"/>
                    <a:gd name="connsiteX189" fmla="*/ 1814239 w 1877386"/>
                    <a:gd name="connsiteY189" fmla="*/ 424308 h 1160351"/>
                    <a:gd name="connsiteX190" fmla="*/ 1775272 w 1877386"/>
                    <a:gd name="connsiteY190" fmla="*/ 441626 h 1160351"/>
                    <a:gd name="connsiteX191" fmla="*/ 1714656 w 1877386"/>
                    <a:gd name="connsiteY191" fmla="*/ 368022 h 1160351"/>
                    <a:gd name="connsiteX192" fmla="*/ 1567448 w 1877386"/>
                    <a:gd name="connsiteY192" fmla="*/ 259780 h 1160351"/>
                    <a:gd name="connsiteX193" fmla="*/ 1550129 w 1877386"/>
                    <a:gd name="connsiteY193" fmla="*/ 255451 h 1160351"/>
                    <a:gd name="connsiteX194" fmla="*/ 1567448 w 1877386"/>
                    <a:gd name="connsiteY194" fmla="*/ 251121 h 1160351"/>
                    <a:gd name="connsiteX195" fmla="*/ 1606415 w 1877386"/>
                    <a:gd name="connsiteY195" fmla="*/ 225143 h 1160351"/>
                    <a:gd name="connsiteX196" fmla="*/ 1602085 w 1877386"/>
                    <a:gd name="connsiteY196" fmla="*/ 203494 h 1160351"/>
                    <a:gd name="connsiteX197" fmla="*/ 1550129 w 1877386"/>
                    <a:gd name="connsiteY197" fmla="*/ 229473 h 1160351"/>
                    <a:gd name="connsiteX198" fmla="*/ 1420239 w 1877386"/>
                    <a:gd name="connsiteY198" fmla="*/ 164527 h 1160351"/>
                    <a:gd name="connsiteX199" fmla="*/ 1216744 w 1877386"/>
                    <a:gd name="connsiteY199" fmla="*/ 73604 h 1160351"/>
                    <a:gd name="connsiteX200" fmla="*/ 1134481 w 1877386"/>
                    <a:gd name="connsiteY200" fmla="*/ 90923 h 1160351"/>
                    <a:gd name="connsiteX201" fmla="*/ 1130151 w 1877386"/>
                    <a:gd name="connsiteY201" fmla="*/ 90923 h 1160351"/>
                    <a:gd name="connsiteX202" fmla="*/ 1125821 w 1877386"/>
                    <a:gd name="connsiteY202" fmla="*/ 86593 h 1160351"/>
                    <a:gd name="connsiteX203" fmla="*/ 961294 w 1877386"/>
                    <a:gd name="connsiteY203" fmla="*/ 4330 h 1160351"/>
                    <a:gd name="connsiteX204" fmla="*/ 714503 w 1877386"/>
                    <a:gd name="connsiteY204" fmla="*/ 95253 h 1160351"/>
                    <a:gd name="connsiteX205" fmla="*/ 649558 w 1877386"/>
                    <a:gd name="connsiteY205" fmla="*/ 129890 h 1160351"/>
                    <a:gd name="connsiteX206" fmla="*/ 606261 w 1877386"/>
                    <a:gd name="connsiteY206" fmla="*/ 108242 h 1160351"/>
                    <a:gd name="connsiteX207" fmla="*/ 597602 w 1877386"/>
                    <a:gd name="connsiteY207" fmla="*/ 60615 h 1160351"/>
                    <a:gd name="connsiteX208" fmla="*/ 562964 w 1877386"/>
                    <a:gd name="connsiteY208" fmla="*/ 112571 h 1160351"/>
                    <a:gd name="connsiteX209" fmla="*/ 575953 w 1877386"/>
                    <a:gd name="connsiteY209" fmla="*/ 151538 h 1160351"/>
                    <a:gd name="connsiteX210" fmla="*/ 610591 w 1877386"/>
                    <a:gd name="connsiteY210" fmla="*/ 177516 h 1160351"/>
                    <a:gd name="connsiteX211" fmla="*/ 571624 w 1877386"/>
                    <a:gd name="connsiteY211" fmla="*/ 160198 h 1160351"/>
                    <a:gd name="connsiteX212" fmla="*/ 519668 w 1877386"/>
                    <a:gd name="connsiteY212" fmla="*/ 151538 h 1160351"/>
                    <a:gd name="connsiteX213" fmla="*/ 372459 w 1877386"/>
                    <a:gd name="connsiteY213" fmla="*/ 212154 h 1160351"/>
                    <a:gd name="connsiteX214" fmla="*/ 303184 w 1877386"/>
                    <a:gd name="connsiteY214" fmla="*/ 246791 h 1160351"/>
                    <a:gd name="connsiteX215" fmla="*/ 268547 w 1877386"/>
                    <a:gd name="connsiteY215" fmla="*/ 233802 h 1160351"/>
                    <a:gd name="connsiteX216" fmla="*/ 320503 w 1877386"/>
                    <a:gd name="connsiteY216" fmla="*/ 277099 h 1160351"/>
                    <a:gd name="connsiteX217" fmla="*/ 342151 w 1877386"/>
                    <a:gd name="connsiteY217" fmla="*/ 277099 h 1160351"/>
                    <a:gd name="connsiteX218" fmla="*/ 324833 w 1877386"/>
                    <a:gd name="connsiteY218" fmla="*/ 285758 h 1160351"/>
                    <a:gd name="connsiteX219" fmla="*/ 212261 w 1877386"/>
                    <a:gd name="connsiteY219" fmla="*/ 471934 h 1160351"/>
                    <a:gd name="connsiteX220" fmla="*/ 216591 w 1877386"/>
                    <a:gd name="connsiteY220" fmla="*/ 489253 h 1160351"/>
                    <a:gd name="connsiteX221" fmla="*/ 203602 w 1877386"/>
                    <a:gd name="connsiteY221" fmla="*/ 532549 h 1160351"/>
                    <a:gd name="connsiteX222" fmla="*/ 155975 w 1877386"/>
                    <a:gd name="connsiteY222" fmla="*/ 554198 h 1160351"/>
                    <a:gd name="connsiteX223" fmla="*/ 121338 w 1877386"/>
                    <a:gd name="connsiteY223" fmla="*/ 541209 h 1160351"/>
                    <a:gd name="connsiteX224" fmla="*/ 138657 w 1877386"/>
                    <a:gd name="connsiteY224" fmla="*/ 571516 h 1160351"/>
                    <a:gd name="connsiteX225" fmla="*/ 147316 w 1877386"/>
                    <a:gd name="connsiteY225" fmla="*/ 575846 h 1160351"/>
                    <a:gd name="connsiteX226" fmla="*/ 138657 w 1877386"/>
                    <a:gd name="connsiteY226" fmla="*/ 580176 h 1160351"/>
                    <a:gd name="connsiteX227" fmla="*/ 8767 w 1877386"/>
                    <a:gd name="connsiteY227" fmla="*/ 692747 h 1160351"/>
                    <a:gd name="connsiteX228" fmla="*/ 21756 w 1877386"/>
                    <a:gd name="connsiteY228" fmla="*/ 788000 h 1160351"/>
                    <a:gd name="connsiteX229" fmla="*/ 43404 w 1877386"/>
                    <a:gd name="connsiteY229" fmla="*/ 736044 h 1160351"/>
                    <a:gd name="connsiteX230" fmla="*/ 52063 w 1877386"/>
                    <a:gd name="connsiteY230" fmla="*/ 740374 h 1160351"/>
                    <a:gd name="connsiteX231" fmla="*/ 43404 w 1877386"/>
                    <a:gd name="connsiteY231" fmla="*/ 779341 h 1160351"/>
                    <a:gd name="connsiteX232" fmla="*/ 60723 w 1877386"/>
                    <a:gd name="connsiteY232" fmla="*/ 805319 h 1160351"/>
                    <a:gd name="connsiteX233" fmla="*/ 65052 w 1877386"/>
                    <a:gd name="connsiteY233" fmla="*/ 805319 h 1160351"/>
                    <a:gd name="connsiteX234" fmla="*/ 65052 w 1877386"/>
                    <a:gd name="connsiteY234" fmla="*/ 809648 h 1160351"/>
                    <a:gd name="connsiteX235" fmla="*/ 112679 w 1877386"/>
                    <a:gd name="connsiteY235" fmla="*/ 891912 h 1160351"/>
                    <a:gd name="connsiteX236" fmla="*/ 147316 w 1877386"/>
                    <a:gd name="connsiteY236" fmla="*/ 948198 h 1160351"/>
                    <a:gd name="connsiteX237" fmla="*/ 108349 w 1877386"/>
                    <a:gd name="connsiteY237" fmla="*/ 982835 h 1160351"/>
                    <a:gd name="connsiteX238" fmla="*/ 86701 w 1877386"/>
                    <a:gd name="connsiteY238" fmla="*/ 982835 h 1160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</a:cxnLst>
                  <a:rect l="l" t="t" r="r" b="b"/>
                  <a:pathLst>
                    <a:path w="1877386" h="1160351">
                      <a:moveTo>
                        <a:pt x="277206" y="1160352"/>
                      </a:moveTo>
                      <a:lnTo>
                        <a:pt x="268547" y="1160352"/>
                      </a:lnTo>
                      <a:cubicBezTo>
                        <a:pt x="272877" y="1125714"/>
                        <a:pt x="272877" y="1065099"/>
                        <a:pt x="229580" y="1039121"/>
                      </a:cubicBezTo>
                      <a:cubicBezTo>
                        <a:pt x="207931" y="1026132"/>
                        <a:pt x="186283" y="1026132"/>
                        <a:pt x="164635" y="1026132"/>
                      </a:cubicBezTo>
                      <a:cubicBezTo>
                        <a:pt x="134327" y="1026132"/>
                        <a:pt x="104019" y="1021802"/>
                        <a:pt x="73712" y="978505"/>
                      </a:cubicBezTo>
                      <a:lnTo>
                        <a:pt x="65052" y="965516"/>
                      </a:lnTo>
                      <a:lnTo>
                        <a:pt x="78041" y="969846"/>
                      </a:lnTo>
                      <a:cubicBezTo>
                        <a:pt x="78041" y="969846"/>
                        <a:pt x="91030" y="974176"/>
                        <a:pt x="108349" y="974176"/>
                      </a:cubicBezTo>
                      <a:cubicBezTo>
                        <a:pt x="125668" y="974176"/>
                        <a:pt x="138657" y="965516"/>
                        <a:pt x="138657" y="948198"/>
                      </a:cubicBezTo>
                      <a:cubicBezTo>
                        <a:pt x="142986" y="926549"/>
                        <a:pt x="125668" y="917890"/>
                        <a:pt x="108349" y="900571"/>
                      </a:cubicBezTo>
                      <a:cubicBezTo>
                        <a:pt x="86701" y="883253"/>
                        <a:pt x="56393" y="857275"/>
                        <a:pt x="56393" y="813978"/>
                      </a:cubicBezTo>
                      <a:cubicBezTo>
                        <a:pt x="47734" y="805319"/>
                        <a:pt x="39074" y="796659"/>
                        <a:pt x="39074" y="783670"/>
                      </a:cubicBezTo>
                      <a:cubicBezTo>
                        <a:pt x="39074" y="783670"/>
                        <a:pt x="39074" y="783670"/>
                        <a:pt x="39074" y="779341"/>
                      </a:cubicBezTo>
                      <a:cubicBezTo>
                        <a:pt x="34745" y="792330"/>
                        <a:pt x="34745" y="800989"/>
                        <a:pt x="34745" y="800989"/>
                      </a:cubicBezTo>
                      <a:lnTo>
                        <a:pt x="34745" y="813978"/>
                      </a:lnTo>
                      <a:lnTo>
                        <a:pt x="26085" y="805319"/>
                      </a:lnTo>
                      <a:cubicBezTo>
                        <a:pt x="26085" y="805319"/>
                        <a:pt x="-12882" y="753363"/>
                        <a:pt x="4437" y="692747"/>
                      </a:cubicBezTo>
                      <a:cubicBezTo>
                        <a:pt x="17426" y="649451"/>
                        <a:pt x="56393" y="610484"/>
                        <a:pt x="125668" y="584505"/>
                      </a:cubicBezTo>
                      <a:cubicBezTo>
                        <a:pt x="117008" y="575846"/>
                        <a:pt x="108349" y="562857"/>
                        <a:pt x="108349" y="536879"/>
                      </a:cubicBezTo>
                      <a:lnTo>
                        <a:pt x="108349" y="523890"/>
                      </a:lnTo>
                      <a:lnTo>
                        <a:pt x="117008" y="532549"/>
                      </a:lnTo>
                      <a:cubicBezTo>
                        <a:pt x="125668" y="541209"/>
                        <a:pt x="138657" y="549868"/>
                        <a:pt x="151646" y="549868"/>
                      </a:cubicBezTo>
                      <a:cubicBezTo>
                        <a:pt x="168964" y="549868"/>
                        <a:pt x="181953" y="545538"/>
                        <a:pt x="190613" y="532549"/>
                      </a:cubicBezTo>
                      <a:cubicBezTo>
                        <a:pt x="199272" y="523890"/>
                        <a:pt x="203602" y="510901"/>
                        <a:pt x="199272" y="493582"/>
                      </a:cubicBezTo>
                      <a:cubicBezTo>
                        <a:pt x="199272" y="489253"/>
                        <a:pt x="199272" y="480593"/>
                        <a:pt x="194942" y="476264"/>
                      </a:cubicBezTo>
                      <a:cubicBezTo>
                        <a:pt x="186283" y="424308"/>
                        <a:pt x="173294" y="363692"/>
                        <a:pt x="298855" y="285758"/>
                      </a:cubicBezTo>
                      <a:cubicBezTo>
                        <a:pt x="264217" y="277099"/>
                        <a:pt x="251228" y="238132"/>
                        <a:pt x="251228" y="216484"/>
                      </a:cubicBezTo>
                      <a:lnTo>
                        <a:pt x="251228" y="203494"/>
                      </a:lnTo>
                      <a:lnTo>
                        <a:pt x="259888" y="220813"/>
                      </a:lnTo>
                      <a:cubicBezTo>
                        <a:pt x="259888" y="220813"/>
                        <a:pt x="272877" y="242462"/>
                        <a:pt x="298855" y="242462"/>
                      </a:cubicBezTo>
                      <a:cubicBezTo>
                        <a:pt x="316173" y="242462"/>
                        <a:pt x="337822" y="229473"/>
                        <a:pt x="363800" y="207824"/>
                      </a:cubicBezTo>
                      <a:cubicBezTo>
                        <a:pt x="424415" y="151538"/>
                        <a:pt x="493690" y="142879"/>
                        <a:pt x="519668" y="142879"/>
                      </a:cubicBezTo>
                      <a:cubicBezTo>
                        <a:pt x="532657" y="142879"/>
                        <a:pt x="545646" y="142879"/>
                        <a:pt x="558635" y="147209"/>
                      </a:cubicBezTo>
                      <a:cubicBezTo>
                        <a:pt x="554305" y="138549"/>
                        <a:pt x="549975" y="125560"/>
                        <a:pt x="554305" y="116901"/>
                      </a:cubicBezTo>
                      <a:cubicBezTo>
                        <a:pt x="558635" y="90923"/>
                        <a:pt x="580283" y="60615"/>
                        <a:pt x="606261" y="51956"/>
                      </a:cubicBezTo>
                      <a:lnTo>
                        <a:pt x="614920" y="43297"/>
                      </a:lnTo>
                      <a:lnTo>
                        <a:pt x="610591" y="51956"/>
                      </a:lnTo>
                      <a:cubicBezTo>
                        <a:pt x="606261" y="69275"/>
                        <a:pt x="606261" y="86593"/>
                        <a:pt x="614920" y="103912"/>
                      </a:cubicBezTo>
                      <a:cubicBezTo>
                        <a:pt x="619250" y="112571"/>
                        <a:pt x="632239" y="121231"/>
                        <a:pt x="649558" y="121231"/>
                      </a:cubicBezTo>
                      <a:cubicBezTo>
                        <a:pt x="666876" y="121231"/>
                        <a:pt x="688525" y="112571"/>
                        <a:pt x="714503" y="95253"/>
                      </a:cubicBezTo>
                      <a:cubicBezTo>
                        <a:pt x="766459" y="60615"/>
                        <a:pt x="866041" y="0"/>
                        <a:pt x="965624" y="0"/>
                      </a:cubicBezTo>
                      <a:cubicBezTo>
                        <a:pt x="1034898" y="0"/>
                        <a:pt x="1091184" y="25978"/>
                        <a:pt x="1134481" y="82264"/>
                      </a:cubicBezTo>
                      <a:cubicBezTo>
                        <a:pt x="1160459" y="69275"/>
                        <a:pt x="1190766" y="64945"/>
                        <a:pt x="1216744" y="64945"/>
                      </a:cubicBezTo>
                      <a:cubicBezTo>
                        <a:pt x="1316327" y="64945"/>
                        <a:pt x="1402920" y="138549"/>
                        <a:pt x="1424569" y="160198"/>
                      </a:cubicBezTo>
                      <a:cubicBezTo>
                        <a:pt x="1467865" y="199165"/>
                        <a:pt x="1515492" y="225143"/>
                        <a:pt x="1545799" y="225143"/>
                      </a:cubicBezTo>
                      <a:cubicBezTo>
                        <a:pt x="1567448" y="225143"/>
                        <a:pt x="1580437" y="216484"/>
                        <a:pt x="1593426" y="194835"/>
                      </a:cubicBezTo>
                      <a:lnTo>
                        <a:pt x="1597755" y="190505"/>
                      </a:lnTo>
                      <a:lnTo>
                        <a:pt x="1602085" y="194835"/>
                      </a:lnTo>
                      <a:cubicBezTo>
                        <a:pt x="1615074" y="207824"/>
                        <a:pt x="1615074" y="220813"/>
                        <a:pt x="1615074" y="233802"/>
                      </a:cubicBezTo>
                      <a:cubicBezTo>
                        <a:pt x="1610744" y="246791"/>
                        <a:pt x="1597755" y="255451"/>
                        <a:pt x="1584766" y="259780"/>
                      </a:cubicBezTo>
                      <a:cubicBezTo>
                        <a:pt x="1619404" y="272769"/>
                        <a:pt x="1701667" y="307407"/>
                        <a:pt x="1714656" y="376681"/>
                      </a:cubicBezTo>
                      <a:cubicBezTo>
                        <a:pt x="1723316" y="419978"/>
                        <a:pt x="1740634" y="441626"/>
                        <a:pt x="1766612" y="441626"/>
                      </a:cubicBezTo>
                      <a:cubicBezTo>
                        <a:pt x="1779601" y="441626"/>
                        <a:pt x="1792590" y="432967"/>
                        <a:pt x="1805579" y="424308"/>
                      </a:cubicBezTo>
                      <a:lnTo>
                        <a:pt x="1809909" y="419978"/>
                      </a:lnTo>
                      <a:lnTo>
                        <a:pt x="1814239" y="424308"/>
                      </a:lnTo>
                      <a:cubicBezTo>
                        <a:pt x="1822898" y="432967"/>
                        <a:pt x="1822898" y="445956"/>
                        <a:pt x="1818568" y="454615"/>
                      </a:cubicBezTo>
                      <a:cubicBezTo>
                        <a:pt x="1814239" y="467604"/>
                        <a:pt x="1801250" y="476264"/>
                        <a:pt x="1788261" y="480593"/>
                      </a:cubicBezTo>
                      <a:cubicBezTo>
                        <a:pt x="1809909" y="493582"/>
                        <a:pt x="1861865" y="528220"/>
                        <a:pt x="1874854" y="584505"/>
                      </a:cubicBezTo>
                      <a:cubicBezTo>
                        <a:pt x="1883513" y="632132"/>
                        <a:pt x="1870524" y="679758"/>
                        <a:pt x="1827228" y="731714"/>
                      </a:cubicBezTo>
                      <a:cubicBezTo>
                        <a:pt x="1796920" y="757692"/>
                        <a:pt x="1779601" y="783670"/>
                        <a:pt x="1783931" y="800989"/>
                      </a:cubicBezTo>
                      <a:cubicBezTo>
                        <a:pt x="1788261" y="813978"/>
                        <a:pt x="1801250" y="822637"/>
                        <a:pt x="1827228" y="831297"/>
                      </a:cubicBezTo>
                      <a:lnTo>
                        <a:pt x="1831557" y="831297"/>
                      </a:lnTo>
                      <a:lnTo>
                        <a:pt x="1831557" y="835626"/>
                      </a:lnTo>
                      <a:cubicBezTo>
                        <a:pt x="1827228" y="861604"/>
                        <a:pt x="1814239" y="874593"/>
                        <a:pt x="1788261" y="874593"/>
                      </a:cubicBezTo>
                      <a:lnTo>
                        <a:pt x="1788261" y="874593"/>
                      </a:lnTo>
                      <a:cubicBezTo>
                        <a:pt x="1788261" y="874593"/>
                        <a:pt x="1783931" y="874593"/>
                        <a:pt x="1783931" y="874593"/>
                      </a:cubicBezTo>
                      <a:cubicBezTo>
                        <a:pt x="1796920" y="887582"/>
                        <a:pt x="1818568" y="913560"/>
                        <a:pt x="1814239" y="943868"/>
                      </a:cubicBezTo>
                      <a:cubicBezTo>
                        <a:pt x="1809909" y="969846"/>
                        <a:pt x="1788261" y="991494"/>
                        <a:pt x="1749294" y="1004484"/>
                      </a:cubicBezTo>
                      <a:cubicBezTo>
                        <a:pt x="1645382" y="1034791"/>
                        <a:pt x="1606415" y="1065099"/>
                        <a:pt x="1602085" y="1069429"/>
                      </a:cubicBezTo>
                      <a:lnTo>
                        <a:pt x="1593426" y="1073758"/>
                      </a:lnTo>
                      <a:lnTo>
                        <a:pt x="1593426" y="1065099"/>
                      </a:lnTo>
                      <a:cubicBezTo>
                        <a:pt x="1584766" y="1008813"/>
                        <a:pt x="1576107" y="935209"/>
                        <a:pt x="1576107" y="909231"/>
                      </a:cubicBezTo>
                      <a:cubicBezTo>
                        <a:pt x="1571777" y="909231"/>
                        <a:pt x="1567448" y="913560"/>
                        <a:pt x="1554459" y="909231"/>
                      </a:cubicBezTo>
                      <a:lnTo>
                        <a:pt x="1545799" y="909231"/>
                      </a:lnTo>
                      <a:lnTo>
                        <a:pt x="1550129" y="900571"/>
                      </a:lnTo>
                      <a:cubicBezTo>
                        <a:pt x="1567448" y="878923"/>
                        <a:pt x="1571777" y="861604"/>
                        <a:pt x="1563118" y="848615"/>
                      </a:cubicBezTo>
                      <a:cubicBezTo>
                        <a:pt x="1558788" y="835626"/>
                        <a:pt x="1541470" y="826967"/>
                        <a:pt x="1515492" y="826967"/>
                      </a:cubicBezTo>
                      <a:cubicBezTo>
                        <a:pt x="1489514" y="826967"/>
                        <a:pt x="1463535" y="813978"/>
                        <a:pt x="1450546" y="796659"/>
                      </a:cubicBezTo>
                      <a:cubicBezTo>
                        <a:pt x="1437558" y="779341"/>
                        <a:pt x="1428898" y="757692"/>
                        <a:pt x="1424569" y="731714"/>
                      </a:cubicBezTo>
                      <a:cubicBezTo>
                        <a:pt x="1411580" y="757692"/>
                        <a:pt x="1385601" y="766352"/>
                        <a:pt x="1350964" y="775011"/>
                      </a:cubicBezTo>
                      <a:lnTo>
                        <a:pt x="1337975" y="779341"/>
                      </a:lnTo>
                      <a:lnTo>
                        <a:pt x="1346635" y="770681"/>
                      </a:lnTo>
                      <a:cubicBezTo>
                        <a:pt x="1355294" y="762022"/>
                        <a:pt x="1359623" y="753363"/>
                        <a:pt x="1355294" y="744703"/>
                      </a:cubicBezTo>
                      <a:cubicBezTo>
                        <a:pt x="1350964" y="727385"/>
                        <a:pt x="1333645" y="710066"/>
                        <a:pt x="1307667" y="697077"/>
                      </a:cubicBezTo>
                      <a:cubicBezTo>
                        <a:pt x="1247052" y="666769"/>
                        <a:pt x="1221074" y="645121"/>
                        <a:pt x="1212415" y="636462"/>
                      </a:cubicBezTo>
                      <a:cubicBezTo>
                        <a:pt x="1203755" y="653780"/>
                        <a:pt x="1186437" y="697077"/>
                        <a:pt x="1208085" y="718725"/>
                      </a:cubicBezTo>
                      <a:lnTo>
                        <a:pt x="1216744" y="727385"/>
                      </a:lnTo>
                      <a:lnTo>
                        <a:pt x="1208085" y="727385"/>
                      </a:lnTo>
                      <a:cubicBezTo>
                        <a:pt x="1195096" y="727385"/>
                        <a:pt x="1186437" y="731714"/>
                        <a:pt x="1177777" y="731714"/>
                      </a:cubicBezTo>
                      <a:cubicBezTo>
                        <a:pt x="1091184" y="731714"/>
                        <a:pt x="1052217" y="675429"/>
                        <a:pt x="1039228" y="653780"/>
                      </a:cubicBezTo>
                      <a:cubicBezTo>
                        <a:pt x="1030569" y="671099"/>
                        <a:pt x="1030569" y="697077"/>
                        <a:pt x="1034898" y="718725"/>
                      </a:cubicBezTo>
                      <a:cubicBezTo>
                        <a:pt x="1043558" y="736044"/>
                        <a:pt x="1056547" y="749033"/>
                        <a:pt x="1069536" y="757692"/>
                      </a:cubicBezTo>
                      <a:lnTo>
                        <a:pt x="1091184" y="766352"/>
                      </a:lnTo>
                      <a:lnTo>
                        <a:pt x="1069536" y="770681"/>
                      </a:lnTo>
                      <a:cubicBezTo>
                        <a:pt x="1069536" y="770681"/>
                        <a:pt x="1065206" y="770681"/>
                        <a:pt x="1060876" y="770681"/>
                      </a:cubicBezTo>
                      <a:cubicBezTo>
                        <a:pt x="1056547" y="770681"/>
                        <a:pt x="1013250" y="770681"/>
                        <a:pt x="974283" y="753363"/>
                      </a:cubicBezTo>
                      <a:cubicBezTo>
                        <a:pt x="978613" y="770681"/>
                        <a:pt x="978613" y="792330"/>
                        <a:pt x="969953" y="813978"/>
                      </a:cubicBezTo>
                      <a:cubicBezTo>
                        <a:pt x="956964" y="848615"/>
                        <a:pt x="930986" y="870264"/>
                        <a:pt x="896349" y="870264"/>
                      </a:cubicBezTo>
                      <a:lnTo>
                        <a:pt x="866041" y="870264"/>
                      </a:lnTo>
                      <a:lnTo>
                        <a:pt x="892019" y="857275"/>
                      </a:lnTo>
                      <a:cubicBezTo>
                        <a:pt x="900679" y="852945"/>
                        <a:pt x="900679" y="848615"/>
                        <a:pt x="900679" y="844286"/>
                      </a:cubicBezTo>
                      <a:cubicBezTo>
                        <a:pt x="900679" y="835626"/>
                        <a:pt x="892019" y="822637"/>
                        <a:pt x="866041" y="809648"/>
                      </a:cubicBezTo>
                      <a:cubicBezTo>
                        <a:pt x="835734" y="796659"/>
                        <a:pt x="788107" y="775011"/>
                        <a:pt x="762129" y="744703"/>
                      </a:cubicBezTo>
                      <a:cubicBezTo>
                        <a:pt x="757799" y="788000"/>
                        <a:pt x="731821" y="813978"/>
                        <a:pt x="692854" y="813978"/>
                      </a:cubicBezTo>
                      <a:cubicBezTo>
                        <a:pt x="675536" y="813978"/>
                        <a:pt x="658217" y="809648"/>
                        <a:pt x="636569" y="800989"/>
                      </a:cubicBezTo>
                      <a:lnTo>
                        <a:pt x="623580" y="796659"/>
                      </a:lnTo>
                      <a:lnTo>
                        <a:pt x="636569" y="792330"/>
                      </a:lnTo>
                      <a:cubicBezTo>
                        <a:pt x="653887" y="788000"/>
                        <a:pt x="662547" y="783670"/>
                        <a:pt x="666876" y="779341"/>
                      </a:cubicBezTo>
                      <a:cubicBezTo>
                        <a:pt x="671206" y="766352"/>
                        <a:pt x="636569" y="740374"/>
                        <a:pt x="593272" y="705736"/>
                      </a:cubicBezTo>
                      <a:cubicBezTo>
                        <a:pt x="588942" y="813978"/>
                        <a:pt x="437404" y="835626"/>
                        <a:pt x="437404" y="835626"/>
                      </a:cubicBezTo>
                      <a:lnTo>
                        <a:pt x="428745" y="835626"/>
                      </a:lnTo>
                      <a:lnTo>
                        <a:pt x="437404" y="813978"/>
                      </a:lnTo>
                      <a:cubicBezTo>
                        <a:pt x="411426" y="839956"/>
                        <a:pt x="381118" y="861604"/>
                        <a:pt x="350811" y="861604"/>
                      </a:cubicBezTo>
                      <a:cubicBezTo>
                        <a:pt x="337822" y="861604"/>
                        <a:pt x="324833" y="857275"/>
                        <a:pt x="316173" y="848615"/>
                      </a:cubicBezTo>
                      <a:cubicBezTo>
                        <a:pt x="290195" y="874593"/>
                        <a:pt x="268547" y="917890"/>
                        <a:pt x="277206" y="987165"/>
                      </a:cubicBezTo>
                      <a:lnTo>
                        <a:pt x="277206" y="995824"/>
                      </a:lnTo>
                      <a:cubicBezTo>
                        <a:pt x="290195" y="1047780"/>
                        <a:pt x="294525" y="1091077"/>
                        <a:pt x="277206" y="1160352"/>
                      </a:cubicBezTo>
                      <a:close/>
                      <a:moveTo>
                        <a:pt x="86701" y="982835"/>
                      </a:moveTo>
                      <a:cubicBezTo>
                        <a:pt x="112679" y="1013143"/>
                        <a:pt x="134327" y="1013143"/>
                        <a:pt x="164635" y="1017472"/>
                      </a:cubicBezTo>
                      <a:cubicBezTo>
                        <a:pt x="186283" y="1017472"/>
                        <a:pt x="207931" y="1017472"/>
                        <a:pt x="233909" y="1034791"/>
                      </a:cubicBezTo>
                      <a:cubicBezTo>
                        <a:pt x="259888" y="1047780"/>
                        <a:pt x="272877" y="1078088"/>
                        <a:pt x="277206" y="1112725"/>
                      </a:cubicBezTo>
                      <a:cubicBezTo>
                        <a:pt x="281536" y="1069429"/>
                        <a:pt x="277206" y="1034791"/>
                        <a:pt x="268547" y="987165"/>
                      </a:cubicBezTo>
                      <a:lnTo>
                        <a:pt x="268547" y="978505"/>
                      </a:lnTo>
                      <a:cubicBezTo>
                        <a:pt x="255558" y="900571"/>
                        <a:pt x="285865" y="852945"/>
                        <a:pt x="311844" y="831297"/>
                      </a:cubicBezTo>
                      <a:lnTo>
                        <a:pt x="316173" y="826967"/>
                      </a:lnTo>
                      <a:lnTo>
                        <a:pt x="320503" y="831297"/>
                      </a:lnTo>
                      <a:cubicBezTo>
                        <a:pt x="329162" y="839956"/>
                        <a:pt x="337822" y="848615"/>
                        <a:pt x="350811" y="848615"/>
                      </a:cubicBezTo>
                      <a:cubicBezTo>
                        <a:pt x="381118" y="848615"/>
                        <a:pt x="420085" y="818308"/>
                        <a:pt x="446063" y="788000"/>
                      </a:cubicBezTo>
                      <a:lnTo>
                        <a:pt x="459052" y="770681"/>
                      </a:lnTo>
                      <a:lnTo>
                        <a:pt x="441734" y="809648"/>
                      </a:lnTo>
                      <a:cubicBezTo>
                        <a:pt x="472041" y="805319"/>
                        <a:pt x="588942" y="775011"/>
                        <a:pt x="584613" y="684088"/>
                      </a:cubicBezTo>
                      <a:lnTo>
                        <a:pt x="584613" y="675429"/>
                      </a:lnTo>
                      <a:lnTo>
                        <a:pt x="593272" y="684088"/>
                      </a:lnTo>
                      <a:cubicBezTo>
                        <a:pt x="649558" y="727385"/>
                        <a:pt x="679865" y="749033"/>
                        <a:pt x="675536" y="770681"/>
                      </a:cubicBezTo>
                      <a:cubicBezTo>
                        <a:pt x="675536" y="779341"/>
                        <a:pt x="666876" y="783670"/>
                        <a:pt x="653887" y="788000"/>
                      </a:cubicBezTo>
                      <a:cubicBezTo>
                        <a:pt x="666876" y="792330"/>
                        <a:pt x="679865" y="796659"/>
                        <a:pt x="692854" y="796659"/>
                      </a:cubicBezTo>
                      <a:cubicBezTo>
                        <a:pt x="731821" y="796659"/>
                        <a:pt x="753470" y="770681"/>
                        <a:pt x="757799" y="723055"/>
                      </a:cubicBezTo>
                      <a:lnTo>
                        <a:pt x="757799" y="705736"/>
                      </a:lnTo>
                      <a:lnTo>
                        <a:pt x="766459" y="723055"/>
                      </a:lnTo>
                      <a:cubicBezTo>
                        <a:pt x="783777" y="753363"/>
                        <a:pt x="840063" y="779341"/>
                        <a:pt x="870371" y="792330"/>
                      </a:cubicBezTo>
                      <a:cubicBezTo>
                        <a:pt x="896349" y="805319"/>
                        <a:pt x="913668" y="818308"/>
                        <a:pt x="913668" y="835626"/>
                      </a:cubicBezTo>
                      <a:cubicBezTo>
                        <a:pt x="913668" y="839956"/>
                        <a:pt x="913668" y="844286"/>
                        <a:pt x="909338" y="844286"/>
                      </a:cubicBezTo>
                      <a:cubicBezTo>
                        <a:pt x="939646" y="835626"/>
                        <a:pt x="952635" y="809648"/>
                        <a:pt x="961294" y="796659"/>
                      </a:cubicBezTo>
                      <a:cubicBezTo>
                        <a:pt x="969953" y="770681"/>
                        <a:pt x="969953" y="744703"/>
                        <a:pt x="961294" y="736044"/>
                      </a:cubicBezTo>
                      <a:lnTo>
                        <a:pt x="943975" y="714396"/>
                      </a:lnTo>
                      <a:lnTo>
                        <a:pt x="969953" y="727385"/>
                      </a:lnTo>
                      <a:cubicBezTo>
                        <a:pt x="1000261" y="744703"/>
                        <a:pt x="1034898" y="749033"/>
                        <a:pt x="1056547" y="749033"/>
                      </a:cubicBezTo>
                      <a:cubicBezTo>
                        <a:pt x="1047887" y="740374"/>
                        <a:pt x="1039228" y="731714"/>
                        <a:pt x="1034898" y="714396"/>
                      </a:cubicBezTo>
                      <a:cubicBezTo>
                        <a:pt x="1026239" y="688418"/>
                        <a:pt x="1030569" y="658110"/>
                        <a:pt x="1043558" y="636462"/>
                      </a:cubicBezTo>
                      <a:lnTo>
                        <a:pt x="1047887" y="627802"/>
                      </a:lnTo>
                      <a:lnTo>
                        <a:pt x="1052217" y="636462"/>
                      </a:lnTo>
                      <a:cubicBezTo>
                        <a:pt x="1052217" y="640791"/>
                        <a:pt x="1086854" y="718725"/>
                        <a:pt x="1186437" y="718725"/>
                      </a:cubicBezTo>
                      <a:cubicBezTo>
                        <a:pt x="1195096" y="718725"/>
                        <a:pt x="1199426" y="718725"/>
                        <a:pt x="1208085" y="718725"/>
                      </a:cubicBezTo>
                      <a:cubicBezTo>
                        <a:pt x="1186437" y="684088"/>
                        <a:pt x="1216744" y="627802"/>
                        <a:pt x="1216744" y="623472"/>
                      </a:cubicBezTo>
                      <a:lnTo>
                        <a:pt x="1221074" y="614813"/>
                      </a:lnTo>
                      <a:lnTo>
                        <a:pt x="1225404" y="623472"/>
                      </a:lnTo>
                      <a:cubicBezTo>
                        <a:pt x="1225404" y="623472"/>
                        <a:pt x="1242722" y="645121"/>
                        <a:pt x="1320656" y="688418"/>
                      </a:cubicBezTo>
                      <a:cubicBezTo>
                        <a:pt x="1355294" y="705736"/>
                        <a:pt x="1372612" y="727385"/>
                        <a:pt x="1376942" y="744703"/>
                      </a:cubicBezTo>
                      <a:cubicBezTo>
                        <a:pt x="1376942" y="753363"/>
                        <a:pt x="1376942" y="762022"/>
                        <a:pt x="1372612" y="766352"/>
                      </a:cubicBezTo>
                      <a:cubicBezTo>
                        <a:pt x="1411580" y="757692"/>
                        <a:pt x="1433228" y="744703"/>
                        <a:pt x="1437558" y="701407"/>
                      </a:cubicBezTo>
                      <a:lnTo>
                        <a:pt x="1437558" y="701407"/>
                      </a:lnTo>
                      <a:lnTo>
                        <a:pt x="1437558" y="701407"/>
                      </a:lnTo>
                      <a:lnTo>
                        <a:pt x="1437558" y="701407"/>
                      </a:lnTo>
                      <a:lnTo>
                        <a:pt x="1446217" y="701407"/>
                      </a:lnTo>
                      <a:lnTo>
                        <a:pt x="1446217" y="701407"/>
                      </a:lnTo>
                      <a:lnTo>
                        <a:pt x="1446217" y="701407"/>
                      </a:lnTo>
                      <a:lnTo>
                        <a:pt x="1446217" y="701407"/>
                      </a:lnTo>
                      <a:cubicBezTo>
                        <a:pt x="1441887" y="740374"/>
                        <a:pt x="1450546" y="775011"/>
                        <a:pt x="1467865" y="796659"/>
                      </a:cubicBezTo>
                      <a:cubicBezTo>
                        <a:pt x="1480854" y="813978"/>
                        <a:pt x="1502503" y="822637"/>
                        <a:pt x="1528480" y="822637"/>
                      </a:cubicBezTo>
                      <a:cubicBezTo>
                        <a:pt x="1558788" y="822637"/>
                        <a:pt x="1576107" y="831297"/>
                        <a:pt x="1584766" y="848615"/>
                      </a:cubicBezTo>
                      <a:cubicBezTo>
                        <a:pt x="1589096" y="857275"/>
                        <a:pt x="1593426" y="874593"/>
                        <a:pt x="1576107" y="900571"/>
                      </a:cubicBezTo>
                      <a:cubicBezTo>
                        <a:pt x="1584766" y="900571"/>
                        <a:pt x="1589096" y="896242"/>
                        <a:pt x="1589096" y="896242"/>
                      </a:cubicBezTo>
                      <a:lnTo>
                        <a:pt x="1597755" y="883253"/>
                      </a:lnTo>
                      <a:lnTo>
                        <a:pt x="1597755" y="896242"/>
                      </a:lnTo>
                      <a:cubicBezTo>
                        <a:pt x="1597755" y="896242"/>
                        <a:pt x="1606415" y="982835"/>
                        <a:pt x="1615074" y="1052110"/>
                      </a:cubicBezTo>
                      <a:cubicBezTo>
                        <a:pt x="1632393" y="1043451"/>
                        <a:pt x="1671360" y="1017472"/>
                        <a:pt x="1757953" y="991494"/>
                      </a:cubicBezTo>
                      <a:cubicBezTo>
                        <a:pt x="1792590" y="978505"/>
                        <a:pt x="1814239" y="956857"/>
                        <a:pt x="1814239" y="935209"/>
                      </a:cubicBezTo>
                      <a:cubicBezTo>
                        <a:pt x="1818568" y="900571"/>
                        <a:pt x="1775272" y="865934"/>
                        <a:pt x="1775272" y="861604"/>
                      </a:cubicBezTo>
                      <a:lnTo>
                        <a:pt x="1753623" y="844286"/>
                      </a:lnTo>
                      <a:lnTo>
                        <a:pt x="1779601" y="852945"/>
                      </a:lnTo>
                      <a:cubicBezTo>
                        <a:pt x="1779601" y="852945"/>
                        <a:pt x="1788261" y="857275"/>
                        <a:pt x="1796920" y="857275"/>
                      </a:cubicBezTo>
                      <a:cubicBezTo>
                        <a:pt x="1814239" y="857275"/>
                        <a:pt x="1827228" y="848615"/>
                        <a:pt x="1827228" y="831297"/>
                      </a:cubicBezTo>
                      <a:cubicBezTo>
                        <a:pt x="1801250" y="822637"/>
                        <a:pt x="1783931" y="813978"/>
                        <a:pt x="1779601" y="796659"/>
                      </a:cubicBezTo>
                      <a:cubicBezTo>
                        <a:pt x="1775272" y="775011"/>
                        <a:pt x="1788261" y="749033"/>
                        <a:pt x="1822898" y="718725"/>
                      </a:cubicBezTo>
                      <a:cubicBezTo>
                        <a:pt x="1861865" y="671099"/>
                        <a:pt x="1879184" y="623472"/>
                        <a:pt x="1870524" y="580176"/>
                      </a:cubicBezTo>
                      <a:cubicBezTo>
                        <a:pt x="1853206" y="515231"/>
                        <a:pt x="1779601" y="480593"/>
                        <a:pt x="1779601" y="476264"/>
                      </a:cubicBezTo>
                      <a:lnTo>
                        <a:pt x="1766612" y="471934"/>
                      </a:lnTo>
                      <a:lnTo>
                        <a:pt x="1779601" y="467604"/>
                      </a:lnTo>
                      <a:cubicBezTo>
                        <a:pt x="1779601" y="467604"/>
                        <a:pt x="1805579" y="458945"/>
                        <a:pt x="1814239" y="441626"/>
                      </a:cubicBezTo>
                      <a:cubicBezTo>
                        <a:pt x="1814239" y="437297"/>
                        <a:pt x="1814239" y="432967"/>
                        <a:pt x="1814239" y="424308"/>
                      </a:cubicBezTo>
                      <a:cubicBezTo>
                        <a:pt x="1801250" y="437297"/>
                        <a:pt x="1788261" y="441626"/>
                        <a:pt x="1775272" y="441626"/>
                      </a:cubicBezTo>
                      <a:cubicBezTo>
                        <a:pt x="1744964" y="441626"/>
                        <a:pt x="1723316" y="415648"/>
                        <a:pt x="1714656" y="368022"/>
                      </a:cubicBezTo>
                      <a:cubicBezTo>
                        <a:pt x="1688678" y="294418"/>
                        <a:pt x="1567448" y="259780"/>
                        <a:pt x="1567448" y="259780"/>
                      </a:cubicBezTo>
                      <a:lnTo>
                        <a:pt x="1550129" y="255451"/>
                      </a:lnTo>
                      <a:lnTo>
                        <a:pt x="1567448" y="251121"/>
                      </a:lnTo>
                      <a:cubicBezTo>
                        <a:pt x="1567448" y="251121"/>
                        <a:pt x="1597755" y="242462"/>
                        <a:pt x="1606415" y="225143"/>
                      </a:cubicBezTo>
                      <a:cubicBezTo>
                        <a:pt x="1606415" y="216484"/>
                        <a:pt x="1606415" y="212154"/>
                        <a:pt x="1602085" y="203494"/>
                      </a:cubicBezTo>
                      <a:cubicBezTo>
                        <a:pt x="1589096" y="220813"/>
                        <a:pt x="1571777" y="229473"/>
                        <a:pt x="1550129" y="229473"/>
                      </a:cubicBezTo>
                      <a:cubicBezTo>
                        <a:pt x="1515492" y="229473"/>
                        <a:pt x="1467865" y="203494"/>
                        <a:pt x="1420239" y="164527"/>
                      </a:cubicBezTo>
                      <a:cubicBezTo>
                        <a:pt x="1398590" y="142879"/>
                        <a:pt x="1311997" y="73604"/>
                        <a:pt x="1216744" y="73604"/>
                      </a:cubicBezTo>
                      <a:cubicBezTo>
                        <a:pt x="1186437" y="73604"/>
                        <a:pt x="1160459" y="77934"/>
                        <a:pt x="1134481" y="90923"/>
                      </a:cubicBezTo>
                      <a:lnTo>
                        <a:pt x="1130151" y="90923"/>
                      </a:lnTo>
                      <a:lnTo>
                        <a:pt x="1125821" y="86593"/>
                      </a:lnTo>
                      <a:cubicBezTo>
                        <a:pt x="1082525" y="34637"/>
                        <a:pt x="1026239" y="4330"/>
                        <a:pt x="961294" y="4330"/>
                      </a:cubicBezTo>
                      <a:cubicBezTo>
                        <a:pt x="866041" y="4330"/>
                        <a:pt x="766459" y="60615"/>
                        <a:pt x="714503" y="95253"/>
                      </a:cubicBezTo>
                      <a:cubicBezTo>
                        <a:pt x="692854" y="121231"/>
                        <a:pt x="671206" y="129890"/>
                        <a:pt x="649558" y="129890"/>
                      </a:cubicBezTo>
                      <a:cubicBezTo>
                        <a:pt x="627909" y="129890"/>
                        <a:pt x="614920" y="116901"/>
                        <a:pt x="606261" y="108242"/>
                      </a:cubicBezTo>
                      <a:cubicBezTo>
                        <a:pt x="597602" y="95253"/>
                        <a:pt x="593272" y="77934"/>
                        <a:pt x="597602" y="60615"/>
                      </a:cubicBezTo>
                      <a:cubicBezTo>
                        <a:pt x="580283" y="73604"/>
                        <a:pt x="562964" y="95253"/>
                        <a:pt x="562964" y="112571"/>
                      </a:cubicBezTo>
                      <a:cubicBezTo>
                        <a:pt x="562964" y="121231"/>
                        <a:pt x="562964" y="138549"/>
                        <a:pt x="575953" y="151538"/>
                      </a:cubicBezTo>
                      <a:lnTo>
                        <a:pt x="610591" y="177516"/>
                      </a:lnTo>
                      <a:lnTo>
                        <a:pt x="571624" y="160198"/>
                      </a:lnTo>
                      <a:cubicBezTo>
                        <a:pt x="558635" y="155868"/>
                        <a:pt x="541316" y="151538"/>
                        <a:pt x="519668" y="151538"/>
                      </a:cubicBezTo>
                      <a:cubicBezTo>
                        <a:pt x="493690" y="151538"/>
                        <a:pt x="428745" y="155868"/>
                        <a:pt x="372459" y="212154"/>
                      </a:cubicBezTo>
                      <a:cubicBezTo>
                        <a:pt x="346481" y="238132"/>
                        <a:pt x="324833" y="246791"/>
                        <a:pt x="303184" y="246791"/>
                      </a:cubicBezTo>
                      <a:cubicBezTo>
                        <a:pt x="285865" y="246791"/>
                        <a:pt x="277206" y="238132"/>
                        <a:pt x="268547" y="233802"/>
                      </a:cubicBezTo>
                      <a:cubicBezTo>
                        <a:pt x="272877" y="251121"/>
                        <a:pt x="281536" y="281429"/>
                        <a:pt x="320503" y="277099"/>
                      </a:cubicBezTo>
                      <a:lnTo>
                        <a:pt x="342151" y="277099"/>
                      </a:lnTo>
                      <a:lnTo>
                        <a:pt x="324833" y="285758"/>
                      </a:lnTo>
                      <a:cubicBezTo>
                        <a:pt x="190613" y="363692"/>
                        <a:pt x="199272" y="419978"/>
                        <a:pt x="212261" y="471934"/>
                      </a:cubicBezTo>
                      <a:cubicBezTo>
                        <a:pt x="212261" y="476264"/>
                        <a:pt x="216591" y="484923"/>
                        <a:pt x="216591" y="489253"/>
                      </a:cubicBezTo>
                      <a:cubicBezTo>
                        <a:pt x="220920" y="506571"/>
                        <a:pt x="216591" y="523890"/>
                        <a:pt x="203602" y="532549"/>
                      </a:cubicBezTo>
                      <a:cubicBezTo>
                        <a:pt x="190613" y="545538"/>
                        <a:pt x="173294" y="554198"/>
                        <a:pt x="155975" y="554198"/>
                      </a:cubicBezTo>
                      <a:cubicBezTo>
                        <a:pt x="142986" y="554198"/>
                        <a:pt x="129997" y="549868"/>
                        <a:pt x="121338" y="541209"/>
                      </a:cubicBezTo>
                      <a:cubicBezTo>
                        <a:pt x="125668" y="562857"/>
                        <a:pt x="138657" y="571516"/>
                        <a:pt x="138657" y="571516"/>
                      </a:cubicBezTo>
                      <a:lnTo>
                        <a:pt x="147316" y="575846"/>
                      </a:lnTo>
                      <a:lnTo>
                        <a:pt x="138657" y="580176"/>
                      </a:lnTo>
                      <a:cubicBezTo>
                        <a:pt x="65052" y="614813"/>
                        <a:pt x="21756" y="649451"/>
                        <a:pt x="8767" y="692747"/>
                      </a:cubicBezTo>
                      <a:cubicBezTo>
                        <a:pt x="-4222" y="731714"/>
                        <a:pt x="13096" y="770681"/>
                        <a:pt x="21756" y="788000"/>
                      </a:cubicBezTo>
                      <a:cubicBezTo>
                        <a:pt x="26085" y="775011"/>
                        <a:pt x="30415" y="753363"/>
                        <a:pt x="43404" y="736044"/>
                      </a:cubicBezTo>
                      <a:lnTo>
                        <a:pt x="52063" y="740374"/>
                      </a:lnTo>
                      <a:cubicBezTo>
                        <a:pt x="43404" y="753363"/>
                        <a:pt x="39074" y="766352"/>
                        <a:pt x="43404" y="779341"/>
                      </a:cubicBezTo>
                      <a:cubicBezTo>
                        <a:pt x="43404" y="788000"/>
                        <a:pt x="52063" y="800989"/>
                        <a:pt x="60723" y="805319"/>
                      </a:cubicBezTo>
                      <a:lnTo>
                        <a:pt x="65052" y="805319"/>
                      </a:lnTo>
                      <a:lnTo>
                        <a:pt x="65052" y="809648"/>
                      </a:lnTo>
                      <a:cubicBezTo>
                        <a:pt x="65052" y="852945"/>
                        <a:pt x="91030" y="874593"/>
                        <a:pt x="112679" y="891912"/>
                      </a:cubicBezTo>
                      <a:cubicBezTo>
                        <a:pt x="129997" y="909231"/>
                        <a:pt x="151646" y="922220"/>
                        <a:pt x="147316" y="948198"/>
                      </a:cubicBezTo>
                      <a:cubicBezTo>
                        <a:pt x="142986" y="969846"/>
                        <a:pt x="129997" y="982835"/>
                        <a:pt x="108349" y="982835"/>
                      </a:cubicBezTo>
                      <a:cubicBezTo>
                        <a:pt x="99690" y="982835"/>
                        <a:pt x="91030" y="982835"/>
                        <a:pt x="86701" y="98283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0" name="Graphic 12">
                <a:extLst>
                  <a:ext uri="{FF2B5EF4-FFF2-40B4-BE49-F238E27FC236}">
                    <a16:creationId xmlns:a16="http://schemas.microsoft.com/office/drawing/2014/main" id="{441D0CE0-5944-443D-A453-6414973986E1}"/>
                  </a:ext>
                </a:extLst>
              </p:cNvPr>
              <p:cNvGrpSpPr/>
              <p:nvPr/>
            </p:nvGrpSpPr>
            <p:grpSpPr>
              <a:xfrm>
                <a:off x="16329823" y="1370760"/>
                <a:ext cx="233802" cy="300540"/>
                <a:chOff x="16329823" y="1370760"/>
                <a:chExt cx="233802" cy="300540"/>
              </a:xfrm>
            </p:grpSpPr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E2C18FB6-F84F-44CF-A1BE-6861AFFC1918}"/>
                    </a:ext>
                  </a:extLst>
                </p:cNvPr>
                <p:cNvSpPr/>
                <p:nvPr/>
              </p:nvSpPr>
              <p:spPr>
                <a:xfrm>
                  <a:off x="16330440" y="1375263"/>
                  <a:ext cx="224525" cy="290659"/>
                </a:xfrm>
                <a:custGeom>
                  <a:avLst/>
                  <a:gdLst>
                    <a:gd name="connsiteX0" fmla="*/ 3713 w 224525"/>
                    <a:gd name="connsiteY0" fmla="*/ 246618 h 290659"/>
                    <a:gd name="connsiteX1" fmla="*/ 85976 w 224525"/>
                    <a:gd name="connsiteY1" fmla="*/ 17146 h 290659"/>
                    <a:gd name="connsiteX2" fmla="*/ 224526 w 224525"/>
                    <a:gd name="connsiteY2" fmla="*/ 142706 h 290659"/>
                    <a:gd name="connsiteX3" fmla="*/ 72987 w 224525"/>
                    <a:gd name="connsiteY3" fmla="*/ 285585 h 290659"/>
                    <a:gd name="connsiteX4" fmla="*/ 3713 w 224525"/>
                    <a:gd name="connsiteY4" fmla="*/ 246618 h 290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525" h="290659">
                      <a:moveTo>
                        <a:pt x="3713" y="246618"/>
                      </a:moveTo>
                      <a:cubicBezTo>
                        <a:pt x="3713" y="246618"/>
                        <a:pt x="-26595" y="99409"/>
                        <a:pt x="85976" y="17146"/>
                      </a:cubicBezTo>
                      <a:cubicBezTo>
                        <a:pt x="146592" y="-21821"/>
                        <a:pt x="220196" y="-173"/>
                        <a:pt x="224526" y="142706"/>
                      </a:cubicBezTo>
                      <a:cubicBezTo>
                        <a:pt x="220196" y="259607"/>
                        <a:pt x="146592" y="307234"/>
                        <a:pt x="72987" y="285585"/>
                      </a:cubicBezTo>
                      <a:cubicBezTo>
                        <a:pt x="38350" y="263937"/>
                        <a:pt x="3713" y="246618"/>
                        <a:pt x="3713" y="2466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699661A8-A86F-4EE2-8A5D-1554D20E71F4}"/>
                    </a:ext>
                  </a:extLst>
                </p:cNvPr>
                <p:cNvSpPr/>
                <p:nvPr/>
              </p:nvSpPr>
              <p:spPr>
                <a:xfrm>
                  <a:off x="16329823" y="1370760"/>
                  <a:ext cx="233802" cy="300540"/>
                </a:xfrm>
                <a:custGeom>
                  <a:avLst/>
                  <a:gdLst>
                    <a:gd name="connsiteX0" fmla="*/ 4330 w 233802"/>
                    <a:gd name="connsiteY0" fmla="*/ 251121 h 300540"/>
                    <a:gd name="connsiteX1" fmla="*/ 0 w 233802"/>
                    <a:gd name="connsiteY1" fmla="*/ 186176 h 300540"/>
                    <a:gd name="connsiteX2" fmla="*/ 12989 w 233802"/>
                    <a:gd name="connsiteY2" fmla="*/ 121231 h 300540"/>
                    <a:gd name="connsiteX3" fmla="*/ 43297 w 233802"/>
                    <a:gd name="connsiteY3" fmla="*/ 64945 h 300540"/>
                    <a:gd name="connsiteX4" fmla="*/ 51956 w 233802"/>
                    <a:gd name="connsiteY4" fmla="*/ 51956 h 300540"/>
                    <a:gd name="connsiteX5" fmla="*/ 64945 w 233802"/>
                    <a:gd name="connsiteY5" fmla="*/ 38967 h 300540"/>
                    <a:gd name="connsiteX6" fmla="*/ 77934 w 233802"/>
                    <a:gd name="connsiteY6" fmla="*/ 25978 h 300540"/>
                    <a:gd name="connsiteX7" fmla="*/ 90923 w 233802"/>
                    <a:gd name="connsiteY7" fmla="*/ 17319 h 300540"/>
                    <a:gd name="connsiteX8" fmla="*/ 90923 w 233802"/>
                    <a:gd name="connsiteY8" fmla="*/ 17319 h 300540"/>
                    <a:gd name="connsiteX9" fmla="*/ 90923 w 233802"/>
                    <a:gd name="connsiteY9" fmla="*/ 17319 h 300540"/>
                    <a:gd name="connsiteX10" fmla="*/ 151538 w 233802"/>
                    <a:gd name="connsiteY10" fmla="*/ 0 h 300540"/>
                    <a:gd name="connsiteX11" fmla="*/ 181846 w 233802"/>
                    <a:gd name="connsiteY11" fmla="*/ 8659 h 300540"/>
                    <a:gd name="connsiteX12" fmla="*/ 207824 w 233802"/>
                    <a:gd name="connsiteY12" fmla="*/ 30308 h 300540"/>
                    <a:gd name="connsiteX13" fmla="*/ 229473 w 233802"/>
                    <a:gd name="connsiteY13" fmla="*/ 86593 h 300540"/>
                    <a:gd name="connsiteX14" fmla="*/ 233802 w 233802"/>
                    <a:gd name="connsiteY14" fmla="*/ 116901 h 300540"/>
                    <a:gd name="connsiteX15" fmla="*/ 233802 w 233802"/>
                    <a:gd name="connsiteY15" fmla="*/ 147209 h 300540"/>
                    <a:gd name="connsiteX16" fmla="*/ 225143 w 233802"/>
                    <a:gd name="connsiteY16" fmla="*/ 207824 h 300540"/>
                    <a:gd name="connsiteX17" fmla="*/ 194835 w 233802"/>
                    <a:gd name="connsiteY17" fmla="*/ 264110 h 300540"/>
                    <a:gd name="connsiteX18" fmla="*/ 142879 w 233802"/>
                    <a:gd name="connsiteY18" fmla="*/ 294418 h 300540"/>
                    <a:gd name="connsiteX19" fmla="*/ 82264 w 233802"/>
                    <a:gd name="connsiteY19" fmla="*/ 290088 h 300540"/>
                    <a:gd name="connsiteX20" fmla="*/ 82264 w 233802"/>
                    <a:gd name="connsiteY20" fmla="*/ 290088 h 300540"/>
                    <a:gd name="connsiteX21" fmla="*/ 82264 w 233802"/>
                    <a:gd name="connsiteY21" fmla="*/ 290088 h 300540"/>
                    <a:gd name="connsiteX22" fmla="*/ 4330 w 233802"/>
                    <a:gd name="connsiteY22" fmla="*/ 251121 h 300540"/>
                    <a:gd name="connsiteX23" fmla="*/ 4330 w 233802"/>
                    <a:gd name="connsiteY23" fmla="*/ 251121 h 300540"/>
                    <a:gd name="connsiteX24" fmla="*/ 77934 w 233802"/>
                    <a:gd name="connsiteY24" fmla="*/ 294418 h 300540"/>
                    <a:gd name="connsiteX25" fmla="*/ 77934 w 233802"/>
                    <a:gd name="connsiteY25" fmla="*/ 294418 h 300540"/>
                    <a:gd name="connsiteX26" fmla="*/ 138549 w 233802"/>
                    <a:gd name="connsiteY26" fmla="*/ 298747 h 300540"/>
                    <a:gd name="connsiteX27" fmla="*/ 186176 w 233802"/>
                    <a:gd name="connsiteY27" fmla="*/ 268440 h 300540"/>
                    <a:gd name="connsiteX28" fmla="*/ 212154 w 233802"/>
                    <a:gd name="connsiteY28" fmla="*/ 216484 h 300540"/>
                    <a:gd name="connsiteX29" fmla="*/ 220813 w 233802"/>
                    <a:gd name="connsiteY29" fmla="*/ 155868 h 300540"/>
                    <a:gd name="connsiteX30" fmla="*/ 220813 w 233802"/>
                    <a:gd name="connsiteY30" fmla="*/ 125560 h 300540"/>
                    <a:gd name="connsiteX31" fmla="*/ 216483 w 233802"/>
                    <a:gd name="connsiteY31" fmla="*/ 95253 h 300540"/>
                    <a:gd name="connsiteX32" fmla="*/ 194835 w 233802"/>
                    <a:gd name="connsiteY32" fmla="*/ 38967 h 300540"/>
                    <a:gd name="connsiteX33" fmla="*/ 173187 w 233802"/>
                    <a:gd name="connsiteY33" fmla="*/ 21648 h 300540"/>
                    <a:gd name="connsiteX34" fmla="*/ 147209 w 233802"/>
                    <a:gd name="connsiteY34" fmla="*/ 12989 h 300540"/>
                    <a:gd name="connsiteX35" fmla="*/ 90923 w 233802"/>
                    <a:gd name="connsiteY35" fmla="*/ 30308 h 300540"/>
                    <a:gd name="connsiteX36" fmla="*/ 90923 w 233802"/>
                    <a:gd name="connsiteY36" fmla="*/ 30308 h 300540"/>
                    <a:gd name="connsiteX37" fmla="*/ 47626 w 233802"/>
                    <a:gd name="connsiteY37" fmla="*/ 73604 h 300540"/>
                    <a:gd name="connsiteX38" fmla="*/ 17319 w 233802"/>
                    <a:gd name="connsiteY38" fmla="*/ 129890 h 300540"/>
                    <a:gd name="connsiteX39" fmla="*/ 4330 w 233802"/>
                    <a:gd name="connsiteY39" fmla="*/ 190505 h 300540"/>
                    <a:gd name="connsiteX40" fmla="*/ 4330 w 233802"/>
                    <a:gd name="connsiteY40" fmla="*/ 251121 h 300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33802" h="300540">
                      <a:moveTo>
                        <a:pt x="4330" y="251121"/>
                      </a:moveTo>
                      <a:cubicBezTo>
                        <a:pt x="0" y="229473"/>
                        <a:pt x="0" y="207824"/>
                        <a:pt x="0" y="186176"/>
                      </a:cubicBezTo>
                      <a:cubicBezTo>
                        <a:pt x="0" y="164528"/>
                        <a:pt x="4330" y="142879"/>
                        <a:pt x="12989" y="121231"/>
                      </a:cubicBezTo>
                      <a:cubicBezTo>
                        <a:pt x="17319" y="99582"/>
                        <a:pt x="30308" y="82264"/>
                        <a:pt x="43297" y="64945"/>
                      </a:cubicBezTo>
                      <a:cubicBezTo>
                        <a:pt x="47626" y="60615"/>
                        <a:pt x="51956" y="56286"/>
                        <a:pt x="51956" y="51956"/>
                      </a:cubicBezTo>
                      <a:cubicBezTo>
                        <a:pt x="56286" y="47626"/>
                        <a:pt x="60615" y="43297"/>
                        <a:pt x="64945" y="38967"/>
                      </a:cubicBezTo>
                      <a:cubicBezTo>
                        <a:pt x="69275" y="34637"/>
                        <a:pt x="73604" y="30308"/>
                        <a:pt x="77934" y="25978"/>
                      </a:cubicBezTo>
                      <a:cubicBezTo>
                        <a:pt x="82264" y="21648"/>
                        <a:pt x="86593" y="17319"/>
                        <a:pt x="90923" y="17319"/>
                      </a:cubicBezTo>
                      <a:lnTo>
                        <a:pt x="90923" y="17319"/>
                      </a:lnTo>
                      <a:lnTo>
                        <a:pt x="90923" y="17319"/>
                      </a:lnTo>
                      <a:cubicBezTo>
                        <a:pt x="108242" y="8659"/>
                        <a:pt x="129890" y="0"/>
                        <a:pt x="151538" y="0"/>
                      </a:cubicBezTo>
                      <a:cubicBezTo>
                        <a:pt x="160198" y="0"/>
                        <a:pt x="173187" y="4330"/>
                        <a:pt x="181846" y="8659"/>
                      </a:cubicBezTo>
                      <a:cubicBezTo>
                        <a:pt x="190505" y="12989"/>
                        <a:pt x="199165" y="21648"/>
                        <a:pt x="207824" y="30308"/>
                      </a:cubicBezTo>
                      <a:cubicBezTo>
                        <a:pt x="220813" y="47626"/>
                        <a:pt x="229473" y="69275"/>
                        <a:pt x="229473" y="86593"/>
                      </a:cubicBezTo>
                      <a:cubicBezTo>
                        <a:pt x="229473" y="95253"/>
                        <a:pt x="233802" y="108242"/>
                        <a:pt x="233802" y="116901"/>
                      </a:cubicBezTo>
                      <a:cubicBezTo>
                        <a:pt x="233802" y="125560"/>
                        <a:pt x="233802" y="138549"/>
                        <a:pt x="233802" y="147209"/>
                      </a:cubicBezTo>
                      <a:cubicBezTo>
                        <a:pt x="233802" y="168857"/>
                        <a:pt x="229473" y="190505"/>
                        <a:pt x="225143" y="207824"/>
                      </a:cubicBezTo>
                      <a:cubicBezTo>
                        <a:pt x="220813" y="229473"/>
                        <a:pt x="207824" y="246791"/>
                        <a:pt x="194835" y="264110"/>
                      </a:cubicBezTo>
                      <a:cubicBezTo>
                        <a:pt x="181846" y="281429"/>
                        <a:pt x="160198" y="290088"/>
                        <a:pt x="142879" y="294418"/>
                      </a:cubicBezTo>
                      <a:cubicBezTo>
                        <a:pt x="121231" y="298747"/>
                        <a:pt x="99582" y="298747"/>
                        <a:pt x="82264" y="290088"/>
                      </a:cubicBezTo>
                      <a:lnTo>
                        <a:pt x="82264" y="290088"/>
                      </a:lnTo>
                      <a:lnTo>
                        <a:pt x="82264" y="290088"/>
                      </a:lnTo>
                      <a:cubicBezTo>
                        <a:pt x="51956" y="277099"/>
                        <a:pt x="30308" y="264110"/>
                        <a:pt x="4330" y="251121"/>
                      </a:cubicBezTo>
                      <a:close/>
                      <a:moveTo>
                        <a:pt x="4330" y="251121"/>
                      </a:moveTo>
                      <a:cubicBezTo>
                        <a:pt x="30308" y="264110"/>
                        <a:pt x="51956" y="277099"/>
                        <a:pt x="77934" y="294418"/>
                      </a:cubicBezTo>
                      <a:lnTo>
                        <a:pt x="77934" y="294418"/>
                      </a:lnTo>
                      <a:cubicBezTo>
                        <a:pt x="95253" y="298747"/>
                        <a:pt x="116901" y="303077"/>
                        <a:pt x="138549" y="298747"/>
                      </a:cubicBezTo>
                      <a:cubicBezTo>
                        <a:pt x="155868" y="294418"/>
                        <a:pt x="173187" y="281429"/>
                        <a:pt x="186176" y="268440"/>
                      </a:cubicBezTo>
                      <a:cubicBezTo>
                        <a:pt x="199165" y="255451"/>
                        <a:pt x="207824" y="233802"/>
                        <a:pt x="212154" y="216484"/>
                      </a:cubicBezTo>
                      <a:cubicBezTo>
                        <a:pt x="216483" y="199165"/>
                        <a:pt x="220813" y="177516"/>
                        <a:pt x="220813" y="155868"/>
                      </a:cubicBezTo>
                      <a:cubicBezTo>
                        <a:pt x="220813" y="147209"/>
                        <a:pt x="220813" y="134220"/>
                        <a:pt x="220813" y="125560"/>
                      </a:cubicBezTo>
                      <a:cubicBezTo>
                        <a:pt x="220813" y="116901"/>
                        <a:pt x="216483" y="103912"/>
                        <a:pt x="216483" y="95253"/>
                      </a:cubicBezTo>
                      <a:cubicBezTo>
                        <a:pt x="212154" y="77934"/>
                        <a:pt x="207824" y="56286"/>
                        <a:pt x="194835" y="38967"/>
                      </a:cubicBezTo>
                      <a:cubicBezTo>
                        <a:pt x="190505" y="30308"/>
                        <a:pt x="181846" y="25978"/>
                        <a:pt x="173187" y="21648"/>
                      </a:cubicBezTo>
                      <a:cubicBezTo>
                        <a:pt x="164527" y="17319"/>
                        <a:pt x="155868" y="12989"/>
                        <a:pt x="147209" y="12989"/>
                      </a:cubicBezTo>
                      <a:cubicBezTo>
                        <a:pt x="129890" y="12989"/>
                        <a:pt x="108242" y="17319"/>
                        <a:pt x="90923" y="30308"/>
                      </a:cubicBezTo>
                      <a:lnTo>
                        <a:pt x="90923" y="30308"/>
                      </a:lnTo>
                      <a:cubicBezTo>
                        <a:pt x="73604" y="43297"/>
                        <a:pt x="60615" y="56286"/>
                        <a:pt x="47626" y="73604"/>
                      </a:cubicBezTo>
                      <a:cubicBezTo>
                        <a:pt x="34637" y="90923"/>
                        <a:pt x="25978" y="108242"/>
                        <a:pt x="17319" y="129890"/>
                      </a:cubicBezTo>
                      <a:cubicBezTo>
                        <a:pt x="8659" y="151538"/>
                        <a:pt x="4330" y="168857"/>
                        <a:pt x="4330" y="190505"/>
                      </a:cubicBezTo>
                      <a:cubicBezTo>
                        <a:pt x="0" y="207824"/>
                        <a:pt x="0" y="229473"/>
                        <a:pt x="4330" y="251121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163CE95F-20C8-48A6-B1B0-5AFEE029A4A2}"/>
                    </a:ext>
                  </a:extLst>
                </p:cNvPr>
                <p:cNvSpPr/>
                <p:nvPr/>
              </p:nvSpPr>
              <p:spPr>
                <a:xfrm>
                  <a:off x="16332442" y="1491991"/>
                  <a:ext cx="218193" cy="178559"/>
                </a:xfrm>
                <a:custGeom>
                  <a:avLst/>
                  <a:gdLst>
                    <a:gd name="connsiteX0" fmla="*/ 70985 w 218193"/>
                    <a:gd name="connsiteY0" fmla="*/ 147209 h 178559"/>
                    <a:gd name="connsiteX1" fmla="*/ 14699 w 218193"/>
                    <a:gd name="connsiteY1" fmla="*/ 0 h 178559"/>
                    <a:gd name="connsiteX2" fmla="*/ 14699 w 218193"/>
                    <a:gd name="connsiteY2" fmla="*/ 0 h 178559"/>
                    <a:gd name="connsiteX3" fmla="*/ 1711 w 218193"/>
                    <a:gd name="connsiteY3" fmla="*/ 129890 h 178559"/>
                    <a:gd name="connsiteX4" fmla="*/ 70985 w 218193"/>
                    <a:gd name="connsiteY4" fmla="*/ 173187 h 178559"/>
                    <a:gd name="connsiteX5" fmla="*/ 218194 w 218193"/>
                    <a:gd name="connsiteY5" fmla="*/ 34637 h 178559"/>
                    <a:gd name="connsiteX6" fmla="*/ 70985 w 218193"/>
                    <a:gd name="connsiteY6" fmla="*/ 147209 h 178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18193" h="178559">
                      <a:moveTo>
                        <a:pt x="70985" y="147209"/>
                      </a:moveTo>
                      <a:cubicBezTo>
                        <a:pt x="-6949" y="116901"/>
                        <a:pt x="14699" y="0"/>
                        <a:pt x="14699" y="0"/>
                      </a:cubicBezTo>
                      <a:lnTo>
                        <a:pt x="14699" y="0"/>
                      </a:lnTo>
                      <a:cubicBezTo>
                        <a:pt x="-6949" y="64945"/>
                        <a:pt x="1711" y="129890"/>
                        <a:pt x="1711" y="129890"/>
                      </a:cubicBezTo>
                      <a:cubicBezTo>
                        <a:pt x="1711" y="129890"/>
                        <a:pt x="32018" y="142879"/>
                        <a:pt x="70985" y="173187"/>
                      </a:cubicBezTo>
                      <a:cubicBezTo>
                        <a:pt x="144590" y="194835"/>
                        <a:pt x="213864" y="151538"/>
                        <a:pt x="218194" y="34637"/>
                      </a:cubicBezTo>
                      <a:cubicBezTo>
                        <a:pt x="213864" y="116901"/>
                        <a:pt x="148919" y="177516"/>
                        <a:pt x="70985" y="147209"/>
                      </a:cubicBezTo>
                      <a:close/>
                    </a:path>
                  </a:pathLst>
                </a:custGeom>
                <a:solidFill>
                  <a:srgbClr val="D8D8D8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4" name="Graphic 12">
                <a:extLst>
                  <a:ext uri="{FF2B5EF4-FFF2-40B4-BE49-F238E27FC236}">
                    <a16:creationId xmlns:a16="http://schemas.microsoft.com/office/drawing/2014/main" id="{C0ACB7FF-B17E-4130-A8BB-9E798A32C401}"/>
                  </a:ext>
                </a:extLst>
              </p:cNvPr>
              <p:cNvGrpSpPr/>
              <p:nvPr/>
            </p:nvGrpSpPr>
            <p:grpSpPr>
              <a:xfrm>
                <a:off x="16966284" y="1297156"/>
                <a:ext cx="264533" cy="350703"/>
                <a:chOff x="16966284" y="1297156"/>
                <a:chExt cx="264533" cy="350703"/>
              </a:xfrm>
            </p:grpSpPr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01236BE9-0C05-43FF-92B6-1D4B6BAE43EB}"/>
                    </a:ext>
                  </a:extLst>
                </p:cNvPr>
                <p:cNvSpPr/>
                <p:nvPr/>
              </p:nvSpPr>
              <p:spPr>
                <a:xfrm>
                  <a:off x="16966284" y="1300100"/>
                  <a:ext cx="264533" cy="344497"/>
                </a:xfrm>
                <a:custGeom>
                  <a:avLst/>
                  <a:gdLst>
                    <a:gd name="connsiteX0" fmla="*/ 0 w 264533"/>
                    <a:gd name="connsiteY0" fmla="*/ 187561 h 344497"/>
                    <a:gd name="connsiteX1" fmla="*/ 86593 w 264533"/>
                    <a:gd name="connsiteY1" fmla="*/ 10045 h 344497"/>
                    <a:gd name="connsiteX2" fmla="*/ 264110 w 264533"/>
                    <a:gd name="connsiteY2" fmla="*/ 183232 h 344497"/>
                    <a:gd name="connsiteX3" fmla="*/ 238132 w 264533"/>
                    <a:gd name="connsiteY3" fmla="*/ 278484 h 344497"/>
                    <a:gd name="connsiteX4" fmla="*/ 125560 w 264533"/>
                    <a:gd name="connsiteY4" fmla="*/ 343429 h 344497"/>
                    <a:gd name="connsiteX5" fmla="*/ 0 w 264533"/>
                    <a:gd name="connsiteY5" fmla="*/ 187561 h 344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4533" h="344497">
                      <a:moveTo>
                        <a:pt x="0" y="187561"/>
                      </a:moveTo>
                      <a:cubicBezTo>
                        <a:pt x="0" y="187561"/>
                        <a:pt x="0" y="53341"/>
                        <a:pt x="86593" y="10045"/>
                      </a:cubicBezTo>
                      <a:cubicBezTo>
                        <a:pt x="173187" y="-33252"/>
                        <a:pt x="259780" y="70660"/>
                        <a:pt x="264110" y="183232"/>
                      </a:cubicBezTo>
                      <a:cubicBezTo>
                        <a:pt x="268440" y="261166"/>
                        <a:pt x="238132" y="278484"/>
                        <a:pt x="238132" y="278484"/>
                      </a:cubicBezTo>
                      <a:cubicBezTo>
                        <a:pt x="238132" y="278484"/>
                        <a:pt x="173187" y="300133"/>
                        <a:pt x="125560" y="343429"/>
                      </a:cubicBezTo>
                      <a:cubicBezTo>
                        <a:pt x="73604" y="352089"/>
                        <a:pt x="0" y="308792"/>
                        <a:pt x="0" y="1875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02720C30-111D-4532-B238-457009315DC3}"/>
                    </a:ext>
                  </a:extLst>
                </p:cNvPr>
                <p:cNvSpPr/>
                <p:nvPr/>
              </p:nvSpPr>
              <p:spPr>
                <a:xfrm>
                  <a:off x="16966284" y="1297156"/>
                  <a:ext cx="264109" cy="350703"/>
                </a:xfrm>
                <a:custGeom>
                  <a:avLst/>
                  <a:gdLst>
                    <a:gd name="connsiteX0" fmla="*/ 0 w 264109"/>
                    <a:gd name="connsiteY0" fmla="*/ 190505 h 350703"/>
                    <a:gd name="connsiteX1" fmla="*/ 8659 w 264109"/>
                    <a:gd name="connsiteY1" fmla="*/ 116901 h 350703"/>
                    <a:gd name="connsiteX2" fmla="*/ 21648 w 264109"/>
                    <a:gd name="connsiteY2" fmla="*/ 82264 h 350703"/>
                    <a:gd name="connsiteX3" fmla="*/ 30308 w 264109"/>
                    <a:gd name="connsiteY3" fmla="*/ 64945 h 350703"/>
                    <a:gd name="connsiteX4" fmla="*/ 38967 w 264109"/>
                    <a:gd name="connsiteY4" fmla="*/ 47626 h 350703"/>
                    <a:gd name="connsiteX5" fmla="*/ 51956 w 264109"/>
                    <a:gd name="connsiteY5" fmla="*/ 34637 h 350703"/>
                    <a:gd name="connsiteX6" fmla="*/ 64945 w 264109"/>
                    <a:gd name="connsiteY6" fmla="*/ 21648 h 350703"/>
                    <a:gd name="connsiteX7" fmla="*/ 82264 w 264109"/>
                    <a:gd name="connsiteY7" fmla="*/ 12989 h 350703"/>
                    <a:gd name="connsiteX8" fmla="*/ 99583 w 264109"/>
                    <a:gd name="connsiteY8" fmla="*/ 4330 h 350703"/>
                    <a:gd name="connsiteX9" fmla="*/ 138549 w 264109"/>
                    <a:gd name="connsiteY9" fmla="*/ 0 h 350703"/>
                    <a:gd name="connsiteX10" fmla="*/ 147209 w 264109"/>
                    <a:gd name="connsiteY10" fmla="*/ 0 h 350703"/>
                    <a:gd name="connsiteX11" fmla="*/ 155868 w 264109"/>
                    <a:gd name="connsiteY11" fmla="*/ 4330 h 350703"/>
                    <a:gd name="connsiteX12" fmla="*/ 173187 w 264109"/>
                    <a:gd name="connsiteY12" fmla="*/ 12989 h 350703"/>
                    <a:gd name="connsiteX13" fmla="*/ 190506 w 264109"/>
                    <a:gd name="connsiteY13" fmla="*/ 21648 h 350703"/>
                    <a:gd name="connsiteX14" fmla="*/ 203494 w 264109"/>
                    <a:gd name="connsiteY14" fmla="*/ 34637 h 350703"/>
                    <a:gd name="connsiteX15" fmla="*/ 216483 w 264109"/>
                    <a:gd name="connsiteY15" fmla="*/ 47626 h 350703"/>
                    <a:gd name="connsiteX16" fmla="*/ 229473 w 264109"/>
                    <a:gd name="connsiteY16" fmla="*/ 64945 h 350703"/>
                    <a:gd name="connsiteX17" fmla="*/ 238132 w 264109"/>
                    <a:gd name="connsiteY17" fmla="*/ 82264 h 350703"/>
                    <a:gd name="connsiteX18" fmla="*/ 246791 w 264109"/>
                    <a:gd name="connsiteY18" fmla="*/ 99582 h 350703"/>
                    <a:gd name="connsiteX19" fmla="*/ 255451 w 264109"/>
                    <a:gd name="connsiteY19" fmla="*/ 116901 h 350703"/>
                    <a:gd name="connsiteX20" fmla="*/ 259780 w 264109"/>
                    <a:gd name="connsiteY20" fmla="*/ 134220 h 350703"/>
                    <a:gd name="connsiteX21" fmla="*/ 264110 w 264109"/>
                    <a:gd name="connsiteY21" fmla="*/ 173187 h 350703"/>
                    <a:gd name="connsiteX22" fmla="*/ 264110 w 264109"/>
                    <a:gd name="connsiteY22" fmla="*/ 181846 h 350703"/>
                    <a:gd name="connsiteX23" fmla="*/ 264110 w 264109"/>
                    <a:gd name="connsiteY23" fmla="*/ 190505 h 350703"/>
                    <a:gd name="connsiteX24" fmla="*/ 264110 w 264109"/>
                    <a:gd name="connsiteY24" fmla="*/ 207824 h 350703"/>
                    <a:gd name="connsiteX25" fmla="*/ 259780 w 264109"/>
                    <a:gd name="connsiteY25" fmla="*/ 225143 h 350703"/>
                    <a:gd name="connsiteX26" fmla="*/ 255451 w 264109"/>
                    <a:gd name="connsiteY26" fmla="*/ 242461 h 350703"/>
                    <a:gd name="connsiteX27" fmla="*/ 233802 w 264109"/>
                    <a:gd name="connsiteY27" fmla="*/ 277099 h 350703"/>
                    <a:gd name="connsiteX28" fmla="*/ 233802 w 264109"/>
                    <a:gd name="connsiteY28" fmla="*/ 277099 h 350703"/>
                    <a:gd name="connsiteX29" fmla="*/ 233802 w 264109"/>
                    <a:gd name="connsiteY29" fmla="*/ 277099 h 350703"/>
                    <a:gd name="connsiteX30" fmla="*/ 203494 w 264109"/>
                    <a:gd name="connsiteY30" fmla="*/ 290088 h 350703"/>
                    <a:gd name="connsiteX31" fmla="*/ 190506 w 264109"/>
                    <a:gd name="connsiteY31" fmla="*/ 298747 h 350703"/>
                    <a:gd name="connsiteX32" fmla="*/ 177517 w 264109"/>
                    <a:gd name="connsiteY32" fmla="*/ 307407 h 350703"/>
                    <a:gd name="connsiteX33" fmla="*/ 164528 w 264109"/>
                    <a:gd name="connsiteY33" fmla="*/ 316066 h 350703"/>
                    <a:gd name="connsiteX34" fmla="*/ 151538 w 264109"/>
                    <a:gd name="connsiteY34" fmla="*/ 324725 h 350703"/>
                    <a:gd name="connsiteX35" fmla="*/ 138549 w 264109"/>
                    <a:gd name="connsiteY35" fmla="*/ 333385 h 350703"/>
                    <a:gd name="connsiteX36" fmla="*/ 125560 w 264109"/>
                    <a:gd name="connsiteY36" fmla="*/ 350703 h 350703"/>
                    <a:gd name="connsiteX37" fmla="*/ 125560 w 264109"/>
                    <a:gd name="connsiteY37" fmla="*/ 350703 h 350703"/>
                    <a:gd name="connsiteX38" fmla="*/ 125560 w 264109"/>
                    <a:gd name="connsiteY38" fmla="*/ 350703 h 350703"/>
                    <a:gd name="connsiteX39" fmla="*/ 112571 w 264109"/>
                    <a:gd name="connsiteY39" fmla="*/ 350703 h 350703"/>
                    <a:gd name="connsiteX40" fmla="*/ 99583 w 264109"/>
                    <a:gd name="connsiteY40" fmla="*/ 346374 h 350703"/>
                    <a:gd name="connsiteX41" fmla="*/ 86593 w 264109"/>
                    <a:gd name="connsiteY41" fmla="*/ 342044 h 350703"/>
                    <a:gd name="connsiteX42" fmla="*/ 73604 w 264109"/>
                    <a:gd name="connsiteY42" fmla="*/ 337714 h 350703"/>
                    <a:gd name="connsiteX43" fmla="*/ 60615 w 264109"/>
                    <a:gd name="connsiteY43" fmla="*/ 329055 h 350703"/>
                    <a:gd name="connsiteX44" fmla="*/ 51956 w 264109"/>
                    <a:gd name="connsiteY44" fmla="*/ 320396 h 350703"/>
                    <a:gd name="connsiteX45" fmla="*/ 43297 w 264109"/>
                    <a:gd name="connsiteY45" fmla="*/ 311736 h 350703"/>
                    <a:gd name="connsiteX46" fmla="*/ 34637 w 264109"/>
                    <a:gd name="connsiteY46" fmla="*/ 298747 h 350703"/>
                    <a:gd name="connsiteX47" fmla="*/ 25978 w 264109"/>
                    <a:gd name="connsiteY47" fmla="*/ 285758 h 350703"/>
                    <a:gd name="connsiteX48" fmla="*/ 21648 w 264109"/>
                    <a:gd name="connsiteY48" fmla="*/ 272769 h 350703"/>
                    <a:gd name="connsiteX49" fmla="*/ 17319 w 264109"/>
                    <a:gd name="connsiteY49" fmla="*/ 259780 h 350703"/>
                    <a:gd name="connsiteX50" fmla="*/ 12989 w 264109"/>
                    <a:gd name="connsiteY50" fmla="*/ 246791 h 350703"/>
                    <a:gd name="connsiteX51" fmla="*/ 8659 w 264109"/>
                    <a:gd name="connsiteY51" fmla="*/ 233802 h 350703"/>
                    <a:gd name="connsiteX52" fmla="*/ 8659 w 264109"/>
                    <a:gd name="connsiteY52" fmla="*/ 220813 h 350703"/>
                    <a:gd name="connsiteX53" fmla="*/ 0 w 264109"/>
                    <a:gd name="connsiteY53" fmla="*/ 190505 h 350703"/>
                    <a:gd name="connsiteX54" fmla="*/ 0 w 264109"/>
                    <a:gd name="connsiteY54" fmla="*/ 190505 h 350703"/>
                    <a:gd name="connsiteX55" fmla="*/ 0 w 264109"/>
                    <a:gd name="connsiteY55" fmla="*/ 216484 h 350703"/>
                    <a:gd name="connsiteX56" fmla="*/ 0 w 264109"/>
                    <a:gd name="connsiteY56" fmla="*/ 229472 h 350703"/>
                    <a:gd name="connsiteX57" fmla="*/ 4330 w 264109"/>
                    <a:gd name="connsiteY57" fmla="*/ 242461 h 350703"/>
                    <a:gd name="connsiteX58" fmla="*/ 8659 w 264109"/>
                    <a:gd name="connsiteY58" fmla="*/ 255451 h 350703"/>
                    <a:gd name="connsiteX59" fmla="*/ 12989 w 264109"/>
                    <a:gd name="connsiteY59" fmla="*/ 268440 h 350703"/>
                    <a:gd name="connsiteX60" fmla="*/ 17319 w 264109"/>
                    <a:gd name="connsiteY60" fmla="*/ 281429 h 350703"/>
                    <a:gd name="connsiteX61" fmla="*/ 25978 w 264109"/>
                    <a:gd name="connsiteY61" fmla="*/ 294418 h 350703"/>
                    <a:gd name="connsiteX62" fmla="*/ 34637 w 264109"/>
                    <a:gd name="connsiteY62" fmla="*/ 307407 h 350703"/>
                    <a:gd name="connsiteX63" fmla="*/ 43297 w 264109"/>
                    <a:gd name="connsiteY63" fmla="*/ 316066 h 350703"/>
                    <a:gd name="connsiteX64" fmla="*/ 51956 w 264109"/>
                    <a:gd name="connsiteY64" fmla="*/ 324725 h 350703"/>
                    <a:gd name="connsiteX65" fmla="*/ 64945 w 264109"/>
                    <a:gd name="connsiteY65" fmla="*/ 333385 h 350703"/>
                    <a:gd name="connsiteX66" fmla="*/ 77934 w 264109"/>
                    <a:gd name="connsiteY66" fmla="*/ 337714 h 350703"/>
                    <a:gd name="connsiteX67" fmla="*/ 90923 w 264109"/>
                    <a:gd name="connsiteY67" fmla="*/ 342044 h 350703"/>
                    <a:gd name="connsiteX68" fmla="*/ 103912 w 264109"/>
                    <a:gd name="connsiteY68" fmla="*/ 342044 h 350703"/>
                    <a:gd name="connsiteX69" fmla="*/ 116901 w 264109"/>
                    <a:gd name="connsiteY69" fmla="*/ 342044 h 350703"/>
                    <a:gd name="connsiteX70" fmla="*/ 116901 w 264109"/>
                    <a:gd name="connsiteY70" fmla="*/ 342044 h 350703"/>
                    <a:gd name="connsiteX71" fmla="*/ 129890 w 264109"/>
                    <a:gd name="connsiteY71" fmla="*/ 333385 h 350703"/>
                    <a:gd name="connsiteX72" fmla="*/ 142879 w 264109"/>
                    <a:gd name="connsiteY72" fmla="*/ 324725 h 350703"/>
                    <a:gd name="connsiteX73" fmla="*/ 155868 w 264109"/>
                    <a:gd name="connsiteY73" fmla="*/ 316066 h 350703"/>
                    <a:gd name="connsiteX74" fmla="*/ 168857 w 264109"/>
                    <a:gd name="connsiteY74" fmla="*/ 307407 h 350703"/>
                    <a:gd name="connsiteX75" fmla="*/ 181846 w 264109"/>
                    <a:gd name="connsiteY75" fmla="*/ 298747 h 350703"/>
                    <a:gd name="connsiteX76" fmla="*/ 194835 w 264109"/>
                    <a:gd name="connsiteY76" fmla="*/ 290088 h 350703"/>
                    <a:gd name="connsiteX77" fmla="*/ 225143 w 264109"/>
                    <a:gd name="connsiteY77" fmla="*/ 277099 h 350703"/>
                    <a:gd name="connsiteX78" fmla="*/ 225143 w 264109"/>
                    <a:gd name="connsiteY78" fmla="*/ 277099 h 350703"/>
                    <a:gd name="connsiteX79" fmla="*/ 242462 w 264109"/>
                    <a:gd name="connsiteY79" fmla="*/ 246791 h 350703"/>
                    <a:gd name="connsiteX80" fmla="*/ 246791 w 264109"/>
                    <a:gd name="connsiteY80" fmla="*/ 229472 h 350703"/>
                    <a:gd name="connsiteX81" fmla="*/ 246791 w 264109"/>
                    <a:gd name="connsiteY81" fmla="*/ 212154 h 350703"/>
                    <a:gd name="connsiteX82" fmla="*/ 246791 w 264109"/>
                    <a:gd name="connsiteY82" fmla="*/ 194835 h 350703"/>
                    <a:gd name="connsiteX83" fmla="*/ 246791 w 264109"/>
                    <a:gd name="connsiteY83" fmla="*/ 186176 h 350703"/>
                    <a:gd name="connsiteX84" fmla="*/ 246791 w 264109"/>
                    <a:gd name="connsiteY84" fmla="*/ 177516 h 350703"/>
                    <a:gd name="connsiteX85" fmla="*/ 242462 w 264109"/>
                    <a:gd name="connsiteY85" fmla="*/ 142879 h 350703"/>
                    <a:gd name="connsiteX86" fmla="*/ 238132 w 264109"/>
                    <a:gd name="connsiteY86" fmla="*/ 125560 h 350703"/>
                    <a:gd name="connsiteX87" fmla="*/ 233802 w 264109"/>
                    <a:gd name="connsiteY87" fmla="*/ 108242 h 350703"/>
                    <a:gd name="connsiteX88" fmla="*/ 225143 w 264109"/>
                    <a:gd name="connsiteY88" fmla="*/ 90923 h 350703"/>
                    <a:gd name="connsiteX89" fmla="*/ 216483 w 264109"/>
                    <a:gd name="connsiteY89" fmla="*/ 73604 h 350703"/>
                    <a:gd name="connsiteX90" fmla="*/ 207824 w 264109"/>
                    <a:gd name="connsiteY90" fmla="*/ 60615 h 350703"/>
                    <a:gd name="connsiteX91" fmla="*/ 194835 w 264109"/>
                    <a:gd name="connsiteY91" fmla="*/ 47626 h 350703"/>
                    <a:gd name="connsiteX92" fmla="*/ 181846 w 264109"/>
                    <a:gd name="connsiteY92" fmla="*/ 34637 h 350703"/>
                    <a:gd name="connsiteX93" fmla="*/ 168857 w 264109"/>
                    <a:gd name="connsiteY93" fmla="*/ 25978 h 350703"/>
                    <a:gd name="connsiteX94" fmla="*/ 151538 w 264109"/>
                    <a:gd name="connsiteY94" fmla="*/ 17319 h 350703"/>
                    <a:gd name="connsiteX95" fmla="*/ 142879 w 264109"/>
                    <a:gd name="connsiteY95" fmla="*/ 12989 h 350703"/>
                    <a:gd name="connsiteX96" fmla="*/ 134220 w 264109"/>
                    <a:gd name="connsiteY96" fmla="*/ 12989 h 350703"/>
                    <a:gd name="connsiteX97" fmla="*/ 99583 w 264109"/>
                    <a:gd name="connsiteY97" fmla="*/ 12989 h 350703"/>
                    <a:gd name="connsiteX98" fmla="*/ 82264 w 264109"/>
                    <a:gd name="connsiteY98" fmla="*/ 17319 h 350703"/>
                    <a:gd name="connsiteX99" fmla="*/ 64945 w 264109"/>
                    <a:gd name="connsiteY99" fmla="*/ 25978 h 350703"/>
                    <a:gd name="connsiteX100" fmla="*/ 51956 w 264109"/>
                    <a:gd name="connsiteY100" fmla="*/ 38967 h 350703"/>
                    <a:gd name="connsiteX101" fmla="*/ 38967 w 264109"/>
                    <a:gd name="connsiteY101" fmla="*/ 51956 h 350703"/>
                    <a:gd name="connsiteX102" fmla="*/ 30308 w 264109"/>
                    <a:gd name="connsiteY102" fmla="*/ 69275 h 350703"/>
                    <a:gd name="connsiteX103" fmla="*/ 21648 w 264109"/>
                    <a:gd name="connsiteY103" fmla="*/ 86593 h 350703"/>
                    <a:gd name="connsiteX104" fmla="*/ 8659 w 264109"/>
                    <a:gd name="connsiteY104" fmla="*/ 121231 h 350703"/>
                    <a:gd name="connsiteX105" fmla="*/ 0 w 264109"/>
                    <a:gd name="connsiteY105" fmla="*/ 190505 h 350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</a:cxnLst>
                  <a:rect l="l" t="t" r="r" b="b"/>
                  <a:pathLst>
                    <a:path w="264109" h="350703">
                      <a:moveTo>
                        <a:pt x="0" y="190505"/>
                      </a:moveTo>
                      <a:cubicBezTo>
                        <a:pt x="0" y="164527"/>
                        <a:pt x="4330" y="138549"/>
                        <a:pt x="8659" y="116901"/>
                      </a:cubicBezTo>
                      <a:cubicBezTo>
                        <a:pt x="12989" y="103912"/>
                        <a:pt x="17319" y="90923"/>
                        <a:pt x="21648" y="82264"/>
                      </a:cubicBezTo>
                      <a:cubicBezTo>
                        <a:pt x="25978" y="77934"/>
                        <a:pt x="25978" y="69275"/>
                        <a:pt x="30308" y="64945"/>
                      </a:cubicBezTo>
                      <a:cubicBezTo>
                        <a:pt x="34637" y="60615"/>
                        <a:pt x="38967" y="56286"/>
                        <a:pt x="38967" y="47626"/>
                      </a:cubicBezTo>
                      <a:cubicBezTo>
                        <a:pt x="43297" y="43297"/>
                        <a:pt x="47626" y="38967"/>
                        <a:pt x="51956" y="34637"/>
                      </a:cubicBezTo>
                      <a:cubicBezTo>
                        <a:pt x="56286" y="30308"/>
                        <a:pt x="60615" y="25978"/>
                        <a:pt x="64945" y="21648"/>
                      </a:cubicBezTo>
                      <a:cubicBezTo>
                        <a:pt x="69275" y="17319"/>
                        <a:pt x="73604" y="17319"/>
                        <a:pt x="82264" y="12989"/>
                      </a:cubicBezTo>
                      <a:cubicBezTo>
                        <a:pt x="86593" y="8659"/>
                        <a:pt x="95253" y="8659"/>
                        <a:pt x="99583" y="4330"/>
                      </a:cubicBezTo>
                      <a:cubicBezTo>
                        <a:pt x="112571" y="0"/>
                        <a:pt x="125560" y="0"/>
                        <a:pt x="138549" y="0"/>
                      </a:cubicBezTo>
                      <a:lnTo>
                        <a:pt x="147209" y="0"/>
                      </a:lnTo>
                      <a:lnTo>
                        <a:pt x="155868" y="4330"/>
                      </a:lnTo>
                      <a:cubicBezTo>
                        <a:pt x="160198" y="4330"/>
                        <a:pt x="168857" y="8659"/>
                        <a:pt x="173187" y="12989"/>
                      </a:cubicBezTo>
                      <a:cubicBezTo>
                        <a:pt x="177517" y="17319"/>
                        <a:pt x="181846" y="21648"/>
                        <a:pt x="190506" y="21648"/>
                      </a:cubicBezTo>
                      <a:cubicBezTo>
                        <a:pt x="194835" y="25978"/>
                        <a:pt x="199165" y="30308"/>
                        <a:pt x="203494" y="34637"/>
                      </a:cubicBezTo>
                      <a:cubicBezTo>
                        <a:pt x="207824" y="38967"/>
                        <a:pt x="212154" y="43297"/>
                        <a:pt x="216483" y="47626"/>
                      </a:cubicBezTo>
                      <a:lnTo>
                        <a:pt x="229473" y="64945"/>
                      </a:lnTo>
                      <a:lnTo>
                        <a:pt x="238132" y="82264"/>
                      </a:lnTo>
                      <a:lnTo>
                        <a:pt x="246791" y="99582"/>
                      </a:lnTo>
                      <a:cubicBezTo>
                        <a:pt x="251121" y="103912"/>
                        <a:pt x="251121" y="112571"/>
                        <a:pt x="255451" y="116901"/>
                      </a:cubicBezTo>
                      <a:cubicBezTo>
                        <a:pt x="255451" y="121231"/>
                        <a:pt x="259780" y="129890"/>
                        <a:pt x="259780" y="134220"/>
                      </a:cubicBezTo>
                      <a:cubicBezTo>
                        <a:pt x="264110" y="147209"/>
                        <a:pt x="264110" y="160198"/>
                        <a:pt x="264110" y="173187"/>
                      </a:cubicBezTo>
                      <a:lnTo>
                        <a:pt x="264110" y="181846"/>
                      </a:lnTo>
                      <a:lnTo>
                        <a:pt x="264110" y="190505"/>
                      </a:lnTo>
                      <a:cubicBezTo>
                        <a:pt x="264110" y="194835"/>
                        <a:pt x="264110" y="203494"/>
                        <a:pt x="264110" y="207824"/>
                      </a:cubicBezTo>
                      <a:lnTo>
                        <a:pt x="259780" y="225143"/>
                      </a:lnTo>
                      <a:cubicBezTo>
                        <a:pt x="259780" y="229472"/>
                        <a:pt x="255451" y="238132"/>
                        <a:pt x="255451" y="242461"/>
                      </a:cubicBezTo>
                      <a:cubicBezTo>
                        <a:pt x="251121" y="255451"/>
                        <a:pt x="246791" y="268440"/>
                        <a:pt x="233802" y="277099"/>
                      </a:cubicBezTo>
                      <a:lnTo>
                        <a:pt x="233802" y="277099"/>
                      </a:lnTo>
                      <a:lnTo>
                        <a:pt x="233802" y="277099"/>
                      </a:lnTo>
                      <a:cubicBezTo>
                        <a:pt x="225143" y="281429"/>
                        <a:pt x="212154" y="285758"/>
                        <a:pt x="203494" y="290088"/>
                      </a:cubicBezTo>
                      <a:cubicBezTo>
                        <a:pt x="199165" y="294418"/>
                        <a:pt x="194835" y="294418"/>
                        <a:pt x="190506" y="298747"/>
                      </a:cubicBezTo>
                      <a:cubicBezTo>
                        <a:pt x="186176" y="303077"/>
                        <a:pt x="181846" y="303077"/>
                        <a:pt x="177517" y="307407"/>
                      </a:cubicBezTo>
                      <a:lnTo>
                        <a:pt x="164528" y="316066"/>
                      </a:lnTo>
                      <a:cubicBezTo>
                        <a:pt x="160198" y="320396"/>
                        <a:pt x="155868" y="320396"/>
                        <a:pt x="151538" y="324725"/>
                      </a:cubicBezTo>
                      <a:cubicBezTo>
                        <a:pt x="147209" y="329055"/>
                        <a:pt x="142879" y="329055"/>
                        <a:pt x="138549" y="333385"/>
                      </a:cubicBezTo>
                      <a:lnTo>
                        <a:pt x="125560" y="350703"/>
                      </a:lnTo>
                      <a:lnTo>
                        <a:pt x="125560" y="350703"/>
                      </a:lnTo>
                      <a:lnTo>
                        <a:pt x="125560" y="350703"/>
                      </a:lnTo>
                      <a:cubicBezTo>
                        <a:pt x="121231" y="350703"/>
                        <a:pt x="116901" y="350703"/>
                        <a:pt x="112571" y="350703"/>
                      </a:cubicBezTo>
                      <a:cubicBezTo>
                        <a:pt x="108242" y="350703"/>
                        <a:pt x="103912" y="350703"/>
                        <a:pt x="99583" y="346374"/>
                      </a:cubicBezTo>
                      <a:cubicBezTo>
                        <a:pt x="95253" y="346374"/>
                        <a:pt x="90923" y="342044"/>
                        <a:pt x="86593" y="342044"/>
                      </a:cubicBezTo>
                      <a:cubicBezTo>
                        <a:pt x="82264" y="342044"/>
                        <a:pt x="77934" y="337714"/>
                        <a:pt x="73604" y="337714"/>
                      </a:cubicBezTo>
                      <a:cubicBezTo>
                        <a:pt x="69275" y="333385"/>
                        <a:pt x="64945" y="333385"/>
                        <a:pt x="60615" y="329055"/>
                      </a:cubicBezTo>
                      <a:cubicBezTo>
                        <a:pt x="56286" y="324725"/>
                        <a:pt x="51956" y="324725"/>
                        <a:pt x="51956" y="320396"/>
                      </a:cubicBezTo>
                      <a:cubicBezTo>
                        <a:pt x="47626" y="316066"/>
                        <a:pt x="47626" y="311736"/>
                        <a:pt x="43297" y="311736"/>
                      </a:cubicBezTo>
                      <a:cubicBezTo>
                        <a:pt x="38967" y="307407"/>
                        <a:pt x="38967" y="303077"/>
                        <a:pt x="34637" y="298747"/>
                      </a:cubicBezTo>
                      <a:cubicBezTo>
                        <a:pt x="30308" y="294418"/>
                        <a:pt x="30308" y="290088"/>
                        <a:pt x="25978" y="285758"/>
                      </a:cubicBezTo>
                      <a:cubicBezTo>
                        <a:pt x="21648" y="281429"/>
                        <a:pt x="21648" y="277099"/>
                        <a:pt x="21648" y="272769"/>
                      </a:cubicBezTo>
                      <a:cubicBezTo>
                        <a:pt x="21648" y="268440"/>
                        <a:pt x="17319" y="264110"/>
                        <a:pt x="17319" y="259780"/>
                      </a:cubicBezTo>
                      <a:cubicBezTo>
                        <a:pt x="17319" y="255451"/>
                        <a:pt x="12989" y="251121"/>
                        <a:pt x="12989" y="246791"/>
                      </a:cubicBezTo>
                      <a:lnTo>
                        <a:pt x="8659" y="233802"/>
                      </a:lnTo>
                      <a:lnTo>
                        <a:pt x="8659" y="220813"/>
                      </a:lnTo>
                      <a:cubicBezTo>
                        <a:pt x="0" y="207824"/>
                        <a:pt x="0" y="199165"/>
                        <a:pt x="0" y="190505"/>
                      </a:cubicBezTo>
                      <a:close/>
                      <a:moveTo>
                        <a:pt x="0" y="190505"/>
                      </a:moveTo>
                      <a:cubicBezTo>
                        <a:pt x="0" y="199165"/>
                        <a:pt x="0" y="207824"/>
                        <a:pt x="0" y="216484"/>
                      </a:cubicBezTo>
                      <a:lnTo>
                        <a:pt x="0" y="229472"/>
                      </a:lnTo>
                      <a:lnTo>
                        <a:pt x="4330" y="242461"/>
                      </a:lnTo>
                      <a:cubicBezTo>
                        <a:pt x="4330" y="246791"/>
                        <a:pt x="8659" y="251121"/>
                        <a:pt x="8659" y="255451"/>
                      </a:cubicBezTo>
                      <a:cubicBezTo>
                        <a:pt x="8659" y="259780"/>
                        <a:pt x="12989" y="264110"/>
                        <a:pt x="12989" y="268440"/>
                      </a:cubicBezTo>
                      <a:cubicBezTo>
                        <a:pt x="12989" y="272769"/>
                        <a:pt x="17319" y="277099"/>
                        <a:pt x="17319" y="281429"/>
                      </a:cubicBezTo>
                      <a:cubicBezTo>
                        <a:pt x="21648" y="285758"/>
                        <a:pt x="21648" y="290088"/>
                        <a:pt x="25978" y="294418"/>
                      </a:cubicBezTo>
                      <a:cubicBezTo>
                        <a:pt x="30308" y="298747"/>
                        <a:pt x="30308" y="303077"/>
                        <a:pt x="34637" y="307407"/>
                      </a:cubicBezTo>
                      <a:cubicBezTo>
                        <a:pt x="38967" y="311736"/>
                        <a:pt x="38967" y="316066"/>
                        <a:pt x="43297" y="316066"/>
                      </a:cubicBezTo>
                      <a:cubicBezTo>
                        <a:pt x="47626" y="320396"/>
                        <a:pt x="51956" y="320396"/>
                        <a:pt x="51956" y="324725"/>
                      </a:cubicBezTo>
                      <a:cubicBezTo>
                        <a:pt x="56286" y="329055"/>
                        <a:pt x="60615" y="329055"/>
                        <a:pt x="64945" y="333385"/>
                      </a:cubicBezTo>
                      <a:cubicBezTo>
                        <a:pt x="69275" y="337714"/>
                        <a:pt x="73604" y="337714"/>
                        <a:pt x="77934" y="337714"/>
                      </a:cubicBezTo>
                      <a:cubicBezTo>
                        <a:pt x="82264" y="337714"/>
                        <a:pt x="86593" y="342044"/>
                        <a:pt x="90923" y="342044"/>
                      </a:cubicBezTo>
                      <a:cubicBezTo>
                        <a:pt x="95253" y="342044"/>
                        <a:pt x="99583" y="342044"/>
                        <a:pt x="103912" y="342044"/>
                      </a:cubicBezTo>
                      <a:cubicBezTo>
                        <a:pt x="108242" y="342044"/>
                        <a:pt x="112571" y="342044"/>
                        <a:pt x="116901" y="342044"/>
                      </a:cubicBezTo>
                      <a:lnTo>
                        <a:pt x="116901" y="342044"/>
                      </a:lnTo>
                      <a:lnTo>
                        <a:pt x="129890" y="333385"/>
                      </a:lnTo>
                      <a:cubicBezTo>
                        <a:pt x="134220" y="329055"/>
                        <a:pt x="138549" y="324725"/>
                        <a:pt x="142879" y="324725"/>
                      </a:cubicBezTo>
                      <a:cubicBezTo>
                        <a:pt x="147209" y="320396"/>
                        <a:pt x="151538" y="320396"/>
                        <a:pt x="155868" y="316066"/>
                      </a:cubicBezTo>
                      <a:lnTo>
                        <a:pt x="168857" y="307407"/>
                      </a:lnTo>
                      <a:cubicBezTo>
                        <a:pt x="173187" y="303077"/>
                        <a:pt x="177517" y="303077"/>
                        <a:pt x="181846" y="298747"/>
                      </a:cubicBezTo>
                      <a:cubicBezTo>
                        <a:pt x="186176" y="294418"/>
                        <a:pt x="190506" y="294418"/>
                        <a:pt x="194835" y="290088"/>
                      </a:cubicBezTo>
                      <a:cubicBezTo>
                        <a:pt x="203494" y="285758"/>
                        <a:pt x="216483" y="281429"/>
                        <a:pt x="225143" y="277099"/>
                      </a:cubicBezTo>
                      <a:lnTo>
                        <a:pt x="225143" y="277099"/>
                      </a:lnTo>
                      <a:cubicBezTo>
                        <a:pt x="233802" y="268440"/>
                        <a:pt x="238132" y="259780"/>
                        <a:pt x="242462" y="246791"/>
                      </a:cubicBezTo>
                      <a:cubicBezTo>
                        <a:pt x="242462" y="242461"/>
                        <a:pt x="246791" y="233802"/>
                        <a:pt x="246791" y="229472"/>
                      </a:cubicBezTo>
                      <a:lnTo>
                        <a:pt x="246791" y="212154"/>
                      </a:lnTo>
                      <a:cubicBezTo>
                        <a:pt x="246791" y="207824"/>
                        <a:pt x="246791" y="199165"/>
                        <a:pt x="246791" y="194835"/>
                      </a:cubicBezTo>
                      <a:lnTo>
                        <a:pt x="246791" y="186176"/>
                      </a:lnTo>
                      <a:lnTo>
                        <a:pt x="246791" y="177516"/>
                      </a:lnTo>
                      <a:cubicBezTo>
                        <a:pt x="246791" y="164527"/>
                        <a:pt x="242462" y="151538"/>
                        <a:pt x="242462" y="142879"/>
                      </a:cubicBezTo>
                      <a:cubicBezTo>
                        <a:pt x="242462" y="138549"/>
                        <a:pt x="238132" y="129890"/>
                        <a:pt x="238132" y="125560"/>
                      </a:cubicBezTo>
                      <a:cubicBezTo>
                        <a:pt x="238132" y="121231"/>
                        <a:pt x="233802" y="112571"/>
                        <a:pt x="233802" y="108242"/>
                      </a:cubicBezTo>
                      <a:lnTo>
                        <a:pt x="225143" y="90923"/>
                      </a:lnTo>
                      <a:lnTo>
                        <a:pt x="216483" y="73604"/>
                      </a:lnTo>
                      <a:lnTo>
                        <a:pt x="207824" y="60615"/>
                      </a:lnTo>
                      <a:lnTo>
                        <a:pt x="194835" y="47626"/>
                      </a:lnTo>
                      <a:cubicBezTo>
                        <a:pt x="190506" y="43297"/>
                        <a:pt x="186176" y="38967"/>
                        <a:pt x="181846" y="34637"/>
                      </a:cubicBezTo>
                      <a:cubicBezTo>
                        <a:pt x="177517" y="30308"/>
                        <a:pt x="173187" y="25978"/>
                        <a:pt x="168857" y="25978"/>
                      </a:cubicBezTo>
                      <a:cubicBezTo>
                        <a:pt x="164528" y="21648"/>
                        <a:pt x="160198" y="21648"/>
                        <a:pt x="151538" y="17319"/>
                      </a:cubicBezTo>
                      <a:lnTo>
                        <a:pt x="142879" y="12989"/>
                      </a:lnTo>
                      <a:lnTo>
                        <a:pt x="134220" y="12989"/>
                      </a:lnTo>
                      <a:cubicBezTo>
                        <a:pt x="121231" y="8659"/>
                        <a:pt x="108242" y="12989"/>
                        <a:pt x="99583" y="12989"/>
                      </a:cubicBezTo>
                      <a:cubicBezTo>
                        <a:pt x="95253" y="12989"/>
                        <a:pt x="86593" y="17319"/>
                        <a:pt x="82264" y="17319"/>
                      </a:cubicBezTo>
                      <a:cubicBezTo>
                        <a:pt x="77934" y="21648"/>
                        <a:pt x="73604" y="21648"/>
                        <a:pt x="64945" y="25978"/>
                      </a:cubicBezTo>
                      <a:cubicBezTo>
                        <a:pt x="60615" y="30308"/>
                        <a:pt x="56286" y="34637"/>
                        <a:pt x="51956" y="38967"/>
                      </a:cubicBezTo>
                      <a:cubicBezTo>
                        <a:pt x="47626" y="43297"/>
                        <a:pt x="43297" y="47626"/>
                        <a:pt x="38967" y="51956"/>
                      </a:cubicBezTo>
                      <a:cubicBezTo>
                        <a:pt x="34637" y="56286"/>
                        <a:pt x="30308" y="60615"/>
                        <a:pt x="30308" y="69275"/>
                      </a:cubicBezTo>
                      <a:cubicBezTo>
                        <a:pt x="25978" y="73604"/>
                        <a:pt x="25978" y="77934"/>
                        <a:pt x="21648" y="86593"/>
                      </a:cubicBezTo>
                      <a:cubicBezTo>
                        <a:pt x="17319" y="99582"/>
                        <a:pt x="12989" y="108242"/>
                        <a:pt x="8659" y="121231"/>
                      </a:cubicBezTo>
                      <a:cubicBezTo>
                        <a:pt x="4330" y="142879"/>
                        <a:pt x="0" y="164527"/>
                        <a:pt x="0" y="190505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07" name="Graphic 12">
                <a:extLst>
                  <a:ext uri="{FF2B5EF4-FFF2-40B4-BE49-F238E27FC236}">
                    <a16:creationId xmlns:a16="http://schemas.microsoft.com/office/drawing/2014/main" id="{5E7EBBEF-6856-4445-90B6-052DCE2126F8}"/>
                  </a:ext>
                </a:extLst>
              </p:cNvPr>
              <p:cNvGrpSpPr/>
              <p:nvPr/>
            </p:nvGrpSpPr>
            <p:grpSpPr>
              <a:xfrm>
                <a:off x="15931493" y="678013"/>
                <a:ext cx="1619296" cy="653780"/>
                <a:chOff x="15931493" y="678013"/>
                <a:chExt cx="1619296" cy="653780"/>
              </a:xfrm>
            </p:grpSpPr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1C9A260F-11D4-4C31-AE39-3A671EFF9DC7}"/>
                    </a:ext>
                  </a:extLst>
                </p:cNvPr>
                <p:cNvSpPr/>
                <p:nvPr/>
              </p:nvSpPr>
              <p:spPr>
                <a:xfrm>
                  <a:off x="16186944" y="955112"/>
                  <a:ext cx="142879" cy="255450"/>
                </a:xfrm>
                <a:custGeom>
                  <a:avLst/>
                  <a:gdLst>
                    <a:gd name="connsiteX0" fmla="*/ 142879 w 142879"/>
                    <a:gd name="connsiteY0" fmla="*/ 0 h 255450"/>
                    <a:gd name="connsiteX1" fmla="*/ 116901 w 142879"/>
                    <a:gd name="connsiteY1" fmla="*/ 4330 h 255450"/>
                    <a:gd name="connsiteX2" fmla="*/ 90923 w 142879"/>
                    <a:gd name="connsiteY2" fmla="*/ 12989 h 255450"/>
                    <a:gd name="connsiteX3" fmla="*/ 77934 w 142879"/>
                    <a:gd name="connsiteY3" fmla="*/ 17319 h 255450"/>
                    <a:gd name="connsiteX4" fmla="*/ 64945 w 142879"/>
                    <a:gd name="connsiteY4" fmla="*/ 21648 h 255450"/>
                    <a:gd name="connsiteX5" fmla="*/ 56286 w 142879"/>
                    <a:gd name="connsiteY5" fmla="*/ 25978 h 255450"/>
                    <a:gd name="connsiteX6" fmla="*/ 47626 w 142879"/>
                    <a:gd name="connsiteY6" fmla="*/ 34637 h 255450"/>
                    <a:gd name="connsiteX7" fmla="*/ 38967 w 142879"/>
                    <a:gd name="connsiteY7" fmla="*/ 43297 h 255450"/>
                    <a:gd name="connsiteX8" fmla="*/ 30308 w 142879"/>
                    <a:gd name="connsiteY8" fmla="*/ 51956 h 255450"/>
                    <a:gd name="connsiteX9" fmla="*/ 21648 w 142879"/>
                    <a:gd name="connsiteY9" fmla="*/ 60615 h 255450"/>
                    <a:gd name="connsiteX10" fmla="*/ 17319 w 142879"/>
                    <a:gd name="connsiteY10" fmla="*/ 64945 h 255450"/>
                    <a:gd name="connsiteX11" fmla="*/ 21648 w 142879"/>
                    <a:gd name="connsiteY11" fmla="*/ 73604 h 255450"/>
                    <a:gd name="connsiteX12" fmla="*/ 17319 w 142879"/>
                    <a:gd name="connsiteY12" fmla="*/ 86593 h 255450"/>
                    <a:gd name="connsiteX13" fmla="*/ 12989 w 142879"/>
                    <a:gd name="connsiteY13" fmla="*/ 99582 h 255450"/>
                    <a:gd name="connsiteX14" fmla="*/ 12989 w 142879"/>
                    <a:gd name="connsiteY14" fmla="*/ 112571 h 255450"/>
                    <a:gd name="connsiteX15" fmla="*/ 12989 w 142879"/>
                    <a:gd name="connsiteY15" fmla="*/ 125560 h 255450"/>
                    <a:gd name="connsiteX16" fmla="*/ 12989 w 142879"/>
                    <a:gd name="connsiteY16" fmla="*/ 125560 h 255450"/>
                    <a:gd name="connsiteX17" fmla="*/ 25978 w 142879"/>
                    <a:gd name="connsiteY17" fmla="*/ 164527 h 255450"/>
                    <a:gd name="connsiteX18" fmla="*/ 43297 w 142879"/>
                    <a:gd name="connsiteY18" fmla="*/ 203494 h 255450"/>
                    <a:gd name="connsiteX19" fmla="*/ 47626 w 142879"/>
                    <a:gd name="connsiteY19" fmla="*/ 225143 h 255450"/>
                    <a:gd name="connsiteX20" fmla="*/ 38967 w 142879"/>
                    <a:gd name="connsiteY20" fmla="*/ 242462 h 255450"/>
                    <a:gd name="connsiteX21" fmla="*/ 30308 w 142879"/>
                    <a:gd name="connsiteY21" fmla="*/ 246791 h 255450"/>
                    <a:gd name="connsiteX22" fmla="*/ 21648 w 142879"/>
                    <a:gd name="connsiteY22" fmla="*/ 251121 h 255450"/>
                    <a:gd name="connsiteX23" fmla="*/ 0 w 142879"/>
                    <a:gd name="connsiteY23" fmla="*/ 255451 h 255450"/>
                    <a:gd name="connsiteX24" fmla="*/ 17319 w 142879"/>
                    <a:gd name="connsiteY24" fmla="*/ 246791 h 255450"/>
                    <a:gd name="connsiteX25" fmla="*/ 25978 w 142879"/>
                    <a:gd name="connsiteY25" fmla="*/ 242462 h 255450"/>
                    <a:gd name="connsiteX26" fmla="*/ 34637 w 142879"/>
                    <a:gd name="connsiteY26" fmla="*/ 238132 h 255450"/>
                    <a:gd name="connsiteX27" fmla="*/ 43297 w 142879"/>
                    <a:gd name="connsiteY27" fmla="*/ 220813 h 255450"/>
                    <a:gd name="connsiteX28" fmla="*/ 38967 w 142879"/>
                    <a:gd name="connsiteY28" fmla="*/ 203494 h 255450"/>
                    <a:gd name="connsiteX29" fmla="*/ 21648 w 142879"/>
                    <a:gd name="connsiteY29" fmla="*/ 168857 h 255450"/>
                    <a:gd name="connsiteX30" fmla="*/ 8659 w 142879"/>
                    <a:gd name="connsiteY30" fmla="*/ 129890 h 255450"/>
                    <a:gd name="connsiteX31" fmla="*/ 8659 w 142879"/>
                    <a:gd name="connsiteY31" fmla="*/ 129890 h 255450"/>
                    <a:gd name="connsiteX32" fmla="*/ 8659 w 142879"/>
                    <a:gd name="connsiteY32" fmla="*/ 129890 h 255450"/>
                    <a:gd name="connsiteX33" fmla="*/ 8659 w 142879"/>
                    <a:gd name="connsiteY33" fmla="*/ 116901 h 255450"/>
                    <a:gd name="connsiteX34" fmla="*/ 8659 w 142879"/>
                    <a:gd name="connsiteY34" fmla="*/ 103912 h 255450"/>
                    <a:gd name="connsiteX35" fmla="*/ 12989 w 142879"/>
                    <a:gd name="connsiteY35" fmla="*/ 90923 h 255450"/>
                    <a:gd name="connsiteX36" fmla="*/ 17319 w 142879"/>
                    <a:gd name="connsiteY36" fmla="*/ 77934 h 255450"/>
                    <a:gd name="connsiteX37" fmla="*/ 21648 w 142879"/>
                    <a:gd name="connsiteY37" fmla="*/ 64945 h 255450"/>
                    <a:gd name="connsiteX38" fmla="*/ 30308 w 142879"/>
                    <a:gd name="connsiteY38" fmla="*/ 56286 h 255450"/>
                    <a:gd name="connsiteX39" fmla="*/ 38967 w 142879"/>
                    <a:gd name="connsiteY39" fmla="*/ 47626 h 255450"/>
                    <a:gd name="connsiteX40" fmla="*/ 47626 w 142879"/>
                    <a:gd name="connsiteY40" fmla="*/ 38967 h 255450"/>
                    <a:gd name="connsiteX41" fmla="*/ 56286 w 142879"/>
                    <a:gd name="connsiteY41" fmla="*/ 30308 h 255450"/>
                    <a:gd name="connsiteX42" fmla="*/ 69275 w 142879"/>
                    <a:gd name="connsiteY42" fmla="*/ 25978 h 255450"/>
                    <a:gd name="connsiteX43" fmla="*/ 82264 w 142879"/>
                    <a:gd name="connsiteY43" fmla="*/ 21648 h 255450"/>
                    <a:gd name="connsiteX44" fmla="*/ 95253 w 142879"/>
                    <a:gd name="connsiteY44" fmla="*/ 17319 h 255450"/>
                    <a:gd name="connsiteX45" fmla="*/ 121231 w 142879"/>
                    <a:gd name="connsiteY45" fmla="*/ 12989 h 255450"/>
                    <a:gd name="connsiteX46" fmla="*/ 142879 w 142879"/>
                    <a:gd name="connsiteY46" fmla="*/ 0 h 255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142879" h="255450">
                      <a:moveTo>
                        <a:pt x="142879" y="0"/>
                      </a:moveTo>
                      <a:cubicBezTo>
                        <a:pt x="134220" y="0"/>
                        <a:pt x="125560" y="4330"/>
                        <a:pt x="116901" y="4330"/>
                      </a:cubicBezTo>
                      <a:cubicBezTo>
                        <a:pt x="108242" y="4330"/>
                        <a:pt x="99582" y="8659"/>
                        <a:pt x="90923" y="12989"/>
                      </a:cubicBezTo>
                      <a:cubicBezTo>
                        <a:pt x="86593" y="12989"/>
                        <a:pt x="82264" y="17319"/>
                        <a:pt x="77934" y="17319"/>
                      </a:cubicBezTo>
                      <a:cubicBezTo>
                        <a:pt x="73604" y="17319"/>
                        <a:pt x="69275" y="21648"/>
                        <a:pt x="64945" y="21648"/>
                      </a:cubicBezTo>
                      <a:cubicBezTo>
                        <a:pt x="60615" y="21648"/>
                        <a:pt x="56286" y="25978"/>
                        <a:pt x="56286" y="25978"/>
                      </a:cubicBezTo>
                      <a:cubicBezTo>
                        <a:pt x="51956" y="30308"/>
                        <a:pt x="47626" y="30308"/>
                        <a:pt x="47626" y="34637"/>
                      </a:cubicBezTo>
                      <a:cubicBezTo>
                        <a:pt x="43297" y="38967"/>
                        <a:pt x="43297" y="38967"/>
                        <a:pt x="38967" y="43297"/>
                      </a:cubicBezTo>
                      <a:lnTo>
                        <a:pt x="30308" y="51956"/>
                      </a:lnTo>
                      <a:cubicBezTo>
                        <a:pt x="25978" y="56286"/>
                        <a:pt x="25978" y="60615"/>
                        <a:pt x="21648" y="60615"/>
                      </a:cubicBezTo>
                      <a:cubicBezTo>
                        <a:pt x="21648" y="60615"/>
                        <a:pt x="17319" y="64945"/>
                        <a:pt x="17319" y="64945"/>
                      </a:cubicBezTo>
                      <a:lnTo>
                        <a:pt x="21648" y="73604"/>
                      </a:lnTo>
                      <a:cubicBezTo>
                        <a:pt x="21648" y="77934"/>
                        <a:pt x="17319" y="82264"/>
                        <a:pt x="17319" y="86593"/>
                      </a:cubicBezTo>
                      <a:lnTo>
                        <a:pt x="12989" y="99582"/>
                      </a:lnTo>
                      <a:cubicBezTo>
                        <a:pt x="12989" y="103912"/>
                        <a:pt x="12989" y="108242"/>
                        <a:pt x="12989" y="112571"/>
                      </a:cubicBezTo>
                      <a:lnTo>
                        <a:pt x="12989" y="125560"/>
                      </a:lnTo>
                      <a:lnTo>
                        <a:pt x="12989" y="125560"/>
                      </a:lnTo>
                      <a:cubicBezTo>
                        <a:pt x="12989" y="138549"/>
                        <a:pt x="17319" y="151538"/>
                        <a:pt x="25978" y="164527"/>
                      </a:cubicBezTo>
                      <a:cubicBezTo>
                        <a:pt x="30308" y="177516"/>
                        <a:pt x="38967" y="190506"/>
                        <a:pt x="43297" y="203494"/>
                      </a:cubicBezTo>
                      <a:cubicBezTo>
                        <a:pt x="47626" y="212154"/>
                        <a:pt x="47626" y="216483"/>
                        <a:pt x="47626" y="225143"/>
                      </a:cubicBezTo>
                      <a:cubicBezTo>
                        <a:pt x="47626" y="233802"/>
                        <a:pt x="43297" y="238132"/>
                        <a:pt x="38967" y="242462"/>
                      </a:cubicBezTo>
                      <a:cubicBezTo>
                        <a:pt x="34637" y="246791"/>
                        <a:pt x="34637" y="246791"/>
                        <a:pt x="30308" y="246791"/>
                      </a:cubicBezTo>
                      <a:cubicBezTo>
                        <a:pt x="25978" y="246791"/>
                        <a:pt x="25978" y="251121"/>
                        <a:pt x="21648" y="251121"/>
                      </a:cubicBezTo>
                      <a:cubicBezTo>
                        <a:pt x="17319" y="255451"/>
                        <a:pt x="8659" y="255451"/>
                        <a:pt x="0" y="255451"/>
                      </a:cubicBezTo>
                      <a:cubicBezTo>
                        <a:pt x="4330" y="251121"/>
                        <a:pt x="12989" y="251121"/>
                        <a:pt x="17319" y="246791"/>
                      </a:cubicBezTo>
                      <a:cubicBezTo>
                        <a:pt x="21648" y="246791"/>
                        <a:pt x="21648" y="242462"/>
                        <a:pt x="25978" y="242462"/>
                      </a:cubicBezTo>
                      <a:cubicBezTo>
                        <a:pt x="30308" y="242462"/>
                        <a:pt x="30308" y="238132"/>
                        <a:pt x="34637" y="238132"/>
                      </a:cubicBezTo>
                      <a:cubicBezTo>
                        <a:pt x="38967" y="233802"/>
                        <a:pt x="43297" y="229473"/>
                        <a:pt x="43297" y="220813"/>
                      </a:cubicBezTo>
                      <a:cubicBezTo>
                        <a:pt x="43297" y="216483"/>
                        <a:pt x="38967" y="207824"/>
                        <a:pt x="38967" y="203494"/>
                      </a:cubicBezTo>
                      <a:cubicBezTo>
                        <a:pt x="34637" y="190506"/>
                        <a:pt x="25978" y="181846"/>
                        <a:pt x="21648" y="168857"/>
                      </a:cubicBezTo>
                      <a:cubicBezTo>
                        <a:pt x="17319" y="155868"/>
                        <a:pt x="8659" y="142879"/>
                        <a:pt x="8659" y="129890"/>
                      </a:cubicBezTo>
                      <a:lnTo>
                        <a:pt x="8659" y="129890"/>
                      </a:lnTo>
                      <a:lnTo>
                        <a:pt x="8659" y="129890"/>
                      </a:lnTo>
                      <a:lnTo>
                        <a:pt x="8659" y="116901"/>
                      </a:lnTo>
                      <a:cubicBezTo>
                        <a:pt x="8659" y="112571"/>
                        <a:pt x="8659" y="108242"/>
                        <a:pt x="8659" y="103912"/>
                      </a:cubicBezTo>
                      <a:lnTo>
                        <a:pt x="12989" y="90923"/>
                      </a:lnTo>
                      <a:cubicBezTo>
                        <a:pt x="12989" y="86593"/>
                        <a:pt x="17319" y="82264"/>
                        <a:pt x="17319" y="77934"/>
                      </a:cubicBezTo>
                      <a:cubicBezTo>
                        <a:pt x="17319" y="73604"/>
                        <a:pt x="21648" y="69275"/>
                        <a:pt x="21648" y="64945"/>
                      </a:cubicBezTo>
                      <a:cubicBezTo>
                        <a:pt x="25978" y="60615"/>
                        <a:pt x="25978" y="56286"/>
                        <a:pt x="30308" y="56286"/>
                      </a:cubicBezTo>
                      <a:lnTo>
                        <a:pt x="38967" y="47626"/>
                      </a:lnTo>
                      <a:cubicBezTo>
                        <a:pt x="43297" y="43297"/>
                        <a:pt x="47626" y="43297"/>
                        <a:pt x="47626" y="38967"/>
                      </a:cubicBezTo>
                      <a:cubicBezTo>
                        <a:pt x="51956" y="34637"/>
                        <a:pt x="56286" y="34637"/>
                        <a:pt x="56286" y="30308"/>
                      </a:cubicBezTo>
                      <a:cubicBezTo>
                        <a:pt x="60615" y="25978"/>
                        <a:pt x="64945" y="25978"/>
                        <a:pt x="69275" y="25978"/>
                      </a:cubicBezTo>
                      <a:cubicBezTo>
                        <a:pt x="73604" y="25978"/>
                        <a:pt x="77934" y="21648"/>
                        <a:pt x="82264" y="21648"/>
                      </a:cubicBezTo>
                      <a:cubicBezTo>
                        <a:pt x="86593" y="21648"/>
                        <a:pt x="90923" y="17319"/>
                        <a:pt x="95253" y="17319"/>
                      </a:cubicBezTo>
                      <a:cubicBezTo>
                        <a:pt x="103912" y="12989"/>
                        <a:pt x="112571" y="12989"/>
                        <a:pt x="121231" y="12989"/>
                      </a:cubicBezTo>
                      <a:cubicBezTo>
                        <a:pt x="125560" y="0"/>
                        <a:pt x="134220" y="0"/>
                        <a:pt x="142879" y="0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E678DF76-730F-4312-B128-A6CFE0A0D5BA}"/>
                    </a:ext>
                  </a:extLst>
                </p:cNvPr>
                <p:cNvSpPr/>
                <p:nvPr/>
              </p:nvSpPr>
              <p:spPr>
                <a:xfrm>
                  <a:off x="16052724" y="1106650"/>
                  <a:ext cx="82263" cy="225142"/>
                </a:xfrm>
                <a:custGeom>
                  <a:avLst/>
                  <a:gdLst>
                    <a:gd name="connsiteX0" fmla="*/ 82264 w 82263"/>
                    <a:gd name="connsiteY0" fmla="*/ 0 h 225142"/>
                    <a:gd name="connsiteX1" fmla="*/ 73604 w 82263"/>
                    <a:gd name="connsiteY1" fmla="*/ 8659 h 225142"/>
                    <a:gd name="connsiteX2" fmla="*/ 47626 w 82263"/>
                    <a:gd name="connsiteY2" fmla="*/ 30308 h 225142"/>
                    <a:gd name="connsiteX3" fmla="*/ 17319 w 82263"/>
                    <a:gd name="connsiteY3" fmla="*/ 64945 h 225142"/>
                    <a:gd name="connsiteX4" fmla="*/ 8659 w 82263"/>
                    <a:gd name="connsiteY4" fmla="*/ 86593 h 225142"/>
                    <a:gd name="connsiteX5" fmla="*/ 12989 w 82263"/>
                    <a:gd name="connsiteY5" fmla="*/ 108242 h 225142"/>
                    <a:gd name="connsiteX6" fmla="*/ 25978 w 82263"/>
                    <a:gd name="connsiteY6" fmla="*/ 129890 h 225142"/>
                    <a:gd name="connsiteX7" fmla="*/ 43297 w 82263"/>
                    <a:gd name="connsiteY7" fmla="*/ 147209 h 225142"/>
                    <a:gd name="connsiteX8" fmla="*/ 73604 w 82263"/>
                    <a:gd name="connsiteY8" fmla="*/ 181846 h 225142"/>
                    <a:gd name="connsiteX9" fmla="*/ 77934 w 82263"/>
                    <a:gd name="connsiteY9" fmla="*/ 199165 h 225142"/>
                    <a:gd name="connsiteX10" fmla="*/ 77934 w 82263"/>
                    <a:gd name="connsiteY10" fmla="*/ 212154 h 225142"/>
                    <a:gd name="connsiteX11" fmla="*/ 77934 w 82263"/>
                    <a:gd name="connsiteY11" fmla="*/ 220813 h 225142"/>
                    <a:gd name="connsiteX12" fmla="*/ 77934 w 82263"/>
                    <a:gd name="connsiteY12" fmla="*/ 225143 h 225142"/>
                    <a:gd name="connsiteX13" fmla="*/ 77934 w 82263"/>
                    <a:gd name="connsiteY13" fmla="*/ 220813 h 225142"/>
                    <a:gd name="connsiteX14" fmla="*/ 77934 w 82263"/>
                    <a:gd name="connsiteY14" fmla="*/ 212154 h 225142"/>
                    <a:gd name="connsiteX15" fmla="*/ 77934 w 82263"/>
                    <a:gd name="connsiteY15" fmla="*/ 199165 h 225142"/>
                    <a:gd name="connsiteX16" fmla="*/ 73604 w 82263"/>
                    <a:gd name="connsiteY16" fmla="*/ 181846 h 225142"/>
                    <a:gd name="connsiteX17" fmla="*/ 43297 w 82263"/>
                    <a:gd name="connsiteY17" fmla="*/ 147209 h 225142"/>
                    <a:gd name="connsiteX18" fmla="*/ 25978 w 82263"/>
                    <a:gd name="connsiteY18" fmla="*/ 129890 h 225142"/>
                    <a:gd name="connsiteX19" fmla="*/ 17319 w 82263"/>
                    <a:gd name="connsiteY19" fmla="*/ 121231 h 225142"/>
                    <a:gd name="connsiteX20" fmla="*/ 8659 w 82263"/>
                    <a:gd name="connsiteY20" fmla="*/ 108242 h 225142"/>
                    <a:gd name="connsiteX21" fmla="*/ 0 w 82263"/>
                    <a:gd name="connsiteY21" fmla="*/ 82264 h 225142"/>
                    <a:gd name="connsiteX22" fmla="*/ 8659 w 82263"/>
                    <a:gd name="connsiteY22" fmla="*/ 56286 h 225142"/>
                    <a:gd name="connsiteX23" fmla="*/ 38967 w 82263"/>
                    <a:gd name="connsiteY23" fmla="*/ 21648 h 225142"/>
                    <a:gd name="connsiteX24" fmla="*/ 64945 w 82263"/>
                    <a:gd name="connsiteY24" fmla="*/ 4330 h 225142"/>
                    <a:gd name="connsiteX25" fmla="*/ 82264 w 82263"/>
                    <a:gd name="connsiteY25" fmla="*/ 0 h 225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82263" h="225142">
                      <a:moveTo>
                        <a:pt x="82264" y="0"/>
                      </a:moveTo>
                      <a:cubicBezTo>
                        <a:pt x="82264" y="0"/>
                        <a:pt x="77934" y="4330"/>
                        <a:pt x="73604" y="8659"/>
                      </a:cubicBezTo>
                      <a:cubicBezTo>
                        <a:pt x="69275" y="12989"/>
                        <a:pt x="60615" y="21648"/>
                        <a:pt x="47626" y="30308"/>
                      </a:cubicBezTo>
                      <a:cubicBezTo>
                        <a:pt x="38967" y="38967"/>
                        <a:pt x="25978" y="51956"/>
                        <a:pt x="17319" y="64945"/>
                      </a:cubicBezTo>
                      <a:cubicBezTo>
                        <a:pt x="12989" y="73604"/>
                        <a:pt x="8659" y="77934"/>
                        <a:pt x="8659" y="86593"/>
                      </a:cubicBezTo>
                      <a:cubicBezTo>
                        <a:pt x="8659" y="95253"/>
                        <a:pt x="8659" y="103912"/>
                        <a:pt x="12989" y="108242"/>
                      </a:cubicBezTo>
                      <a:cubicBezTo>
                        <a:pt x="17319" y="116901"/>
                        <a:pt x="21648" y="121231"/>
                        <a:pt x="25978" y="129890"/>
                      </a:cubicBezTo>
                      <a:cubicBezTo>
                        <a:pt x="30308" y="138549"/>
                        <a:pt x="38967" y="142879"/>
                        <a:pt x="43297" y="147209"/>
                      </a:cubicBezTo>
                      <a:cubicBezTo>
                        <a:pt x="56286" y="160198"/>
                        <a:pt x="64945" y="168857"/>
                        <a:pt x="73604" y="181846"/>
                      </a:cubicBezTo>
                      <a:cubicBezTo>
                        <a:pt x="77934" y="186176"/>
                        <a:pt x="77934" y="194835"/>
                        <a:pt x="77934" y="199165"/>
                      </a:cubicBezTo>
                      <a:cubicBezTo>
                        <a:pt x="77934" y="203495"/>
                        <a:pt x="77934" y="207824"/>
                        <a:pt x="77934" y="212154"/>
                      </a:cubicBezTo>
                      <a:cubicBezTo>
                        <a:pt x="77934" y="216484"/>
                        <a:pt x="77934" y="220813"/>
                        <a:pt x="77934" y="220813"/>
                      </a:cubicBezTo>
                      <a:cubicBezTo>
                        <a:pt x="77934" y="220813"/>
                        <a:pt x="77934" y="225143"/>
                        <a:pt x="77934" y="225143"/>
                      </a:cubicBezTo>
                      <a:cubicBezTo>
                        <a:pt x="77934" y="225143"/>
                        <a:pt x="77934" y="225143"/>
                        <a:pt x="77934" y="220813"/>
                      </a:cubicBezTo>
                      <a:cubicBezTo>
                        <a:pt x="77934" y="220813"/>
                        <a:pt x="77934" y="216484"/>
                        <a:pt x="77934" y="212154"/>
                      </a:cubicBezTo>
                      <a:cubicBezTo>
                        <a:pt x="77934" y="207824"/>
                        <a:pt x="77934" y="203495"/>
                        <a:pt x="77934" y="199165"/>
                      </a:cubicBezTo>
                      <a:cubicBezTo>
                        <a:pt x="77934" y="194835"/>
                        <a:pt x="73604" y="190506"/>
                        <a:pt x="73604" y="181846"/>
                      </a:cubicBezTo>
                      <a:cubicBezTo>
                        <a:pt x="69275" y="168857"/>
                        <a:pt x="56286" y="160198"/>
                        <a:pt x="43297" y="147209"/>
                      </a:cubicBezTo>
                      <a:cubicBezTo>
                        <a:pt x="38967" y="142879"/>
                        <a:pt x="30308" y="134220"/>
                        <a:pt x="25978" y="129890"/>
                      </a:cubicBezTo>
                      <a:cubicBezTo>
                        <a:pt x="21648" y="125560"/>
                        <a:pt x="21648" y="121231"/>
                        <a:pt x="17319" y="121231"/>
                      </a:cubicBezTo>
                      <a:cubicBezTo>
                        <a:pt x="12989" y="116901"/>
                        <a:pt x="12989" y="112571"/>
                        <a:pt x="8659" y="108242"/>
                      </a:cubicBezTo>
                      <a:cubicBezTo>
                        <a:pt x="0" y="99582"/>
                        <a:pt x="0" y="90923"/>
                        <a:pt x="0" y="82264"/>
                      </a:cubicBezTo>
                      <a:cubicBezTo>
                        <a:pt x="0" y="73604"/>
                        <a:pt x="4330" y="64945"/>
                        <a:pt x="8659" y="56286"/>
                      </a:cubicBezTo>
                      <a:cubicBezTo>
                        <a:pt x="17319" y="43297"/>
                        <a:pt x="30308" y="30308"/>
                        <a:pt x="38967" y="21648"/>
                      </a:cubicBezTo>
                      <a:cubicBezTo>
                        <a:pt x="47626" y="12989"/>
                        <a:pt x="60615" y="8659"/>
                        <a:pt x="64945" y="4330"/>
                      </a:cubicBezTo>
                      <a:cubicBezTo>
                        <a:pt x="77934" y="0"/>
                        <a:pt x="82264" y="0"/>
                        <a:pt x="82264" y="0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A5C176D8-AD21-48B1-853D-93707804894E}"/>
                    </a:ext>
                  </a:extLst>
                </p:cNvPr>
                <p:cNvSpPr/>
                <p:nvPr/>
              </p:nvSpPr>
              <p:spPr>
                <a:xfrm>
                  <a:off x="15931493" y="1089331"/>
                  <a:ext cx="64945" cy="99582"/>
                </a:xfrm>
                <a:custGeom>
                  <a:avLst/>
                  <a:gdLst>
                    <a:gd name="connsiteX0" fmla="*/ 0 w 64945"/>
                    <a:gd name="connsiteY0" fmla="*/ 99582 h 99582"/>
                    <a:gd name="connsiteX1" fmla="*/ 0 w 64945"/>
                    <a:gd name="connsiteY1" fmla="*/ 77934 h 99582"/>
                    <a:gd name="connsiteX2" fmla="*/ 4330 w 64945"/>
                    <a:gd name="connsiteY2" fmla="*/ 60615 h 99582"/>
                    <a:gd name="connsiteX3" fmla="*/ 8659 w 64945"/>
                    <a:gd name="connsiteY3" fmla="*/ 51956 h 99582"/>
                    <a:gd name="connsiteX4" fmla="*/ 12989 w 64945"/>
                    <a:gd name="connsiteY4" fmla="*/ 43297 h 99582"/>
                    <a:gd name="connsiteX5" fmla="*/ 21648 w 64945"/>
                    <a:gd name="connsiteY5" fmla="*/ 34637 h 99582"/>
                    <a:gd name="connsiteX6" fmla="*/ 30308 w 64945"/>
                    <a:gd name="connsiteY6" fmla="*/ 25978 h 99582"/>
                    <a:gd name="connsiteX7" fmla="*/ 38967 w 64945"/>
                    <a:gd name="connsiteY7" fmla="*/ 17319 h 99582"/>
                    <a:gd name="connsiteX8" fmla="*/ 47626 w 64945"/>
                    <a:gd name="connsiteY8" fmla="*/ 12989 h 99582"/>
                    <a:gd name="connsiteX9" fmla="*/ 60615 w 64945"/>
                    <a:gd name="connsiteY9" fmla="*/ 4330 h 99582"/>
                    <a:gd name="connsiteX10" fmla="*/ 64945 w 64945"/>
                    <a:gd name="connsiteY10" fmla="*/ 0 h 99582"/>
                    <a:gd name="connsiteX11" fmla="*/ 60615 w 64945"/>
                    <a:gd name="connsiteY11" fmla="*/ 4330 h 99582"/>
                    <a:gd name="connsiteX12" fmla="*/ 51956 w 64945"/>
                    <a:gd name="connsiteY12" fmla="*/ 12989 h 99582"/>
                    <a:gd name="connsiteX13" fmla="*/ 47626 w 64945"/>
                    <a:gd name="connsiteY13" fmla="*/ 21648 h 99582"/>
                    <a:gd name="connsiteX14" fmla="*/ 43297 w 64945"/>
                    <a:gd name="connsiteY14" fmla="*/ 30308 h 99582"/>
                    <a:gd name="connsiteX15" fmla="*/ 30308 w 64945"/>
                    <a:gd name="connsiteY15" fmla="*/ 47626 h 99582"/>
                    <a:gd name="connsiteX16" fmla="*/ 21648 w 64945"/>
                    <a:gd name="connsiteY16" fmla="*/ 64945 h 99582"/>
                    <a:gd name="connsiteX17" fmla="*/ 12989 w 64945"/>
                    <a:gd name="connsiteY17" fmla="*/ 82264 h 99582"/>
                    <a:gd name="connsiteX18" fmla="*/ 0 w 64945"/>
                    <a:gd name="connsiteY18" fmla="*/ 99582 h 99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64945" h="99582">
                      <a:moveTo>
                        <a:pt x="0" y="99582"/>
                      </a:moveTo>
                      <a:cubicBezTo>
                        <a:pt x="0" y="99582"/>
                        <a:pt x="0" y="90923"/>
                        <a:pt x="0" y="77934"/>
                      </a:cubicBezTo>
                      <a:cubicBezTo>
                        <a:pt x="0" y="73604"/>
                        <a:pt x="4330" y="64945"/>
                        <a:pt x="4330" y="60615"/>
                      </a:cubicBezTo>
                      <a:cubicBezTo>
                        <a:pt x="4330" y="56286"/>
                        <a:pt x="8659" y="51956"/>
                        <a:pt x="8659" y="51956"/>
                      </a:cubicBezTo>
                      <a:cubicBezTo>
                        <a:pt x="8659" y="47626"/>
                        <a:pt x="12989" y="43297"/>
                        <a:pt x="12989" y="43297"/>
                      </a:cubicBezTo>
                      <a:cubicBezTo>
                        <a:pt x="12989" y="38967"/>
                        <a:pt x="17319" y="34637"/>
                        <a:pt x="21648" y="34637"/>
                      </a:cubicBezTo>
                      <a:cubicBezTo>
                        <a:pt x="21648" y="30308"/>
                        <a:pt x="25978" y="30308"/>
                        <a:pt x="30308" y="25978"/>
                      </a:cubicBezTo>
                      <a:cubicBezTo>
                        <a:pt x="34637" y="21648"/>
                        <a:pt x="34637" y="21648"/>
                        <a:pt x="38967" y="17319"/>
                      </a:cubicBezTo>
                      <a:cubicBezTo>
                        <a:pt x="43297" y="12989"/>
                        <a:pt x="43297" y="12989"/>
                        <a:pt x="47626" y="12989"/>
                      </a:cubicBezTo>
                      <a:cubicBezTo>
                        <a:pt x="51956" y="8659"/>
                        <a:pt x="56286" y="8659"/>
                        <a:pt x="60615" y="4330"/>
                      </a:cubicBezTo>
                      <a:cubicBezTo>
                        <a:pt x="64945" y="4330"/>
                        <a:pt x="64945" y="0"/>
                        <a:pt x="64945" y="0"/>
                      </a:cubicBezTo>
                      <a:cubicBezTo>
                        <a:pt x="64945" y="0"/>
                        <a:pt x="64945" y="0"/>
                        <a:pt x="60615" y="4330"/>
                      </a:cubicBezTo>
                      <a:cubicBezTo>
                        <a:pt x="56286" y="8659"/>
                        <a:pt x="56286" y="8659"/>
                        <a:pt x="51956" y="12989"/>
                      </a:cubicBezTo>
                      <a:cubicBezTo>
                        <a:pt x="51956" y="17319"/>
                        <a:pt x="47626" y="17319"/>
                        <a:pt x="47626" y="21648"/>
                      </a:cubicBezTo>
                      <a:cubicBezTo>
                        <a:pt x="47626" y="25978"/>
                        <a:pt x="43297" y="25978"/>
                        <a:pt x="43297" y="30308"/>
                      </a:cubicBezTo>
                      <a:cubicBezTo>
                        <a:pt x="38967" y="34637"/>
                        <a:pt x="34637" y="43297"/>
                        <a:pt x="30308" y="47626"/>
                      </a:cubicBezTo>
                      <a:cubicBezTo>
                        <a:pt x="25978" y="51956"/>
                        <a:pt x="21648" y="60615"/>
                        <a:pt x="21648" y="64945"/>
                      </a:cubicBezTo>
                      <a:cubicBezTo>
                        <a:pt x="17319" y="69275"/>
                        <a:pt x="17319" y="77934"/>
                        <a:pt x="12989" y="82264"/>
                      </a:cubicBezTo>
                      <a:cubicBezTo>
                        <a:pt x="0" y="90923"/>
                        <a:pt x="0" y="99582"/>
                        <a:pt x="0" y="99582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6827AB58-1E49-421F-AFD7-47EADE2A6C83}"/>
                    </a:ext>
                  </a:extLst>
                </p:cNvPr>
                <p:cNvSpPr/>
                <p:nvPr/>
              </p:nvSpPr>
              <p:spPr>
                <a:xfrm>
                  <a:off x="16260548" y="703991"/>
                  <a:ext cx="108241" cy="129890"/>
                </a:xfrm>
                <a:custGeom>
                  <a:avLst/>
                  <a:gdLst>
                    <a:gd name="connsiteX0" fmla="*/ 108242 w 108241"/>
                    <a:gd name="connsiteY0" fmla="*/ 30308 h 129890"/>
                    <a:gd name="connsiteX1" fmla="*/ 99582 w 108241"/>
                    <a:gd name="connsiteY1" fmla="*/ 43297 h 129890"/>
                    <a:gd name="connsiteX2" fmla="*/ 86593 w 108241"/>
                    <a:gd name="connsiteY2" fmla="*/ 51956 h 129890"/>
                    <a:gd name="connsiteX3" fmla="*/ 77934 w 108241"/>
                    <a:gd name="connsiteY3" fmla="*/ 56286 h 129890"/>
                    <a:gd name="connsiteX4" fmla="*/ 69275 w 108241"/>
                    <a:gd name="connsiteY4" fmla="*/ 60615 h 129890"/>
                    <a:gd name="connsiteX5" fmla="*/ 60615 w 108241"/>
                    <a:gd name="connsiteY5" fmla="*/ 60615 h 129890"/>
                    <a:gd name="connsiteX6" fmla="*/ 51956 w 108241"/>
                    <a:gd name="connsiteY6" fmla="*/ 60615 h 129890"/>
                    <a:gd name="connsiteX7" fmla="*/ 43297 w 108241"/>
                    <a:gd name="connsiteY7" fmla="*/ 60615 h 129890"/>
                    <a:gd name="connsiteX8" fmla="*/ 38967 w 108241"/>
                    <a:gd name="connsiteY8" fmla="*/ 60615 h 129890"/>
                    <a:gd name="connsiteX9" fmla="*/ 34637 w 108241"/>
                    <a:gd name="connsiteY9" fmla="*/ 60615 h 129890"/>
                    <a:gd name="connsiteX10" fmla="*/ 25978 w 108241"/>
                    <a:gd name="connsiteY10" fmla="*/ 56286 h 129890"/>
                    <a:gd name="connsiteX11" fmla="*/ 17319 w 108241"/>
                    <a:gd name="connsiteY11" fmla="*/ 51956 h 129890"/>
                    <a:gd name="connsiteX12" fmla="*/ 12989 w 108241"/>
                    <a:gd name="connsiteY12" fmla="*/ 47626 h 129890"/>
                    <a:gd name="connsiteX13" fmla="*/ 8659 w 108241"/>
                    <a:gd name="connsiteY13" fmla="*/ 43297 h 129890"/>
                    <a:gd name="connsiteX14" fmla="*/ 0 w 108241"/>
                    <a:gd name="connsiteY14" fmla="*/ 30308 h 129890"/>
                    <a:gd name="connsiteX15" fmla="*/ 8659 w 108241"/>
                    <a:gd name="connsiteY15" fmla="*/ 30308 h 129890"/>
                    <a:gd name="connsiteX16" fmla="*/ 8659 w 108241"/>
                    <a:gd name="connsiteY16" fmla="*/ 38967 h 129890"/>
                    <a:gd name="connsiteX17" fmla="*/ 8659 w 108241"/>
                    <a:gd name="connsiteY17" fmla="*/ 47626 h 129890"/>
                    <a:gd name="connsiteX18" fmla="*/ 8659 w 108241"/>
                    <a:gd name="connsiteY18" fmla="*/ 56286 h 129890"/>
                    <a:gd name="connsiteX19" fmla="*/ 8659 w 108241"/>
                    <a:gd name="connsiteY19" fmla="*/ 64945 h 129890"/>
                    <a:gd name="connsiteX20" fmla="*/ 12989 w 108241"/>
                    <a:gd name="connsiteY20" fmla="*/ 73604 h 129890"/>
                    <a:gd name="connsiteX21" fmla="*/ 17319 w 108241"/>
                    <a:gd name="connsiteY21" fmla="*/ 82264 h 129890"/>
                    <a:gd name="connsiteX22" fmla="*/ 21648 w 108241"/>
                    <a:gd name="connsiteY22" fmla="*/ 90923 h 129890"/>
                    <a:gd name="connsiteX23" fmla="*/ 25978 w 108241"/>
                    <a:gd name="connsiteY23" fmla="*/ 99582 h 129890"/>
                    <a:gd name="connsiteX24" fmla="*/ 34637 w 108241"/>
                    <a:gd name="connsiteY24" fmla="*/ 108242 h 129890"/>
                    <a:gd name="connsiteX25" fmla="*/ 38967 w 108241"/>
                    <a:gd name="connsiteY25" fmla="*/ 112571 h 129890"/>
                    <a:gd name="connsiteX26" fmla="*/ 43297 w 108241"/>
                    <a:gd name="connsiteY26" fmla="*/ 116901 h 129890"/>
                    <a:gd name="connsiteX27" fmla="*/ 51956 w 108241"/>
                    <a:gd name="connsiteY27" fmla="*/ 121231 h 129890"/>
                    <a:gd name="connsiteX28" fmla="*/ 60615 w 108241"/>
                    <a:gd name="connsiteY28" fmla="*/ 125560 h 129890"/>
                    <a:gd name="connsiteX29" fmla="*/ 69275 w 108241"/>
                    <a:gd name="connsiteY29" fmla="*/ 125560 h 129890"/>
                    <a:gd name="connsiteX30" fmla="*/ 77934 w 108241"/>
                    <a:gd name="connsiteY30" fmla="*/ 125560 h 129890"/>
                    <a:gd name="connsiteX31" fmla="*/ 86593 w 108241"/>
                    <a:gd name="connsiteY31" fmla="*/ 125560 h 129890"/>
                    <a:gd name="connsiteX32" fmla="*/ 95253 w 108241"/>
                    <a:gd name="connsiteY32" fmla="*/ 121231 h 129890"/>
                    <a:gd name="connsiteX33" fmla="*/ 86593 w 108241"/>
                    <a:gd name="connsiteY33" fmla="*/ 125560 h 129890"/>
                    <a:gd name="connsiteX34" fmla="*/ 77934 w 108241"/>
                    <a:gd name="connsiteY34" fmla="*/ 129890 h 129890"/>
                    <a:gd name="connsiteX35" fmla="*/ 64945 w 108241"/>
                    <a:gd name="connsiteY35" fmla="*/ 129890 h 129890"/>
                    <a:gd name="connsiteX36" fmla="*/ 51956 w 108241"/>
                    <a:gd name="connsiteY36" fmla="*/ 129890 h 129890"/>
                    <a:gd name="connsiteX37" fmla="*/ 43297 w 108241"/>
                    <a:gd name="connsiteY37" fmla="*/ 125560 h 129890"/>
                    <a:gd name="connsiteX38" fmla="*/ 34637 w 108241"/>
                    <a:gd name="connsiteY38" fmla="*/ 121231 h 129890"/>
                    <a:gd name="connsiteX39" fmla="*/ 34637 w 108241"/>
                    <a:gd name="connsiteY39" fmla="*/ 108242 h 129890"/>
                    <a:gd name="connsiteX40" fmla="*/ 30308 w 108241"/>
                    <a:gd name="connsiteY40" fmla="*/ 108242 h 129890"/>
                    <a:gd name="connsiteX41" fmla="*/ 21648 w 108241"/>
                    <a:gd name="connsiteY41" fmla="*/ 99582 h 129890"/>
                    <a:gd name="connsiteX42" fmla="*/ 12989 w 108241"/>
                    <a:gd name="connsiteY42" fmla="*/ 90923 h 129890"/>
                    <a:gd name="connsiteX43" fmla="*/ 8659 w 108241"/>
                    <a:gd name="connsiteY43" fmla="*/ 82264 h 129890"/>
                    <a:gd name="connsiteX44" fmla="*/ 4330 w 108241"/>
                    <a:gd name="connsiteY44" fmla="*/ 73604 h 129890"/>
                    <a:gd name="connsiteX45" fmla="*/ 0 w 108241"/>
                    <a:gd name="connsiteY45" fmla="*/ 60615 h 129890"/>
                    <a:gd name="connsiteX46" fmla="*/ 0 w 108241"/>
                    <a:gd name="connsiteY46" fmla="*/ 47626 h 129890"/>
                    <a:gd name="connsiteX47" fmla="*/ 0 w 108241"/>
                    <a:gd name="connsiteY47" fmla="*/ 34637 h 129890"/>
                    <a:gd name="connsiteX48" fmla="*/ 0 w 108241"/>
                    <a:gd name="connsiteY48" fmla="*/ 21648 h 129890"/>
                    <a:gd name="connsiteX49" fmla="*/ 4330 w 108241"/>
                    <a:gd name="connsiteY49" fmla="*/ 8659 h 129890"/>
                    <a:gd name="connsiteX50" fmla="*/ 8659 w 108241"/>
                    <a:gd name="connsiteY50" fmla="*/ 0 h 129890"/>
                    <a:gd name="connsiteX51" fmla="*/ 12989 w 108241"/>
                    <a:gd name="connsiteY51" fmla="*/ 8659 h 129890"/>
                    <a:gd name="connsiteX52" fmla="*/ 21648 w 108241"/>
                    <a:gd name="connsiteY52" fmla="*/ 21648 h 129890"/>
                    <a:gd name="connsiteX53" fmla="*/ 25978 w 108241"/>
                    <a:gd name="connsiteY53" fmla="*/ 25978 h 129890"/>
                    <a:gd name="connsiteX54" fmla="*/ 30308 w 108241"/>
                    <a:gd name="connsiteY54" fmla="*/ 30308 h 129890"/>
                    <a:gd name="connsiteX55" fmla="*/ 34637 w 108241"/>
                    <a:gd name="connsiteY55" fmla="*/ 34637 h 129890"/>
                    <a:gd name="connsiteX56" fmla="*/ 38967 w 108241"/>
                    <a:gd name="connsiteY56" fmla="*/ 38967 h 129890"/>
                    <a:gd name="connsiteX57" fmla="*/ 43297 w 108241"/>
                    <a:gd name="connsiteY57" fmla="*/ 38967 h 129890"/>
                    <a:gd name="connsiteX58" fmla="*/ 47626 w 108241"/>
                    <a:gd name="connsiteY58" fmla="*/ 38967 h 129890"/>
                    <a:gd name="connsiteX59" fmla="*/ 56286 w 108241"/>
                    <a:gd name="connsiteY59" fmla="*/ 38967 h 129890"/>
                    <a:gd name="connsiteX60" fmla="*/ 64945 w 108241"/>
                    <a:gd name="connsiteY60" fmla="*/ 38967 h 129890"/>
                    <a:gd name="connsiteX61" fmla="*/ 73604 w 108241"/>
                    <a:gd name="connsiteY61" fmla="*/ 38967 h 129890"/>
                    <a:gd name="connsiteX62" fmla="*/ 82264 w 108241"/>
                    <a:gd name="connsiteY62" fmla="*/ 38967 h 129890"/>
                    <a:gd name="connsiteX63" fmla="*/ 90923 w 108241"/>
                    <a:gd name="connsiteY63" fmla="*/ 34637 h 129890"/>
                    <a:gd name="connsiteX64" fmla="*/ 103912 w 108241"/>
                    <a:gd name="connsiteY64" fmla="*/ 25978 h 129890"/>
                    <a:gd name="connsiteX65" fmla="*/ 108242 w 108241"/>
                    <a:gd name="connsiteY65" fmla="*/ 30308 h 129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108241" h="129890">
                      <a:moveTo>
                        <a:pt x="108242" y="30308"/>
                      </a:moveTo>
                      <a:cubicBezTo>
                        <a:pt x="103912" y="34637"/>
                        <a:pt x="99582" y="38967"/>
                        <a:pt x="99582" y="43297"/>
                      </a:cubicBezTo>
                      <a:cubicBezTo>
                        <a:pt x="95253" y="47626"/>
                        <a:pt x="90923" y="51956"/>
                        <a:pt x="86593" y="51956"/>
                      </a:cubicBezTo>
                      <a:cubicBezTo>
                        <a:pt x="82264" y="51956"/>
                        <a:pt x="82264" y="56286"/>
                        <a:pt x="77934" y="56286"/>
                      </a:cubicBezTo>
                      <a:cubicBezTo>
                        <a:pt x="73604" y="56286"/>
                        <a:pt x="73604" y="56286"/>
                        <a:pt x="69275" y="60615"/>
                      </a:cubicBezTo>
                      <a:cubicBezTo>
                        <a:pt x="64945" y="60615"/>
                        <a:pt x="64945" y="60615"/>
                        <a:pt x="60615" y="60615"/>
                      </a:cubicBezTo>
                      <a:cubicBezTo>
                        <a:pt x="56286" y="60615"/>
                        <a:pt x="56286" y="60615"/>
                        <a:pt x="51956" y="60615"/>
                      </a:cubicBezTo>
                      <a:cubicBezTo>
                        <a:pt x="47626" y="60615"/>
                        <a:pt x="47626" y="60615"/>
                        <a:pt x="43297" y="60615"/>
                      </a:cubicBezTo>
                      <a:lnTo>
                        <a:pt x="38967" y="60615"/>
                      </a:lnTo>
                      <a:cubicBezTo>
                        <a:pt x="38967" y="60615"/>
                        <a:pt x="34637" y="60615"/>
                        <a:pt x="34637" y="60615"/>
                      </a:cubicBezTo>
                      <a:cubicBezTo>
                        <a:pt x="30308" y="60615"/>
                        <a:pt x="30308" y="56286"/>
                        <a:pt x="25978" y="56286"/>
                      </a:cubicBezTo>
                      <a:lnTo>
                        <a:pt x="17319" y="51956"/>
                      </a:lnTo>
                      <a:cubicBezTo>
                        <a:pt x="12989" y="51956"/>
                        <a:pt x="12989" y="47626"/>
                        <a:pt x="12989" y="47626"/>
                      </a:cubicBezTo>
                      <a:lnTo>
                        <a:pt x="8659" y="43297"/>
                      </a:lnTo>
                      <a:lnTo>
                        <a:pt x="0" y="30308"/>
                      </a:lnTo>
                      <a:lnTo>
                        <a:pt x="8659" y="30308"/>
                      </a:lnTo>
                      <a:lnTo>
                        <a:pt x="8659" y="38967"/>
                      </a:lnTo>
                      <a:cubicBezTo>
                        <a:pt x="8659" y="43297"/>
                        <a:pt x="8659" y="47626"/>
                        <a:pt x="8659" y="47626"/>
                      </a:cubicBezTo>
                      <a:cubicBezTo>
                        <a:pt x="8659" y="51956"/>
                        <a:pt x="8659" y="56286"/>
                        <a:pt x="8659" y="56286"/>
                      </a:cubicBezTo>
                      <a:cubicBezTo>
                        <a:pt x="8659" y="60615"/>
                        <a:pt x="8659" y="64945"/>
                        <a:pt x="8659" y="64945"/>
                      </a:cubicBezTo>
                      <a:cubicBezTo>
                        <a:pt x="8659" y="69275"/>
                        <a:pt x="8659" y="73604"/>
                        <a:pt x="12989" y="73604"/>
                      </a:cubicBezTo>
                      <a:cubicBezTo>
                        <a:pt x="12989" y="77934"/>
                        <a:pt x="12989" y="77934"/>
                        <a:pt x="17319" y="82264"/>
                      </a:cubicBezTo>
                      <a:cubicBezTo>
                        <a:pt x="17319" y="86593"/>
                        <a:pt x="21648" y="86593"/>
                        <a:pt x="21648" y="90923"/>
                      </a:cubicBezTo>
                      <a:cubicBezTo>
                        <a:pt x="21648" y="95253"/>
                        <a:pt x="25978" y="95253"/>
                        <a:pt x="25978" y="99582"/>
                      </a:cubicBezTo>
                      <a:cubicBezTo>
                        <a:pt x="30308" y="103912"/>
                        <a:pt x="30308" y="103912"/>
                        <a:pt x="34637" y="108242"/>
                      </a:cubicBezTo>
                      <a:lnTo>
                        <a:pt x="38967" y="112571"/>
                      </a:lnTo>
                      <a:lnTo>
                        <a:pt x="43297" y="116901"/>
                      </a:lnTo>
                      <a:cubicBezTo>
                        <a:pt x="47626" y="116901"/>
                        <a:pt x="47626" y="121231"/>
                        <a:pt x="51956" y="121231"/>
                      </a:cubicBezTo>
                      <a:cubicBezTo>
                        <a:pt x="56286" y="121231"/>
                        <a:pt x="56286" y="125560"/>
                        <a:pt x="60615" y="125560"/>
                      </a:cubicBezTo>
                      <a:cubicBezTo>
                        <a:pt x="64945" y="125560"/>
                        <a:pt x="69275" y="125560"/>
                        <a:pt x="69275" y="125560"/>
                      </a:cubicBezTo>
                      <a:cubicBezTo>
                        <a:pt x="73604" y="125560"/>
                        <a:pt x="77934" y="125560"/>
                        <a:pt x="77934" y="125560"/>
                      </a:cubicBezTo>
                      <a:cubicBezTo>
                        <a:pt x="82264" y="125560"/>
                        <a:pt x="86593" y="125560"/>
                        <a:pt x="86593" y="125560"/>
                      </a:cubicBezTo>
                      <a:lnTo>
                        <a:pt x="95253" y="121231"/>
                      </a:lnTo>
                      <a:cubicBezTo>
                        <a:pt x="90923" y="121231"/>
                        <a:pt x="90923" y="125560"/>
                        <a:pt x="86593" y="125560"/>
                      </a:cubicBezTo>
                      <a:cubicBezTo>
                        <a:pt x="82264" y="125560"/>
                        <a:pt x="77934" y="129890"/>
                        <a:pt x="77934" y="129890"/>
                      </a:cubicBezTo>
                      <a:cubicBezTo>
                        <a:pt x="73604" y="129890"/>
                        <a:pt x="69275" y="129890"/>
                        <a:pt x="64945" y="129890"/>
                      </a:cubicBezTo>
                      <a:cubicBezTo>
                        <a:pt x="60615" y="129890"/>
                        <a:pt x="56286" y="129890"/>
                        <a:pt x="51956" y="129890"/>
                      </a:cubicBezTo>
                      <a:cubicBezTo>
                        <a:pt x="47626" y="129890"/>
                        <a:pt x="43297" y="129890"/>
                        <a:pt x="43297" y="125560"/>
                      </a:cubicBezTo>
                      <a:cubicBezTo>
                        <a:pt x="38967" y="125560"/>
                        <a:pt x="34637" y="121231"/>
                        <a:pt x="34637" y="121231"/>
                      </a:cubicBezTo>
                      <a:lnTo>
                        <a:pt x="34637" y="108242"/>
                      </a:lnTo>
                      <a:lnTo>
                        <a:pt x="30308" y="108242"/>
                      </a:lnTo>
                      <a:cubicBezTo>
                        <a:pt x="25978" y="108242"/>
                        <a:pt x="25978" y="103912"/>
                        <a:pt x="21648" y="99582"/>
                      </a:cubicBezTo>
                      <a:cubicBezTo>
                        <a:pt x="17319" y="95253"/>
                        <a:pt x="17319" y="95253"/>
                        <a:pt x="12989" y="90923"/>
                      </a:cubicBezTo>
                      <a:cubicBezTo>
                        <a:pt x="12989" y="86593"/>
                        <a:pt x="8659" y="86593"/>
                        <a:pt x="8659" y="82264"/>
                      </a:cubicBezTo>
                      <a:cubicBezTo>
                        <a:pt x="8659" y="77934"/>
                        <a:pt x="4330" y="73604"/>
                        <a:pt x="4330" y="73604"/>
                      </a:cubicBezTo>
                      <a:cubicBezTo>
                        <a:pt x="4330" y="69275"/>
                        <a:pt x="0" y="64945"/>
                        <a:pt x="0" y="60615"/>
                      </a:cubicBezTo>
                      <a:cubicBezTo>
                        <a:pt x="0" y="56286"/>
                        <a:pt x="0" y="51956"/>
                        <a:pt x="0" y="47626"/>
                      </a:cubicBezTo>
                      <a:cubicBezTo>
                        <a:pt x="0" y="43297"/>
                        <a:pt x="0" y="38967"/>
                        <a:pt x="0" y="34637"/>
                      </a:cubicBezTo>
                      <a:cubicBezTo>
                        <a:pt x="0" y="30308"/>
                        <a:pt x="0" y="25978"/>
                        <a:pt x="0" y="21648"/>
                      </a:cubicBezTo>
                      <a:lnTo>
                        <a:pt x="4330" y="8659"/>
                      </a:lnTo>
                      <a:lnTo>
                        <a:pt x="8659" y="0"/>
                      </a:lnTo>
                      <a:lnTo>
                        <a:pt x="12989" y="8659"/>
                      </a:lnTo>
                      <a:lnTo>
                        <a:pt x="21648" y="21648"/>
                      </a:lnTo>
                      <a:lnTo>
                        <a:pt x="25978" y="25978"/>
                      </a:lnTo>
                      <a:cubicBezTo>
                        <a:pt x="25978" y="25978"/>
                        <a:pt x="30308" y="30308"/>
                        <a:pt x="30308" y="30308"/>
                      </a:cubicBezTo>
                      <a:lnTo>
                        <a:pt x="34637" y="34637"/>
                      </a:lnTo>
                      <a:cubicBezTo>
                        <a:pt x="34637" y="34637"/>
                        <a:pt x="38967" y="38967"/>
                        <a:pt x="38967" y="38967"/>
                      </a:cubicBezTo>
                      <a:cubicBezTo>
                        <a:pt x="38967" y="38967"/>
                        <a:pt x="38967" y="38967"/>
                        <a:pt x="43297" y="38967"/>
                      </a:cubicBezTo>
                      <a:lnTo>
                        <a:pt x="47626" y="38967"/>
                      </a:lnTo>
                      <a:cubicBezTo>
                        <a:pt x="51956" y="38967"/>
                        <a:pt x="51956" y="38967"/>
                        <a:pt x="56286" y="38967"/>
                      </a:cubicBezTo>
                      <a:cubicBezTo>
                        <a:pt x="60615" y="38967"/>
                        <a:pt x="60615" y="38967"/>
                        <a:pt x="64945" y="38967"/>
                      </a:cubicBezTo>
                      <a:cubicBezTo>
                        <a:pt x="69275" y="38967"/>
                        <a:pt x="69275" y="38967"/>
                        <a:pt x="73604" y="38967"/>
                      </a:cubicBezTo>
                      <a:cubicBezTo>
                        <a:pt x="77934" y="38967"/>
                        <a:pt x="77934" y="38967"/>
                        <a:pt x="82264" y="38967"/>
                      </a:cubicBezTo>
                      <a:cubicBezTo>
                        <a:pt x="86593" y="38967"/>
                        <a:pt x="86593" y="38967"/>
                        <a:pt x="90923" y="34637"/>
                      </a:cubicBezTo>
                      <a:cubicBezTo>
                        <a:pt x="95253" y="34637"/>
                        <a:pt x="99582" y="30308"/>
                        <a:pt x="103912" y="25978"/>
                      </a:cubicBezTo>
                      <a:cubicBezTo>
                        <a:pt x="99582" y="34637"/>
                        <a:pt x="103912" y="34637"/>
                        <a:pt x="108242" y="3030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A00334A0-820E-4AB6-8553-A8AE5E992C7E}"/>
                    </a:ext>
                  </a:extLst>
                </p:cNvPr>
                <p:cNvSpPr/>
                <p:nvPr/>
              </p:nvSpPr>
              <p:spPr>
                <a:xfrm>
                  <a:off x="16429405" y="864189"/>
                  <a:ext cx="138549" cy="199164"/>
                </a:xfrm>
                <a:custGeom>
                  <a:avLst/>
                  <a:gdLst>
                    <a:gd name="connsiteX0" fmla="*/ 30308 w 138549"/>
                    <a:gd name="connsiteY0" fmla="*/ 199165 h 199164"/>
                    <a:gd name="connsiteX1" fmla="*/ 30308 w 138549"/>
                    <a:gd name="connsiteY1" fmla="*/ 199165 h 199164"/>
                    <a:gd name="connsiteX2" fmla="*/ 21648 w 138549"/>
                    <a:gd name="connsiteY2" fmla="*/ 190506 h 199164"/>
                    <a:gd name="connsiteX3" fmla="*/ 12989 w 138549"/>
                    <a:gd name="connsiteY3" fmla="*/ 177516 h 199164"/>
                    <a:gd name="connsiteX4" fmla="*/ 4330 w 138549"/>
                    <a:gd name="connsiteY4" fmla="*/ 160198 h 199164"/>
                    <a:gd name="connsiteX5" fmla="*/ 0 w 138549"/>
                    <a:gd name="connsiteY5" fmla="*/ 138549 h 199164"/>
                    <a:gd name="connsiteX6" fmla="*/ 0 w 138549"/>
                    <a:gd name="connsiteY6" fmla="*/ 112571 h 199164"/>
                    <a:gd name="connsiteX7" fmla="*/ 0 w 138549"/>
                    <a:gd name="connsiteY7" fmla="*/ 99582 h 199164"/>
                    <a:gd name="connsiteX8" fmla="*/ 4330 w 138549"/>
                    <a:gd name="connsiteY8" fmla="*/ 86593 h 199164"/>
                    <a:gd name="connsiteX9" fmla="*/ 8659 w 138549"/>
                    <a:gd name="connsiteY9" fmla="*/ 73604 h 199164"/>
                    <a:gd name="connsiteX10" fmla="*/ 12989 w 138549"/>
                    <a:gd name="connsiteY10" fmla="*/ 60615 h 199164"/>
                    <a:gd name="connsiteX11" fmla="*/ 21648 w 138549"/>
                    <a:gd name="connsiteY11" fmla="*/ 47626 h 199164"/>
                    <a:gd name="connsiteX12" fmla="*/ 30308 w 138549"/>
                    <a:gd name="connsiteY12" fmla="*/ 38967 h 199164"/>
                    <a:gd name="connsiteX13" fmla="*/ 51956 w 138549"/>
                    <a:gd name="connsiteY13" fmla="*/ 21648 h 199164"/>
                    <a:gd name="connsiteX14" fmla="*/ 73604 w 138549"/>
                    <a:gd name="connsiteY14" fmla="*/ 8659 h 199164"/>
                    <a:gd name="connsiteX15" fmla="*/ 95253 w 138549"/>
                    <a:gd name="connsiteY15" fmla="*/ 4330 h 199164"/>
                    <a:gd name="connsiteX16" fmla="*/ 112571 w 138549"/>
                    <a:gd name="connsiteY16" fmla="*/ 0 h 199164"/>
                    <a:gd name="connsiteX17" fmla="*/ 125560 w 138549"/>
                    <a:gd name="connsiteY17" fmla="*/ 0 h 199164"/>
                    <a:gd name="connsiteX18" fmla="*/ 134220 w 138549"/>
                    <a:gd name="connsiteY18" fmla="*/ 0 h 199164"/>
                    <a:gd name="connsiteX19" fmla="*/ 138549 w 138549"/>
                    <a:gd name="connsiteY19" fmla="*/ 0 h 199164"/>
                    <a:gd name="connsiteX20" fmla="*/ 134220 w 138549"/>
                    <a:gd name="connsiteY20" fmla="*/ 0 h 199164"/>
                    <a:gd name="connsiteX21" fmla="*/ 125560 w 138549"/>
                    <a:gd name="connsiteY21" fmla="*/ 0 h 199164"/>
                    <a:gd name="connsiteX22" fmla="*/ 112571 w 138549"/>
                    <a:gd name="connsiteY22" fmla="*/ 0 h 199164"/>
                    <a:gd name="connsiteX23" fmla="*/ 95253 w 138549"/>
                    <a:gd name="connsiteY23" fmla="*/ 4330 h 199164"/>
                    <a:gd name="connsiteX24" fmla="*/ 73604 w 138549"/>
                    <a:gd name="connsiteY24" fmla="*/ 12989 h 199164"/>
                    <a:gd name="connsiteX25" fmla="*/ 64945 w 138549"/>
                    <a:gd name="connsiteY25" fmla="*/ 17319 h 199164"/>
                    <a:gd name="connsiteX26" fmla="*/ 56286 w 138549"/>
                    <a:gd name="connsiteY26" fmla="*/ 21648 h 199164"/>
                    <a:gd name="connsiteX27" fmla="*/ 38967 w 138549"/>
                    <a:gd name="connsiteY27" fmla="*/ 38967 h 199164"/>
                    <a:gd name="connsiteX28" fmla="*/ 30308 w 138549"/>
                    <a:gd name="connsiteY28" fmla="*/ 47626 h 199164"/>
                    <a:gd name="connsiteX29" fmla="*/ 21648 w 138549"/>
                    <a:gd name="connsiteY29" fmla="*/ 60615 h 199164"/>
                    <a:gd name="connsiteX30" fmla="*/ 17319 w 138549"/>
                    <a:gd name="connsiteY30" fmla="*/ 73604 h 199164"/>
                    <a:gd name="connsiteX31" fmla="*/ 12989 w 138549"/>
                    <a:gd name="connsiteY31" fmla="*/ 86593 h 199164"/>
                    <a:gd name="connsiteX32" fmla="*/ 8659 w 138549"/>
                    <a:gd name="connsiteY32" fmla="*/ 99582 h 199164"/>
                    <a:gd name="connsiteX33" fmla="*/ 8659 w 138549"/>
                    <a:gd name="connsiteY33" fmla="*/ 112571 h 199164"/>
                    <a:gd name="connsiteX34" fmla="*/ 8659 w 138549"/>
                    <a:gd name="connsiteY34" fmla="*/ 134220 h 199164"/>
                    <a:gd name="connsiteX35" fmla="*/ 12989 w 138549"/>
                    <a:gd name="connsiteY35" fmla="*/ 155868 h 199164"/>
                    <a:gd name="connsiteX36" fmla="*/ 25978 w 138549"/>
                    <a:gd name="connsiteY36" fmla="*/ 186176 h 199164"/>
                    <a:gd name="connsiteX37" fmla="*/ 30308 w 138549"/>
                    <a:gd name="connsiteY37" fmla="*/ 199165 h 199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38549" h="199164">
                      <a:moveTo>
                        <a:pt x="30308" y="199165"/>
                      </a:moveTo>
                      <a:cubicBezTo>
                        <a:pt x="30308" y="199165"/>
                        <a:pt x="30308" y="194835"/>
                        <a:pt x="30308" y="199165"/>
                      </a:cubicBezTo>
                      <a:cubicBezTo>
                        <a:pt x="25978" y="194835"/>
                        <a:pt x="21648" y="194835"/>
                        <a:pt x="21648" y="190506"/>
                      </a:cubicBezTo>
                      <a:cubicBezTo>
                        <a:pt x="17319" y="186176"/>
                        <a:pt x="17319" y="181846"/>
                        <a:pt x="12989" y="177516"/>
                      </a:cubicBezTo>
                      <a:cubicBezTo>
                        <a:pt x="8659" y="173187"/>
                        <a:pt x="8659" y="168857"/>
                        <a:pt x="4330" y="160198"/>
                      </a:cubicBezTo>
                      <a:cubicBezTo>
                        <a:pt x="0" y="155868"/>
                        <a:pt x="0" y="147209"/>
                        <a:pt x="0" y="138549"/>
                      </a:cubicBezTo>
                      <a:cubicBezTo>
                        <a:pt x="0" y="129890"/>
                        <a:pt x="0" y="121231"/>
                        <a:pt x="0" y="112571"/>
                      </a:cubicBezTo>
                      <a:cubicBezTo>
                        <a:pt x="0" y="108242"/>
                        <a:pt x="0" y="103912"/>
                        <a:pt x="0" y="99582"/>
                      </a:cubicBezTo>
                      <a:cubicBezTo>
                        <a:pt x="0" y="95253"/>
                        <a:pt x="0" y="90923"/>
                        <a:pt x="4330" y="86593"/>
                      </a:cubicBezTo>
                      <a:cubicBezTo>
                        <a:pt x="4330" y="82264"/>
                        <a:pt x="8659" y="77934"/>
                        <a:pt x="8659" y="73604"/>
                      </a:cubicBezTo>
                      <a:cubicBezTo>
                        <a:pt x="8659" y="69275"/>
                        <a:pt x="12989" y="64945"/>
                        <a:pt x="12989" y="60615"/>
                      </a:cubicBezTo>
                      <a:cubicBezTo>
                        <a:pt x="17319" y="56286"/>
                        <a:pt x="17319" y="51956"/>
                        <a:pt x="21648" y="47626"/>
                      </a:cubicBezTo>
                      <a:cubicBezTo>
                        <a:pt x="25978" y="43297"/>
                        <a:pt x="25978" y="38967"/>
                        <a:pt x="30308" y="38967"/>
                      </a:cubicBezTo>
                      <a:cubicBezTo>
                        <a:pt x="34637" y="30308"/>
                        <a:pt x="43297" y="25978"/>
                        <a:pt x="51956" y="21648"/>
                      </a:cubicBezTo>
                      <a:cubicBezTo>
                        <a:pt x="60615" y="17319"/>
                        <a:pt x="64945" y="12989"/>
                        <a:pt x="73604" y="8659"/>
                      </a:cubicBezTo>
                      <a:cubicBezTo>
                        <a:pt x="82264" y="4330"/>
                        <a:pt x="86593" y="4330"/>
                        <a:pt x="95253" y="4330"/>
                      </a:cubicBezTo>
                      <a:cubicBezTo>
                        <a:pt x="103912" y="4330"/>
                        <a:pt x="108242" y="0"/>
                        <a:pt x="112571" y="0"/>
                      </a:cubicBezTo>
                      <a:cubicBezTo>
                        <a:pt x="116901" y="0"/>
                        <a:pt x="121231" y="0"/>
                        <a:pt x="125560" y="0"/>
                      </a:cubicBezTo>
                      <a:cubicBezTo>
                        <a:pt x="129890" y="0"/>
                        <a:pt x="134220" y="0"/>
                        <a:pt x="134220" y="0"/>
                      </a:cubicBezTo>
                      <a:cubicBezTo>
                        <a:pt x="134220" y="0"/>
                        <a:pt x="138549" y="0"/>
                        <a:pt x="138549" y="0"/>
                      </a:cubicBezTo>
                      <a:cubicBezTo>
                        <a:pt x="138549" y="0"/>
                        <a:pt x="138549" y="0"/>
                        <a:pt x="134220" y="0"/>
                      </a:cubicBezTo>
                      <a:cubicBezTo>
                        <a:pt x="134220" y="0"/>
                        <a:pt x="129890" y="0"/>
                        <a:pt x="125560" y="0"/>
                      </a:cubicBezTo>
                      <a:cubicBezTo>
                        <a:pt x="121231" y="0"/>
                        <a:pt x="116901" y="0"/>
                        <a:pt x="112571" y="0"/>
                      </a:cubicBezTo>
                      <a:cubicBezTo>
                        <a:pt x="108242" y="0"/>
                        <a:pt x="99582" y="4330"/>
                        <a:pt x="95253" y="4330"/>
                      </a:cubicBezTo>
                      <a:cubicBezTo>
                        <a:pt x="90923" y="4330"/>
                        <a:pt x="82264" y="8659"/>
                        <a:pt x="73604" y="12989"/>
                      </a:cubicBezTo>
                      <a:cubicBezTo>
                        <a:pt x="69275" y="12989"/>
                        <a:pt x="64945" y="17319"/>
                        <a:pt x="64945" y="17319"/>
                      </a:cubicBezTo>
                      <a:cubicBezTo>
                        <a:pt x="60615" y="17319"/>
                        <a:pt x="56286" y="21648"/>
                        <a:pt x="56286" y="21648"/>
                      </a:cubicBezTo>
                      <a:cubicBezTo>
                        <a:pt x="47626" y="25978"/>
                        <a:pt x="43297" y="30308"/>
                        <a:pt x="38967" y="38967"/>
                      </a:cubicBezTo>
                      <a:cubicBezTo>
                        <a:pt x="34637" y="43297"/>
                        <a:pt x="34637" y="47626"/>
                        <a:pt x="30308" y="47626"/>
                      </a:cubicBezTo>
                      <a:cubicBezTo>
                        <a:pt x="25978" y="51956"/>
                        <a:pt x="25978" y="56286"/>
                        <a:pt x="21648" y="60615"/>
                      </a:cubicBezTo>
                      <a:cubicBezTo>
                        <a:pt x="21648" y="64945"/>
                        <a:pt x="17319" y="69275"/>
                        <a:pt x="17319" y="73604"/>
                      </a:cubicBezTo>
                      <a:cubicBezTo>
                        <a:pt x="17319" y="77934"/>
                        <a:pt x="12989" y="82264"/>
                        <a:pt x="12989" y="86593"/>
                      </a:cubicBezTo>
                      <a:cubicBezTo>
                        <a:pt x="12989" y="90923"/>
                        <a:pt x="8659" y="95253"/>
                        <a:pt x="8659" y="99582"/>
                      </a:cubicBezTo>
                      <a:cubicBezTo>
                        <a:pt x="8659" y="103912"/>
                        <a:pt x="8659" y="108242"/>
                        <a:pt x="8659" y="112571"/>
                      </a:cubicBezTo>
                      <a:cubicBezTo>
                        <a:pt x="8659" y="121231"/>
                        <a:pt x="8659" y="129890"/>
                        <a:pt x="8659" y="134220"/>
                      </a:cubicBezTo>
                      <a:cubicBezTo>
                        <a:pt x="8659" y="142879"/>
                        <a:pt x="8659" y="147209"/>
                        <a:pt x="12989" y="155868"/>
                      </a:cubicBezTo>
                      <a:cubicBezTo>
                        <a:pt x="17319" y="168857"/>
                        <a:pt x="21648" y="177516"/>
                        <a:pt x="25978" y="186176"/>
                      </a:cubicBezTo>
                      <a:cubicBezTo>
                        <a:pt x="25978" y="194835"/>
                        <a:pt x="30308" y="199165"/>
                        <a:pt x="30308" y="199165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9EDE36CC-FA29-406A-9A01-E7E93864E4B6}"/>
                    </a:ext>
                  </a:extLst>
                </p:cNvPr>
                <p:cNvSpPr/>
                <p:nvPr/>
              </p:nvSpPr>
              <p:spPr>
                <a:xfrm>
                  <a:off x="16615581" y="981090"/>
                  <a:ext cx="47626" cy="116901"/>
                </a:xfrm>
                <a:custGeom>
                  <a:avLst/>
                  <a:gdLst>
                    <a:gd name="connsiteX0" fmla="*/ 12989 w 47626"/>
                    <a:gd name="connsiteY0" fmla="*/ 116901 h 116901"/>
                    <a:gd name="connsiteX1" fmla="*/ 4330 w 47626"/>
                    <a:gd name="connsiteY1" fmla="*/ 99582 h 116901"/>
                    <a:gd name="connsiteX2" fmla="*/ 0 w 47626"/>
                    <a:gd name="connsiteY2" fmla="*/ 90923 h 116901"/>
                    <a:gd name="connsiteX3" fmla="*/ 0 w 47626"/>
                    <a:gd name="connsiteY3" fmla="*/ 77934 h 116901"/>
                    <a:gd name="connsiteX4" fmla="*/ 0 w 47626"/>
                    <a:gd name="connsiteY4" fmla="*/ 64945 h 116901"/>
                    <a:gd name="connsiteX5" fmla="*/ 4330 w 47626"/>
                    <a:gd name="connsiteY5" fmla="*/ 51956 h 116901"/>
                    <a:gd name="connsiteX6" fmla="*/ 8659 w 47626"/>
                    <a:gd name="connsiteY6" fmla="*/ 38967 h 116901"/>
                    <a:gd name="connsiteX7" fmla="*/ 12989 w 47626"/>
                    <a:gd name="connsiteY7" fmla="*/ 30308 h 116901"/>
                    <a:gd name="connsiteX8" fmla="*/ 21648 w 47626"/>
                    <a:gd name="connsiteY8" fmla="*/ 21648 h 116901"/>
                    <a:gd name="connsiteX9" fmla="*/ 30308 w 47626"/>
                    <a:gd name="connsiteY9" fmla="*/ 12989 h 116901"/>
                    <a:gd name="connsiteX10" fmla="*/ 43297 w 47626"/>
                    <a:gd name="connsiteY10" fmla="*/ 4330 h 116901"/>
                    <a:gd name="connsiteX11" fmla="*/ 47626 w 47626"/>
                    <a:gd name="connsiteY11" fmla="*/ 0 h 116901"/>
                    <a:gd name="connsiteX12" fmla="*/ 43297 w 47626"/>
                    <a:gd name="connsiteY12" fmla="*/ 4330 h 116901"/>
                    <a:gd name="connsiteX13" fmla="*/ 34637 w 47626"/>
                    <a:gd name="connsiteY13" fmla="*/ 17319 h 116901"/>
                    <a:gd name="connsiteX14" fmla="*/ 30308 w 47626"/>
                    <a:gd name="connsiteY14" fmla="*/ 25978 h 116901"/>
                    <a:gd name="connsiteX15" fmla="*/ 25978 w 47626"/>
                    <a:gd name="connsiteY15" fmla="*/ 34637 h 116901"/>
                    <a:gd name="connsiteX16" fmla="*/ 21648 w 47626"/>
                    <a:gd name="connsiteY16" fmla="*/ 43297 h 116901"/>
                    <a:gd name="connsiteX17" fmla="*/ 17319 w 47626"/>
                    <a:gd name="connsiteY17" fmla="*/ 56286 h 116901"/>
                    <a:gd name="connsiteX18" fmla="*/ 12989 w 47626"/>
                    <a:gd name="connsiteY18" fmla="*/ 69275 h 116901"/>
                    <a:gd name="connsiteX19" fmla="*/ 12989 w 47626"/>
                    <a:gd name="connsiteY19" fmla="*/ 82264 h 116901"/>
                    <a:gd name="connsiteX20" fmla="*/ 12989 w 47626"/>
                    <a:gd name="connsiteY20" fmla="*/ 90923 h 116901"/>
                    <a:gd name="connsiteX21" fmla="*/ 12989 w 47626"/>
                    <a:gd name="connsiteY21" fmla="*/ 99582 h 116901"/>
                    <a:gd name="connsiteX22" fmla="*/ 12989 w 47626"/>
                    <a:gd name="connsiteY22" fmla="*/ 116901 h 116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47626" h="116901">
                      <a:moveTo>
                        <a:pt x="12989" y="116901"/>
                      </a:moveTo>
                      <a:cubicBezTo>
                        <a:pt x="12989" y="116901"/>
                        <a:pt x="8659" y="112571"/>
                        <a:pt x="4330" y="99582"/>
                      </a:cubicBezTo>
                      <a:cubicBezTo>
                        <a:pt x="4330" y="95253"/>
                        <a:pt x="4330" y="95253"/>
                        <a:pt x="0" y="90923"/>
                      </a:cubicBezTo>
                      <a:cubicBezTo>
                        <a:pt x="0" y="86593"/>
                        <a:pt x="0" y="82264"/>
                        <a:pt x="0" y="77934"/>
                      </a:cubicBezTo>
                      <a:cubicBezTo>
                        <a:pt x="0" y="73604"/>
                        <a:pt x="0" y="69275"/>
                        <a:pt x="0" y="64945"/>
                      </a:cubicBezTo>
                      <a:cubicBezTo>
                        <a:pt x="0" y="60615"/>
                        <a:pt x="0" y="56286"/>
                        <a:pt x="4330" y="51956"/>
                      </a:cubicBezTo>
                      <a:cubicBezTo>
                        <a:pt x="4330" y="47626"/>
                        <a:pt x="8659" y="43297"/>
                        <a:pt x="8659" y="38967"/>
                      </a:cubicBezTo>
                      <a:cubicBezTo>
                        <a:pt x="8659" y="34637"/>
                        <a:pt x="12989" y="30308"/>
                        <a:pt x="12989" y="30308"/>
                      </a:cubicBezTo>
                      <a:cubicBezTo>
                        <a:pt x="17319" y="25978"/>
                        <a:pt x="17319" y="25978"/>
                        <a:pt x="21648" y="21648"/>
                      </a:cubicBezTo>
                      <a:cubicBezTo>
                        <a:pt x="25978" y="17319"/>
                        <a:pt x="25978" y="17319"/>
                        <a:pt x="30308" y="12989"/>
                      </a:cubicBezTo>
                      <a:cubicBezTo>
                        <a:pt x="34637" y="8659"/>
                        <a:pt x="38967" y="4330"/>
                        <a:pt x="43297" y="4330"/>
                      </a:cubicBezTo>
                      <a:cubicBezTo>
                        <a:pt x="47626" y="4330"/>
                        <a:pt x="47626" y="0"/>
                        <a:pt x="47626" y="0"/>
                      </a:cubicBezTo>
                      <a:cubicBezTo>
                        <a:pt x="47626" y="0"/>
                        <a:pt x="47626" y="0"/>
                        <a:pt x="43297" y="4330"/>
                      </a:cubicBezTo>
                      <a:cubicBezTo>
                        <a:pt x="43297" y="8659"/>
                        <a:pt x="38967" y="12989"/>
                        <a:pt x="34637" y="17319"/>
                      </a:cubicBezTo>
                      <a:cubicBezTo>
                        <a:pt x="34637" y="21648"/>
                        <a:pt x="30308" y="21648"/>
                        <a:pt x="30308" y="25978"/>
                      </a:cubicBezTo>
                      <a:cubicBezTo>
                        <a:pt x="30308" y="30308"/>
                        <a:pt x="25978" y="30308"/>
                        <a:pt x="25978" y="34637"/>
                      </a:cubicBezTo>
                      <a:cubicBezTo>
                        <a:pt x="25978" y="38967"/>
                        <a:pt x="21648" y="43297"/>
                        <a:pt x="21648" y="43297"/>
                      </a:cubicBezTo>
                      <a:cubicBezTo>
                        <a:pt x="21648" y="47626"/>
                        <a:pt x="17319" y="51956"/>
                        <a:pt x="17319" y="56286"/>
                      </a:cubicBezTo>
                      <a:cubicBezTo>
                        <a:pt x="17319" y="60615"/>
                        <a:pt x="17319" y="64945"/>
                        <a:pt x="12989" y="69275"/>
                      </a:cubicBezTo>
                      <a:cubicBezTo>
                        <a:pt x="12989" y="73604"/>
                        <a:pt x="12989" y="77934"/>
                        <a:pt x="12989" y="82264"/>
                      </a:cubicBezTo>
                      <a:cubicBezTo>
                        <a:pt x="12989" y="86593"/>
                        <a:pt x="12989" y="90923"/>
                        <a:pt x="12989" y="90923"/>
                      </a:cubicBezTo>
                      <a:cubicBezTo>
                        <a:pt x="12989" y="95253"/>
                        <a:pt x="12989" y="99582"/>
                        <a:pt x="12989" y="99582"/>
                      </a:cubicBezTo>
                      <a:cubicBezTo>
                        <a:pt x="8659" y="108242"/>
                        <a:pt x="12989" y="116901"/>
                        <a:pt x="12989" y="116901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412262F1-21B8-4254-A62E-B4F0047F0CEF}"/>
                    </a:ext>
                  </a:extLst>
                </p:cNvPr>
                <p:cNvSpPr/>
                <p:nvPr/>
              </p:nvSpPr>
              <p:spPr>
                <a:xfrm>
                  <a:off x="17126482" y="678013"/>
                  <a:ext cx="125560" cy="77934"/>
                </a:xfrm>
                <a:custGeom>
                  <a:avLst/>
                  <a:gdLst>
                    <a:gd name="connsiteX0" fmla="*/ 0 w 125560"/>
                    <a:gd name="connsiteY0" fmla="*/ 0 h 77934"/>
                    <a:gd name="connsiteX1" fmla="*/ 12989 w 125560"/>
                    <a:gd name="connsiteY1" fmla="*/ 12989 h 77934"/>
                    <a:gd name="connsiteX2" fmla="*/ 25978 w 125560"/>
                    <a:gd name="connsiteY2" fmla="*/ 21648 h 77934"/>
                    <a:gd name="connsiteX3" fmla="*/ 34637 w 125560"/>
                    <a:gd name="connsiteY3" fmla="*/ 25978 h 77934"/>
                    <a:gd name="connsiteX4" fmla="*/ 43297 w 125560"/>
                    <a:gd name="connsiteY4" fmla="*/ 30308 h 77934"/>
                    <a:gd name="connsiteX5" fmla="*/ 51956 w 125560"/>
                    <a:gd name="connsiteY5" fmla="*/ 34637 h 77934"/>
                    <a:gd name="connsiteX6" fmla="*/ 60615 w 125560"/>
                    <a:gd name="connsiteY6" fmla="*/ 34637 h 77934"/>
                    <a:gd name="connsiteX7" fmla="*/ 69275 w 125560"/>
                    <a:gd name="connsiteY7" fmla="*/ 34637 h 77934"/>
                    <a:gd name="connsiteX8" fmla="*/ 77934 w 125560"/>
                    <a:gd name="connsiteY8" fmla="*/ 34637 h 77934"/>
                    <a:gd name="connsiteX9" fmla="*/ 86593 w 125560"/>
                    <a:gd name="connsiteY9" fmla="*/ 34637 h 77934"/>
                    <a:gd name="connsiteX10" fmla="*/ 95253 w 125560"/>
                    <a:gd name="connsiteY10" fmla="*/ 30308 h 77934"/>
                    <a:gd name="connsiteX11" fmla="*/ 103912 w 125560"/>
                    <a:gd name="connsiteY11" fmla="*/ 25978 h 77934"/>
                    <a:gd name="connsiteX12" fmla="*/ 108242 w 125560"/>
                    <a:gd name="connsiteY12" fmla="*/ 21648 h 77934"/>
                    <a:gd name="connsiteX13" fmla="*/ 116901 w 125560"/>
                    <a:gd name="connsiteY13" fmla="*/ 8659 h 77934"/>
                    <a:gd name="connsiteX14" fmla="*/ 125560 w 125560"/>
                    <a:gd name="connsiteY14" fmla="*/ 0 h 77934"/>
                    <a:gd name="connsiteX15" fmla="*/ 125560 w 125560"/>
                    <a:gd name="connsiteY15" fmla="*/ 12989 h 77934"/>
                    <a:gd name="connsiteX16" fmla="*/ 125560 w 125560"/>
                    <a:gd name="connsiteY16" fmla="*/ 21648 h 77934"/>
                    <a:gd name="connsiteX17" fmla="*/ 125560 w 125560"/>
                    <a:gd name="connsiteY17" fmla="*/ 30308 h 77934"/>
                    <a:gd name="connsiteX18" fmla="*/ 125560 w 125560"/>
                    <a:gd name="connsiteY18" fmla="*/ 38967 h 77934"/>
                    <a:gd name="connsiteX19" fmla="*/ 121231 w 125560"/>
                    <a:gd name="connsiteY19" fmla="*/ 47626 h 77934"/>
                    <a:gd name="connsiteX20" fmla="*/ 116901 w 125560"/>
                    <a:gd name="connsiteY20" fmla="*/ 56286 h 77934"/>
                    <a:gd name="connsiteX21" fmla="*/ 112571 w 125560"/>
                    <a:gd name="connsiteY21" fmla="*/ 64945 h 77934"/>
                    <a:gd name="connsiteX22" fmla="*/ 103912 w 125560"/>
                    <a:gd name="connsiteY22" fmla="*/ 69275 h 77934"/>
                    <a:gd name="connsiteX23" fmla="*/ 95253 w 125560"/>
                    <a:gd name="connsiteY23" fmla="*/ 73604 h 77934"/>
                    <a:gd name="connsiteX24" fmla="*/ 86593 w 125560"/>
                    <a:gd name="connsiteY24" fmla="*/ 77934 h 77934"/>
                    <a:gd name="connsiteX25" fmla="*/ 77934 w 125560"/>
                    <a:gd name="connsiteY25" fmla="*/ 77934 h 77934"/>
                    <a:gd name="connsiteX26" fmla="*/ 69275 w 125560"/>
                    <a:gd name="connsiteY26" fmla="*/ 77934 h 77934"/>
                    <a:gd name="connsiteX27" fmla="*/ 60615 w 125560"/>
                    <a:gd name="connsiteY27" fmla="*/ 77934 h 77934"/>
                    <a:gd name="connsiteX28" fmla="*/ 51956 w 125560"/>
                    <a:gd name="connsiteY28" fmla="*/ 73604 h 77934"/>
                    <a:gd name="connsiteX29" fmla="*/ 43297 w 125560"/>
                    <a:gd name="connsiteY29" fmla="*/ 69275 h 77934"/>
                    <a:gd name="connsiteX30" fmla="*/ 34637 w 125560"/>
                    <a:gd name="connsiteY30" fmla="*/ 64945 h 77934"/>
                    <a:gd name="connsiteX31" fmla="*/ 25978 w 125560"/>
                    <a:gd name="connsiteY31" fmla="*/ 60615 h 77934"/>
                    <a:gd name="connsiteX32" fmla="*/ 34637 w 125560"/>
                    <a:gd name="connsiteY32" fmla="*/ 64945 h 77934"/>
                    <a:gd name="connsiteX33" fmla="*/ 43297 w 125560"/>
                    <a:gd name="connsiteY33" fmla="*/ 69275 h 77934"/>
                    <a:gd name="connsiteX34" fmla="*/ 51956 w 125560"/>
                    <a:gd name="connsiteY34" fmla="*/ 73604 h 77934"/>
                    <a:gd name="connsiteX35" fmla="*/ 60615 w 125560"/>
                    <a:gd name="connsiteY35" fmla="*/ 73604 h 77934"/>
                    <a:gd name="connsiteX36" fmla="*/ 69275 w 125560"/>
                    <a:gd name="connsiteY36" fmla="*/ 73604 h 77934"/>
                    <a:gd name="connsiteX37" fmla="*/ 77934 w 125560"/>
                    <a:gd name="connsiteY37" fmla="*/ 73604 h 77934"/>
                    <a:gd name="connsiteX38" fmla="*/ 86593 w 125560"/>
                    <a:gd name="connsiteY38" fmla="*/ 73604 h 77934"/>
                    <a:gd name="connsiteX39" fmla="*/ 95253 w 125560"/>
                    <a:gd name="connsiteY39" fmla="*/ 69275 h 77934"/>
                    <a:gd name="connsiteX40" fmla="*/ 99582 w 125560"/>
                    <a:gd name="connsiteY40" fmla="*/ 64945 h 77934"/>
                    <a:gd name="connsiteX41" fmla="*/ 103912 w 125560"/>
                    <a:gd name="connsiteY41" fmla="*/ 60615 h 77934"/>
                    <a:gd name="connsiteX42" fmla="*/ 99582 w 125560"/>
                    <a:gd name="connsiteY42" fmla="*/ 43297 h 77934"/>
                    <a:gd name="connsiteX43" fmla="*/ 103912 w 125560"/>
                    <a:gd name="connsiteY43" fmla="*/ 34637 h 77934"/>
                    <a:gd name="connsiteX44" fmla="*/ 108242 w 125560"/>
                    <a:gd name="connsiteY44" fmla="*/ 25978 h 77934"/>
                    <a:gd name="connsiteX45" fmla="*/ 108242 w 125560"/>
                    <a:gd name="connsiteY45" fmla="*/ 17319 h 77934"/>
                    <a:gd name="connsiteX46" fmla="*/ 108242 w 125560"/>
                    <a:gd name="connsiteY46" fmla="*/ 8659 h 77934"/>
                    <a:gd name="connsiteX47" fmla="*/ 108242 w 125560"/>
                    <a:gd name="connsiteY47" fmla="*/ 0 h 77934"/>
                    <a:gd name="connsiteX48" fmla="*/ 116901 w 125560"/>
                    <a:gd name="connsiteY48" fmla="*/ 4330 h 77934"/>
                    <a:gd name="connsiteX49" fmla="*/ 112571 w 125560"/>
                    <a:gd name="connsiteY49" fmla="*/ 12989 h 77934"/>
                    <a:gd name="connsiteX50" fmla="*/ 108242 w 125560"/>
                    <a:gd name="connsiteY50" fmla="*/ 17319 h 77934"/>
                    <a:gd name="connsiteX51" fmla="*/ 95253 w 125560"/>
                    <a:gd name="connsiteY51" fmla="*/ 30308 h 77934"/>
                    <a:gd name="connsiteX52" fmla="*/ 86593 w 125560"/>
                    <a:gd name="connsiteY52" fmla="*/ 34637 h 77934"/>
                    <a:gd name="connsiteX53" fmla="*/ 77934 w 125560"/>
                    <a:gd name="connsiteY53" fmla="*/ 38967 h 77934"/>
                    <a:gd name="connsiteX54" fmla="*/ 69275 w 125560"/>
                    <a:gd name="connsiteY54" fmla="*/ 38967 h 77934"/>
                    <a:gd name="connsiteX55" fmla="*/ 60615 w 125560"/>
                    <a:gd name="connsiteY55" fmla="*/ 38967 h 77934"/>
                    <a:gd name="connsiteX56" fmla="*/ 51956 w 125560"/>
                    <a:gd name="connsiteY56" fmla="*/ 38967 h 77934"/>
                    <a:gd name="connsiteX57" fmla="*/ 43297 w 125560"/>
                    <a:gd name="connsiteY57" fmla="*/ 34637 h 77934"/>
                    <a:gd name="connsiteX58" fmla="*/ 34637 w 125560"/>
                    <a:gd name="connsiteY58" fmla="*/ 30308 h 77934"/>
                    <a:gd name="connsiteX59" fmla="*/ 25978 w 125560"/>
                    <a:gd name="connsiteY59" fmla="*/ 25978 h 77934"/>
                    <a:gd name="connsiteX60" fmla="*/ 17319 w 125560"/>
                    <a:gd name="connsiteY60" fmla="*/ 21648 h 77934"/>
                    <a:gd name="connsiteX61" fmla="*/ 4330 w 125560"/>
                    <a:gd name="connsiteY61" fmla="*/ 12989 h 77934"/>
                    <a:gd name="connsiteX62" fmla="*/ 0 w 125560"/>
                    <a:gd name="connsiteY62" fmla="*/ 0 h 77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125560" h="77934">
                      <a:moveTo>
                        <a:pt x="0" y="0"/>
                      </a:moveTo>
                      <a:cubicBezTo>
                        <a:pt x="4330" y="4330"/>
                        <a:pt x="8659" y="8659"/>
                        <a:pt x="12989" y="12989"/>
                      </a:cubicBezTo>
                      <a:cubicBezTo>
                        <a:pt x="17319" y="17319"/>
                        <a:pt x="21648" y="17319"/>
                        <a:pt x="25978" y="21648"/>
                      </a:cubicBezTo>
                      <a:cubicBezTo>
                        <a:pt x="30308" y="21648"/>
                        <a:pt x="30308" y="25978"/>
                        <a:pt x="34637" y="25978"/>
                      </a:cubicBezTo>
                      <a:cubicBezTo>
                        <a:pt x="38967" y="25978"/>
                        <a:pt x="38967" y="30308"/>
                        <a:pt x="43297" y="30308"/>
                      </a:cubicBezTo>
                      <a:lnTo>
                        <a:pt x="51956" y="34637"/>
                      </a:lnTo>
                      <a:lnTo>
                        <a:pt x="60615" y="34637"/>
                      </a:lnTo>
                      <a:cubicBezTo>
                        <a:pt x="64945" y="34637"/>
                        <a:pt x="64945" y="34637"/>
                        <a:pt x="69275" y="34637"/>
                      </a:cubicBezTo>
                      <a:cubicBezTo>
                        <a:pt x="73604" y="34637"/>
                        <a:pt x="73604" y="34637"/>
                        <a:pt x="77934" y="34637"/>
                      </a:cubicBezTo>
                      <a:cubicBezTo>
                        <a:pt x="82264" y="34637"/>
                        <a:pt x="82264" y="34637"/>
                        <a:pt x="86593" y="34637"/>
                      </a:cubicBezTo>
                      <a:cubicBezTo>
                        <a:pt x="90923" y="34637"/>
                        <a:pt x="90923" y="34637"/>
                        <a:pt x="95253" y="30308"/>
                      </a:cubicBezTo>
                      <a:cubicBezTo>
                        <a:pt x="95253" y="30308"/>
                        <a:pt x="99582" y="25978"/>
                        <a:pt x="103912" y="25978"/>
                      </a:cubicBezTo>
                      <a:lnTo>
                        <a:pt x="108242" y="21648"/>
                      </a:lnTo>
                      <a:cubicBezTo>
                        <a:pt x="112571" y="17319"/>
                        <a:pt x="116901" y="12989"/>
                        <a:pt x="116901" y="8659"/>
                      </a:cubicBezTo>
                      <a:lnTo>
                        <a:pt x="125560" y="0"/>
                      </a:lnTo>
                      <a:lnTo>
                        <a:pt x="125560" y="12989"/>
                      </a:lnTo>
                      <a:lnTo>
                        <a:pt x="125560" y="21648"/>
                      </a:lnTo>
                      <a:cubicBezTo>
                        <a:pt x="125560" y="25978"/>
                        <a:pt x="125560" y="25978"/>
                        <a:pt x="125560" y="30308"/>
                      </a:cubicBezTo>
                      <a:cubicBezTo>
                        <a:pt x="125560" y="34637"/>
                        <a:pt x="125560" y="34637"/>
                        <a:pt x="125560" y="38967"/>
                      </a:cubicBezTo>
                      <a:cubicBezTo>
                        <a:pt x="125560" y="43297"/>
                        <a:pt x="125560" y="43297"/>
                        <a:pt x="121231" y="47626"/>
                      </a:cubicBezTo>
                      <a:cubicBezTo>
                        <a:pt x="121231" y="51956"/>
                        <a:pt x="116901" y="51956"/>
                        <a:pt x="116901" y="56286"/>
                      </a:cubicBezTo>
                      <a:cubicBezTo>
                        <a:pt x="116901" y="60615"/>
                        <a:pt x="112571" y="60615"/>
                        <a:pt x="112571" y="64945"/>
                      </a:cubicBezTo>
                      <a:cubicBezTo>
                        <a:pt x="112571" y="69275"/>
                        <a:pt x="108242" y="69275"/>
                        <a:pt x="103912" y="69275"/>
                      </a:cubicBezTo>
                      <a:cubicBezTo>
                        <a:pt x="99582" y="69275"/>
                        <a:pt x="99582" y="73604"/>
                        <a:pt x="95253" y="73604"/>
                      </a:cubicBezTo>
                      <a:cubicBezTo>
                        <a:pt x="90923" y="73604"/>
                        <a:pt x="90923" y="73604"/>
                        <a:pt x="86593" y="77934"/>
                      </a:cubicBezTo>
                      <a:cubicBezTo>
                        <a:pt x="82264" y="77934"/>
                        <a:pt x="82264" y="77934"/>
                        <a:pt x="77934" y="77934"/>
                      </a:cubicBezTo>
                      <a:cubicBezTo>
                        <a:pt x="73604" y="77934"/>
                        <a:pt x="73604" y="77934"/>
                        <a:pt x="69275" y="77934"/>
                      </a:cubicBezTo>
                      <a:cubicBezTo>
                        <a:pt x="64945" y="77934"/>
                        <a:pt x="64945" y="77934"/>
                        <a:pt x="60615" y="77934"/>
                      </a:cubicBezTo>
                      <a:cubicBezTo>
                        <a:pt x="56286" y="77934"/>
                        <a:pt x="56286" y="77934"/>
                        <a:pt x="51956" y="73604"/>
                      </a:cubicBezTo>
                      <a:cubicBezTo>
                        <a:pt x="47626" y="73604"/>
                        <a:pt x="47626" y="73604"/>
                        <a:pt x="43297" y="69275"/>
                      </a:cubicBezTo>
                      <a:cubicBezTo>
                        <a:pt x="38967" y="69275"/>
                        <a:pt x="38967" y="64945"/>
                        <a:pt x="34637" y="64945"/>
                      </a:cubicBezTo>
                      <a:lnTo>
                        <a:pt x="25978" y="60615"/>
                      </a:lnTo>
                      <a:lnTo>
                        <a:pt x="34637" y="64945"/>
                      </a:lnTo>
                      <a:cubicBezTo>
                        <a:pt x="38967" y="64945"/>
                        <a:pt x="38967" y="64945"/>
                        <a:pt x="43297" y="69275"/>
                      </a:cubicBezTo>
                      <a:cubicBezTo>
                        <a:pt x="47626" y="69275"/>
                        <a:pt x="47626" y="69275"/>
                        <a:pt x="51956" y="73604"/>
                      </a:cubicBezTo>
                      <a:cubicBezTo>
                        <a:pt x="56286" y="73604"/>
                        <a:pt x="56286" y="73604"/>
                        <a:pt x="60615" y="73604"/>
                      </a:cubicBezTo>
                      <a:cubicBezTo>
                        <a:pt x="64945" y="73604"/>
                        <a:pt x="64945" y="73604"/>
                        <a:pt x="69275" y="73604"/>
                      </a:cubicBezTo>
                      <a:cubicBezTo>
                        <a:pt x="73604" y="73604"/>
                        <a:pt x="73604" y="73604"/>
                        <a:pt x="77934" y="73604"/>
                      </a:cubicBezTo>
                      <a:cubicBezTo>
                        <a:pt x="82264" y="73604"/>
                        <a:pt x="82264" y="73604"/>
                        <a:pt x="86593" y="73604"/>
                      </a:cubicBezTo>
                      <a:cubicBezTo>
                        <a:pt x="90923" y="73604"/>
                        <a:pt x="90923" y="73604"/>
                        <a:pt x="95253" y="69275"/>
                      </a:cubicBezTo>
                      <a:cubicBezTo>
                        <a:pt x="95253" y="69275"/>
                        <a:pt x="99582" y="64945"/>
                        <a:pt x="99582" y="64945"/>
                      </a:cubicBezTo>
                      <a:cubicBezTo>
                        <a:pt x="99582" y="64945"/>
                        <a:pt x="103912" y="60615"/>
                        <a:pt x="103912" y="60615"/>
                      </a:cubicBezTo>
                      <a:cubicBezTo>
                        <a:pt x="95253" y="47626"/>
                        <a:pt x="95253" y="47626"/>
                        <a:pt x="99582" y="43297"/>
                      </a:cubicBezTo>
                      <a:cubicBezTo>
                        <a:pt x="99582" y="43297"/>
                        <a:pt x="103912" y="38967"/>
                        <a:pt x="103912" y="34637"/>
                      </a:cubicBezTo>
                      <a:cubicBezTo>
                        <a:pt x="103912" y="30308"/>
                        <a:pt x="103912" y="30308"/>
                        <a:pt x="108242" y="25978"/>
                      </a:cubicBezTo>
                      <a:cubicBezTo>
                        <a:pt x="108242" y="21648"/>
                        <a:pt x="108242" y="21648"/>
                        <a:pt x="108242" y="17319"/>
                      </a:cubicBezTo>
                      <a:cubicBezTo>
                        <a:pt x="108242" y="12989"/>
                        <a:pt x="108242" y="12989"/>
                        <a:pt x="108242" y="8659"/>
                      </a:cubicBezTo>
                      <a:lnTo>
                        <a:pt x="108242" y="0"/>
                      </a:lnTo>
                      <a:lnTo>
                        <a:pt x="116901" y="4330"/>
                      </a:lnTo>
                      <a:lnTo>
                        <a:pt x="112571" y="12989"/>
                      </a:lnTo>
                      <a:cubicBezTo>
                        <a:pt x="112571" y="17319"/>
                        <a:pt x="108242" y="17319"/>
                        <a:pt x="108242" y="17319"/>
                      </a:cubicBezTo>
                      <a:lnTo>
                        <a:pt x="95253" y="30308"/>
                      </a:lnTo>
                      <a:cubicBezTo>
                        <a:pt x="90923" y="30308"/>
                        <a:pt x="90923" y="34637"/>
                        <a:pt x="86593" y="34637"/>
                      </a:cubicBezTo>
                      <a:cubicBezTo>
                        <a:pt x="82264" y="34637"/>
                        <a:pt x="82264" y="34637"/>
                        <a:pt x="77934" y="38967"/>
                      </a:cubicBezTo>
                      <a:cubicBezTo>
                        <a:pt x="73604" y="38967"/>
                        <a:pt x="73604" y="38967"/>
                        <a:pt x="69275" y="38967"/>
                      </a:cubicBezTo>
                      <a:cubicBezTo>
                        <a:pt x="64945" y="38967"/>
                        <a:pt x="64945" y="38967"/>
                        <a:pt x="60615" y="38967"/>
                      </a:cubicBezTo>
                      <a:cubicBezTo>
                        <a:pt x="56286" y="38967"/>
                        <a:pt x="56286" y="38967"/>
                        <a:pt x="51956" y="38967"/>
                      </a:cubicBezTo>
                      <a:lnTo>
                        <a:pt x="43297" y="34637"/>
                      </a:lnTo>
                      <a:lnTo>
                        <a:pt x="34637" y="30308"/>
                      </a:lnTo>
                      <a:cubicBezTo>
                        <a:pt x="30308" y="30308"/>
                        <a:pt x="30308" y="25978"/>
                        <a:pt x="25978" y="25978"/>
                      </a:cubicBezTo>
                      <a:cubicBezTo>
                        <a:pt x="21648" y="25978"/>
                        <a:pt x="21648" y="21648"/>
                        <a:pt x="17319" y="21648"/>
                      </a:cubicBezTo>
                      <a:cubicBezTo>
                        <a:pt x="12989" y="17319"/>
                        <a:pt x="8659" y="12989"/>
                        <a:pt x="4330" y="12989"/>
                      </a:cubicBezTo>
                      <a:cubicBezTo>
                        <a:pt x="4330" y="8659"/>
                        <a:pt x="0" y="4330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CFA29CBB-31D8-4E33-9F35-C77B5186A10A}"/>
                    </a:ext>
                  </a:extLst>
                </p:cNvPr>
                <p:cNvSpPr/>
                <p:nvPr/>
              </p:nvSpPr>
              <p:spPr>
                <a:xfrm>
                  <a:off x="17442547" y="898826"/>
                  <a:ext cx="108241" cy="95252"/>
                </a:xfrm>
                <a:custGeom>
                  <a:avLst/>
                  <a:gdLst>
                    <a:gd name="connsiteX0" fmla="*/ 0 w 108241"/>
                    <a:gd name="connsiteY0" fmla="*/ 0 h 95252"/>
                    <a:gd name="connsiteX1" fmla="*/ 21648 w 108241"/>
                    <a:gd name="connsiteY1" fmla="*/ 17319 h 95252"/>
                    <a:gd name="connsiteX2" fmla="*/ 34637 w 108241"/>
                    <a:gd name="connsiteY2" fmla="*/ 25978 h 95252"/>
                    <a:gd name="connsiteX3" fmla="*/ 38967 w 108241"/>
                    <a:gd name="connsiteY3" fmla="*/ 30308 h 95252"/>
                    <a:gd name="connsiteX4" fmla="*/ 47626 w 108241"/>
                    <a:gd name="connsiteY4" fmla="*/ 30308 h 95252"/>
                    <a:gd name="connsiteX5" fmla="*/ 56286 w 108241"/>
                    <a:gd name="connsiteY5" fmla="*/ 30308 h 95252"/>
                    <a:gd name="connsiteX6" fmla="*/ 64945 w 108241"/>
                    <a:gd name="connsiteY6" fmla="*/ 30308 h 95252"/>
                    <a:gd name="connsiteX7" fmla="*/ 69275 w 108241"/>
                    <a:gd name="connsiteY7" fmla="*/ 30308 h 95252"/>
                    <a:gd name="connsiteX8" fmla="*/ 73604 w 108241"/>
                    <a:gd name="connsiteY8" fmla="*/ 30308 h 95252"/>
                    <a:gd name="connsiteX9" fmla="*/ 77934 w 108241"/>
                    <a:gd name="connsiteY9" fmla="*/ 30308 h 95252"/>
                    <a:gd name="connsiteX10" fmla="*/ 82264 w 108241"/>
                    <a:gd name="connsiteY10" fmla="*/ 25978 h 95252"/>
                    <a:gd name="connsiteX11" fmla="*/ 86593 w 108241"/>
                    <a:gd name="connsiteY11" fmla="*/ 21648 h 95252"/>
                    <a:gd name="connsiteX12" fmla="*/ 95253 w 108241"/>
                    <a:gd name="connsiteY12" fmla="*/ 12989 h 95252"/>
                    <a:gd name="connsiteX13" fmla="*/ 99583 w 108241"/>
                    <a:gd name="connsiteY13" fmla="*/ 8659 h 95252"/>
                    <a:gd name="connsiteX14" fmla="*/ 99583 w 108241"/>
                    <a:gd name="connsiteY14" fmla="*/ 17319 h 95252"/>
                    <a:gd name="connsiteX15" fmla="*/ 103912 w 108241"/>
                    <a:gd name="connsiteY15" fmla="*/ 25978 h 95252"/>
                    <a:gd name="connsiteX16" fmla="*/ 103912 w 108241"/>
                    <a:gd name="connsiteY16" fmla="*/ 34637 h 95252"/>
                    <a:gd name="connsiteX17" fmla="*/ 103912 w 108241"/>
                    <a:gd name="connsiteY17" fmla="*/ 43297 h 95252"/>
                    <a:gd name="connsiteX18" fmla="*/ 103912 w 108241"/>
                    <a:gd name="connsiteY18" fmla="*/ 51956 h 95252"/>
                    <a:gd name="connsiteX19" fmla="*/ 103912 w 108241"/>
                    <a:gd name="connsiteY19" fmla="*/ 56286 h 95252"/>
                    <a:gd name="connsiteX20" fmla="*/ 103912 w 108241"/>
                    <a:gd name="connsiteY20" fmla="*/ 60615 h 95252"/>
                    <a:gd name="connsiteX21" fmla="*/ 99583 w 108241"/>
                    <a:gd name="connsiteY21" fmla="*/ 69275 h 95252"/>
                    <a:gd name="connsiteX22" fmla="*/ 95253 w 108241"/>
                    <a:gd name="connsiteY22" fmla="*/ 73604 h 95252"/>
                    <a:gd name="connsiteX23" fmla="*/ 90923 w 108241"/>
                    <a:gd name="connsiteY23" fmla="*/ 77934 h 95252"/>
                    <a:gd name="connsiteX24" fmla="*/ 86593 w 108241"/>
                    <a:gd name="connsiteY24" fmla="*/ 82264 h 95252"/>
                    <a:gd name="connsiteX25" fmla="*/ 77934 w 108241"/>
                    <a:gd name="connsiteY25" fmla="*/ 86593 h 95252"/>
                    <a:gd name="connsiteX26" fmla="*/ 64945 w 108241"/>
                    <a:gd name="connsiteY26" fmla="*/ 90923 h 95252"/>
                    <a:gd name="connsiteX27" fmla="*/ 38967 w 108241"/>
                    <a:gd name="connsiteY27" fmla="*/ 95253 h 95252"/>
                    <a:gd name="connsiteX28" fmla="*/ 64945 w 108241"/>
                    <a:gd name="connsiteY28" fmla="*/ 86593 h 95252"/>
                    <a:gd name="connsiteX29" fmla="*/ 77934 w 108241"/>
                    <a:gd name="connsiteY29" fmla="*/ 82264 h 95252"/>
                    <a:gd name="connsiteX30" fmla="*/ 82264 w 108241"/>
                    <a:gd name="connsiteY30" fmla="*/ 77934 h 95252"/>
                    <a:gd name="connsiteX31" fmla="*/ 86593 w 108241"/>
                    <a:gd name="connsiteY31" fmla="*/ 73604 h 95252"/>
                    <a:gd name="connsiteX32" fmla="*/ 90923 w 108241"/>
                    <a:gd name="connsiteY32" fmla="*/ 69275 h 95252"/>
                    <a:gd name="connsiteX33" fmla="*/ 95253 w 108241"/>
                    <a:gd name="connsiteY33" fmla="*/ 64945 h 95252"/>
                    <a:gd name="connsiteX34" fmla="*/ 99583 w 108241"/>
                    <a:gd name="connsiteY34" fmla="*/ 60615 h 95252"/>
                    <a:gd name="connsiteX35" fmla="*/ 99583 w 108241"/>
                    <a:gd name="connsiteY35" fmla="*/ 56286 h 95252"/>
                    <a:gd name="connsiteX36" fmla="*/ 99583 w 108241"/>
                    <a:gd name="connsiteY36" fmla="*/ 51956 h 95252"/>
                    <a:gd name="connsiteX37" fmla="*/ 99583 w 108241"/>
                    <a:gd name="connsiteY37" fmla="*/ 47626 h 95252"/>
                    <a:gd name="connsiteX38" fmla="*/ 99583 w 108241"/>
                    <a:gd name="connsiteY38" fmla="*/ 43297 h 95252"/>
                    <a:gd name="connsiteX39" fmla="*/ 99583 w 108241"/>
                    <a:gd name="connsiteY39" fmla="*/ 38967 h 95252"/>
                    <a:gd name="connsiteX40" fmla="*/ 99583 w 108241"/>
                    <a:gd name="connsiteY40" fmla="*/ 34637 h 95252"/>
                    <a:gd name="connsiteX41" fmla="*/ 108242 w 108241"/>
                    <a:gd name="connsiteY41" fmla="*/ 34637 h 95252"/>
                    <a:gd name="connsiteX42" fmla="*/ 103912 w 108241"/>
                    <a:gd name="connsiteY42" fmla="*/ 38967 h 95252"/>
                    <a:gd name="connsiteX43" fmla="*/ 99583 w 108241"/>
                    <a:gd name="connsiteY43" fmla="*/ 43297 h 95252"/>
                    <a:gd name="connsiteX44" fmla="*/ 82264 w 108241"/>
                    <a:gd name="connsiteY44" fmla="*/ 34637 h 95252"/>
                    <a:gd name="connsiteX45" fmla="*/ 73604 w 108241"/>
                    <a:gd name="connsiteY45" fmla="*/ 38967 h 95252"/>
                    <a:gd name="connsiteX46" fmla="*/ 64945 w 108241"/>
                    <a:gd name="connsiteY46" fmla="*/ 38967 h 95252"/>
                    <a:gd name="connsiteX47" fmla="*/ 60615 w 108241"/>
                    <a:gd name="connsiteY47" fmla="*/ 38967 h 95252"/>
                    <a:gd name="connsiteX48" fmla="*/ 56286 w 108241"/>
                    <a:gd name="connsiteY48" fmla="*/ 38967 h 95252"/>
                    <a:gd name="connsiteX49" fmla="*/ 47626 w 108241"/>
                    <a:gd name="connsiteY49" fmla="*/ 38967 h 95252"/>
                    <a:gd name="connsiteX50" fmla="*/ 38967 w 108241"/>
                    <a:gd name="connsiteY50" fmla="*/ 38967 h 95252"/>
                    <a:gd name="connsiteX51" fmla="*/ 30308 w 108241"/>
                    <a:gd name="connsiteY51" fmla="*/ 34637 h 95252"/>
                    <a:gd name="connsiteX52" fmla="*/ 21648 w 108241"/>
                    <a:gd name="connsiteY52" fmla="*/ 30308 h 95252"/>
                    <a:gd name="connsiteX53" fmla="*/ 8659 w 108241"/>
                    <a:gd name="connsiteY53" fmla="*/ 21648 h 95252"/>
                    <a:gd name="connsiteX54" fmla="*/ 0 w 108241"/>
                    <a:gd name="connsiteY54" fmla="*/ 12989 h 95252"/>
                    <a:gd name="connsiteX55" fmla="*/ 0 w 108241"/>
                    <a:gd name="connsiteY55" fmla="*/ 0 h 9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</a:cxnLst>
                  <a:rect l="l" t="t" r="r" b="b"/>
                  <a:pathLst>
                    <a:path w="108241" h="95252">
                      <a:moveTo>
                        <a:pt x="0" y="0"/>
                      </a:moveTo>
                      <a:cubicBezTo>
                        <a:pt x="8659" y="8659"/>
                        <a:pt x="12989" y="12989"/>
                        <a:pt x="21648" y="17319"/>
                      </a:cubicBezTo>
                      <a:cubicBezTo>
                        <a:pt x="25978" y="21648"/>
                        <a:pt x="30308" y="21648"/>
                        <a:pt x="34637" y="25978"/>
                      </a:cubicBezTo>
                      <a:lnTo>
                        <a:pt x="38967" y="30308"/>
                      </a:lnTo>
                      <a:lnTo>
                        <a:pt x="47626" y="30308"/>
                      </a:lnTo>
                      <a:cubicBezTo>
                        <a:pt x="47626" y="30308"/>
                        <a:pt x="51956" y="30308"/>
                        <a:pt x="56286" y="30308"/>
                      </a:cubicBezTo>
                      <a:cubicBezTo>
                        <a:pt x="60615" y="30308"/>
                        <a:pt x="60615" y="30308"/>
                        <a:pt x="64945" y="30308"/>
                      </a:cubicBezTo>
                      <a:cubicBezTo>
                        <a:pt x="64945" y="30308"/>
                        <a:pt x="69275" y="30308"/>
                        <a:pt x="69275" y="30308"/>
                      </a:cubicBezTo>
                      <a:lnTo>
                        <a:pt x="73604" y="30308"/>
                      </a:lnTo>
                      <a:cubicBezTo>
                        <a:pt x="73604" y="30308"/>
                        <a:pt x="77934" y="30308"/>
                        <a:pt x="77934" y="30308"/>
                      </a:cubicBezTo>
                      <a:cubicBezTo>
                        <a:pt x="77934" y="30308"/>
                        <a:pt x="82264" y="30308"/>
                        <a:pt x="82264" y="25978"/>
                      </a:cubicBezTo>
                      <a:lnTo>
                        <a:pt x="86593" y="21648"/>
                      </a:lnTo>
                      <a:cubicBezTo>
                        <a:pt x="90923" y="17319"/>
                        <a:pt x="90923" y="17319"/>
                        <a:pt x="95253" y="12989"/>
                      </a:cubicBezTo>
                      <a:lnTo>
                        <a:pt x="99583" y="8659"/>
                      </a:lnTo>
                      <a:lnTo>
                        <a:pt x="99583" y="17319"/>
                      </a:lnTo>
                      <a:lnTo>
                        <a:pt x="103912" y="25978"/>
                      </a:lnTo>
                      <a:cubicBezTo>
                        <a:pt x="103912" y="30308"/>
                        <a:pt x="103912" y="30308"/>
                        <a:pt x="103912" y="34637"/>
                      </a:cubicBezTo>
                      <a:lnTo>
                        <a:pt x="103912" y="43297"/>
                      </a:lnTo>
                      <a:cubicBezTo>
                        <a:pt x="103912" y="47626"/>
                        <a:pt x="103912" y="47626"/>
                        <a:pt x="103912" y="51956"/>
                      </a:cubicBezTo>
                      <a:cubicBezTo>
                        <a:pt x="103912" y="51956"/>
                        <a:pt x="103912" y="56286"/>
                        <a:pt x="103912" y="56286"/>
                      </a:cubicBezTo>
                      <a:lnTo>
                        <a:pt x="103912" y="60615"/>
                      </a:lnTo>
                      <a:cubicBezTo>
                        <a:pt x="103912" y="64945"/>
                        <a:pt x="103912" y="64945"/>
                        <a:pt x="99583" y="69275"/>
                      </a:cubicBezTo>
                      <a:cubicBezTo>
                        <a:pt x="99583" y="69275"/>
                        <a:pt x="95253" y="73604"/>
                        <a:pt x="95253" y="73604"/>
                      </a:cubicBezTo>
                      <a:cubicBezTo>
                        <a:pt x="95253" y="73604"/>
                        <a:pt x="90923" y="77934"/>
                        <a:pt x="90923" y="77934"/>
                      </a:cubicBezTo>
                      <a:cubicBezTo>
                        <a:pt x="90923" y="77934"/>
                        <a:pt x="86593" y="82264"/>
                        <a:pt x="86593" y="82264"/>
                      </a:cubicBezTo>
                      <a:lnTo>
                        <a:pt x="77934" y="86593"/>
                      </a:lnTo>
                      <a:cubicBezTo>
                        <a:pt x="73604" y="86593"/>
                        <a:pt x="69275" y="90923"/>
                        <a:pt x="64945" y="90923"/>
                      </a:cubicBezTo>
                      <a:cubicBezTo>
                        <a:pt x="56286" y="90923"/>
                        <a:pt x="47626" y="95253"/>
                        <a:pt x="38967" y="95253"/>
                      </a:cubicBezTo>
                      <a:cubicBezTo>
                        <a:pt x="47626" y="95253"/>
                        <a:pt x="56286" y="90923"/>
                        <a:pt x="64945" y="86593"/>
                      </a:cubicBezTo>
                      <a:cubicBezTo>
                        <a:pt x="69275" y="86593"/>
                        <a:pt x="73604" y="82264"/>
                        <a:pt x="77934" y="82264"/>
                      </a:cubicBezTo>
                      <a:lnTo>
                        <a:pt x="82264" y="77934"/>
                      </a:lnTo>
                      <a:cubicBezTo>
                        <a:pt x="82264" y="77934"/>
                        <a:pt x="86593" y="73604"/>
                        <a:pt x="86593" y="73604"/>
                      </a:cubicBezTo>
                      <a:cubicBezTo>
                        <a:pt x="86593" y="73604"/>
                        <a:pt x="90923" y="69275"/>
                        <a:pt x="90923" y="69275"/>
                      </a:cubicBezTo>
                      <a:cubicBezTo>
                        <a:pt x="90923" y="69275"/>
                        <a:pt x="95253" y="64945"/>
                        <a:pt x="95253" y="64945"/>
                      </a:cubicBezTo>
                      <a:cubicBezTo>
                        <a:pt x="95253" y="64945"/>
                        <a:pt x="95253" y="60615"/>
                        <a:pt x="99583" y="60615"/>
                      </a:cubicBezTo>
                      <a:lnTo>
                        <a:pt x="99583" y="56286"/>
                      </a:lnTo>
                      <a:cubicBezTo>
                        <a:pt x="99583" y="56286"/>
                        <a:pt x="99583" y="56286"/>
                        <a:pt x="99583" y="51956"/>
                      </a:cubicBezTo>
                      <a:cubicBezTo>
                        <a:pt x="99583" y="51956"/>
                        <a:pt x="99583" y="47626"/>
                        <a:pt x="99583" y="47626"/>
                      </a:cubicBezTo>
                      <a:lnTo>
                        <a:pt x="99583" y="43297"/>
                      </a:lnTo>
                      <a:cubicBezTo>
                        <a:pt x="99583" y="43297"/>
                        <a:pt x="99583" y="38967"/>
                        <a:pt x="99583" y="38967"/>
                      </a:cubicBezTo>
                      <a:lnTo>
                        <a:pt x="99583" y="34637"/>
                      </a:lnTo>
                      <a:lnTo>
                        <a:pt x="108242" y="34637"/>
                      </a:lnTo>
                      <a:lnTo>
                        <a:pt x="103912" y="38967"/>
                      </a:lnTo>
                      <a:cubicBezTo>
                        <a:pt x="103912" y="38967"/>
                        <a:pt x="99583" y="43297"/>
                        <a:pt x="99583" y="43297"/>
                      </a:cubicBezTo>
                      <a:lnTo>
                        <a:pt x="82264" y="34637"/>
                      </a:lnTo>
                      <a:cubicBezTo>
                        <a:pt x="77934" y="34637"/>
                        <a:pt x="77934" y="38967"/>
                        <a:pt x="73604" y="38967"/>
                      </a:cubicBezTo>
                      <a:cubicBezTo>
                        <a:pt x="69275" y="38967"/>
                        <a:pt x="69275" y="38967"/>
                        <a:pt x="64945" y="38967"/>
                      </a:cubicBezTo>
                      <a:lnTo>
                        <a:pt x="60615" y="38967"/>
                      </a:lnTo>
                      <a:cubicBezTo>
                        <a:pt x="60615" y="38967"/>
                        <a:pt x="56286" y="38967"/>
                        <a:pt x="56286" y="38967"/>
                      </a:cubicBezTo>
                      <a:cubicBezTo>
                        <a:pt x="51956" y="38967"/>
                        <a:pt x="51956" y="38967"/>
                        <a:pt x="47626" y="38967"/>
                      </a:cubicBezTo>
                      <a:cubicBezTo>
                        <a:pt x="43297" y="38967"/>
                        <a:pt x="43297" y="38967"/>
                        <a:pt x="38967" y="38967"/>
                      </a:cubicBezTo>
                      <a:cubicBezTo>
                        <a:pt x="34637" y="38967"/>
                        <a:pt x="34637" y="38967"/>
                        <a:pt x="30308" y="34637"/>
                      </a:cubicBezTo>
                      <a:lnTo>
                        <a:pt x="21648" y="30308"/>
                      </a:lnTo>
                      <a:cubicBezTo>
                        <a:pt x="17319" y="25978"/>
                        <a:pt x="12989" y="25978"/>
                        <a:pt x="8659" y="21648"/>
                      </a:cubicBezTo>
                      <a:cubicBezTo>
                        <a:pt x="4330" y="17319"/>
                        <a:pt x="0" y="12989"/>
                        <a:pt x="0" y="12989"/>
                      </a:cubicBezTo>
                      <a:cubicBezTo>
                        <a:pt x="4330" y="8659"/>
                        <a:pt x="0" y="4330"/>
                        <a:pt x="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68400FF1-0C9C-4D81-A09F-CBF055271EFF}"/>
                    </a:ext>
                  </a:extLst>
                </p:cNvPr>
                <p:cNvSpPr/>
                <p:nvPr/>
              </p:nvSpPr>
              <p:spPr>
                <a:xfrm>
                  <a:off x="17265031" y="1015727"/>
                  <a:ext cx="30307" cy="69274"/>
                </a:xfrm>
                <a:custGeom>
                  <a:avLst/>
                  <a:gdLst>
                    <a:gd name="connsiteX0" fmla="*/ 4330 w 30307"/>
                    <a:gd name="connsiteY0" fmla="*/ 0 h 69274"/>
                    <a:gd name="connsiteX1" fmla="*/ 12989 w 30307"/>
                    <a:gd name="connsiteY1" fmla="*/ 8659 h 69274"/>
                    <a:gd name="connsiteX2" fmla="*/ 25978 w 30307"/>
                    <a:gd name="connsiteY2" fmla="*/ 30308 h 69274"/>
                    <a:gd name="connsiteX3" fmla="*/ 30308 w 30307"/>
                    <a:gd name="connsiteY3" fmla="*/ 43297 h 69274"/>
                    <a:gd name="connsiteX4" fmla="*/ 30308 w 30307"/>
                    <a:gd name="connsiteY4" fmla="*/ 56286 h 69274"/>
                    <a:gd name="connsiteX5" fmla="*/ 30308 w 30307"/>
                    <a:gd name="connsiteY5" fmla="*/ 69275 h 69274"/>
                    <a:gd name="connsiteX6" fmla="*/ 25978 w 30307"/>
                    <a:gd name="connsiteY6" fmla="*/ 56286 h 69274"/>
                    <a:gd name="connsiteX7" fmla="*/ 21648 w 30307"/>
                    <a:gd name="connsiteY7" fmla="*/ 43297 h 69274"/>
                    <a:gd name="connsiteX8" fmla="*/ 17319 w 30307"/>
                    <a:gd name="connsiteY8" fmla="*/ 38967 h 69274"/>
                    <a:gd name="connsiteX9" fmla="*/ 12989 w 30307"/>
                    <a:gd name="connsiteY9" fmla="*/ 34637 h 69274"/>
                    <a:gd name="connsiteX10" fmla="*/ 8659 w 30307"/>
                    <a:gd name="connsiteY10" fmla="*/ 30308 h 69274"/>
                    <a:gd name="connsiteX11" fmla="*/ 4330 w 30307"/>
                    <a:gd name="connsiteY11" fmla="*/ 25978 h 69274"/>
                    <a:gd name="connsiteX12" fmla="*/ 0 w 30307"/>
                    <a:gd name="connsiteY12" fmla="*/ 17319 h 69274"/>
                    <a:gd name="connsiteX13" fmla="*/ 4330 w 30307"/>
                    <a:gd name="connsiteY13" fmla="*/ 0 h 69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0307" h="69274">
                      <a:moveTo>
                        <a:pt x="4330" y="0"/>
                      </a:moveTo>
                      <a:cubicBezTo>
                        <a:pt x="4330" y="0"/>
                        <a:pt x="8659" y="4330"/>
                        <a:pt x="12989" y="8659"/>
                      </a:cubicBezTo>
                      <a:cubicBezTo>
                        <a:pt x="17319" y="12989"/>
                        <a:pt x="21648" y="21648"/>
                        <a:pt x="25978" y="30308"/>
                      </a:cubicBezTo>
                      <a:cubicBezTo>
                        <a:pt x="25978" y="34637"/>
                        <a:pt x="30308" y="38967"/>
                        <a:pt x="30308" y="43297"/>
                      </a:cubicBezTo>
                      <a:cubicBezTo>
                        <a:pt x="30308" y="47626"/>
                        <a:pt x="30308" y="51956"/>
                        <a:pt x="30308" y="56286"/>
                      </a:cubicBezTo>
                      <a:cubicBezTo>
                        <a:pt x="30308" y="64945"/>
                        <a:pt x="30308" y="69275"/>
                        <a:pt x="30308" y="69275"/>
                      </a:cubicBezTo>
                      <a:cubicBezTo>
                        <a:pt x="30308" y="69275"/>
                        <a:pt x="30308" y="64945"/>
                        <a:pt x="25978" y="56286"/>
                      </a:cubicBezTo>
                      <a:cubicBezTo>
                        <a:pt x="25978" y="51956"/>
                        <a:pt x="21648" y="47626"/>
                        <a:pt x="21648" y="43297"/>
                      </a:cubicBezTo>
                      <a:cubicBezTo>
                        <a:pt x="21648" y="43297"/>
                        <a:pt x="21648" y="38967"/>
                        <a:pt x="17319" y="38967"/>
                      </a:cubicBezTo>
                      <a:cubicBezTo>
                        <a:pt x="17319" y="38967"/>
                        <a:pt x="17319" y="34637"/>
                        <a:pt x="12989" y="34637"/>
                      </a:cubicBezTo>
                      <a:cubicBezTo>
                        <a:pt x="12989" y="30308"/>
                        <a:pt x="12989" y="30308"/>
                        <a:pt x="8659" y="30308"/>
                      </a:cubicBezTo>
                      <a:cubicBezTo>
                        <a:pt x="8659" y="30308"/>
                        <a:pt x="8659" y="25978"/>
                        <a:pt x="4330" y="25978"/>
                      </a:cubicBezTo>
                      <a:cubicBezTo>
                        <a:pt x="4330" y="21648"/>
                        <a:pt x="0" y="17319"/>
                        <a:pt x="0" y="17319"/>
                      </a:cubicBezTo>
                      <a:cubicBezTo>
                        <a:pt x="8659" y="4330"/>
                        <a:pt x="4330" y="0"/>
                        <a:pt x="4330" y="0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C78495C5-47E8-4591-B35F-D3BB92A46BB4}"/>
                    </a:ext>
                  </a:extLst>
                </p:cNvPr>
                <p:cNvSpPr/>
                <p:nvPr/>
              </p:nvSpPr>
              <p:spPr>
                <a:xfrm>
                  <a:off x="17451207" y="1106650"/>
                  <a:ext cx="47626" cy="155868"/>
                </a:xfrm>
                <a:custGeom>
                  <a:avLst/>
                  <a:gdLst>
                    <a:gd name="connsiteX0" fmla="*/ 17319 w 47626"/>
                    <a:gd name="connsiteY0" fmla="*/ 0 h 155868"/>
                    <a:gd name="connsiteX1" fmla="*/ 21648 w 47626"/>
                    <a:gd name="connsiteY1" fmla="*/ 4330 h 155868"/>
                    <a:gd name="connsiteX2" fmla="*/ 34637 w 47626"/>
                    <a:gd name="connsiteY2" fmla="*/ 21648 h 155868"/>
                    <a:gd name="connsiteX3" fmla="*/ 38967 w 47626"/>
                    <a:gd name="connsiteY3" fmla="*/ 34637 h 155868"/>
                    <a:gd name="connsiteX4" fmla="*/ 43297 w 47626"/>
                    <a:gd name="connsiteY4" fmla="*/ 47626 h 155868"/>
                    <a:gd name="connsiteX5" fmla="*/ 47626 w 47626"/>
                    <a:gd name="connsiteY5" fmla="*/ 64945 h 155868"/>
                    <a:gd name="connsiteX6" fmla="*/ 47626 w 47626"/>
                    <a:gd name="connsiteY6" fmla="*/ 82264 h 155868"/>
                    <a:gd name="connsiteX7" fmla="*/ 47626 w 47626"/>
                    <a:gd name="connsiteY7" fmla="*/ 90923 h 155868"/>
                    <a:gd name="connsiteX8" fmla="*/ 47626 w 47626"/>
                    <a:gd name="connsiteY8" fmla="*/ 99582 h 155868"/>
                    <a:gd name="connsiteX9" fmla="*/ 43297 w 47626"/>
                    <a:gd name="connsiteY9" fmla="*/ 116901 h 155868"/>
                    <a:gd name="connsiteX10" fmla="*/ 38967 w 47626"/>
                    <a:gd name="connsiteY10" fmla="*/ 125560 h 155868"/>
                    <a:gd name="connsiteX11" fmla="*/ 34637 w 47626"/>
                    <a:gd name="connsiteY11" fmla="*/ 129890 h 155868"/>
                    <a:gd name="connsiteX12" fmla="*/ 30308 w 47626"/>
                    <a:gd name="connsiteY12" fmla="*/ 134220 h 155868"/>
                    <a:gd name="connsiteX13" fmla="*/ 25978 w 47626"/>
                    <a:gd name="connsiteY13" fmla="*/ 138549 h 155868"/>
                    <a:gd name="connsiteX14" fmla="*/ 17319 w 47626"/>
                    <a:gd name="connsiteY14" fmla="*/ 147209 h 155868"/>
                    <a:gd name="connsiteX15" fmla="*/ 8659 w 47626"/>
                    <a:gd name="connsiteY15" fmla="*/ 151538 h 155868"/>
                    <a:gd name="connsiteX16" fmla="*/ 0 w 47626"/>
                    <a:gd name="connsiteY16" fmla="*/ 155868 h 155868"/>
                    <a:gd name="connsiteX17" fmla="*/ 4330 w 47626"/>
                    <a:gd name="connsiteY17" fmla="*/ 151538 h 155868"/>
                    <a:gd name="connsiteX18" fmla="*/ 12989 w 47626"/>
                    <a:gd name="connsiteY18" fmla="*/ 147209 h 155868"/>
                    <a:gd name="connsiteX19" fmla="*/ 21648 w 47626"/>
                    <a:gd name="connsiteY19" fmla="*/ 138549 h 155868"/>
                    <a:gd name="connsiteX20" fmla="*/ 25978 w 47626"/>
                    <a:gd name="connsiteY20" fmla="*/ 134220 h 155868"/>
                    <a:gd name="connsiteX21" fmla="*/ 30308 w 47626"/>
                    <a:gd name="connsiteY21" fmla="*/ 129890 h 155868"/>
                    <a:gd name="connsiteX22" fmla="*/ 34637 w 47626"/>
                    <a:gd name="connsiteY22" fmla="*/ 125560 h 155868"/>
                    <a:gd name="connsiteX23" fmla="*/ 38967 w 47626"/>
                    <a:gd name="connsiteY23" fmla="*/ 116901 h 155868"/>
                    <a:gd name="connsiteX24" fmla="*/ 43297 w 47626"/>
                    <a:gd name="connsiteY24" fmla="*/ 108242 h 155868"/>
                    <a:gd name="connsiteX25" fmla="*/ 43297 w 47626"/>
                    <a:gd name="connsiteY25" fmla="*/ 99582 h 155868"/>
                    <a:gd name="connsiteX26" fmla="*/ 43297 w 47626"/>
                    <a:gd name="connsiteY26" fmla="*/ 82264 h 155868"/>
                    <a:gd name="connsiteX27" fmla="*/ 43297 w 47626"/>
                    <a:gd name="connsiteY27" fmla="*/ 64945 h 155868"/>
                    <a:gd name="connsiteX28" fmla="*/ 43297 w 47626"/>
                    <a:gd name="connsiteY28" fmla="*/ 56286 h 155868"/>
                    <a:gd name="connsiteX29" fmla="*/ 43297 w 47626"/>
                    <a:gd name="connsiteY29" fmla="*/ 47626 h 155868"/>
                    <a:gd name="connsiteX30" fmla="*/ 34637 w 47626"/>
                    <a:gd name="connsiteY30" fmla="*/ 21648 h 155868"/>
                    <a:gd name="connsiteX31" fmla="*/ 25978 w 47626"/>
                    <a:gd name="connsiteY31" fmla="*/ 4330 h 155868"/>
                    <a:gd name="connsiteX32" fmla="*/ 17319 w 47626"/>
                    <a:gd name="connsiteY32" fmla="*/ 0 h 1558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7626" h="155868">
                      <a:moveTo>
                        <a:pt x="17319" y="0"/>
                      </a:moveTo>
                      <a:cubicBezTo>
                        <a:pt x="17319" y="0"/>
                        <a:pt x="17319" y="0"/>
                        <a:pt x="21648" y="4330"/>
                      </a:cubicBezTo>
                      <a:cubicBezTo>
                        <a:pt x="25978" y="8659"/>
                        <a:pt x="30308" y="12989"/>
                        <a:pt x="34637" y="21648"/>
                      </a:cubicBezTo>
                      <a:cubicBezTo>
                        <a:pt x="34637" y="25978"/>
                        <a:pt x="38967" y="30308"/>
                        <a:pt x="38967" y="34637"/>
                      </a:cubicBezTo>
                      <a:cubicBezTo>
                        <a:pt x="38967" y="38967"/>
                        <a:pt x="43297" y="43297"/>
                        <a:pt x="43297" y="47626"/>
                      </a:cubicBezTo>
                      <a:cubicBezTo>
                        <a:pt x="43297" y="51956"/>
                        <a:pt x="47626" y="60615"/>
                        <a:pt x="47626" y="64945"/>
                      </a:cubicBezTo>
                      <a:cubicBezTo>
                        <a:pt x="47626" y="69275"/>
                        <a:pt x="47626" y="77934"/>
                        <a:pt x="47626" y="82264"/>
                      </a:cubicBezTo>
                      <a:lnTo>
                        <a:pt x="47626" y="90923"/>
                      </a:lnTo>
                      <a:cubicBezTo>
                        <a:pt x="47626" y="95253"/>
                        <a:pt x="47626" y="95253"/>
                        <a:pt x="47626" y="99582"/>
                      </a:cubicBezTo>
                      <a:cubicBezTo>
                        <a:pt x="47626" y="103912"/>
                        <a:pt x="43297" y="112571"/>
                        <a:pt x="43297" y="116901"/>
                      </a:cubicBezTo>
                      <a:cubicBezTo>
                        <a:pt x="43297" y="121231"/>
                        <a:pt x="38967" y="121231"/>
                        <a:pt x="38967" y="125560"/>
                      </a:cubicBezTo>
                      <a:cubicBezTo>
                        <a:pt x="38967" y="129890"/>
                        <a:pt x="34637" y="129890"/>
                        <a:pt x="34637" y="129890"/>
                      </a:cubicBezTo>
                      <a:cubicBezTo>
                        <a:pt x="34637" y="129890"/>
                        <a:pt x="30308" y="134220"/>
                        <a:pt x="30308" y="134220"/>
                      </a:cubicBezTo>
                      <a:cubicBezTo>
                        <a:pt x="30308" y="134220"/>
                        <a:pt x="25978" y="138549"/>
                        <a:pt x="25978" y="138549"/>
                      </a:cubicBezTo>
                      <a:cubicBezTo>
                        <a:pt x="21648" y="142879"/>
                        <a:pt x="21648" y="142879"/>
                        <a:pt x="17319" y="147209"/>
                      </a:cubicBezTo>
                      <a:cubicBezTo>
                        <a:pt x="12989" y="147209"/>
                        <a:pt x="12989" y="151538"/>
                        <a:pt x="8659" y="151538"/>
                      </a:cubicBezTo>
                      <a:cubicBezTo>
                        <a:pt x="4330" y="155868"/>
                        <a:pt x="0" y="155868"/>
                        <a:pt x="0" y="155868"/>
                      </a:cubicBezTo>
                      <a:cubicBezTo>
                        <a:pt x="0" y="155868"/>
                        <a:pt x="0" y="155868"/>
                        <a:pt x="4330" y="151538"/>
                      </a:cubicBezTo>
                      <a:cubicBezTo>
                        <a:pt x="4330" y="151538"/>
                        <a:pt x="8659" y="147209"/>
                        <a:pt x="12989" y="147209"/>
                      </a:cubicBezTo>
                      <a:cubicBezTo>
                        <a:pt x="17319" y="142879"/>
                        <a:pt x="17319" y="142879"/>
                        <a:pt x="21648" y="138549"/>
                      </a:cubicBezTo>
                      <a:cubicBezTo>
                        <a:pt x="21648" y="138549"/>
                        <a:pt x="25978" y="134220"/>
                        <a:pt x="25978" y="134220"/>
                      </a:cubicBezTo>
                      <a:cubicBezTo>
                        <a:pt x="25978" y="134220"/>
                        <a:pt x="30308" y="129890"/>
                        <a:pt x="30308" y="129890"/>
                      </a:cubicBezTo>
                      <a:cubicBezTo>
                        <a:pt x="30308" y="129890"/>
                        <a:pt x="34637" y="125560"/>
                        <a:pt x="34637" y="125560"/>
                      </a:cubicBezTo>
                      <a:cubicBezTo>
                        <a:pt x="34637" y="121231"/>
                        <a:pt x="34637" y="121231"/>
                        <a:pt x="38967" y="116901"/>
                      </a:cubicBezTo>
                      <a:cubicBezTo>
                        <a:pt x="38967" y="112571"/>
                        <a:pt x="38967" y="112571"/>
                        <a:pt x="43297" y="108242"/>
                      </a:cubicBezTo>
                      <a:cubicBezTo>
                        <a:pt x="43297" y="103912"/>
                        <a:pt x="43297" y="103912"/>
                        <a:pt x="43297" y="99582"/>
                      </a:cubicBezTo>
                      <a:cubicBezTo>
                        <a:pt x="43297" y="95253"/>
                        <a:pt x="43297" y="86593"/>
                        <a:pt x="43297" y="82264"/>
                      </a:cubicBezTo>
                      <a:cubicBezTo>
                        <a:pt x="43297" y="77934"/>
                        <a:pt x="43297" y="69275"/>
                        <a:pt x="43297" y="64945"/>
                      </a:cubicBezTo>
                      <a:cubicBezTo>
                        <a:pt x="43297" y="60615"/>
                        <a:pt x="43297" y="60615"/>
                        <a:pt x="43297" y="56286"/>
                      </a:cubicBezTo>
                      <a:cubicBezTo>
                        <a:pt x="43297" y="51956"/>
                        <a:pt x="43297" y="51956"/>
                        <a:pt x="43297" y="47626"/>
                      </a:cubicBezTo>
                      <a:cubicBezTo>
                        <a:pt x="38967" y="38967"/>
                        <a:pt x="38967" y="25978"/>
                        <a:pt x="34637" y="21648"/>
                      </a:cubicBezTo>
                      <a:cubicBezTo>
                        <a:pt x="30308" y="12989"/>
                        <a:pt x="30308" y="8659"/>
                        <a:pt x="25978" y="4330"/>
                      </a:cubicBezTo>
                      <a:cubicBezTo>
                        <a:pt x="17319" y="4330"/>
                        <a:pt x="17319" y="0"/>
                        <a:pt x="17319" y="0"/>
                      </a:cubicBezTo>
                      <a:close/>
                    </a:path>
                  </a:pathLst>
                </a:custGeom>
                <a:solidFill>
                  <a:srgbClr val="371509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65CBF1F-E21E-4504-9287-199F2F0D16A5}"/>
                  </a:ext>
                </a:extLst>
              </p:cNvPr>
              <p:cNvSpPr/>
              <p:nvPr/>
            </p:nvSpPr>
            <p:spPr>
              <a:xfrm>
                <a:off x="16593932" y="1821046"/>
                <a:ext cx="337714" cy="204986"/>
              </a:xfrm>
              <a:custGeom>
                <a:avLst/>
                <a:gdLst>
                  <a:gd name="connsiteX0" fmla="*/ 0 w 337714"/>
                  <a:gd name="connsiteY0" fmla="*/ 60615 h 204986"/>
                  <a:gd name="connsiteX1" fmla="*/ 337714 w 337714"/>
                  <a:gd name="connsiteY1" fmla="*/ 0 h 204986"/>
                  <a:gd name="connsiteX2" fmla="*/ 311736 w 337714"/>
                  <a:gd name="connsiteY2" fmla="*/ 108242 h 204986"/>
                  <a:gd name="connsiteX3" fmla="*/ 199165 w 337714"/>
                  <a:gd name="connsiteY3" fmla="*/ 199165 h 204986"/>
                  <a:gd name="connsiteX4" fmla="*/ 34637 w 337714"/>
                  <a:gd name="connsiteY4" fmla="*/ 138549 h 204986"/>
                  <a:gd name="connsiteX5" fmla="*/ 0 w 337714"/>
                  <a:gd name="connsiteY5" fmla="*/ 60615 h 204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7714" h="204986">
                    <a:moveTo>
                      <a:pt x="0" y="60615"/>
                    </a:moveTo>
                    <a:cubicBezTo>
                      <a:pt x="0" y="60615"/>
                      <a:pt x="242461" y="34637"/>
                      <a:pt x="337714" y="0"/>
                    </a:cubicBezTo>
                    <a:cubicBezTo>
                      <a:pt x="337714" y="0"/>
                      <a:pt x="320396" y="69275"/>
                      <a:pt x="311736" y="108242"/>
                    </a:cubicBezTo>
                    <a:cubicBezTo>
                      <a:pt x="303077" y="147209"/>
                      <a:pt x="268440" y="181846"/>
                      <a:pt x="199165" y="199165"/>
                    </a:cubicBezTo>
                    <a:cubicBezTo>
                      <a:pt x="129890" y="216484"/>
                      <a:pt x="51956" y="194835"/>
                      <a:pt x="34637" y="138549"/>
                    </a:cubicBezTo>
                    <a:cubicBezTo>
                      <a:pt x="21648" y="77934"/>
                      <a:pt x="17319" y="60615"/>
                      <a:pt x="0" y="60615"/>
                    </a:cubicBezTo>
                    <a:close/>
                  </a:path>
                </a:pathLst>
              </a:custGeom>
              <a:solidFill>
                <a:srgbClr val="A33044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9" name="Graphic 12">
                <a:extLst>
                  <a:ext uri="{FF2B5EF4-FFF2-40B4-BE49-F238E27FC236}">
                    <a16:creationId xmlns:a16="http://schemas.microsoft.com/office/drawing/2014/main" id="{921BB479-FD3A-4AF0-B8C1-ADEE05BDAC9D}"/>
                  </a:ext>
                </a:extLst>
              </p:cNvPr>
              <p:cNvGrpSpPr/>
              <p:nvPr/>
            </p:nvGrpSpPr>
            <p:grpSpPr>
              <a:xfrm>
                <a:off x="16628570" y="1834035"/>
                <a:ext cx="255450" cy="192298"/>
                <a:chOff x="16628570" y="1834035"/>
                <a:chExt cx="255450" cy="192298"/>
              </a:xfrm>
            </p:grpSpPr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AA852E5A-2B20-4BCA-A263-2C8D5B2612AF}"/>
                    </a:ext>
                  </a:extLst>
                </p:cNvPr>
                <p:cNvSpPr/>
                <p:nvPr/>
              </p:nvSpPr>
              <p:spPr>
                <a:xfrm>
                  <a:off x="16723822" y="1973233"/>
                  <a:ext cx="151538" cy="53100"/>
                </a:xfrm>
                <a:custGeom>
                  <a:avLst/>
                  <a:gdLst>
                    <a:gd name="connsiteX0" fmla="*/ 0 w 151538"/>
                    <a:gd name="connsiteY0" fmla="*/ 51307 h 53100"/>
                    <a:gd name="connsiteX1" fmla="*/ 73604 w 151538"/>
                    <a:gd name="connsiteY1" fmla="*/ 46977 h 53100"/>
                    <a:gd name="connsiteX2" fmla="*/ 151538 w 151538"/>
                    <a:gd name="connsiteY2" fmla="*/ 8010 h 53100"/>
                    <a:gd name="connsiteX3" fmla="*/ 0 w 151538"/>
                    <a:gd name="connsiteY3" fmla="*/ 51307 h 53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1538" h="53100">
                      <a:moveTo>
                        <a:pt x="0" y="51307"/>
                      </a:moveTo>
                      <a:cubicBezTo>
                        <a:pt x="21648" y="55637"/>
                        <a:pt x="47626" y="51307"/>
                        <a:pt x="73604" y="46977"/>
                      </a:cubicBezTo>
                      <a:cubicBezTo>
                        <a:pt x="108242" y="38318"/>
                        <a:pt x="134220" y="25329"/>
                        <a:pt x="151538" y="8010"/>
                      </a:cubicBezTo>
                      <a:cubicBezTo>
                        <a:pt x="64945" y="-17968"/>
                        <a:pt x="17319" y="25329"/>
                        <a:pt x="0" y="51307"/>
                      </a:cubicBezTo>
                      <a:close/>
                    </a:path>
                  </a:pathLst>
                </a:custGeom>
                <a:solidFill>
                  <a:srgbClr val="EB596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1" name="Freeform: Shape 120">
                  <a:extLst>
                    <a:ext uri="{FF2B5EF4-FFF2-40B4-BE49-F238E27FC236}">
                      <a16:creationId xmlns:a16="http://schemas.microsoft.com/office/drawing/2014/main" id="{D6A0BCB3-E051-483E-84B1-847C67BD307B}"/>
                    </a:ext>
                  </a:extLst>
                </p:cNvPr>
                <p:cNvSpPr/>
                <p:nvPr/>
              </p:nvSpPr>
              <p:spPr>
                <a:xfrm>
                  <a:off x="16628570" y="1834035"/>
                  <a:ext cx="255450" cy="96487"/>
                </a:xfrm>
                <a:custGeom>
                  <a:avLst/>
                  <a:gdLst>
                    <a:gd name="connsiteX0" fmla="*/ 112571 w 255450"/>
                    <a:gd name="connsiteY0" fmla="*/ 95253 h 96487"/>
                    <a:gd name="connsiteX1" fmla="*/ 255451 w 255450"/>
                    <a:gd name="connsiteY1" fmla="*/ 0 h 96487"/>
                    <a:gd name="connsiteX2" fmla="*/ 0 w 255450"/>
                    <a:gd name="connsiteY2" fmla="*/ 43297 h 96487"/>
                    <a:gd name="connsiteX3" fmla="*/ 112571 w 255450"/>
                    <a:gd name="connsiteY3" fmla="*/ 95253 h 96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5450" h="96487">
                      <a:moveTo>
                        <a:pt x="112571" y="95253"/>
                      </a:moveTo>
                      <a:cubicBezTo>
                        <a:pt x="207824" y="86593"/>
                        <a:pt x="246791" y="56286"/>
                        <a:pt x="255451" y="0"/>
                      </a:cubicBezTo>
                      <a:cubicBezTo>
                        <a:pt x="173187" y="21648"/>
                        <a:pt x="56286" y="38967"/>
                        <a:pt x="0" y="43297"/>
                      </a:cubicBezTo>
                      <a:cubicBezTo>
                        <a:pt x="8659" y="64945"/>
                        <a:pt x="38967" y="103912"/>
                        <a:pt x="112571" y="9525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2" name="Graphic 12">
                <a:extLst>
                  <a:ext uri="{FF2B5EF4-FFF2-40B4-BE49-F238E27FC236}">
                    <a16:creationId xmlns:a16="http://schemas.microsoft.com/office/drawing/2014/main" id="{CCE0DCE2-865B-456E-A5C2-87E93B6F3998}"/>
                  </a:ext>
                </a:extLst>
              </p:cNvPr>
              <p:cNvGrpSpPr/>
              <p:nvPr/>
            </p:nvGrpSpPr>
            <p:grpSpPr>
              <a:xfrm>
                <a:off x="17026237" y="1374610"/>
                <a:ext cx="160859" cy="212633"/>
                <a:chOff x="17026237" y="1374610"/>
                <a:chExt cx="160859" cy="212633"/>
              </a:xfrm>
            </p:grpSpPr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9F279F12-9C56-4C09-AEE7-E84EFC2C473E}"/>
                    </a:ext>
                  </a:extLst>
                </p:cNvPr>
                <p:cNvSpPr/>
                <p:nvPr/>
              </p:nvSpPr>
              <p:spPr>
                <a:xfrm rot="-22555">
                  <a:off x="17026917" y="1375119"/>
                  <a:ext cx="155871" cy="207828"/>
                </a:xfrm>
                <a:custGeom>
                  <a:avLst/>
                  <a:gdLst>
                    <a:gd name="connsiteX0" fmla="*/ 155871 w 155871"/>
                    <a:gd name="connsiteY0" fmla="*/ 103914 h 207828"/>
                    <a:gd name="connsiteX1" fmla="*/ 77936 w 155871"/>
                    <a:gd name="connsiteY1" fmla="*/ 207829 h 207828"/>
                    <a:gd name="connsiteX2" fmla="*/ 0 w 155871"/>
                    <a:gd name="connsiteY2" fmla="*/ 103914 h 207828"/>
                    <a:gd name="connsiteX3" fmla="*/ 77936 w 155871"/>
                    <a:gd name="connsiteY3" fmla="*/ 0 h 207828"/>
                    <a:gd name="connsiteX4" fmla="*/ 155871 w 155871"/>
                    <a:gd name="connsiteY4" fmla="*/ 103914 h 207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871" h="207828">
                      <a:moveTo>
                        <a:pt x="155871" y="103914"/>
                      </a:moveTo>
                      <a:cubicBezTo>
                        <a:pt x="155871" y="161305"/>
                        <a:pt x="120978" y="207829"/>
                        <a:pt x="77936" y="207829"/>
                      </a:cubicBezTo>
                      <a:cubicBezTo>
                        <a:pt x="34893" y="207829"/>
                        <a:pt x="0" y="161305"/>
                        <a:pt x="0" y="103914"/>
                      </a:cubicBezTo>
                      <a:cubicBezTo>
                        <a:pt x="0" y="46524"/>
                        <a:pt x="34893" y="0"/>
                        <a:pt x="77936" y="0"/>
                      </a:cubicBezTo>
                      <a:cubicBezTo>
                        <a:pt x="120978" y="0"/>
                        <a:pt x="155871" y="46524"/>
                        <a:pt x="155871" y="103914"/>
                      </a:cubicBezTo>
                      <a:close/>
                    </a:path>
                  </a:pathLst>
                </a:custGeom>
                <a:solidFill>
                  <a:srgbClr val="60CCD1"/>
                </a:solidFill>
                <a:ln w="431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4" name="Freeform: Shape 123">
                  <a:extLst>
                    <a:ext uri="{FF2B5EF4-FFF2-40B4-BE49-F238E27FC236}">
                      <a16:creationId xmlns:a16="http://schemas.microsoft.com/office/drawing/2014/main" id="{5DCCBC80-A9B7-42BF-91BC-05589E9FB174}"/>
                    </a:ext>
                  </a:extLst>
                </p:cNvPr>
                <p:cNvSpPr/>
                <p:nvPr/>
              </p:nvSpPr>
              <p:spPr>
                <a:xfrm rot="-22555">
                  <a:off x="17026917" y="1375119"/>
                  <a:ext cx="155871" cy="207828"/>
                </a:xfrm>
                <a:custGeom>
                  <a:avLst/>
                  <a:gdLst>
                    <a:gd name="connsiteX0" fmla="*/ 155871 w 155871"/>
                    <a:gd name="connsiteY0" fmla="*/ 103914 h 207828"/>
                    <a:gd name="connsiteX1" fmla="*/ 77936 w 155871"/>
                    <a:gd name="connsiteY1" fmla="*/ 207829 h 207828"/>
                    <a:gd name="connsiteX2" fmla="*/ 0 w 155871"/>
                    <a:gd name="connsiteY2" fmla="*/ 103914 h 207828"/>
                    <a:gd name="connsiteX3" fmla="*/ 77936 w 155871"/>
                    <a:gd name="connsiteY3" fmla="*/ 0 h 207828"/>
                    <a:gd name="connsiteX4" fmla="*/ 155871 w 155871"/>
                    <a:gd name="connsiteY4" fmla="*/ 103914 h 2078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871" h="207828">
                      <a:moveTo>
                        <a:pt x="155871" y="103914"/>
                      </a:moveTo>
                      <a:cubicBezTo>
                        <a:pt x="155871" y="161305"/>
                        <a:pt x="120978" y="207829"/>
                        <a:pt x="77936" y="207829"/>
                      </a:cubicBezTo>
                      <a:cubicBezTo>
                        <a:pt x="34893" y="207829"/>
                        <a:pt x="0" y="161305"/>
                        <a:pt x="0" y="103914"/>
                      </a:cubicBezTo>
                      <a:cubicBezTo>
                        <a:pt x="0" y="46524"/>
                        <a:pt x="34893" y="0"/>
                        <a:pt x="77936" y="0"/>
                      </a:cubicBezTo>
                      <a:cubicBezTo>
                        <a:pt x="120978" y="0"/>
                        <a:pt x="155871" y="46524"/>
                        <a:pt x="155871" y="103914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043A5CF0-32D8-4EB6-AF70-D9C557D8A89C}"/>
                    </a:ext>
                  </a:extLst>
                </p:cNvPr>
                <p:cNvSpPr/>
                <p:nvPr/>
              </p:nvSpPr>
              <p:spPr>
                <a:xfrm rot="-20967">
                  <a:off x="17044235" y="1405422"/>
                  <a:ext cx="121232" cy="155871"/>
                </a:xfrm>
                <a:custGeom>
                  <a:avLst/>
                  <a:gdLst>
                    <a:gd name="connsiteX0" fmla="*/ 121233 w 121232"/>
                    <a:gd name="connsiteY0" fmla="*/ 77936 h 155871"/>
                    <a:gd name="connsiteX1" fmla="*/ 60616 w 121232"/>
                    <a:gd name="connsiteY1" fmla="*/ 155871 h 155871"/>
                    <a:gd name="connsiteX2" fmla="*/ 0 w 121232"/>
                    <a:gd name="connsiteY2" fmla="*/ 77936 h 155871"/>
                    <a:gd name="connsiteX3" fmla="*/ 60616 w 121232"/>
                    <a:gd name="connsiteY3" fmla="*/ 0 h 155871"/>
                    <a:gd name="connsiteX4" fmla="*/ 121233 w 121232"/>
                    <a:gd name="connsiteY4" fmla="*/ 77936 h 155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32" h="155871">
                      <a:moveTo>
                        <a:pt x="121233" y="77936"/>
                      </a:moveTo>
                      <a:cubicBezTo>
                        <a:pt x="121233" y="120978"/>
                        <a:pt x="94094" y="155871"/>
                        <a:pt x="60616" y="155871"/>
                      </a:cubicBezTo>
                      <a:cubicBezTo>
                        <a:pt x="27139" y="155871"/>
                        <a:pt x="0" y="120978"/>
                        <a:pt x="0" y="77936"/>
                      </a:cubicBezTo>
                      <a:cubicBezTo>
                        <a:pt x="0" y="34893"/>
                        <a:pt x="27139" y="0"/>
                        <a:pt x="60616" y="0"/>
                      </a:cubicBezTo>
                      <a:cubicBezTo>
                        <a:pt x="94094" y="0"/>
                        <a:pt x="121233" y="34893"/>
                        <a:pt x="121233" y="77936"/>
                      </a:cubicBezTo>
                      <a:close/>
                    </a:path>
                  </a:pathLst>
                </a:custGeom>
                <a:solidFill>
                  <a:srgbClr val="606060"/>
                </a:solidFill>
                <a:ln w="431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D8601251-35B3-46BE-8CB4-13E082076662}"/>
                    </a:ext>
                  </a:extLst>
                </p:cNvPr>
                <p:cNvSpPr/>
                <p:nvPr/>
              </p:nvSpPr>
              <p:spPr>
                <a:xfrm rot="-21901">
                  <a:off x="17061558" y="1414073"/>
                  <a:ext cx="95254" cy="129892"/>
                </a:xfrm>
                <a:custGeom>
                  <a:avLst/>
                  <a:gdLst>
                    <a:gd name="connsiteX0" fmla="*/ 95255 w 95254"/>
                    <a:gd name="connsiteY0" fmla="*/ 64946 h 129892"/>
                    <a:gd name="connsiteX1" fmla="*/ 47627 w 95254"/>
                    <a:gd name="connsiteY1" fmla="*/ 129893 h 129892"/>
                    <a:gd name="connsiteX2" fmla="*/ 0 w 95254"/>
                    <a:gd name="connsiteY2" fmla="*/ 64946 h 129892"/>
                    <a:gd name="connsiteX3" fmla="*/ 47627 w 95254"/>
                    <a:gd name="connsiteY3" fmla="*/ 0 h 129892"/>
                    <a:gd name="connsiteX4" fmla="*/ 95255 w 95254"/>
                    <a:gd name="connsiteY4" fmla="*/ 64946 h 129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4" h="129892">
                      <a:moveTo>
                        <a:pt x="95255" y="64946"/>
                      </a:moveTo>
                      <a:cubicBezTo>
                        <a:pt x="95255" y="100815"/>
                        <a:pt x="73931" y="129893"/>
                        <a:pt x="47627" y="129893"/>
                      </a:cubicBezTo>
                      <a:cubicBezTo>
                        <a:pt x="21324" y="129893"/>
                        <a:pt x="0" y="100815"/>
                        <a:pt x="0" y="64946"/>
                      </a:cubicBezTo>
                      <a:cubicBezTo>
                        <a:pt x="0" y="29077"/>
                        <a:pt x="21324" y="0"/>
                        <a:pt x="47627" y="0"/>
                      </a:cubicBezTo>
                      <a:cubicBezTo>
                        <a:pt x="73931" y="0"/>
                        <a:pt x="95255" y="29077"/>
                        <a:pt x="95255" y="64946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38A684A2-9560-4DEC-982D-F2214062DF0E}"/>
                    </a:ext>
                  </a:extLst>
                </p:cNvPr>
                <p:cNvSpPr/>
                <p:nvPr/>
              </p:nvSpPr>
              <p:spPr>
                <a:xfrm>
                  <a:off x="17031229" y="1466013"/>
                  <a:ext cx="155868" cy="121230"/>
                </a:xfrm>
                <a:custGeom>
                  <a:avLst/>
                  <a:gdLst>
                    <a:gd name="connsiteX0" fmla="*/ 0 w 155868"/>
                    <a:gd name="connsiteY0" fmla="*/ 0 h 121230"/>
                    <a:gd name="connsiteX1" fmla="*/ 0 w 155868"/>
                    <a:gd name="connsiteY1" fmla="*/ 17319 h 121230"/>
                    <a:gd name="connsiteX2" fmla="*/ 77934 w 155868"/>
                    <a:gd name="connsiteY2" fmla="*/ 121231 h 121230"/>
                    <a:gd name="connsiteX3" fmla="*/ 155868 w 155868"/>
                    <a:gd name="connsiteY3" fmla="*/ 17319 h 121230"/>
                    <a:gd name="connsiteX4" fmla="*/ 155868 w 155868"/>
                    <a:gd name="connsiteY4" fmla="*/ 0 h 121230"/>
                    <a:gd name="connsiteX5" fmla="*/ 0 w 155868"/>
                    <a:gd name="connsiteY5" fmla="*/ 0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5868" h="121230">
                      <a:moveTo>
                        <a:pt x="0" y="0"/>
                      </a:moveTo>
                      <a:cubicBezTo>
                        <a:pt x="0" y="4330"/>
                        <a:pt x="0" y="12989"/>
                        <a:pt x="0" y="17319"/>
                      </a:cubicBezTo>
                      <a:cubicBezTo>
                        <a:pt x="0" y="73604"/>
                        <a:pt x="34637" y="121231"/>
                        <a:pt x="77934" y="121231"/>
                      </a:cubicBezTo>
                      <a:cubicBezTo>
                        <a:pt x="121231" y="121231"/>
                        <a:pt x="155868" y="73604"/>
                        <a:pt x="155868" y="17319"/>
                      </a:cubicBezTo>
                      <a:cubicBezTo>
                        <a:pt x="155868" y="12989"/>
                        <a:pt x="155868" y="8659"/>
                        <a:pt x="155868" y="0"/>
                      </a:cubicBezTo>
                      <a:cubicBezTo>
                        <a:pt x="103912" y="30308"/>
                        <a:pt x="38967" y="38967"/>
                        <a:pt x="0" y="0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F6EE74AD-1FF6-4F56-ACA4-29088386D9FF}"/>
                    </a:ext>
                  </a:extLst>
                </p:cNvPr>
                <p:cNvSpPr/>
                <p:nvPr/>
              </p:nvSpPr>
              <p:spPr>
                <a:xfrm rot="308631">
                  <a:off x="17044315" y="1418398"/>
                  <a:ext cx="51957" cy="69276"/>
                </a:xfrm>
                <a:custGeom>
                  <a:avLst/>
                  <a:gdLst>
                    <a:gd name="connsiteX0" fmla="*/ 51957 w 51957"/>
                    <a:gd name="connsiteY0" fmla="*/ 34638 h 69276"/>
                    <a:gd name="connsiteX1" fmla="*/ 25979 w 51957"/>
                    <a:gd name="connsiteY1" fmla="*/ 69277 h 69276"/>
                    <a:gd name="connsiteX2" fmla="*/ 0 w 51957"/>
                    <a:gd name="connsiteY2" fmla="*/ 34638 h 69276"/>
                    <a:gd name="connsiteX3" fmla="*/ 25979 w 51957"/>
                    <a:gd name="connsiteY3" fmla="*/ 0 h 69276"/>
                    <a:gd name="connsiteX4" fmla="*/ 51957 w 51957"/>
                    <a:gd name="connsiteY4" fmla="*/ 34638 h 69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957" h="69276">
                      <a:moveTo>
                        <a:pt x="51957" y="34638"/>
                      </a:moveTo>
                      <a:cubicBezTo>
                        <a:pt x="51957" y="53768"/>
                        <a:pt x="40326" y="69277"/>
                        <a:pt x="25979" y="69277"/>
                      </a:cubicBezTo>
                      <a:cubicBezTo>
                        <a:pt x="11631" y="69277"/>
                        <a:pt x="0" y="53768"/>
                        <a:pt x="0" y="34638"/>
                      </a:cubicBezTo>
                      <a:cubicBezTo>
                        <a:pt x="0" y="15508"/>
                        <a:pt x="11631" y="0"/>
                        <a:pt x="25979" y="0"/>
                      </a:cubicBezTo>
                      <a:cubicBezTo>
                        <a:pt x="40326" y="0"/>
                        <a:pt x="51957" y="15508"/>
                        <a:pt x="51957" y="346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BAF9D1AF-5B17-4DEC-B991-46D9A8A12410}"/>
                    </a:ext>
                  </a:extLst>
                </p:cNvPr>
                <p:cNvSpPr/>
                <p:nvPr/>
              </p:nvSpPr>
              <p:spPr>
                <a:xfrm rot="317858">
                  <a:off x="17057291" y="1492098"/>
                  <a:ext cx="25977" cy="34636"/>
                </a:xfrm>
                <a:custGeom>
                  <a:avLst/>
                  <a:gdLst>
                    <a:gd name="connsiteX0" fmla="*/ 25977 w 25977"/>
                    <a:gd name="connsiteY0" fmla="*/ 17318 h 34636"/>
                    <a:gd name="connsiteX1" fmla="*/ 12989 w 25977"/>
                    <a:gd name="connsiteY1" fmla="*/ 34636 h 34636"/>
                    <a:gd name="connsiteX2" fmla="*/ 0 w 25977"/>
                    <a:gd name="connsiteY2" fmla="*/ 17318 h 34636"/>
                    <a:gd name="connsiteX3" fmla="*/ 12989 w 25977"/>
                    <a:gd name="connsiteY3" fmla="*/ 0 h 34636"/>
                    <a:gd name="connsiteX4" fmla="*/ 25977 w 25977"/>
                    <a:gd name="connsiteY4" fmla="*/ 17318 h 3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77" h="34636">
                      <a:moveTo>
                        <a:pt x="25977" y="17318"/>
                      </a:moveTo>
                      <a:cubicBezTo>
                        <a:pt x="25977" y="26883"/>
                        <a:pt x="20162" y="34636"/>
                        <a:pt x="12989" y="34636"/>
                      </a:cubicBezTo>
                      <a:cubicBezTo>
                        <a:pt x="5815" y="34636"/>
                        <a:pt x="0" y="26883"/>
                        <a:pt x="0" y="17318"/>
                      </a:cubicBezTo>
                      <a:cubicBezTo>
                        <a:pt x="0" y="7754"/>
                        <a:pt x="5815" y="0"/>
                        <a:pt x="12989" y="0"/>
                      </a:cubicBezTo>
                      <a:cubicBezTo>
                        <a:pt x="20162" y="0"/>
                        <a:pt x="25977" y="7754"/>
                        <a:pt x="25977" y="173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30" name="Graphic 12">
                <a:extLst>
                  <a:ext uri="{FF2B5EF4-FFF2-40B4-BE49-F238E27FC236}">
                    <a16:creationId xmlns:a16="http://schemas.microsoft.com/office/drawing/2014/main" id="{7A526489-B59E-4A98-9396-462EB7BB6C46}"/>
                  </a:ext>
                </a:extLst>
              </p:cNvPr>
              <p:cNvGrpSpPr/>
              <p:nvPr/>
            </p:nvGrpSpPr>
            <p:grpSpPr>
              <a:xfrm>
                <a:off x="16363810" y="1421462"/>
                <a:ext cx="183181" cy="227427"/>
                <a:chOff x="16363810" y="1421462"/>
                <a:chExt cx="183181" cy="227427"/>
              </a:xfrm>
            </p:grpSpPr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7C80346B-7EE6-4E68-BF7F-29F5F495BE0B}"/>
                    </a:ext>
                  </a:extLst>
                </p:cNvPr>
                <p:cNvSpPr/>
                <p:nvPr/>
              </p:nvSpPr>
              <p:spPr>
                <a:xfrm rot="478374">
                  <a:off x="16377469" y="1431267"/>
                  <a:ext cx="155862" cy="207817"/>
                </a:xfrm>
                <a:custGeom>
                  <a:avLst/>
                  <a:gdLst>
                    <a:gd name="connsiteX0" fmla="*/ 155863 w 155862"/>
                    <a:gd name="connsiteY0" fmla="*/ 103909 h 207817"/>
                    <a:gd name="connsiteX1" fmla="*/ 77931 w 155862"/>
                    <a:gd name="connsiteY1" fmla="*/ 207817 h 207817"/>
                    <a:gd name="connsiteX2" fmla="*/ 0 w 155862"/>
                    <a:gd name="connsiteY2" fmla="*/ 103909 h 207817"/>
                    <a:gd name="connsiteX3" fmla="*/ 77931 w 155862"/>
                    <a:gd name="connsiteY3" fmla="*/ 0 h 207817"/>
                    <a:gd name="connsiteX4" fmla="*/ 155863 w 155862"/>
                    <a:gd name="connsiteY4" fmla="*/ 103909 h 20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862" h="207817">
                      <a:moveTo>
                        <a:pt x="155863" y="103909"/>
                      </a:moveTo>
                      <a:cubicBezTo>
                        <a:pt x="155863" y="161296"/>
                        <a:pt x="120972" y="207817"/>
                        <a:pt x="77931" y="207817"/>
                      </a:cubicBezTo>
                      <a:cubicBezTo>
                        <a:pt x="34891" y="207817"/>
                        <a:pt x="0" y="161296"/>
                        <a:pt x="0" y="103909"/>
                      </a:cubicBezTo>
                      <a:cubicBezTo>
                        <a:pt x="0" y="46521"/>
                        <a:pt x="34891" y="0"/>
                        <a:pt x="77931" y="0"/>
                      </a:cubicBezTo>
                      <a:cubicBezTo>
                        <a:pt x="120972" y="0"/>
                        <a:pt x="155863" y="46521"/>
                        <a:pt x="155863" y="103909"/>
                      </a:cubicBezTo>
                      <a:close/>
                    </a:path>
                  </a:pathLst>
                </a:custGeom>
                <a:solidFill>
                  <a:srgbClr val="60CCD1"/>
                </a:solidFill>
                <a:ln w="431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C903E46B-A18D-4BF7-B23E-D2240FA81F79}"/>
                    </a:ext>
                  </a:extLst>
                </p:cNvPr>
                <p:cNvSpPr/>
                <p:nvPr/>
              </p:nvSpPr>
              <p:spPr>
                <a:xfrm rot="478374">
                  <a:off x="16377469" y="1431267"/>
                  <a:ext cx="155862" cy="207817"/>
                </a:xfrm>
                <a:custGeom>
                  <a:avLst/>
                  <a:gdLst>
                    <a:gd name="connsiteX0" fmla="*/ 155863 w 155862"/>
                    <a:gd name="connsiteY0" fmla="*/ 103909 h 207817"/>
                    <a:gd name="connsiteX1" fmla="*/ 77931 w 155862"/>
                    <a:gd name="connsiteY1" fmla="*/ 207817 h 207817"/>
                    <a:gd name="connsiteX2" fmla="*/ 0 w 155862"/>
                    <a:gd name="connsiteY2" fmla="*/ 103909 h 207817"/>
                    <a:gd name="connsiteX3" fmla="*/ 77931 w 155862"/>
                    <a:gd name="connsiteY3" fmla="*/ 0 h 207817"/>
                    <a:gd name="connsiteX4" fmla="*/ 155863 w 155862"/>
                    <a:gd name="connsiteY4" fmla="*/ 103909 h 207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5862" h="207817">
                      <a:moveTo>
                        <a:pt x="155863" y="103909"/>
                      </a:moveTo>
                      <a:cubicBezTo>
                        <a:pt x="155863" y="161296"/>
                        <a:pt x="120972" y="207817"/>
                        <a:pt x="77931" y="207817"/>
                      </a:cubicBezTo>
                      <a:cubicBezTo>
                        <a:pt x="34891" y="207817"/>
                        <a:pt x="0" y="161296"/>
                        <a:pt x="0" y="103909"/>
                      </a:cubicBezTo>
                      <a:cubicBezTo>
                        <a:pt x="0" y="46521"/>
                        <a:pt x="34891" y="0"/>
                        <a:pt x="77931" y="0"/>
                      </a:cubicBezTo>
                      <a:cubicBezTo>
                        <a:pt x="120972" y="0"/>
                        <a:pt x="155863" y="46521"/>
                        <a:pt x="155863" y="103909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3" name="Freeform: Shape 132">
                  <a:extLst>
                    <a:ext uri="{FF2B5EF4-FFF2-40B4-BE49-F238E27FC236}">
                      <a16:creationId xmlns:a16="http://schemas.microsoft.com/office/drawing/2014/main" id="{3966E7FF-9052-422E-925F-0DB91DADE41A}"/>
                    </a:ext>
                  </a:extLst>
                </p:cNvPr>
                <p:cNvSpPr/>
                <p:nvPr/>
              </p:nvSpPr>
              <p:spPr>
                <a:xfrm rot="477986">
                  <a:off x="16394736" y="1461770"/>
                  <a:ext cx="121236" cy="155876"/>
                </a:xfrm>
                <a:custGeom>
                  <a:avLst/>
                  <a:gdLst>
                    <a:gd name="connsiteX0" fmla="*/ 121237 w 121236"/>
                    <a:gd name="connsiteY0" fmla="*/ 77938 h 155876"/>
                    <a:gd name="connsiteX1" fmla="*/ 60619 w 121236"/>
                    <a:gd name="connsiteY1" fmla="*/ 155876 h 155876"/>
                    <a:gd name="connsiteX2" fmla="*/ 0 w 121236"/>
                    <a:gd name="connsiteY2" fmla="*/ 77938 h 155876"/>
                    <a:gd name="connsiteX3" fmla="*/ 60619 w 121236"/>
                    <a:gd name="connsiteY3" fmla="*/ 0 h 155876"/>
                    <a:gd name="connsiteX4" fmla="*/ 121237 w 121236"/>
                    <a:gd name="connsiteY4" fmla="*/ 77938 h 155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1236" h="155876">
                      <a:moveTo>
                        <a:pt x="121237" y="77938"/>
                      </a:moveTo>
                      <a:cubicBezTo>
                        <a:pt x="121237" y="120982"/>
                        <a:pt x="94097" y="155876"/>
                        <a:pt x="60619" y="155876"/>
                      </a:cubicBezTo>
                      <a:cubicBezTo>
                        <a:pt x="27140" y="155876"/>
                        <a:pt x="0" y="120982"/>
                        <a:pt x="0" y="77938"/>
                      </a:cubicBezTo>
                      <a:cubicBezTo>
                        <a:pt x="0" y="34894"/>
                        <a:pt x="27140" y="0"/>
                        <a:pt x="60619" y="0"/>
                      </a:cubicBezTo>
                      <a:cubicBezTo>
                        <a:pt x="94097" y="0"/>
                        <a:pt x="121237" y="34894"/>
                        <a:pt x="121237" y="77938"/>
                      </a:cubicBezTo>
                      <a:close/>
                    </a:path>
                  </a:pathLst>
                </a:custGeom>
                <a:solidFill>
                  <a:srgbClr val="606060"/>
                </a:solidFill>
                <a:ln w="431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4" name="Freeform: Shape 133">
                  <a:extLst>
                    <a:ext uri="{FF2B5EF4-FFF2-40B4-BE49-F238E27FC236}">
                      <a16:creationId xmlns:a16="http://schemas.microsoft.com/office/drawing/2014/main" id="{38D7F51C-DE13-4A02-B589-889EC7E9CD53}"/>
                    </a:ext>
                  </a:extLst>
                </p:cNvPr>
                <p:cNvSpPr/>
                <p:nvPr/>
              </p:nvSpPr>
              <p:spPr>
                <a:xfrm rot="475943">
                  <a:off x="16412160" y="1470460"/>
                  <a:ext cx="95249" cy="129885"/>
                </a:xfrm>
                <a:custGeom>
                  <a:avLst/>
                  <a:gdLst>
                    <a:gd name="connsiteX0" fmla="*/ 95250 w 95249"/>
                    <a:gd name="connsiteY0" fmla="*/ 64943 h 129885"/>
                    <a:gd name="connsiteX1" fmla="*/ 47625 w 95249"/>
                    <a:gd name="connsiteY1" fmla="*/ 129886 h 129885"/>
                    <a:gd name="connsiteX2" fmla="*/ 0 w 95249"/>
                    <a:gd name="connsiteY2" fmla="*/ 64943 h 129885"/>
                    <a:gd name="connsiteX3" fmla="*/ 47625 w 95249"/>
                    <a:gd name="connsiteY3" fmla="*/ 0 h 129885"/>
                    <a:gd name="connsiteX4" fmla="*/ 95250 w 95249"/>
                    <a:gd name="connsiteY4" fmla="*/ 64943 h 129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49" h="129885">
                      <a:moveTo>
                        <a:pt x="95250" y="64943"/>
                      </a:moveTo>
                      <a:cubicBezTo>
                        <a:pt x="95250" y="100810"/>
                        <a:pt x="73927" y="129886"/>
                        <a:pt x="47625" y="129886"/>
                      </a:cubicBezTo>
                      <a:cubicBezTo>
                        <a:pt x="21322" y="129886"/>
                        <a:pt x="0" y="100810"/>
                        <a:pt x="0" y="64943"/>
                      </a:cubicBezTo>
                      <a:cubicBezTo>
                        <a:pt x="0" y="29076"/>
                        <a:pt x="21322" y="0"/>
                        <a:pt x="47625" y="0"/>
                      </a:cubicBezTo>
                      <a:cubicBezTo>
                        <a:pt x="73927" y="0"/>
                        <a:pt x="95250" y="29076"/>
                        <a:pt x="95250" y="64943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E86CF862-15A5-4E29-86E3-F834891E7ACD}"/>
                    </a:ext>
                  </a:extLst>
                </p:cNvPr>
                <p:cNvSpPr/>
                <p:nvPr/>
              </p:nvSpPr>
              <p:spPr>
                <a:xfrm>
                  <a:off x="16376980" y="1509309"/>
                  <a:ext cx="156336" cy="130218"/>
                </a:xfrm>
                <a:custGeom>
                  <a:avLst/>
                  <a:gdLst>
                    <a:gd name="connsiteX0" fmla="*/ 4798 w 156336"/>
                    <a:gd name="connsiteY0" fmla="*/ 0 h 130218"/>
                    <a:gd name="connsiteX1" fmla="*/ 469 w 156336"/>
                    <a:gd name="connsiteY1" fmla="*/ 17319 h 130218"/>
                    <a:gd name="connsiteX2" fmla="*/ 65414 w 156336"/>
                    <a:gd name="connsiteY2" fmla="*/ 129890 h 130218"/>
                    <a:gd name="connsiteX3" fmla="*/ 156337 w 156336"/>
                    <a:gd name="connsiteY3" fmla="*/ 38967 h 130218"/>
                    <a:gd name="connsiteX4" fmla="*/ 156337 w 156336"/>
                    <a:gd name="connsiteY4" fmla="*/ 21648 h 130218"/>
                    <a:gd name="connsiteX5" fmla="*/ 4798 w 156336"/>
                    <a:gd name="connsiteY5" fmla="*/ 0 h 130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6336" h="130218">
                      <a:moveTo>
                        <a:pt x="4798" y="0"/>
                      </a:moveTo>
                      <a:cubicBezTo>
                        <a:pt x="4798" y="4330"/>
                        <a:pt x="469" y="8659"/>
                        <a:pt x="469" y="17319"/>
                      </a:cubicBezTo>
                      <a:cubicBezTo>
                        <a:pt x="-3861" y="73604"/>
                        <a:pt x="22117" y="125560"/>
                        <a:pt x="65414" y="129890"/>
                      </a:cubicBezTo>
                      <a:cubicBezTo>
                        <a:pt x="108710" y="134220"/>
                        <a:pt x="147677" y="95253"/>
                        <a:pt x="156337" y="38967"/>
                      </a:cubicBezTo>
                      <a:cubicBezTo>
                        <a:pt x="156337" y="34637"/>
                        <a:pt x="156337" y="30308"/>
                        <a:pt x="156337" y="21648"/>
                      </a:cubicBezTo>
                      <a:cubicBezTo>
                        <a:pt x="104381" y="47626"/>
                        <a:pt x="39436" y="43297"/>
                        <a:pt x="4798" y="0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6A718335-54B1-4F99-A6D5-AA99CBDBE78E}"/>
                    </a:ext>
                  </a:extLst>
                </p:cNvPr>
                <p:cNvSpPr/>
                <p:nvPr/>
              </p:nvSpPr>
              <p:spPr>
                <a:xfrm rot="805572">
                  <a:off x="16398829" y="1470351"/>
                  <a:ext cx="51957" cy="69276"/>
                </a:xfrm>
                <a:custGeom>
                  <a:avLst/>
                  <a:gdLst>
                    <a:gd name="connsiteX0" fmla="*/ 51958 w 51957"/>
                    <a:gd name="connsiteY0" fmla="*/ 34638 h 69276"/>
                    <a:gd name="connsiteX1" fmla="*/ 25979 w 51957"/>
                    <a:gd name="connsiteY1" fmla="*/ 69277 h 69276"/>
                    <a:gd name="connsiteX2" fmla="*/ 0 w 51957"/>
                    <a:gd name="connsiteY2" fmla="*/ 34638 h 69276"/>
                    <a:gd name="connsiteX3" fmla="*/ 25979 w 51957"/>
                    <a:gd name="connsiteY3" fmla="*/ 0 h 69276"/>
                    <a:gd name="connsiteX4" fmla="*/ 51958 w 51957"/>
                    <a:gd name="connsiteY4" fmla="*/ 34638 h 69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957" h="69276">
                      <a:moveTo>
                        <a:pt x="51958" y="34638"/>
                      </a:moveTo>
                      <a:cubicBezTo>
                        <a:pt x="51958" y="53769"/>
                        <a:pt x="40327" y="69277"/>
                        <a:pt x="25979" y="69277"/>
                      </a:cubicBezTo>
                      <a:cubicBezTo>
                        <a:pt x="11631" y="69277"/>
                        <a:pt x="0" y="53769"/>
                        <a:pt x="0" y="34638"/>
                      </a:cubicBezTo>
                      <a:cubicBezTo>
                        <a:pt x="0" y="15508"/>
                        <a:pt x="11631" y="0"/>
                        <a:pt x="25979" y="0"/>
                      </a:cubicBezTo>
                      <a:cubicBezTo>
                        <a:pt x="40327" y="0"/>
                        <a:pt x="51958" y="15508"/>
                        <a:pt x="51958" y="3463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394672DD-2AC5-4655-8AA2-FC876061D2F2}"/>
                    </a:ext>
                  </a:extLst>
                </p:cNvPr>
                <p:cNvSpPr/>
                <p:nvPr/>
              </p:nvSpPr>
              <p:spPr>
                <a:xfrm rot="805238">
                  <a:off x="16403022" y="1544252"/>
                  <a:ext cx="25978" cy="34637"/>
                </a:xfrm>
                <a:custGeom>
                  <a:avLst/>
                  <a:gdLst>
                    <a:gd name="connsiteX0" fmla="*/ 25978 w 25978"/>
                    <a:gd name="connsiteY0" fmla="*/ 17319 h 34637"/>
                    <a:gd name="connsiteX1" fmla="*/ 12989 w 25978"/>
                    <a:gd name="connsiteY1" fmla="*/ 34638 h 34637"/>
                    <a:gd name="connsiteX2" fmla="*/ 0 w 25978"/>
                    <a:gd name="connsiteY2" fmla="*/ 17319 h 34637"/>
                    <a:gd name="connsiteX3" fmla="*/ 12989 w 25978"/>
                    <a:gd name="connsiteY3" fmla="*/ 0 h 34637"/>
                    <a:gd name="connsiteX4" fmla="*/ 25978 w 25978"/>
                    <a:gd name="connsiteY4" fmla="*/ 17319 h 3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978" h="34637">
                      <a:moveTo>
                        <a:pt x="25978" y="17319"/>
                      </a:moveTo>
                      <a:cubicBezTo>
                        <a:pt x="25978" y="26884"/>
                        <a:pt x="20163" y="34638"/>
                        <a:pt x="12989" y="34638"/>
                      </a:cubicBezTo>
                      <a:cubicBezTo>
                        <a:pt x="5815" y="34638"/>
                        <a:pt x="0" y="26884"/>
                        <a:pt x="0" y="17319"/>
                      </a:cubicBezTo>
                      <a:cubicBezTo>
                        <a:pt x="0" y="7754"/>
                        <a:pt x="5816" y="0"/>
                        <a:pt x="12989" y="0"/>
                      </a:cubicBezTo>
                      <a:cubicBezTo>
                        <a:pt x="20163" y="0"/>
                        <a:pt x="25978" y="7754"/>
                        <a:pt x="25978" y="1731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3102BD5E-D1AB-4CAC-A1F8-6F927D152DD6}"/>
                  </a:ext>
                </a:extLst>
              </p:cNvPr>
              <p:cNvSpPr/>
              <p:nvPr/>
            </p:nvSpPr>
            <p:spPr>
              <a:xfrm>
                <a:off x="16966284" y="1401068"/>
                <a:ext cx="259780" cy="247083"/>
              </a:xfrm>
              <a:custGeom>
                <a:avLst/>
                <a:gdLst>
                  <a:gd name="connsiteX0" fmla="*/ 155868 w 259780"/>
                  <a:gd name="connsiteY0" fmla="*/ 203494 h 247083"/>
                  <a:gd name="connsiteX1" fmla="*/ 0 w 259780"/>
                  <a:gd name="connsiteY1" fmla="*/ 73604 h 247083"/>
                  <a:gd name="connsiteX2" fmla="*/ 0 w 259780"/>
                  <a:gd name="connsiteY2" fmla="*/ 90923 h 247083"/>
                  <a:gd name="connsiteX3" fmla="*/ 121231 w 259780"/>
                  <a:gd name="connsiteY3" fmla="*/ 246791 h 247083"/>
                  <a:gd name="connsiteX4" fmla="*/ 233802 w 259780"/>
                  <a:gd name="connsiteY4" fmla="*/ 181846 h 247083"/>
                  <a:gd name="connsiteX5" fmla="*/ 259780 w 259780"/>
                  <a:gd name="connsiteY5" fmla="*/ 86593 h 247083"/>
                  <a:gd name="connsiteX6" fmla="*/ 242462 w 259780"/>
                  <a:gd name="connsiteY6" fmla="*/ 0 h 247083"/>
                  <a:gd name="connsiteX7" fmla="*/ 242462 w 259780"/>
                  <a:gd name="connsiteY7" fmla="*/ 0 h 247083"/>
                  <a:gd name="connsiteX8" fmla="*/ 155868 w 259780"/>
                  <a:gd name="connsiteY8" fmla="*/ 203494 h 247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9780" h="247083">
                    <a:moveTo>
                      <a:pt x="155868" y="203494"/>
                    </a:moveTo>
                    <a:cubicBezTo>
                      <a:pt x="34637" y="259780"/>
                      <a:pt x="4330" y="103912"/>
                      <a:pt x="0" y="73604"/>
                    </a:cubicBezTo>
                    <a:cubicBezTo>
                      <a:pt x="0" y="82264"/>
                      <a:pt x="0" y="90923"/>
                      <a:pt x="0" y="90923"/>
                    </a:cubicBezTo>
                    <a:cubicBezTo>
                      <a:pt x="0" y="207824"/>
                      <a:pt x="73604" y="251121"/>
                      <a:pt x="121231" y="246791"/>
                    </a:cubicBezTo>
                    <a:cubicBezTo>
                      <a:pt x="168857" y="203494"/>
                      <a:pt x="233802" y="181846"/>
                      <a:pt x="233802" y="181846"/>
                    </a:cubicBezTo>
                    <a:cubicBezTo>
                      <a:pt x="233802" y="181846"/>
                      <a:pt x="259780" y="164527"/>
                      <a:pt x="259780" y="86593"/>
                    </a:cubicBezTo>
                    <a:cubicBezTo>
                      <a:pt x="259780" y="56286"/>
                      <a:pt x="251121" y="25978"/>
                      <a:pt x="242462" y="0"/>
                    </a:cubicBezTo>
                    <a:cubicBezTo>
                      <a:pt x="242462" y="0"/>
                      <a:pt x="242462" y="0"/>
                      <a:pt x="242462" y="0"/>
                    </a:cubicBezTo>
                    <a:cubicBezTo>
                      <a:pt x="268440" y="95253"/>
                      <a:pt x="242462" y="160198"/>
                      <a:pt x="155868" y="203494"/>
                    </a:cubicBezTo>
                    <a:close/>
                  </a:path>
                </a:pathLst>
              </a:custGeom>
              <a:solidFill>
                <a:srgbClr val="D8D8D8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3B3C3E9F-2541-4206-A26A-DF5EF81EC662}"/>
                  </a:ext>
                </a:extLst>
              </p:cNvPr>
              <p:cNvSpPr/>
              <p:nvPr/>
            </p:nvSpPr>
            <p:spPr>
              <a:xfrm>
                <a:off x="17052877" y="1565595"/>
                <a:ext cx="212153" cy="121230"/>
              </a:xfrm>
              <a:custGeom>
                <a:avLst/>
                <a:gdLst>
                  <a:gd name="connsiteX0" fmla="*/ 212154 w 212153"/>
                  <a:gd name="connsiteY0" fmla="*/ 0 h 121230"/>
                  <a:gd name="connsiteX1" fmla="*/ 203494 w 212153"/>
                  <a:gd name="connsiteY1" fmla="*/ 4330 h 121230"/>
                  <a:gd name="connsiteX2" fmla="*/ 177517 w 212153"/>
                  <a:gd name="connsiteY2" fmla="*/ 12989 h 121230"/>
                  <a:gd name="connsiteX3" fmla="*/ 160198 w 212153"/>
                  <a:gd name="connsiteY3" fmla="*/ 17319 h 121230"/>
                  <a:gd name="connsiteX4" fmla="*/ 142879 w 212153"/>
                  <a:gd name="connsiteY4" fmla="*/ 25978 h 121230"/>
                  <a:gd name="connsiteX5" fmla="*/ 121231 w 212153"/>
                  <a:gd name="connsiteY5" fmla="*/ 34637 h 121230"/>
                  <a:gd name="connsiteX6" fmla="*/ 99583 w 212153"/>
                  <a:gd name="connsiteY6" fmla="*/ 43297 h 121230"/>
                  <a:gd name="connsiteX7" fmla="*/ 77934 w 212153"/>
                  <a:gd name="connsiteY7" fmla="*/ 56286 h 121230"/>
                  <a:gd name="connsiteX8" fmla="*/ 60615 w 212153"/>
                  <a:gd name="connsiteY8" fmla="*/ 69275 h 121230"/>
                  <a:gd name="connsiteX9" fmla="*/ 43297 w 212153"/>
                  <a:gd name="connsiteY9" fmla="*/ 82264 h 121230"/>
                  <a:gd name="connsiteX10" fmla="*/ 30308 w 212153"/>
                  <a:gd name="connsiteY10" fmla="*/ 95253 h 121230"/>
                  <a:gd name="connsiteX11" fmla="*/ 8659 w 212153"/>
                  <a:gd name="connsiteY11" fmla="*/ 112571 h 121230"/>
                  <a:gd name="connsiteX12" fmla="*/ 0 w 212153"/>
                  <a:gd name="connsiteY12" fmla="*/ 121231 h 121230"/>
                  <a:gd name="connsiteX13" fmla="*/ 4330 w 212153"/>
                  <a:gd name="connsiteY13" fmla="*/ 112571 h 121230"/>
                  <a:gd name="connsiteX14" fmla="*/ 21648 w 212153"/>
                  <a:gd name="connsiteY14" fmla="*/ 90923 h 121230"/>
                  <a:gd name="connsiteX15" fmla="*/ 34637 w 212153"/>
                  <a:gd name="connsiteY15" fmla="*/ 77934 h 121230"/>
                  <a:gd name="connsiteX16" fmla="*/ 51956 w 212153"/>
                  <a:gd name="connsiteY16" fmla="*/ 64945 h 121230"/>
                  <a:gd name="connsiteX17" fmla="*/ 90923 w 212153"/>
                  <a:gd name="connsiteY17" fmla="*/ 38967 h 121230"/>
                  <a:gd name="connsiteX18" fmla="*/ 112571 w 212153"/>
                  <a:gd name="connsiteY18" fmla="*/ 30308 h 121230"/>
                  <a:gd name="connsiteX19" fmla="*/ 134220 w 212153"/>
                  <a:gd name="connsiteY19" fmla="*/ 21648 h 121230"/>
                  <a:gd name="connsiteX20" fmla="*/ 173187 w 212153"/>
                  <a:gd name="connsiteY20" fmla="*/ 8659 h 121230"/>
                  <a:gd name="connsiteX21" fmla="*/ 199165 w 212153"/>
                  <a:gd name="connsiteY21" fmla="*/ 4330 h 121230"/>
                  <a:gd name="connsiteX22" fmla="*/ 212154 w 212153"/>
                  <a:gd name="connsiteY22" fmla="*/ 0 h 121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12153" h="121230">
                    <a:moveTo>
                      <a:pt x="212154" y="0"/>
                    </a:moveTo>
                    <a:cubicBezTo>
                      <a:pt x="212154" y="0"/>
                      <a:pt x="207824" y="0"/>
                      <a:pt x="203494" y="4330"/>
                    </a:cubicBezTo>
                    <a:cubicBezTo>
                      <a:pt x="199165" y="4330"/>
                      <a:pt x="186176" y="8659"/>
                      <a:pt x="177517" y="12989"/>
                    </a:cubicBezTo>
                    <a:cubicBezTo>
                      <a:pt x="173187" y="12989"/>
                      <a:pt x="164528" y="17319"/>
                      <a:pt x="160198" y="17319"/>
                    </a:cubicBezTo>
                    <a:cubicBezTo>
                      <a:pt x="155868" y="21648"/>
                      <a:pt x="147209" y="21648"/>
                      <a:pt x="142879" y="25978"/>
                    </a:cubicBezTo>
                    <a:cubicBezTo>
                      <a:pt x="134220" y="30308"/>
                      <a:pt x="129890" y="30308"/>
                      <a:pt x="121231" y="34637"/>
                    </a:cubicBezTo>
                    <a:cubicBezTo>
                      <a:pt x="112571" y="38967"/>
                      <a:pt x="108242" y="43297"/>
                      <a:pt x="99583" y="43297"/>
                    </a:cubicBezTo>
                    <a:cubicBezTo>
                      <a:pt x="90923" y="47626"/>
                      <a:pt x="86593" y="51956"/>
                      <a:pt x="77934" y="56286"/>
                    </a:cubicBezTo>
                    <a:cubicBezTo>
                      <a:pt x="73604" y="60615"/>
                      <a:pt x="64945" y="64945"/>
                      <a:pt x="60615" y="69275"/>
                    </a:cubicBezTo>
                    <a:cubicBezTo>
                      <a:pt x="56286" y="73604"/>
                      <a:pt x="47626" y="77934"/>
                      <a:pt x="43297" y="82264"/>
                    </a:cubicBezTo>
                    <a:cubicBezTo>
                      <a:pt x="38967" y="86593"/>
                      <a:pt x="34637" y="90923"/>
                      <a:pt x="30308" y="95253"/>
                    </a:cubicBezTo>
                    <a:cubicBezTo>
                      <a:pt x="21648" y="103912"/>
                      <a:pt x="12989" y="108242"/>
                      <a:pt x="8659" y="112571"/>
                    </a:cubicBezTo>
                    <a:cubicBezTo>
                      <a:pt x="4330" y="116901"/>
                      <a:pt x="0" y="121231"/>
                      <a:pt x="0" y="121231"/>
                    </a:cubicBezTo>
                    <a:cubicBezTo>
                      <a:pt x="0" y="121231"/>
                      <a:pt x="0" y="116901"/>
                      <a:pt x="4330" y="112571"/>
                    </a:cubicBezTo>
                    <a:cubicBezTo>
                      <a:pt x="8659" y="108242"/>
                      <a:pt x="12989" y="99582"/>
                      <a:pt x="21648" y="90923"/>
                    </a:cubicBezTo>
                    <a:cubicBezTo>
                      <a:pt x="25978" y="86593"/>
                      <a:pt x="30308" y="82264"/>
                      <a:pt x="34637" y="77934"/>
                    </a:cubicBezTo>
                    <a:cubicBezTo>
                      <a:pt x="38967" y="73604"/>
                      <a:pt x="43297" y="69275"/>
                      <a:pt x="51956" y="64945"/>
                    </a:cubicBezTo>
                    <a:cubicBezTo>
                      <a:pt x="64945" y="56286"/>
                      <a:pt x="77934" y="47626"/>
                      <a:pt x="90923" y="38967"/>
                    </a:cubicBezTo>
                    <a:cubicBezTo>
                      <a:pt x="99583" y="34637"/>
                      <a:pt x="103912" y="30308"/>
                      <a:pt x="112571" y="30308"/>
                    </a:cubicBezTo>
                    <a:cubicBezTo>
                      <a:pt x="121231" y="25978"/>
                      <a:pt x="125560" y="25978"/>
                      <a:pt x="134220" y="21648"/>
                    </a:cubicBezTo>
                    <a:cubicBezTo>
                      <a:pt x="147209" y="17319"/>
                      <a:pt x="160198" y="12989"/>
                      <a:pt x="173187" y="8659"/>
                    </a:cubicBezTo>
                    <a:cubicBezTo>
                      <a:pt x="186176" y="4330"/>
                      <a:pt x="194835" y="4330"/>
                      <a:pt x="199165" y="4330"/>
                    </a:cubicBezTo>
                    <a:cubicBezTo>
                      <a:pt x="212154" y="0"/>
                      <a:pt x="212154" y="0"/>
                      <a:pt x="212154" y="0"/>
                    </a:cubicBezTo>
                    <a:close/>
                  </a:path>
                </a:pathLst>
              </a:custGeom>
              <a:solidFill>
                <a:srgbClr val="97725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139">
                <a:extLst>
                  <a:ext uri="{FF2B5EF4-FFF2-40B4-BE49-F238E27FC236}">
                    <a16:creationId xmlns:a16="http://schemas.microsoft.com/office/drawing/2014/main" id="{487AA74F-727B-472E-ABCE-703D993F6E6F}"/>
                  </a:ext>
                </a:extLst>
              </p:cNvPr>
              <p:cNvSpPr/>
              <p:nvPr/>
            </p:nvSpPr>
            <p:spPr>
              <a:xfrm>
                <a:off x="16970614" y="1271178"/>
                <a:ext cx="177516" cy="82263"/>
              </a:xfrm>
              <a:custGeom>
                <a:avLst/>
                <a:gdLst>
                  <a:gd name="connsiteX0" fmla="*/ 0 w 177516"/>
                  <a:gd name="connsiteY0" fmla="*/ 82264 h 82263"/>
                  <a:gd name="connsiteX1" fmla="*/ 12989 w 177516"/>
                  <a:gd name="connsiteY1" fmla="*/ 51956 h 82263"/>
                  <a:gd name="connsiteX2" fmla="*/ 34637 w 177516"/>
                  <a:gd name="connsiteY2" fmla="*/ 25978 h 82263"/>
                  <a:gd name="connsiteX3" fmla="*/ 51956 w 177516"/>
                  <a:gd name="connsiteY3" fmla="*/ 12989 h 82263"/>
                  <a:gd name="connsiteX4" fmla="*/ 60615 w 177516"/>
                  <a:gd name="connsiteY4" fmla="*/ 8659 h 82263"/>
                  <a:gd name="connsiteX5" fmla="*/ 69275 w 177516"/>
                  <a:gd name="connsiteY5" fmla="*/ 4330 h 82263"/>
                  <a:gd name="connsiteX6" fmla="*/ 90923 w 177516"/>
                  <a:gd name="connsiteY6" fmla="*/ 0 h 82263"/>
                  <a:gd name="connsiteX7" fmla="*/ 112571 w 177516"/>
                  <a:gd name="connsiteY7" fmla="*/ 0 h 82263"/>
                  <a:gd name="connsiteX8" fmla="*/ 129890 w 177516"/>
                  <a:gd name="connsiteY8" fmla="*/ 0 h 82263"/>
                  <a:gd name="connsiteX9" fmla="*/ 147209 w 177516"/>
                  <a:gd name="connsiteY9" fmla="*/ 4330 h 82263"/>
                  <a:gd name="connsiteX10" fmla="*/ 160198 w 177516"/>
                  <a:gd name="connsiteY10" fmla="*/ 8659 h 82263"/>
                  <a:gd name="connsiteX11" fmla="*/ 168857 w 177516"/>
                  <a:gd name="connsiteY11" fmla="*/ 12989 h 82263"/>
                  <a:gd name="connsiteX12" fmla="*/ 177516 w 177516"/>
                  <a:gd name="connsiteY12" fmla="*/ 17319 h 82263"/>
                  <a:gd name="connsiteX13" fmla="*/ 168857 w 177516"/>
                  <a:gd name="connsiteY13" fmla="*/ 12989 h 82263"/>
                  <a:gd name="connsiteX14" fmla="*/ 160198 w 177516"/>
                  <a:gd name="connsiteY14" fmla="*/ 8659 h 82263"/>
                  <a:gd name="connsiteX15" fmla="*/ 147209 w 177516"/>
                  <a:gd name="connsiteY15" fmla="*/ 4330 h 82263"/>
                  <a:gd name="connsiteX16" fmla="*/ 129890 w 177516"/>
                  <a:gd name="connsiteY16" fmla="*/ 0 h 82263"/>
                  <a:gd name="connsiteX17" fmla="*/ 112571 w 177516"/>
                  <a:gd name="connsiteY17" fmla="*/ 0 h 82263"/>
                  <a:gd name="connsiteX18" fmla="*/ 95253 w 177516"/>
                  <a:gd name="connsiteY18" fmla="*/ 4330 h 82263"/>
                  <a:gd name="connsiteX19" fmla="*/ 77934 w 177516"/>
                  <a:gd name="connsiteY19" fmla="*/ 8659 h 82263"/>
                  <a:gd name="connsiteX20" fmla="*/ 69275 w 177516"/>
                  <a:gd name="connsiteY20" fmla="*/ 12989 h 82263"/>
                  <a:gd name="connsiteX21" fmla="*/ 60615 w 177516"/>
                  <a:gd name="connsiteY21" fmla="*/ 17319 h 82263"/>
                  <a:gd name="connsiteX22" fmla="*/ 47626 w 177516"/>
                  <a:gd name="connsiteY22" fmla="*/ 30308 h 82263"/>
                  <a:gd name="connsiteX23" fmla="*/ 34637 w 177516"/>
                  <a:gd name="connsiteY23" fmla="*/ 43297 h 82263"/>
                  <a:gd name="connsiteX24" fmla="*/ 25978 w 177516"/>
                  <a:gd name="connsiteY24" fmla="*/ 56286 h 82263"/>
                  <a:gd name="connsiteX25" fmla="*/ 12989 w 177516"/>
                  <a:gd name="connsiteY25" fmla="*/ 77934 h 82263"/>
                  <a:gd name="connsiteX26" fmla="*/ 0 w 177516"/>
                  <a:gd name="connsiteY26" fmla="*/ 82264 h 82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7516" h="82263">
                    <a:moveTo>
                      <a:pt x="0" y="82264"/>
                    </a:moveTo>
                    <a:cubicBezTo>
                      <a:pt x="0" y="82264"/>
                      <a:pt x="4330" y="69275"/>
                      <a:pt x="12989" y="51956"/>
                    </a:cubicBezTo>
                    <a:cubicBezTo>
                      <a:pt x="17319" y="43297"/>
                      <a:pt x="25978" y="34637"/>
                      <a:pt x="34637" y="25978"/>
                    </a:cubicBezTo>
                    <a:cubicBezTo>
                      <a:pt x="38967" y="21648"/>
                      <a:pt x="43297" y="17319"/>
                      <a:pt x="51956" y="12989"/>
                    </a:cubicBezTo>
                    <a:lnTo>
                      <a:pt x="60615" y="8659"/>
                    </a:lnTo>
                    <a:cubicBezTo>
                      <a:pt x="64945" y="8659"/>
                      <a:pt x="64945" y="4330"/>
                      <a:pt x="69275" y="4330"/>
                    </a:cubicBezTo>
                    <a:cubicBezTo>
                      <a:pt x="73604" y="0"/>
                      <a:pt x="82264" y="0"/>
                      <a:pt x="90923" y="0"/>
                    </a:cubicBezTo>
                    <a:cubicBezTo>
                      <a:pt x="99582" y="0"/>
                      <a:pt x="103912" y="0"/>
                      <a:pt x="112571" y="0"/>
                    </a:cubicBezTo>
                    <a:cubicBezTo>
                      <a:pt x="116901" y="0"/>
                      <a:pt x="125560" y="0"/>
                      <a:pt x="129890" y="0"/>
                    </a:cubicBezTo>
                    <a:cubicBezTo>
                      <a:pt x="134220" y="0"/>
                      <a:pt x="142879" y="4330"/>
                      <a:pt x="147209" y="4330"/>
                    </a:cubicBezTo>
                    <a:cubicBezTo>
                      <a:pt x="151538" y="4330"/>
                      <a:pt x="155868" y="8659"/>
                      <a:pt x="160198" y="8659"/>
                    </a:cubicBezTo>
                    <a:cubicBezTo>
                      <a:pt x="164527" y="8659"/>
                      <a:pt x="168857" y="12989"/>
                      <a:pt x="168857" y="12989"/>
                    </a:cubicBezTo>
                    <a:cubicBezTo>
                      <a:pt x="173187" y="17319"/>
                      <a:pt x="177516" y="17319"/>
                      <a:pt x="177516" y="17319"/>
                    </a:cubicBezTo>
                    <a:cubicBezTo>
                      <a:pt x="177516" y="17319"/>
                      <a:pt x="173187" y="17319"/>
                      <a:pt x="168857" y="12989"/>
                    </a:cubicBezTo>
                    <a:cubicBezTo>
                      <a:pt x="164527" y="12989"/>
                      <a:pt x="164527" y="12989"/>
                      <a:pt x="160198" y="8659"/>
                    </a:cubicBezTo>
                    <a:cubicBezTo>
                      <a:pt x="155868" y="8659"/>
                      <a:pt x="151538" y="8659"/>
                      <a:pt x="147209" y="4330"/>
                    </a:cubicBezTo>
                    <a:cubicBezTo>
                      <a:pt x="142879" y="4330"/>
                      <a:pt x="138549" y="0"/>
                      <a:pt x="129890" y="0"/>
                    </a:cubicBezTo>
                    <a:cubicBezTo>
                      <a:pt x="125560" y="0"/>
                      <a:pt x="116901" y="0"/>
                      <a:pt x="112571" y="0"/>
                    </a:cubicBezTo>
                    <a:cubicBezTo>
                      <a:pt x="108242" y="0"/>
                      <a:pt x="99582" y="0"/>
                      <a:pt x="95253" y="4330"/>
                    </a:cubicBezTo>
                    <a:cubicBezTo>
                      <a:pt x="90923" y="4330"/>
                      <a:pt x="82264" y="8659"/>
                      <a:pt x="77934" y="8659"/>
                    </a:cubicBezTo>
                    <a:cubicBezTo>
                      <a:pt x="73604" y="8659"/>
                      <a:pt x="73604" y="12989"/>
                      <a:pt x="69275" y="12989"/>
                    </a:cubicBezTo>
                    <a:lnTo>
                      <a:pt x="60615" y="17319"/>
                    </a:lnTo>
                    <a:cubicBezTo>
                      <a:pt x="56286" y="21648"/>
                      <a:pt x="51956" y="25978"/>
                      <a:pt x="47626" y="30308"/>
                    </a:cubicBezTo>
                    <a:cubicBezTo>
                      <a:pt x="43297" y="34637"/>
                      <a:pt x="38967" y="38967"/>
                      <a:pt x="34637" y="43297"/>
                    </a:cubicBezTo>
                    <a:cubicBezTo>
                      <a:pt x="30308" y="47626"/>
                      <a:pt x="25978" y="51956"/>
                      <a:pt x="25978" y="56286"/>
                    </a:cubicBezTo>
                    <a:cubicBezTo>
                      <a:pt x="21648" y="64945"/>
                      <a:pt x="17319" y="69275"/>
                      <a:pt x="12989" y="77934"/>
                    </a:cubicBezTo>
                    <a:cubicBezTo>
                      <a:pt x="4330" y="82264"/>
                      <a:pt x="0" y="82264"/>
                      <a:pt x="0" y="82264"/>
                    </a:cubicBezTo>
                    <a:close/>
                  </a:path>
                </a:pathLst>
              </a:custGeom>
              <a:solidFill>
                <a:srgbClr val="97725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41" name="Graphic 12">
                <a:extLst>
                  <a:ext uri="{FF2B5EF4-FFF2-40B4-BE49-F238E27FC236}">
                    <a16:creationId xmlns:a16="http://schemas.microsoft.com/office/drawing/2014/main" id="{131D7EB0-97F3-46C5-A8C2-67554DDE9F8B}"/>
                  </a:ext>
                </a:extLst>
              </p:cNvPr>
              <p:cNvGrpSpPr/>
              <p:nvPr/>
            </p:nvGrpSpPr>
            <p:grpSpPr>
              <a:xfrm>
                <a:off x="17079938" y="1598609"/>
                <a:ext cx="208665" cy="148832"/>
                <a:chOff x="17079938" y="1598609"/>
                <a:chExt cx="208665" cy="148832"/>
              </a:xfrm>
            </p:grpSpPr>
            <p:grpSp>
              <p:nvGrpSpPr>
                <p:cNvPr id="142" name="Graphic 12">
                  <a:extLst>
                    <a:ext uri="{FF2B5EF4-FFF2-40B4-BE49-F238E27FC236}">
                      <a16:creationId xmlns:a16="http://schemas.microsoft.com/office/drawing/2014/main" id="{CE51C76F-F03A-4231-AAEF-870B7D248FD3}"/>
                    </a:ext>
                  </a:extLst>
                </p:cNvPr>
                <p:cNvGrpSpPr/>
                <p:nvPr/>
              </p:nvGrpSpPr>
              <p:grpSpPr>
                <a:xfrm>
                  <a:off x="17079938" y="1608892"/>
                  <a:ext cx="208665" cy="138549"/>
                  <a:chOff x="17079938" y="1608892"/>
                  <a:chExt cx="208665" cy="138549"/>
                </a:xfrm>
                <a:solidFill>
                  <a:srgbClr val="F49C84"/>
                </a:solidFill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E54EB139-BB1A-4317-A473-9980A92738D1}"/>
                      </a:ext>
                    </a:extLst>
                  </p:cNvPr>
                  <p:cNvSpPr/>
                  <p:nvPr/>
                </p:nvSpPr>
                <p:spPr>
                  <a:xfrm>
                    <a:off x="17103040" y="1678167"/>
                    <a:ext cx="7916" cy="9542"/>
                  </a:xfrm>
                  <a:custGeom>
                    <a:avLst/>
                    <a:gdLst>
                      <a:gd name="connsiteX0" fmla="*/ 6123 w 7916"/>
                      <a:gd name="connsiteY0" fmla="*/ 0 h 9542"/>
                      <a:gd name="connsiteX1" fmla="*/ 1793 w 7916"/>
                      <a:gd name="connsiteY1" fmla="*/ 8659 h 9542"/>
                      <a:gd name="connsiteX2" fmla="*/ 6123 w 7916"/>
                      <a:gd name="connsiteY2" fmla="*/ 0 h 9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16" h="9542">
                        <a:moveTo>
                          <a:pt x="6123" y="0"/>
                        </a:moveTo>
                        <a:cubicBezTo>
                          <a:pt x="1793" y="0"/>
                          <a:pt x="-2536" y="8659"/>
                          <a:pt x="1793" y="8659"/>
                        </a:cubicBezTo>
                        <a:cubicBezTo>
                          <a:pt x="6123" y="12989"/>
                          <a:pt x="10453" y="0"/>
                          <a:pt x="6123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DC41936C-1358-4CF6-A4E9-330BCFB3515F}"/>
                      </a:ext>
                    </a:extLst>
                  </p:cNvPr>
                  <p:cNvSpPr/>
                  <p:nvPr/>
                </p:nvSpPr>
                <p:spPr>
                  <a:xfrm>
                    <a:off x="17129018" y="1647859"/>
                    <a:ext cx="8047" cy="8659"/>
                  </a:xfrm>
                  <a:custGeom>
                    <a:avLst/>
                    <a:gdLst>
                      <a:gd name="connsiteX0" fmla="*/ 6123 w 8047"/>
                      <a:gd name="connsiteY0" fmla="*/ 0 h 8659"/>
                      <a:gd name="connsiteX1" fmla="*/ 6123 w 8047"/>
                      <a:gd name="connsiteY1" fmla="*/ 0 h 8659"/>
                      <a:gd name="connsiteX2" fmla="*/ 1793 w 8047"/>
                      <a:gd name="connsiteY2" fmla="*/ 0 h 8659"/>
                      <a:gd name="connsiteX3" fmla="*/ 1793 w 8047"/>
                      <a:gd name="connsiteY3" fmla="*/ 0 h 8659"/>
                      <a:gd name="connsiteX4" fmla="*/ 6123 w 8047"/>
                      <a:gd name="connsiteY4" fmla="*/ 8659 h 8659"/>
                      <a:gd name="connsiteX5" fmla="*/ 6123 w 8047"/>
                      <a:gd name="connsiteY5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47" h="8659">
                        <a:moveTo>
                          <a:pt x="6123" y="0"/>
                        </a:moveTo>
                        <a:cubicBezTo>
                          <a:pt x="6123" y="0"/>
                          <a:pt x="6123" y="0"/>
                          <a:pt x="6123" y="0"/>
                        </a:cubicBezTo>
                        <a:cubicBezTo>
                          <a:pt x="1793" y="0"/>
                          <a:pt x="1793" y="0"/>
                          <a:pt x="1793" y="0"/>
                        </a:cubicBezTo>
                        <a:cubicBezTo>
                          <a:pt x="1793" y="0"/>
                          <a:pt x="1793" y="0"/>
                          <a:pt x="1793" y="0"/>
                        </a:cubicBezTo>
                        <a:cubicBezTo>
                          <a:pt x="-2536" y="4330"/>
                          <a:pt x="1793" y="8659"/>
                          <a:pt x="6123" y="8659"/>
                        </a:cubicBezTo>
                        <a:cubicBezTo>
                          <a:pt x="6123" y="8659"/>
                          <a:pt x="10453" y="4330"/>
                          <a:pt x="6123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F274BBF0-2819-46CA-AC6E-AC868DFDFE14}"/>
                      </a:ext>
                    </a:extLst>
                  </p:cNvPr>
                  <p:cNvSpPr/>
                  <p:nvPr/>
                </p:nvSpPr>
                <p:spPr>
                  <a:xfrm>
                    <a:off x="17164779" y="1669507"/>
                    <a:ext cx="6923" cy="8659"/>
                  </a:xfrm>
                  <a:custGeom>
                    <a:avLst/>
                    <a:gdLst>
                      <a:gd name="connsiteX0" fmla="*/ 4999 w 6923"/>
                      <a:gd name="connsiteY0" fmla="*/ 0 h 8659"/>
                      <a:gd name="connsiteX1" fmla="*/ 4999 w 6923"/>
                      <a:gd name="connsiteY1" fmla="*/ 8659 h 8659"/>
                      <a:gd name="connsiteX2" fmla="*/ 4999 w 6923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" h="8659">
                        <a:moveTo>
                          <a:pt x="4999" y="0"/>
                        </a:moveTo>
                        <a:cubicBezTo>
                          <a:pt x="670" y="0"/>
                          <a:pt x="-3660" y="8659"/>
                          <a:pt x="4999" y="8659"/>
                        </a:cubicBezTo>
                        <a:cubicBezTo>
                          <a:pt x="4999" y="8659"/>
                          <a:pt x="9329" y="0"/>
                          <a:pt x="4999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E54F19D5-A831-4985-A14F-599E8596C286}"/>
                      </a:ext>
                    </a:extLst>
                  </p:cNvPr>
                  <p:cNvSpPr/>
                  <p:nvPr/>
                </p:nvSpPr>
                <p:spPr>
                  <a:xfrm>
                    <a:off x="17132297" y="1695485"/>
                    <a:ext cx="11893" cy="12989"/>
                  </a:xfrm>
                  <a:custGeom>
                    <a:avLst/>
                    <a:gdLst>
                      <a:gd name="connsiteX0" fmla="*/ 7174 w 11893"/>
                      <a:gd name="connsiteY0" fmla="*/ 0 h 12989"/>
                      <a:gd name="connsiteX1" fmla="*/ 2844 w 11893"/>
                      <a:gd name="connsiteY1" fmla="*/ 12989 h 12989"/>
                      <a:gd name="connsiteX2" fmla="*/ 7174 w 11893"/>
                      <a:gd name="connsiteY2" fmla="*/ 0 h 12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893" h="12989">
                        <a:moveTo>
                          <a:pt x="7174" y="0"/>
                        </a:moveTo>
                        <a:cubicBezTo>
                          <a:pt x="-1486" y="0"/>
                          <a:pt x="-1486" y="12989"/>
                          <a:pt x="2844" y="12989"/>
                        </a:cubicBezTo>
                        <a:cubicBezTo>
                          <a:pt x="11503" y="8659"/>
                          <a:pt x="15833" y="0"/>
                          <a:pt x="717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B9490CF0-8114-4935-80E9-963125533164}"/>
                      </a:ext>
                    </a:extLst>
                  </p:cNvPr>
                  <p:cNvSpPr/>
                  <p:nvPr/>
                </p:nvSpPr>
                <p:spPr>
                  <a:xfrm>
                    <a:off x="17196839" y="1630540"/>
                    <a:ext cx="5171" cy="5541"/>
                  </a:xfrm>
                  <a:custGeom>
                    <a:avLst/>
                    <a:gdLst>
                      <a:gd name="connsiteX0" fmla="*/ 3247 w 5171"/>
                      <a:gd name="connsiteY0" fmla="*/ 0 h 5541"/>
                      <a:gd name="connsiteX1" fmla="*/ 3247 w 5171"/>
                      <a:gd name="connsiteY1" fmla="*/ 4330 h 5541"/>
                      <a:gd name="connsiteX2" fmla="*/ 3247 w 5171"/>
                      <a:gd name="connsiteY2" fmla="*/ 0 h 5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5541">
                        <a:moveTo>
                          <a:pt x="3247" y="0"/>
                        </a:moveTo>
                        <a:cubicBezTo>
                          <a:pt x="-1082" y="0"/>
                          <a:pt x="-1082" y="4330"/>
                          <a:pt x="3247" y="4330"/>
                        </a:cubicBezTo>
                        <a:cubicBezTo>
                          <a:pt x="3247" y="8659"/>
                          <a:pt x="7577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17B279F1-5657-4FB8-A8E4-D6CC37DF05DC}"/>
                      </a:ext>
                    </a:extLst>
                  </p:cNvPr>
                  <p:cNvSpPr/>
                  <p:nvPr/>
                </p:nvSpPr>
                <p:spPr>
                  <a:xfrm>
                    <a:off x="17079938" y="1717134"/>
                    <a:ext cx="6494" cy="4329"/>
                  </a:xfrm>
                  <a:custGeom>
                    <a:avLst/>
                    <a:gdLst>
                      <a:gd name="connsiteX0" fmla="*/ 3247 w 6494"/>
                      <a:gd name="connsiteY0" fmla="*/ 0 h 4329"/>
                      <a:gd name="connsiteX1" fmla="*/ 3247 w 6494"/>
                      <a:gd name="connsiteY1" fmla="*/ 4330 h 4329"/>
                      <a:gd name="connsiteX2" fmla="*/ 3247 w 6494"/>
                      <a:gd name="connsiteY2" fmla="*/ 0 h 4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94" h="4329">
                        <a:moveTo>
                          <a:pt x="3247" y="0"/>
                        </a:moveTo>
                        <a:cubicBezTo>
                          <a:pt x="-1082" y="0"/>
                          <a:pt x="-1082" y="4330"/>
                          <a:pt x="3247" y="4330"/>
                        </a:cubicBezTo>
                        <a:cubicBezTo>
                          <a:pt x="7577" y="4330"/>
                          <a:pt x="7577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4EF07CEB-81DA-4F9D-81A8-A8929971E492}"/>
                      </a:ext>
                    </a:extLst>
                  </p:cNvPr>
                  <p:cNvSpPr/>
                  <p:nvPr/>
                </p:nvSpPr>
                <p:spPr>
                  <a:xfrm>
                    <a:off x="17170861" y="1617551"/>
                    <a:ext cx="6494" cy="8659"/>
                  </a:xfrm>
                  <a:custGeom>
                    <a:avLst/>
                    <a:gdLst>
                      <a:gd name="connsiteX0" fmla="*/ 3247 w 6494"/>
                      <a:gd name="connsiteY0" fmla="*/ 0 h 8659"/>
                      <a:gd name="connsiteX1" fmla="*/ 3247 w 6494"/>
                      <a:gd name="connsiteY1" fmla="*/ 8659 h 8659"/>
                      <a:gd name="connsiteX2" fmla="*/ 3247 w 6494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94" h="8659">
                        <a:moveTo>
                          <a:pt x="3247" y="0"/>
                        </a:moveTo>
                        <a:cubicBezTo>
                          <a:pt x="-1082" y="0"/>
                          <a:pt x="-1082" y="8659"/>
                          <a:pt x="3247" y="8659"/>
                        </a:cubicBezTo>
                        <a:cubicBezTo>
                          <a:pt x="7577" y="8659"/>
                          <a:pt x="7577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205C48E5-BD72-4D9A-8428-9CDFF19AF555}"/>
                      </a:ext>
                    </a:extLst>
                  </p:cNvPr>
                  <p:cNvSpPr/>
                  <p:nvPr/>
                </p:nvSpPr>
                <p:spPr>
                  <a:xfrm>
                    <a:off x="17203746" y="1682496"/>
                    <a:ext cx="9998" cy="8659"/>
                  </a:xfrm>
                  <a:custGeom>
                    <a:avLst/>
                    <a:gdLst>
                      <a:gd name="connsiteX0" fmla="*/ 5000 w 9998"/>
                      <a:gd name="connsiteY0" fmla="*/ 0 h 8659"/>
                      <a:gd name="connsiteX1" fmla="*/ 5000 w 9998"/>
                      <a:gd name="connsiteY1" fmla="*/ 8659 h 8659"/>
                      <a:gd name="connsiteX2" fmla="*/ 5000 w 9998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998" h="8659">
                        <a:moveTo>
                          <a:pt x="5000" y="0"/>
                        </a:moveTo>
                        <a:cubicBezTo>
                          <a:pt x="670" y="0"/>
                          <a:pt x="-3660" y="8659"/>
                          <a:pt x="5000" y="8659"/>
                        </a:cubicBezTo>
                        <a:cubicBezTo>
                          <a:pt x="9329" y="8659"/>
                          <a:pt x="13659" y="0"/>
                          <a:pt x="5000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04DB1C9C-6C46-42C5-B77C-EC3FFC5ECB1C}"/>
                      </a:ext>
                    </a:extLst>
                  </p:cNvPr>
                  <p:cNvSpPr/>
                  <p:nvPr/>
                </p:nvSpPr>
                <p:spPr>
                  <a:xfrm>
                    <a:off x="17183850" y="1725793"/>
                    <a:ext cx="5171" cy="1924"/>
                  </a:xfrm>
                  <a:custGeom>
                    <a:avLst/>
                    <a:gdLst>
                      <a:gd name="connsiteX0" fmla="*/ 3247 w 5171"/>
                      <a:gd name="connsiteY0" fmla="*/ 0 h 1924"/>
                      <a:gd name="connsiteX1" fmla="*/ 3247 w 5171"/>
                      <a:gd name="connsiteY1" fmla="*/ 0 h 1924"/>
                      <a:gd name="connsiteX2" fmla="*/ 3247 w 5171"/>
                      <a:gd name="connsiteY2" fmla="*/ 0 h 1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1924">
                        <a:moveTo>
                          <a:pt x="3247" y="0"/>
                        </a:moveTo>
                        <a:cubicBezTo>
                          <a:pt x="-1082" y="0"/>
                          <a:pt x="-1082" y="4330"/>
                          <a:pt x="3247" y="0"/>
                        </a:cubicBezTo>
                        <a:cubicBezTo>
                          <a:pt x="3247" y="4330"/>
                          <a:pt x="7577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C99A5260-DE98-47AD-AAD6-3AEAC77CF9F0}"/>
                      </a:ext>
                    </a:extLst>
                  </p:cNvPr>
                  <p:cNvSpPr/>
                  <p:nvPr/>
                </p:nvSpPr>
                <p:spPr>
                  <a:xfrm>
                    <a:off x="17167854" y="1704145"/>
                    <a:ext cx="5171" cy="1924"/>
                  </a:xfrm>
                  <a:custGeom>
                    <a:avLst/>
                    <a:gdLst>
                      <a:gd name="connsiteX0" fmla="*/ 1924 w 5171"/>
                      <a:gd name="connsiteY0" fmla="*/ 0 h 1924"/>
                      <a:gd name="connsiteX1" fmla="*/ 1924 w 5171"/>
                      <a:gd name="connsiteY1" fmla="*/ 0 h 1924"/>
                      <a:gd name="connsiteX2" fmla="*/ 1924 w 5171"/>
                      <a:gd name="connsiteY2" fmla="*/ 0 h 1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1924">
                        <a:moveTo>
                          <a:pt x="1924" y="0"/>
                        </a:moveTo>
                        <a:cubicBezTo>
                          <a:pt x="1924" y="0"/>
                          <a:pt x="-2405" y="4330"/>
                          <a:pt x="1924" y="0"/>
                        </a:cubicBezTo>
                        <a:cubicBezTo>
                          <a:pt x="6254" y="4330"/>
                          <a:pt x="6254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3" name="Freeform: Shape 152">
                    <a:extLst>
                      <a:ext uri="{FF2B5EF4-FFF2-40B4-BE49-F238E27FC236}">
                        <a16:creationId xmlns:a16="http://schemas.microsoft.com/office/drawing/2014/main" id="{B5DF83D6-1B65-4ADC-8430-6F7375943BFB}"/>
                      </a:ext>
                    </a:extLst>
                  </p:cNvPr>
                  <p:cNvSpPr/>
                  <p:nvPr/>
                </p:nvSpPr>
                <p:spPr>
                  <a:xfrm>
                    <a:off x="17283432" y="1673837"/>
                    <a:ext cx="5171" cy="4329"/>
                  </a:xfrm>
                  <a:custGeom>
                    <a:avLst/>
                    <a:gdLst>
                      <a:gd name="connsiteX0" fmla="*/ 3247 w 5171"/>
                      <a:gd name="connsiteY0" fmla="*/ 0 h 4329"/>
                      <a:gd name="connsiteX1" fmla="*/ 3247 w 5171"/>
                      <a:gd name="connsiteY1" fmla="*/ 4330 h 4329"/>
                      <a:gd name="connsiteX2" fmla="*/ 3247 w 5171"/>
                      <a:gd name="connsiteY2" fmla="*/ 0 h 4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4329">
                        <a:moveTo>
                          <a:pt x="3247" y="0"/>
                        </a:moveTo>
                        <a:cubicBezTo>
                          <a:pt x="-1082" y="0"/>
                          <a:pt x="-1082" y="4330"/>
                          <a:pt x="3247" y="4330"/>
                        </a:cubicBezTo>
                        <a:cubicBezTo>
                          <a:pt x="3247" y="4330"/>
                          <a:pt x="7577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4" name="Freeform: Shape 153">
                    <a:extLst>
                      <a:ext uri="{FF2B5EF4-FFF2-40B4-BE49-F238E27FC236}">
                        <a16:creationId xmlns:a16="http://schemas.microsoft.com/office/drawing/2014/main" id="{D606E6A9-BC9D-4E29-B450-500EA2EA5184}"/>
                      </a:ext>
                    </a:extLst>
                  </p:cNvPr>
                  <p:cNvSpPr/>
                  <p:nvPr/>
                </p:nvSpPr>
                <p:spPr>
                  <a:xfrm>
                    <a:off x="17239053" y="1721463"/>
                    <a:ext cx="8659" cy="10824"/>
                  </a:xfrm>
                  <a:custGeom>
                    <a:avLst/>
                    <a:gdLst>
                      <a:gd name="connsiteX0" fmla="*/ 8659 w 8659"/>
                      <a:gd name="connsiteY0" fmla="*/ 4330 h 10824"/>
                      <a:gd name="connsiteX1" fmla="*/ 4330 w 8659"/>
                      <a:gd name="connsiteY1" fmla="*/ 0 h 10824"/>
                      <a:gd name="connsiteX2" fmla="*/ 0 w 8659"/>
                      <a:gd name="connsiteY2" fmla="*/ 4330 h 10824"/>
                      <a:gd name="connsiteX3" fmla="*/ 0 w 8659"/>
                      <a:gd name="connsiteY3" fmla="*/ 4330 h 10824"/>
                      <a:gd name="connsiteX4" fmla="*/ 0 w 8659"/>
                      <a:gd name="connsiteY4" fmla="*/ 4330 h 10824"/>
                      <a:gd name="connsiteX5" fmla="*/ 0 w 8659"/>
                      <a:gd name="connsiteY5" fmla="*/ 4330 h 10824"/>
                      <a:gd name="connsiteX6" fmla="*/ 0 w 8659"/>
                      <a:gd name="connsiteY6" fmla="*/ 4330 h 10824"/>
                      <a:gd name="connsiteX7" fmla="*/ 0 w 8659"/>
                      <a:gd name="connsiteY7" fmla="*/ 4330 h 10824"/>
                      <a:gd name="connsiteX8" fmla="*/ 8659 w 8659"/>
                      <a:gd name="connsiteY8" fmla="*/ 4330 h 10824"/>
                      <a:gd name="connsiteX9" fmla="*/ 8659 w 8659"/>
                      <a:gd name="connsiteY9" fmla="*/ 4330 h 108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659" h="10824">
                        <a:moveTo>
                          <a:pt x="8659" y="4330"/>
                        </a:moveTo>
                        <a:cubicBezTo>
                          <a:pt x="8659" y="0"/>
                          <a:pt x="4330" y="0"/>
                          <a:pt x="4330" y="0"/>
                        </a:cubicBezTo>
                        <a:cubicBezTo>
                          <a:pt x="4330" y="0"/>
                          <a:pt x="0" y="0"/>
                          <a:pt x="0" y="4330"/>
                        </a:cubicBezTo>
                        <a:cubicBezTo>
                          <a:pt x="0" y="4330"/>
                          <a:pt x="0" y="4330"/>
                          <a:pt x="0" y="4330"/>
                        </a:cubicBezTo>
                        <a:lnTo>
                          <a:pt x="0" y="4330"/>
                        </a:lnTo>
                        <a:lnTo>
                          <a:pt x="0" y="4330"/>
                        </a:lnTo>
                        <a:cubicBezTo>
                          <a:pt x="0" y="4330"/>
                          <a:pt x="0" y="4330"/>
                          <a:pt x="0" y="4330"/>
                        </a:cubicBezTo>
                        <a:cubicBezTo>
                          <a:pt x="0" y="4330"/>
                          <a:pt x="0" y="4330"/>
                          <a:pt x="0" y="4330"/>
                        </a:cubicBezTo>
                        <a:cubicBezTo>
                          <a:pt x="0" y="12989"/>
                          <a:pt x="8659" y="12989"/>
                          <a:pt x="8659" y="4330"/>
                        </a:cubicBezTo>
                        <a:cubicBezTo>
                          <a:pt x="8659" y="4330"/>
                          <a:pt x="8659" y="4330"/>
                          <a:pt x="8659" y="433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5" name="Freeform: Shape 154">
                    <a:extLst>
                      <a:ext uri="{FF2B5EF4-FFF2-40B4-BE49-F238E27FC236}">
                        <a16:creationId xmlns:a16="http://schemas.microsoft.com/office/drawing/2014/main" id="{2692D0E8-ED7A-4E36-B0D5-1A771D0B45DE}"/>
                      </a:ext>
                    </a:extLst>
                  </p:cNvPr>
                  <p:cNvSpPr/>
                  <p:nvPr/>
                </p:nvSpPr>
                <p:spPr>
                  <a:xfrm>
                    <a:off x="17247712" y="1648941"/>
                    <a:ext cx="8659" cy="9741"/>
                  </a:xfrm>
                  <a:custGeom>
                    <a:avLst/>
                    <a:gdLst>
                      <a:gd name="connsiteX0" fmla="*/ 8659 w 8659"/>
                      <a:gd name="connsiteY0" fmla="*/ 3247 h 9741"/>
                      <a:gd name="connsiteX1" fmla="*/ 0 w 8659"/>
                      <a:gd name="connsiteY1" fmla="*/ 3247 h 9741"/>
                      <a:gd name="connsiteX2" fmla="*/ 0 w 8659"/>
                      <a:gd name="connsiteY2" fmla="*/ 3247 h 9741"/>
                      <a:gd name="connsiteX3" fmla="*/ 8659 w 8659"/>
                      <a:gd name="connsiteY3" fmla="*/ 3247 h 9741"/>
                      <a:gd name="connsiteX4" fmla="*/ 8659 w 8659"/>
                      <a:gd name="connsiteY4" fmla="*/ 3247 h 97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59" h="9741">
                        <a:moveTo>
                          <a:pt x="8659" y="3247"/>
                        </a:moveTo>
                        <a:cubicBezTo>
                          <a:pt x="8659" y="-1082"/>
                          <a:pt x="0" y="-1082"/>
                          <a:pt x="0" y="3247"/>
                        </a:cubicBezTo>
                        <a:cubicBezTo>
                          <a:pt x="0" y="3247"/>
                          <a:pt x="0" y="3247"/>
                          <a:pt x="0" y="3247"/>
                        </a:cubicBezTo>
                        <a:cubicBezTo>
                          <a:pt x="0" y="11907"/>
                          <a:pt x="8659" y="11907"/>
                          <a:pt x="8659" y="3247"/>
                        </a:cubicBezTo>
                        <a:cubicBezTo>
                          <a:pt x="8659" y="3247"/>
                          <a:pt x="8659" y="3247"/>
                          <a:pt x="8659" y="3247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6" name="Freeform: Shape 155">
                    <a:extLst>
                      <a:ext uri="{FF2B5EF4-FFF2-40B4-BE49-F238E27FC236}">
                        <a16:creationId xmlns:a16="http://schemas.microsoft.com/office/drawing/2014/main" id="{669D17F1-4EB6-402D-8786-CC63140B2EA5}"/>
                      </a:ext>
                    </a:extLst>
                  </p:cNvPr>
                  <p:cNvSpPr/>
                  <p:nvPr/>
                </p:nvSpPr>
                <p:spPr>
                  <a:xfrm>
                    <a:off x="17225674" y="1608892"/>
                    <a:ext cx="12297" cy="8659"/>
                  </a:xfrm>
                  <a:custGeom>
                    <a:avLst/>
                    <a:gdLst>
                      <a:gd name="connsiteX0" fmla="*/ 9050 w 12297"/>
                      <a:gd name="connsiteY0" fmla="*/ 0 h 8659"/>
                      <a:gd name="connsiteX1" fmla="*/ 9050 w 12297"/>
                      <a:gd name="connsiteY1" fmla="*/ 0 h 8659"/>
                      <a:gd name="connsiteX2" fmla="*/ 4720 w 12297"/>
                      <a:gd name="connsiteY2" fmla="*/ 8659 h 8659"/>
                      <a:gd name="connsiteX3" fmla="*/ 9050 w 12297"/>
                      <a:gd name="connsiteY3" fmla="*/ 4330 h 8659"/>
                      <a:gd name="connsiteX4" fmla="*/ 9050 w 12297"/>
                      <a:gd name="connsiteY4" fmla="*/ 4330 h 8659"/>
                      <a:gd name="connsiteX5" fmla="*/ 9050 w 12297"/>
                      <a:gd name="connsiteY5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97" h="8659">
                        <a:moveTo>
                          <a:pt x="9050" y="0"/>
                        </a:moveTo>
                        <a:cubicBezTo>
                          <a:pt x="9050" y="0"/>
                          <a:pt x="9050" y="0"/>
                          <a:pt x="9050" y="0"/>
                        </a:cubicBezTo>
                        <a:cubicBezTo>
                          <a:pt x="390" y="0"/>
                          <a:pt x="-3939" y="8659"/>
                          <a:pt x="4720" y="8659"/>
                        </a:cubicBezTo>
                        <a:cubicBezTo>
                          <a:pt x="9050" y="8659"/>
                          <a:pt x="9050" y="8659"/>
                          <a:pt x="9050" y="4330"/>
                        </a:cubicBezTo>
                        <a:cubicBezTo>
                          <a:pt x="9050" y="4330"/>
                          <a:pt x="9050" y="4330"/>
                          <a:pt x="9050" y="4330"/>
                        </a:cubicBezTo>
                        <a:cubicBezTo>
                          <a:pt x="13379" y="4330"/>
                          <a:pt x="13379" y="4330"/>
                          <a:pt x="9050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7" name="Freeform: Shape 156">
                    <a:extLst>
                      <a:ext uri="{FF2B5EF4-FFF2-40B4-BE49-F238E27FC236}">
                        <a16:creationId xmlns:a16="http://schemas.microsoft.com/office/drawing/2014/main" id="{5294E27F-A61E-48B2-8E38-7EFC661C1839}"/>
                      </a:ext>
                    </a:extLst>
                  </p:cNvPr>
                  <p:cNvSpPr/>
                  <p:nvPr/>
                </p:nvSpPr>
                <p:spPr>
                  <a:xfrm>
                    <a:off x="17131894" y="1738782"/>
                    <a:ext cx="5171" cy="8659"/>
                  </a:xfrm>
                  <a:custGeom>
                    <a:avLst/>
                    <a:gdLst>
                      <a:gd name="connsiteX0" fmla="*/ 3247 w 5171"/>
                      <a:gd name="connsiteY0" fmla="*/ 0 h 8659"/>
                      <a:gd name="connsiteX1" fmla="*/ 3247 w 5171"/>
                      <a:gd name="connsiteY1" fmla="*/ 8659 h 8659"/>
                      <a:gd name="connsiteX2" fmla="*/ 3247 w 5171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8659">
                        <a:moveTo>
                          <a:pt x="3247" y="0"/>
                        </a:moveTo>
                        <a:cubicBezTo>
                          <a:pt x="-1082" y="0"/>
                          <a:pt x="-1082" y="8659"/>
                          <a:pt x="3247" y="8659"/>
                        </a:cubicBezTo>
                        <a:cubicBezTo>
                          <a:pt x="3247" y="8659"/>
                          <a:pt x="7577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A8902986-27D2-4B73-916C-55BEC54F6DCE}"/>
                    </a:ext>
                  </a:extLst>
                </p:cNvPr>
                <p:cNvSpPr/>
                <p:nvPr/>
              </p:nvSpPr>
              <p:spPr>
                <a:xfrm>
                  <a:off x="17091844" y="1598609"/>
                  <a:ext cx="182325" cy="108782"/>
                </a:xfrm>
                <a:custGeom>
                  <a:avLst/>
                  <a:gdLst>
                    <a:gd name="connsiteX0" fmla="*/ 142879 w 182325"/>
                    <a:gd name="connsiteY0" fmla="*/ 1624 h 108782"/>
                    <a:gd name="connsiteX1" fmla="*/ 82264 w 182325"/>
                    <a:gd name="connsiteY1" fmla="*/ 14613 h 108782"/>
                    <a:gd name="connsiteX2" fmla="*/ 60615 w 182325"/>
                    <a:gd name="connsiteY2" fmla="*/ 23272 h 108782"/>
                    <a:gd name="connsiteX3" fmla="*/ 0 w 182325"/>
                    <a:gd name="connsiteY3" fmla="*/ 105536 h 108782"/>
                    <a:gd name="connsiteX4" fmla="*/ 8659 w 182325"/>
                    <a:gd name="connsiteY4" fmla="*/ 105536 h 108782"/>
                    <a:gd name="connsiteX5" fmla="*/ 121231 w 182325"/>
                    <a:gd name="connsiteY5" fmla="*/ 66569 h 108782"/>
                    <a:gd name="connsiteX6" fmla="*/ 181846 w 182325"/>
                    <a:gd name="connsiteY6" fmla="*/ 36261 h 108782"/>
                    <a:gd name="connsiteX7" fmla="*/ 142879 w 182325"/>
                    <a:gd name="connsiteY7" fmla="*/ 1624 h 108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2325" h="108782">
                      <a:moveTo>
                        <a:pt x="142879" y="1624"/>
                      </a:moveTo>
                      <a:cubicBezTo>
                        <a:pt x="121231" y="-2706"/>
                        <a:pt x="99582" y="1624"/>
                        <a:pt x="82264" y="14613"/>
                      </a:cubicBezTo>
                      <a:cubicBezTo>
                        <a:pt x="73604" y="18942"/>
                        <a:pt x="69275" y="18942"/>
                        <a:pt x="60615" y="23272"/>
                      </a:cubicBezTo>
                      <a:cubicBezTo>
                        <a:pt x="30308" y="36261"/>
                        <a:pt x="4330" y="70898"/>
                        <a:pt x="0" y="105536"/>
                      </a:cubicBezTo>
                      <a:cubicBezTo>
                        <a:pt x="0" y="109865"/>
                        <a:pt x="4330" y="109865"/>
                        <a:pt x="8659" y="105536"/>
                      </a:cubicBezTo>
                      <a:cubicBezTo>
                        <a:pt x="34637" y="70898"/>
                        <a:pt x="82264" y="66569"/>
                        <a:pt x="121231" y="66569"/>
                      </a:cubicBezTo>
                      <a:cubicBezTo>
                        <a:pt x="147209" y="66569"/>
                        <a:pt x="177516" y="62239"/>
                        <a:pt x="181846" y="36261"/>
                      </a:cubicBezTo>
                      <a:cubicBezTo>
                        <a:pt x="186176" y="5953"/>
                        <a:pt x="160198" y="1624"/>
                        <a:pt x="142879" y="1624"/>
                      </a:cubicBezTo>
                      <a:close/>
                    </a:path>
                  </a:pathLst>
                </a:custGeom>
                <a:solidFill>
                  <a:srgbClr val="EEB4CF">
                    <a:alpha val="40000"/>
                  </a:srgbClr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9" name="Graphic 12">
                <a:extLst>
                  <a:ext uri="{FF2B5EF4-FFF2-40B4-BE49-F238E27FC236}">
                    <a16:creationId xmlns:a16="http://schemas.microsoft.com/office/drawing/2014/main" id="{DDDFAB17-A7C4-4327-BBDE-475CABCD8C67}"/>
                  </a:ext>
                </a:extLst>
              </p:cNvPr>
              <p:cNvGrpSpPr/>
              <p:nvPr/>
            </p:nvGrpSpPr>
            <p:grpSpPr>
              <a:xfrm>
                <a:off x="16236975" y="1633246"/>
                <a:ext cx="208666" cy="153162"/>
                <a:chOff x="16236975" y="1633246"/>
                <a:chExt cx="208666" cy="153162"/>
              </a:xfrm>
            </p:grpSpPr>
            <p:grpSp>
              <p:nvGrpSpPr>
                <p:cNvPr id="160" name="Graphic 12">
                  <a:extLst>
                    <a:ext uri="{FF2B5EF4-FFF2-40B4-BE49-F238E27FC236}">
                      <a16:creationId xmlns:a16="http://schemas.microsoft.com/office/drawing/2014/main" id="{64198588-71DB-42CB-BE9E-63B61C61C589}"/>
                    </a:ext>
                  </a:extLst>
                </p:cNvPr>
                <p:cNvGrpSpPr/>
                <p:nvPr/>
              </p:nvGrpSpPr>
              <p:grpSpPr>
                <a:xfrm>
                  <a:off x="16236975" y="1647859"/>
                  <a:ext cx="208666" cy="138549"/>
                  <a:chOff x="16236975" y="1647859"/>
                  <a:chExt cx="208666" cy="138549"/>
                </a:xfrm>
                <a:solidFill>
                  <a:srgbClr val="F49C84"/>
                </a:solidFill>
              </p:grpSpPr>
              <p:sp>
                <p:nvSpPr>
                  <p:cNvPr id="161" name="Freeform: Shape 160">
                    <a:extLst>
                      <a:ext uri="{FF2B5EF4-FFF2-40B4-BE49-F238E27FC236}">
                        <a16:creationId xmlns:a16="http://schemas.microsoft.com/office/drawing/2014/main" id="{9250E3CB-F6FD-46BE-8600-A026982EF273}"/>
                      </a:ext>
                    </a:extLst>
                  </p:cNvPr>
                  <p:cNvSpPr/>
                  <p:nvPr/>
                </p:nvSpPr>
                <p:spPr>
                  <a:xfrm>
                    <a:off x="16414623" y="1717134"/>
                    <a:ext cx="7916" cy="9542"/>
                  </a:xfrm>
                  <a:custGeom>
                    <a:avLst/>
                    <a:gdLst>
                      <a:gd name="connsiteX0" fmla="*/ 1793 w 7916"/>
                      <a:gd name="connsiteY0" fmla="*/ 0 h 9542"/>
                      <a:gd name="connsiteX1" fmla="*/ 6123 w 7916"/>
                      <a:gd name="connsiteY1" fmla="*/ 8659 h 9542"/>
                      <a:gd name="connsiteX2" fmla="*/ 1793 w 7916"/>
                      <a:gd name="connsiteY2" fmla="*/ 0 h 9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916" h="9542">
                        <a:moveTo>
                          <a:pt x="1793" y="0"/>
                        </a:moveTo>
                        <a:cubicBezTo>
                          <a:pt x="6123" y="0"/>
                          <a:pt x="10453" y="8659"/>
                          <a:pt x="6123" y="8659"/>
                        </a:cubicBezTo>
                        <a:cubicBezTo>
                          <a:pt x="1793" y="12989"/>
                          <a:pt x="-2536" y="0"/>
                          <a:pt x="1793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735B18B4-A99C-4D2C-A4E6-67B4D8644AE4}"/>
                      </a:ext>
                    </a:extLst>
                  </p:cNvPr>
                  <p:cNvSpPr/>
                  <p:nvPr/>
                </p:nvSpPr>
                <p:spPr>
                  <a:xfrm>
                    <a:off x="16388514" y="1686826"/>
                    <a:ext cx="8047" cy="8659"/>
                  </a:xfrm>
                  <a:custGeom>
                    <a:avLst/>
                    <a:gdLst>
                      <a:gd name="connsiteX0" fmla="*/ 1924 w 8047"/>
                      <a:gd name="connsiteY0" fmla="*/ 0 h 8659"/>
                      <a:gd name="connsiteX1" fmla="*/ 1924 w 8047"/>
                      <a:gd name="connsiteY1" fmla="*/ 0 h 8659"/>
                      <a:gd name="connsiteX2" fmla="*/ 6254 w 8047"/>
                      <a:gd name="connsiteY2" fmla="*/ 0 h 8659"/>
                      <a:gd name="connsiteX3" fmla="*/ 6254 w 8047"/>
                      <a:gd name="connsiteY3" fmla="*/ 0 h 8659"/>
                      <a:gd name="connsiteX4" fmla="*/ 1924 w 8047"/>
                      <a:gd name="connsiteY4" fmla="*/ 8659 h 8659"/>
                      <a:gd name="connsiteX5" fmla="*/ 1924 w 8047"/>
                      <a:gd name="connsiteY5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047" h="8659">
                        <a:moveTo>
                          <a:pt x="1924" y="0"/>
                        </a:moveTo>
                        <a:cubicBezTo>
                          <a:pt x="1924" y="0"/>
                          <a:pt x="1924" y="0"/>
                          <a:pt x="1924" y="0"/>
                        </a:cubicBezTo>
                        <a:cubicBezTo>
                          <a:pt x="6254" y="0"/>
                          <a:pt x="6254" y="0"/>
                          <a:pt x="6254" y="0"/>
                        </a:cubicBezTo>
                        <a:cubicBezTo>
                          <a:pt x="6254" y="0"/>
                          <a:pt x="6254" y="0"/>
                          <a:pt x="6254" y="0"/>
                        </a:cubicBezTo>
                        <a:cubicBezTo>
                          <a:pt x="10584" y="4330"/>
                          <a:pt x="6254" y="8659"/>
                          <a:pt x="1924" y="8659"/>
                        </a:cubicBezTo>
                        <a:cubicBezTo>
                          <a:pt x="1924" y="8659"/>
                          <a:pt x="-2405" y="433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1FB43B52-43D8-484A-8E83-C8FE776FEBA1}"/>
                      </a:ext>
                    </a:extLst>
                  </p:cNvPr>
                  <p:cNvSpPr/>
                  <p:nvPr/>
                </p:nvSpPr>
                <p:spPr>
                  <a:xfrm>
                    <a:off x="16353876" y="1708474"/>
                    <a:ext cx="6923" cy="8659"/>
                  </a:xfrm>
                  <a:custGeom>
                    <a:avLst/>
                    <a:gdLst>
                      <a:gd name="connsiteX0" fmla="*/ 1924 w 6923"/>
                      <a:gd name="connsiteY0" fmla="*/ 0 h 8659"/>
                      <a:gd name="connsiteX1" fmla="*/ 1924 w 6923"/>
                      <a:gd name="connsiteY1" fmla="*/ 8659 h 8659"/>
                      <a:gd name="connsiteX2" fmla="*/ 1924 w 6923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" h="8659">
                        <a:moveTo>
                          <a:pt x="1924" y="0"/>
                        </a:moveTo>
                        <a:cubicBezTo>
                          <a:pt x="6254" y="0"/>
                          <a:pt x="10584" y="8659"/>
                          <a:pt x="1924" y="8659"/>
                        </a:cubicBezTo>
                        <a:cubicBezTo>
                          <a:pt x="1924" y="4330"/>
                          <a:pt x="-2405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4635BA66-A6A2-462C-92E3-798F23230CC6}"/>
                      </a:ext>
                    </a:extLst>
                  </p:cNvPr>
                  <p:cNvSpPr/>
                  <p:nvPr/>
                </p:nvSpPr>
                <p:spPr>
                  <a:xfrm>
                    <a:off x="16381388" y="1734452"/>
                    <a:ext cx="11893" cy="12989"/>
                  </a:xfrm>
                  <a:custGeom>
                    <a:avLst/>
                    <a:gdLst>
                      <a:gd name="connsiteX0" fmla="*/ 4720 w 11893"/>
                      <a:gd name="connsiteY0" fmla="*/ 0 h 12989"/>
                      <a:gd name="connsiteX1" fmla="*/ 9050 w 11893"/>
                      <a:gd name="connsiteY1" fmla="*/ 12989 h 12989"/>
                      <a:gd name="connsiteX2" fmla="*/ 4720 w 11893"/>
                      <a:gd name="connsiteY2" fmla="*/ 0 h 12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893" h="12989">
                        <a:moveTo>
                          <a:pt x="4720" y="0"/>
                        </a:moveTo>
                        <a:cubicBezTo>
                          <a:pt x="13379" y="0"/>
                          <a:pt x="13379" y="12989"/>
                          <a:pt x="9050" y="12989"/>
                        </a:cubicBezTo>
                        <a:cubicBezTo>
                          <a:pt x="390" y="8659"/>
                          <a:pt x="-3939" y="0"/>
                          <a:pt x="4720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5388EC55-0A74-446D-A54F-2504A7A993CB}"/>
                      </a:ext>
                    </a:extLst>
                  </p:cNvPr>
                  <p:cNvSpPr/>
                  <p:nvPr/>
                </p:nvSpPr>
                <p:spPr>
                  <a:xfrm>
                    <a:off x="16323569" y="1669507"/>
                    <a:ext cx="5171" cy="4329"/>
                  </a:xfrm>
                  <a:custGeom>
                    <a:avLst/>
                    <a:gdLst>
                      <a:gd name="connsiteX0" fmla="*/ 1924 w 5171"/>
                      <a:gd name="connsiteY0" fmla="*/ 0 h 4329"/>
                      <a:gd name="connsiteX1" fmla="*/ 1924 w 5171"/>
                      <a:gd name="connsiteY1" fmla="*/ 4330 h 4329"/>
                      <a:gd name="connsiteX2" fmla="*/ 1924 w 5171"/>
                      <a:gd name="connsiteY2" fmla="*/ 0 h 4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4329">
                        <a:moveTo>
                          <a:pt x="1924" y="0"/>
                        </a:moveTo>
                        <a:cubicBezTo>
                          <a:pt x="6254" y="0"/>
                          <a:pt x="6254" y="4330"/>
                          <a:pt x="1924" y="4330"/>
                        </a:cubicBezTo>
                        <a:cubicBezTo>
                          <a:pt x="1924" y="4330"/>
                          <a:pt x="-2405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C63C8FAA-A28A-42C2-A4B0-595159C10FFE}"/>
                      </a:ext>
                    </a:extLst>
                  </p:cNvPr>
                  <p:cNvSpPr/>
                  <p:nvPr/>
                </p:nvSpPr>
                <p:spPr>
                  <a:xfrm>
                    <a:off x="16439147" y="1756101"/>
                    <a:ext cx="6494" cy="4329"/>
                  </a:xfrm>
                  <a:custGeom>
                    <a:avLst/>
                    <a:gdLst>
                      <a:gd name="connsiteX0" fmla="*/ 3247 w 6494"/>
                      <a:gd name="connsiteY0" fmla="*/ 0 h 4329"/>
                      <a:gd name="connsiteX1" fmla="*/ 3247 w 6494"/>
                      <a:gd name="connsiteY1" fmla="*/ 4330 h 4329"/>
                      <a:gd name="connsiteX2" fmla="*/ 3247 w 6494"/>
                      <a:gd name="connsiteY2" fmla="*/ 0 h 4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94" h="4329">
                        <a:moveTo>
                          <a:pt x="3247" y="0"/>
                        </a:moveTo>
                        <a:cubicBezTo>
                          <a:pt x="7577" y="0"/>
                          <a:pt x="7577" y="4330"/>
                          <a:pt x="3247" y="4330"/>
                        </a:cubicBezTo>
                        <a:cubicBezTo>
                          <a:pt x="-1082" y="4330"/>
                          <a:pt x="-1082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10D19068-F834-4A8B-A067-220EF4C45181}"/>
                      </a:ext>
                    </a:extLst>
                  </p:cNvPr>
                  <p:cNvSpPr/>
                  <p:nvPr/>
                </p:nvSpPr>
                <p:spPr>
                  <a:xfrm>
                    <a:off x="16348224" y="1656518"/>
                    <a:ext cx="6494" cy="8659"/>
                  </a:xfrm>
                  <a:custGeom>
                    <a:avLst/>
                    <a:gdLst>
                      <a:gd name="connsiteX0" fmla="*/ 3247 w 6494"/>
                      <a:gd name="connsiteY0" fmla="*/ 0 h 8659"/>
                      <a:gd name="connsiteX1" fmla="*/ 3247 w 6494"/>
                      <a:gd name="connsiteY1" fmla="*/ 8659 h 8659"/>
                      <a:gd name="connsiteX2" fmla="*/ 3247 w 6494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494" h="8659">
                        <a:moveTo>
                          <a:pt x="3247" y="0"/>
                        </a:moveTo>
                        <a:cubicBezTo>
                          <a:pt x="7577" y="0"/>
                          <a:pt x="7577" y="8659"/>
                          <a:pt x="3247" y="8659"/>
                        </a:cubicBezTo>
                        <a:cubicBezTo>
                          <a:pt x="-1082" y="8659"/>
                          <a:pt x="-1082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7F42CC03-DF20-4585-8022-FDAD7C5CCE5C}"/>
                      </a:ext>
                    </a:extLst>
                  </p:cNvPr>
                  <p:cNvSpPr/>
                  <p:nvPr/>
                </p:nvSpPr>
                <p:spPr>
                  <a:xfrm>
                    <a:off x="16310580" y="1721463"/>
                    <a:ext cx="6923" cy="8659"/>
                  </a:xfrm>
                  <a:custGeom>
                    <a:avLst/>
                    <a:gdLst>
                      <a:gd name="connsiteX0" fmla="*/ 1924 w 6923"/>
                      <a:gd name="connsiteY0" fmla="*/ 0 h 8659"/>
                      <a:gd name="connsiteX1" fmla="*/ 1924 w 6923"/>
                      <a:gd name="connsiteY1" fmla="*/ 8659 h 8659"/>
                      <a:gd name="connsiteX2" fmla="*/ 1924 w 6923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23" h="8659">
                        <a:moveTo>
                          <a:pt x="1924" y="0"/>
                        </a:moveTo>
                        <a:cubicBezTo>
                          <a:pt x="6254" y="0"/>
                          <a:pt x="10584" y="8659"/>
                          <a:pt x="1924" y="8659"/>
                        </a:cubicBezTo>
                        <a:cubicBezTo>
                          <a:pt x="1924" y="4330"/>
                          <a:pt x="-2405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B6405284-8488-48C4-959A-835D11217CEC}"/>
                      </a:ext>
                    </a:extLst>
                  </p:cNvPr>
                  <p:cNvSpPr/>
                  <p:nvPr/>
                </p:nvSpPr>
                <p:spPr>
                  <a:xfrm>
                    <a:off x="16336558" y="1764760"/>
                    <a:ext cx="5171" cy="4329"/>
                  </a:xfrm>
                  <a:custGeom>
                    <a:avLst/>
                    <a:gdLst>
                      <a:gd name="connsiteX0" fmla="*/ 1924 w 5171"/>
                      <a:gd name="connsiteY0" fmla="*/ 0 h 4329"/>
                      <a:gd name="connsiteX1" fmla="*/ 1924 w 5171"/>
                      <a:gd name="connsiteY1" fmla="*/ 4330 h 4329"/>
                      <a:gd name="connsiteX2" fmla="*/ 1924 w 5171"/>
                      <a:gd name="connsiteY2" fmla="*/ 0 h 4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4329">
                        <a:moveTo>
                          <a:pt x="1924" y="0"/>
                        </a:moveTo>
                        <a:cubicBezTo>
                          <a:pt x="6254" y="0"/>
                          <a:pt x="6254" y="4330"/>
                          <a:pt x="1924" y="4330"/>
                        </a:cubicBezTo>
                        <a:cubicBezTo>
                          <a:pt x="1924" y="4330"/>
                          <a:pt x="-2405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AAE98E1B-9053-4D67-A19E-E41C8632D047}"/>
                      </a:ext>
                    </a:extLst>
                  </p:cNvPr>
                  <p:cNvSpPr/>
                  <p:nvPr/>
                </p:nvSpPr>
                <p:spPr>
                  <a:xfrm>
                    <a:off x="16352553" y="1743112"/>
                    <a:ext cx="3247" cy="1924"/>
                  </a:xfrm>
                  <a:custGeom>
                    <a:avLst/>
                    <a:gdLst>
                      <a:gd name="connsiteX0" fmla="*/ 3247 w 3247"/>
                      <a:gd name="connsiteY0" fmla="*/ 0 h 1924"/>
                      <a:gd name="connsiteX1" fmla="*/ 3247 w 3247"/>
                      <a:gd name="connsiteY1" fmla="*/ 0 h 1924"/>
                      <a:gd name="connsiteX2" fmla="*/ 3247 w 3247"/>
                      <a:gd name="connsiteY2" fmla="*/ 0 h 19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47" h="1924">
                        <a:moveTo>
                          <a:pt x="3247" y="0"/>
                        </a:moveTo>
                        <a:cubicBezTo>
                          <a:pt x="3247" y="0"/>
                          <a:pt x="3247" y="4330"/>
                          <a:pt x="3247" y="0"/>
                        </a:cubicBezTo>
                        <a:cubicBezTo>
                          <a:pt x="-1082" y="4330"/>
                          <a:pt x="-1082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03180455-3485-4A27-A9C7-0AC36E2B6493}"/>
                      </a:ext>
                    </a:extLst>
                  </p:cNvPr>
                  <p:cNvSpPr/>
                  <p:nvPr/>
                </p:nvSpPr>
                <p:spPr>
                  <a:xfrm>
                    <a:off x="16236975" y="1712804"/>
                    <a:ext cx="5171" cy="4329"/>
                  </a:xfrm>
                  <a:custGeom>
                    <a:avLst/>
                    <a:gdLst>
                      <a:gd name="connsiteX0" fmla="*/ 1924 w 5171"/>
                      <a:gd name="connsiteY0" fmla="*/ 0 h 4329"/>
                      <a:gd name="connsiteX1" fmla="*/ 1924 w 5171"/>
                      <a:gd name="connsiteY1" fmla="*/ 4330 h 4329"/>
                      <a:gd name="connsiteX2" fmla="*/ 1924 w 5171"/>
                      <a:gd name="connsiteY2" fmla="*/ 0 h 4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4329">
                        <a:moveTo>
                          <a:pt x="1924" y="0"/>
                        </a:moveTo>
                        <a:cubicBezTo>
                          <a:pt x="6254" y="0"/>
                          <a:pt x="6254" y="4330"/>
                          <a:pt x="1924" y="4330"/>
                        </a:cubicBezTo>
                        <a:cubicBezTo>
                          <a:pt x="1924" y="4330"/>
                          <a:pt x="-2405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324B8AAF-FD50-48F2-89E4-1123E1D20ED7}"/>
                      </a:ext>
                    </a:extLst>
                  </p:cNvPr>
                  <p:cNvSpPr/>
                  <p:nvPr/>
                </p:nvSpPr>
                <p:spPr>
                  <a:xfrm>
                    <a:off x="16277867" y="1760430"/>
                    <a:ext cx="8659" cy="9329"/>
                  </a:xfrm>
                  <a:custGeom>
                    <a:avLst/>
                    <a:gdLst>
                      <a:gd name="connsiteX0" fmla="*/ 0 w 8659"/>
                      <a:gd name="connsiteY0" fmla="*/ 4330 h 9329"/>
                      <a:gd name="connsiteX1" fmla="*/ 4330 w 8659"/>
                      <a:gd name="connsiteY1" fmla="*/ 0 h 9329"/>
                      <a:gd name="connsiteX2" fmla="*/ 8659 w 8659"/>
                      <a:gd name="connsiteY2" fmla="*/ 4330 h 9329"/>
                      <a:gd name="connsiteX3" fmla="*/ 8659 w 8659"/>
                      <a:gd name="connsiteY3" fmla="*/ 4330 h 9329"/>
                      <a:gd name="connsiteX4" fmla="*/ 8659 w 8659"/>
                      <a:gd name="connsiteY4" fmla="*/ 4330 h 9329"/>
                      <a:gd name="connsiteX5" fmla="*/ 8659 w 8659"/>
                      <a:gd name="connsiteY5" fmla="*/ 4330 h 9329"/>
                      <a:gd name="connsiteX6" fmla="*/ 8659 w 8659"/>
                      <a:gd name="connsiteY6" fmla="*/ 4330 h 9329"/>
                      <a:gd name="connsiteX7" fmla="*/ 8659 w 8659"/>
                      <a:gd name="connsiteY7" fmla="*/ 4330 h 9329"/>
                      <a:gd name="connsiteX8" fmla="*/ 0 w 8659"/>
                      <a:gd name="connsiteY8" fmla="*/ 4330 h 9329"/>
                      <a:gd name="connsiteX9" fmla="*/ 0 w 8659"/>
                      <a:gd name="connsiteY9" fmla="*/ 4330 h 93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8659" h="9329">
                        <a:moveTo>
                          <a:pt x="0" y="4330"/>
                        </a:moveTo>
                        <a:cubicBezTo>
                          <a:pt x="0" y="0"/>
                          <a:pt x="4330" y="0"/>
                          <a:pt x="4330" y="0"/>
                        </a:cubicBezTo>
                        <a:cubicBezTo>
                          <a:pt x="4330" y="0"/>
                          <a:pt x="8659" y="0"/>
                          <a:pt x="8659" y="4330"/>
                        </a:cubicBezTo>
                        <a:cubicBezTo>
                          <a:pt x="8659" y="4330"/>
                          <a:pt x="8659" y="4330"/>
                          <a:pt x="8659" y="4330"/>
                        </a:cubicBezTo>
                        <a:lnTo>
                          <a:pt x="8659" y="4330"/>
                        </a:lnTo>
                        <a:lnTo>
                          <a:pt x="8659" y="4330"/>
                        </a:lnTo>
                        <a:cubicBezTo>
                          <a:pt x="8659" y="4330"/>
                          <a:pt x="8659" y="4330"/>
                          <a:pt x="8659" y="4330"/>
                        </a:cubicBezTo>
                        <a:cubicBezTo>
                          <a:pt x="8659" y="4330"/>
                          <a:pt x="8659" y="4330"/>
                          <a:pt x="8659" y="4330"/>
                        </a:cubicBezTo>
                        <a:cubicBezTo>
                          <a:pt x="8659" y="12989"/>
                          <a:pt x="0" y="8659"/>
                          <a:pt x="0" y="4330"/>
                        </a:cubicBezTo>
                        <a:cubicBezTo>
                          <a:pt x="0" y="4330"/>
                          <a:pt x="0" y="4330"/>
                          <a:pt x="0" y="433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E0B76B13-0BE3-41C1-8AD2-02689B5BEBA3}"/>
                      </a:ext>
                    </a:extLst>
                  </p:cNvPr>
                  <p:cNvSpPr/>
                  <p:nvPr/>
                </p:nvSpPr>
                <p:spPr>
                  <a:xfrm>
                    <a:off x="16269207" y="1687908"/>
                    <a:ext cx="8659" cy="8246"/>
                  </a:xfrm>
                  <a:custGeom>
                    <a:avLst/>
                    <a:gdLst>
                      <a:gd name="connsiteX0" fmla="*/ 0 w 8659"/>
                      <a:gd name="connsiteY0" fmla="*/ 3247 h 8246"/>
                      <a:gd name="connsiteX1" fmla="*/ 8659 w 8659"/>
                      <a:gd name="connsiteY1" fmla="*/ 3247 h 8246"/>
                      <a:gd name="connsiteX2" fmla="*/ 8659 w 8659"/>
                      <a:gd name="connsiteY2" fmla="*/ 3247 h 8246"/>
                      <a:gd name="connsiteX3" fmla="*/ 0 w 8659"/>
                      <a:gd name="connsiteY3" fmla="*/ 3247 h 8246"/>
                      <a:gd name="connsiteX4" fmla="*/ 0 w 8659"/>
                      <a:gd name="connsiteY4" fmla="*/ 3247 h 82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659" h="8246">
                        <a:moveTo>
                          <a:pt x="0" y="3247"/>
                        </a:moveTo>
                        <a:cubicBezTo>
                          <a:pt x="0" y="-1082"/>
                          <a:pt x="8659" y="-1082"/>
                          <a:pt x="8659" y="3247"/>
                        </a:cubicBezTo>
                        <a:cubicBezTo>
                          <a:pt x="8659" y="3247"/>
                          <a:pt x="8659" y="3247"/>
                          <a:pt x="8659" y="3247"/>
                        </a:cubicBezTo>
                        <a:cubicBezTo>
                          <a:pt x="8659" y="11907"/>
                          <a:pt x="0" y="7577"/>
                          <a:pt x="0" y="3247"/>
                        </a:cubicBezTo>
                        <a:cubicBezTo>
                          <a:pt x="0" y="3247"/>
                          <a:pt x="0" y="3247"/>
                          <a:pt x="0" y="3247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CF124798-0A11-416D-96B0-51520FD7E644}"/>
                      </a:ext>
                    </a:extLst>
                  </p:cNvPr>
                  <p:cNvSpPr/>
                  <p:nvPr/>
                </p:nvSpPr>
                <p:spPr>
                  <a:xfrm>
                    <a:off x="16287608" y="1647859"/>
                    <a:ext cx="12297" cy="8659"/>
                  </a:xfrm>
                  <a:custGeom>
                    <a:avLst/>
                    <a:gdLst>
                      <a:gd name="connsiteX0" fmla="*/ 3247 w 12297"/>
                      <a:gd name="connsiteY0" fmla="*/ 0 h 8659"/>
                      <a:gd name="connsiteX1" fmla="*/ 3247 w 12297"/>
                      <a:gd name="connsiteY1" fmla="*/ 0 h 8659"/>
                      <a:gd name="connsiteX2" fmla="*/ 7577 w 12297"/>
                      <a:gd name="connsiteY2" fmla="*/ 8659 h 8659"/>
                      <a:gd name="connsiteX3" fmla="*/ 3247 w 12297"/>
                      <a:gd name="connsiteY3" fmla="*/ 4330 h 8659"/>
                      <a:gd name="connsiteX4" fmla="*/ 3247 w 12297"/>
                      <a:gd name="connsiteY4" fmla="*/ 4330 h 8659"/>
                      <a:gd name="connsiteX5" fmla="*/ 3247 w 12297"/>
                      <a:gd name="connsiteY5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297" h="8659">
                        <a:moveTo>
                          <a:pt x="3247" y="0"/>
                        </a:moveTo>
                        <a:cubicBezTo>
                          <a:pt x="3247" y="0"/>
                          <a:pt x="3247" y="0"/>
                          <a:pt x="3247" y="0"/>
                        </a:cubicBezTo>
                        <a:cubicBezTo>
                          <a:pt x="11907" y="0"/>
                          <a:pt x="16236" y="8659"/>
                          <a:pt x="7577" y="8659"/>
                        </a:cubicBezTo>
                        <a:cubicBezTo>
                          <a:pt x="3247" y="8659"/>
                          <a:pt x="3247" y="8659"/>
                          <a:pt x="3247" y="4330"/>
                        </a:cubicBezTo>
                        <a:cubicBezTo>
                          <a:pt x="3247" y="4330"/>
                          <a:pt x="3247" y="4330"/>
                          <a:pt x="3247" y="4330"/>
                        </a:cubicBezTo>
                        <a:cubicBezTo>
                          <a:pt x="-1082" y="4330"/>
                          <a:pt x="-1082" y="0"/>
                          <a:pt x="3247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589728BA-566F-44E7-9E69-D45F8528C424}"/>
                      </a:ext>
                    </a:extLst>
                  </p:cNvPr>
                  <p:cNvSpPr/>
                  <p:nvPr/>
                </p:nvSpPr>
                <p:spPr>
                  <a:xfrm>
                    <a:off x="16388514" y="1777749"/>
                    <a:ext cx="5171" cy="8659"/>
                  </a:xfrm>
                  <a:custGeom>
                    <a:avLst/>
                    <a:gdLst>
                      <a:gd name="connsiteX0" fmla="*/ 1924 w 5171"/>
                      <a:gd name="connsiteY0" fmla="*/ 0 h 8659"/>
                      <a:gd name="connsiteX1" fmla="*/ 1924 w 5171"/>
                      <a:gd name="connsiteY1" fmla="*/ 8659 h 8659"/>
                      <a:gd name="connsiteX2" fmla="*/ 1924 w 5171"/>
                      <a:gd name="connsiteY2" fmla="*/ 0 h 8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5171" h="8659">
                        <a:moveTo>
                          <a:pt x="1924" y="0"/>
                        </a:moveTo>
                        <a:cubicBezTo>
                          <a:pt x="6254" y="0"/>
                          <a:pt x="6254" y="8659"/>
                          <a:pt x="1924" y="8659"/>
                        </a:cubicBezTo>
                        <a:cubicBezTo>
                          <a:pt x="1924" y="8659"/>
                          <a:pt x="-2405" y="0"/>
                          <a:pt x="1924" y="0"/>
                        </a:cubicBezTo>
                        <a:close/>
                      </a:path>
                    </a:pathLst>
                  </a:custGeom>
                  <a:solidFill>
                    <a:srgbClr val="F49C84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039B346C-4BF4-4F98-A211-1CFA5FB1AD1C}"/>
                    </a:ext>
                  </a:extLst>
                </p:cNvPr>
                <p:cNvSpPr/>
                <p:nvPr/>
              </p:nvSpPr>
              <p:spPr>
                <a:xfrm>
                  <a:off x="16251409" y="1633246"/>
                  <a:ext cx="182325" cy="108782"/>
                </a:xfrm>
                <a:custGeom>
                  <a:avLst/>
                  <a:gdLst>
                    <a:gd name="connsiteX0" fmla="*/ 39446 w 182325"/>
                    <a:gd name="connsiteY0" fmla="*/ 1624 h 108782"/>
                    <a:gd name="connsiteX1" fmla="*/ 100062 w 182325"/>
                    <a:gd name="connsiteY1" fmla="*/ 14613 h 108782"/>
                    <a:gd name="connsiteX2" fmla="*/ 121710 w 182325"/>
                    <a:gd name="connsiteY2" fmla="*/ 23272 h 108782"/>
                    <a:gd name="connsiteX3" fmla="*/ 182325 w 182325"/>
                    <a:gd name="connsiteY3" fmla="*/ 105536 h 108782"/>
                    <a:gd name="connsiteX4" fmla="*/ 173666 w 182325"/>
                    <a:gd name="connsiteY4" fmla="*/ 105536 h 108782"/>
                    <a:gd name="connsiteX5" fmla="*/ 61095 w 182325"/>
                    <a:gd name="connsiteY5" fmla="*/ 66569 h 108782"/>
                    <a:gd name="connsiteX6" fmla="*/ 479 w 182325"/>
                    <a:gd name="connsiteY6" fmla="*/ 36261 h 108782"/>
                    <a:gd name="connsiteX7" fmla="*/ 39446 w 182325"/>
                    <a:gd name="connsiteY7" fmla="*/ 1624 h 108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2325" h="108782">
                      <a:moveTo>
                        <a:pt x="39446" y="1624"/>
                      </a:moveTo>
                      <a:cubicBezTo>
                        <a:pt x="61095" y="-2706"/>
                        <a:pt x="82743" y="1624"/>
                        <a:pt x="100062" y="14613"/>
                      </a:cubicBezTo>
                      <a:cubicBezTo>
                        <a:pt x="108721" y="18942"/>
                        <a:pt x="113051" y="18942"/>
                        <a:pt x="121710" y="23272"/>
                      </a:cubicBezTo>
                      <a:cubicBezTo>
                        <a:pt x="152018" y="36261"/>
                        <a:pt x="177996" y="70898"/>
                        <a:pt x="182325" y="105536"/>
                      </a:cubicBezTo>
                      <a:cubicBezTo>
                        <a:pt x="182325" y="109865"/>
                        <a:pt x="177996" y="109865"/>
                        <a:pt x="173666" y="105536"/>
                      </a:cubicBezTo>
                      <a:cubicBezTo>
                        <a:pt x="147688" y="70898"/>
                        <a:pt x="100062" y="66569"/>
                        <a:pt x="61095" y="66569"/>
                      </a:cubicBezTo>
                      <a:cubicBezTo>
                        <a:pt x="35116" y="66569"/>
                        <a:pt x="4809" y="62239"/>
                        <a:pt x="479" y="36261"/>
                      </a:cubicBezTo>
                      <a:cubicBezTo>
                        <a:pt x="-3851" y="10283"/>
                        <a:pt x="22128" y="5953"/>
                        <a:pt x="39446" y="1624"/>
                      </a:cubicBezTo>
                      <a:close/>
                    </a:path>
                  </a:pathLst>
                </a:custGeom>
                <a:solidFill>
                  <a:srgbClr val="EEB4CF">
                    <a:alpha val="40000"/>
                  </a:srgbClr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9C5F76C6-B6EC-489E-B57D-E7B156E57C4D}"/>
                  </a:ext>
                </a:extLst>
              </p:cNvPr>
              <p:cNvSpPr/>
              <p:nvPr/>
            </p:nvSpPr>
            <p:spPr>
              <a:xfrm>
                <a:off x="16264878" y="1608892"/>
                <a:ext cx="186175" cy="108241"/>
              </a:xfrm>
              <a:custGeom>
                <a:avLst/>
                <a:gdLst>
                  <a:gd name="connsiteX0" fmla="*/ 0 w 186175"/>
                  <a:gd name="connsiteY0" fmla="*/ 0 h 108241"/>
                  <a:gd name="connsiteX1" fmla="*/ 34637 w 186175"/>
                  <a:gd name="connsiteY1" fmla="*/ 4330 h 108241"/>
                  <a:gd name="connsiteX2" fmla="*/ 69275 w 186175"/>
                  <a:gd name="connsiteY2" fmla="*/ 12989 h 108241"/>
                  <a:gd name="connsiteX3" fmla="*/ 86593 w 186175"/>
                  <a:gd name="connsiteY3" fmla="*/ 21648 h 108241"/>
                  <a:gd name="connsiteX4" fmla="*/ 103912 w 186175"/>
                  <a:gd name="connsiteY4" fmla="*/ 30308 h 108241"/>
                  <a:gd name="connsiteX5" fmla="*/ 121231 w 186175"/>
                  <a:gd name="connsiteY5" fmla="*/ 43297 h 108241"/>
                  <a:gd name="connsiteX6" fmla="*/ 138549 w 186175"/>
                  <a:gd name="connsiteY6" fmla="*/ 56286 h 108241"/>
                  <a:gd name="connsiteX7" fmla="*/ 151538 w 186175"/>
                  <a:gd name="connsiteY7" fmla="*/ 69275 h 108241"/>
                  <a:gd name="connsiteX8" fmla="*/ 164527 w 186175"/>
                  <a:gd name="connsiteY8" fmla="*/ 82264 h 108241"/>
                  <a:gd name="connsiteX9" fmla="*/ 181846 w 186175"/>
                  <a:gd name="connsiteY9" fmla="*/ 99582 h 108241"/>
                  <a:gd name="connsiteX10" fmla="*/ 186176 w 186175"/>
                  <a:gd name="connsiteY10" fmla="*/ 108242 h 108241"/>
                  <a:gd name="connsiteX11" fmla="*/ 177516 w 186175"/>
                  <a:gd name="connsiteY11" fmla="*/ 103912 h 108241"/>
                  <a:gd name="connsiteX12" fmla="*/ 168857 w 186175"/>
                  <a:gd name="connsiteY12" fmla="*/ 95253 h 108241"/>
                  <a:gd name="connsiteX13" fmla="*/ 155868 w 186175"/>
                  <a:gd name="connsiteY13" fmla="*/ 86593 h 108241"/>
                  <a:gd name="connsiteX14" fmla="*/ 142879 w 186175"/>
                  <a:gd name="connsiteY14" fmla="*/ 77934 h 108241"/>
                  <a:gd name="connsiteX15" fmla="*/ 129890 w 186175"/>
                  <a:gd name="connsiteY15" fmla="*/ 64945 h 108241"/>
                  <a:gd name="connsiteX16" fmla="*/ 112571 w 186175"/>
                  <a:gd name="connsiteY16" fmla="*/ 51956 h 108241"/>
                  <a:gd name="connsiteX17" fmla="*/ 95253 w 186175"/>
                  <a:gd name="connsiteY17" fmla="*/ 43297 h 108241"/>
                  <a:gd name="connsiteX18" fmla="*/ 77934 w 186175"/>
                  <a:gd name="connsiteY18" fmla="*/ 34637 h 108241"/>
                  <a:gd name="connsiteX19" fmla="*/ 60615 w 186175"/>
                  <a:gd name="connsiteY19" fmla="*/ 25978 h 108241"/>
                  <a:gd name="connsiteX20" fmla="*/ 25978 w 186175"/>
                  <a:gd name="connsiteY20" fmla="*/ 12989 h 108241"/>
                  <a:gd name="connsiteX21" fmla="*/ 0 w 186175"/>
                  <a:gd name="connsiteY21" fmla="*/ 4330 h 108241"/>
                  <a:gd name="connsiteX22" fmla="*/ 0 w 186175"/>
                  <a:gd name="connsiteY22" fmla="*/ 0 h 10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86175" h="108241">
                    <a:moveTo>
                      <a:pt x="0" y="0"/>
                    </a:moveTo>
                    <a:cubicBezTo>
                      <a:pt x="0" y="0"/>
                      <a:pt x="12989" y="0"/>
                      <a:pt x="34637" y="4330"/>
                    </a:cubicBezTo>
                    <a:cubicBezTo>
                      <a:pt x="43297" y="8659"/>
                      <a:pt x="56286" y="8659"/>
                      <a:pt x="69275" y="12989"/>
                    </a:cubicBezTo>
                    <a:cubicBezTo>
                      <a:pt x="73604" y="17319"/>
                      <a:pt x="82264" y="17319"/>
                      <a:pt x="86593" y="21648"/>
                    </a:cubicBezTo>
                    <a:cubicBezTo>
                      <a:pt x="90923" y="25978"/>
                      <a:pt x="99582" y="25978"/>
                      <a:pt x="103912" y="30308"/>
                    </a:cubicBezTo>
                    <a:cubicBezTo>
                      <a:pt x="108242" y="34637"/>
                      <a:pt x="116901" y="38967"/>
                      <a:pt x="121231" y="43297"/>
                    </a:cubicBezTo>
                    <a:cubicBezTo>
                      <a:pt x="125560" y="47626"/>
                      <a:pt x="134220" y="51956"/>
                      <a:pt x="138549" y="56286"/>
                    </a:cubicBezTo>
                    <a:cubicBezTo>
                      <a:pt x="142879" y="60615"/>
                      <a:pt x="147209" y="64945"/>
                      <a:pt x="151538" y="69275"/>
                    </a:cubicBezTo>
                    <a:cubicBezTo>
                      <a:pt x="155868" y="73604"/>
                      <a:pt x="160198" y="77934"/>
                      <a:pt x="164527" y="82264"/>
                    </a:cubicBezTo>
                    <a:cubicBezTo>
                      <a:pt x="173187" y="90923"/>
                      <a:pt x="177516" y="95253"/>
                      <a:pt x="181846" y="99582"/>
                    </a:cubicBezTo>
                    <a:cubicBezTo>
                      <a:pt x="186176" y="103912"/>
                      <a:pt x="186176" y="108242"/>
                      <a:pt x="186176" y="108242"/>
                    </a:cubicBezTo>
                    <a:cubicBezTo>
                      <a:pt x="186176" y="108242"/>
                      <a:pt x="181846" y="103912"/>
                      <a:pt x="177516" y="103912"/>
                    </a:cubicBezTo>
                    <a:cubicBezTo>
                      <a:pt x="173187" y="103912"/>
                      <a:pt x="173187" y="99582"/>
                      <a:pt x="168857" y="95253"/>
                    </a:cubicBezTo>
                    <a:cubicBezTo>
                      <a:pt x="164527" y="90923"/>
                      <a:pt x="160198" y="90923"/>
                      <a:pt x="155868" y="86593"/>
                    </a:cubicBezTo>
                    <a:cubicBezTo>
                      <a:pt x="151538" y="82264"/>
                      <a:pt x="147209" y="77934"/>
                      <a:pt x="142879" y="77934"/>
                    </a:cubicBezTo>
                    <a:cubicBezTo>
                      <a:pt x="138549" y="73604"/>
                      <a:pt x="134220" y="69275"/>
                      <a:pt x="129890" y="64945"/>
                    </a:cubicBezTo>
                    <a:cubicBezTo>
                      <a:pt x="125560" y="60615"/>
                      <a:pt x="116901" y="56286"/>
                      <a:pt x="112571" y="51956"/>
                    </a:cubicBezTo>
                    <a:cubicBezTo>
                      <a:pt x="108242" y="47626"/>
                      <a:pt x="99582" y="43297"/>
                      <a:pt x="95253" y="43297"/>
                    </a:cubicBezTo>
                    <a:cubicBezTo>
                      <a:pt x="90923" y="38967"/>
                      <a:pt x="82264" y="34637"/>
                      <a:pt x="77934" y="34637"/>
                    </a:cubicBezTo>
                    <a:cubicBezTo>
                      <a:pt x="73604" y="30308"/>
                      <a:pt x="64945" y="30308"/>
                      <a:pt x="60615" y="25978"/>
                    </a:cubicBezTo>
                    <a:cubicBezTo>
                      <a:pt x="47626" y="21648"/>
                      <a:pt x="38967" y="17319"/>
                      <a:pt x="25978" y="12989"/>
                    </a:cubicBezTo>
                    <a:cubicBezTo>
                      <a:pt x="17319" y="8659"/>
                      <a:pt x="8659" y="8659"/>
                      <a:pt x="0" y="4330"/>
                    </a:cubicBezTo>
                    <a:cubicBezTo>
                      <a:pt x="433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7725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1189CB54-BE4A-4BEE-BD6B-5617CE090626}"/>
                  </a:ext>
                </a:extLst>
              </p:cNvPr>
              <p:cNvSpPr/>
              <p:nvPr/>
            </p:nvSpPr>
            <p:spPr>
              <a:xfrm>
                <a:off x="16342812" y="1344782"/>
                <a:ext cx="155868" cy="108241"/>
              </a:xfrm>
              <a:custGeom>
                <a:avLst/>
                <a:gdLst>
                  <a:gd name="connsiteX0" fmla="*/ 0 w 155868"/>
                  <a:gd name="connsiteY0" fmla="*/ 103912 h 108241"/>
                  <a:gd name="connsiteX1" fmla="*/ 12989 w 155868"/>
                  <a:gd name="connsiteY1" fmla="*/ 73604 h 108241"/>
                  <a:gd name="connsiteX2" fmla="*/ 30308 w 155868"/>
                  <a:gd name="connsiteY2" fmla="*/ 47626 h 108241"/>
                  <a:gd name="connsiteX3" fmla="*/ 43297 w 155868"/>
                  <a:gd name="connsiteY3" fmla="*/ 34637 h 108241"/>
                  <a:gd name="connsiteX4" fmla="*/ 56286 w 155868"/>
                  <a:gd name="connsiteY4" fmla="*/ 21648 h 108241"/>
                  <a:gd name="connsiteX5" fmla="*/ 73604 w 155868"/>
                  <a:gd name="connsiteY5" fmla="*/ 12989 h 108241"/>
                  <a:gd name="connsiteX6" fmla="*/ 90923 w 155868"/>
                  <a:gd name="connsiteY6" fmla="*/ 4330 h 108241"/>
                  <a:gd name="connsiteX7" fmla="*/ 99582 w 155868"/>
                  <a:gd name="connsiteY7" fmla="*/ 0 h 108241"/>
                  <a:gd name="connsiteX8" fmla="*/ 108242 w 155868"/>
                  <a:gd name="connsiteY8" fmla="*/ 0 h 108241"/>
                  <a:gd name="connsiteX9" fmla="*/ 125560 w 155868"/>
                  <a:gd name="connsiteY9" fmla="*/ 0 h 108241"/>
                  <a:gd name="connsiteX10" fmla="*/ 138549 w 155868"/>
                  <a:gd name="connsiteY10" fmla="*/ 0 h 108241"/>
                  <a:gd name="connsiteX11" fmla="*/ 147209 w 155868"/>
                  <a:gd name="connsiteY11" fmla="*/ 4330 h 108241"/>
                  <a:gd name="connsiteX12" fmla="*/ 155868 w 155868"/>
                  <a:gd name="connsiteY12" fmla="*/ 8659 h 108241"/>
                  <a:gd name="connsiteX13" fmla="*/ 147209 w 155868"/>
                  <a:gd name="connsiteY13" fmla="*/ 8659 h 108241"/>
                  <a:gd name="connsiteX14" fmla="*/ 138549 w 155868"/>
                  <a:gd name="connsiteY14" fmla="*/ 8659 h 108241"/>
                  <a:gd name="connsiteX15" fmla="*/ 125560 w 155868"/>
                  <a:gd name="connsiteY15" fmla="*/ 8659 h 108241"/>
                  <a:gd name="connsiteX16" fmla="*/ 112571 w 155868"/>
                  <a:gd name="connsiteY16" fmla="*/ 12989 h 108241"/>
                  <a:gd name="connsiteX17" fmla="*/ 95253 w 155868"/>
                  <a:gd name="connsiteY17" fmla="*/ 17319 h 108241"/>
                  <a:gd name="connsiteX18" fmla="*/ 77934 w 155868"/>
                  <a:gd name="connsiteY18" fmla="*/ 25978 h 108241"/>
                  <a:gd name="connsiteX19" fmla="*/ 60615 w 155868"/>
                  <a:gd name="connsiteY19" fmla="*/ 34637 h 108241"/>
                  <a:gd name="connsiteX20" fmla="*/ 47626 w 155868"/>
                  <a:gd name="connsiteY20" fmla="*/ 47626 h 108241"/>
                  <a:gd name="connsiteX21" fmla="*/ 34637 w 155868"/>
                  <a:gd name="connsiteY21" fmla="*/ 60615 h 108241"/>
                  <a:gd name="connsiteX22" fmla="*/ 12989 w 155868"/>
                  <a:gd name="connsiteY22" fmla="*/ 86593 h 108241"/>
                  <a:gd name="connsiteX23" fmla="*/ 4330 w 155868"/>
                  <a:gd name="connsiteY23" fmla="*/ 99582 h 108241"/>
                  <a:gd name="connsiteX24" fmla="*/ 0 w 155868"/>
                  <a:gd name="connsiteY24" fmla="*/ 108242 h 108241"/>
                  <a:gd name="connsiteX25" fmla="*/ 0 w 155868"/>
                  <a:gd name="connsiteY25" fmla="*/ 103912 h 10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55868" h="108241">
                    <a:moveTo>
                      <a:pt x="0" y="103912"/>
                    </a:moveTo>
                    <a:cubicBezTo>
                      <a:pt x="0" y="103912"/>
                      <a:pt x="4330" y="90923"/>
                      <a:pt x="12989" y="73604"/>
                    </a:cubicBezTo>
                    <a:cubicBezTo>
                      <a:pt x="17319" y="64945"/>
                      <a:pt x="21648" y="56286"/>
                      <a:pt x="30308" y="47626"/>
                    </a:cubicBezTo>
                    <a:cubicBezTo>
                      <a:pt x="34637" y="43297"/>
                      <a:pt x="38967" y="38967"/>
                      <a:pt x="43297" y="34637"/>
                    </a:cubicBezTo>
                    <a:cubicBezTo>
                      <a:pt x="47626" y="30308"/>
                      <a:pt x="51956" y="25978"/>
                      <a:pt x="56286" y="21648"/>
                    </a:cubicBezTo>
                    <a:cubicBezTo>
                      <a:pt x="60615" y="17319"/>
                      <a:pt x="69275" y="12989"/>
                      <a:pt x="73604" y="12989"/>
                    </a:cubicBezTo>
                    <a:cubicBezTo>
                      <a:pt x="77934" y="8659"/>
                      <a:pt x="86593" y="8659"/>
                      <a:pt x="90923" y="4330"/>
                    </a:cubicBezTo>
                    <a:cubicBezTo>
                      <a:pt x="95253" y="4330"/>
                      <a:pt x="95253" y="4330"/>
                      <a:pt x="99582" y="0"/>
                    </a:cubicBezTo>
                    <a:cubicBezTo>
                      <a:pt x="103912" y="0"/>
                      <a:pt x="103912" y="0"/>
                      <a:pt x="108242" y="0"/>
                    </a:cubicBezTo>
                    <a:cubicBezTo>
                      <a:pt x="112571" y="0"/>
                      <a:pt x="121231" y="0"/>
                      <a:pt x="125560" y="0"/>
                    </a:cubicBezTo>
                    <a:cubicBezTo>
                      <a:pt x="129890" y="0"/>
                      <a:pt x="134220" y="0"/>
                      <a:pt x="138549" y="0"/>
                    </a:cubicBezTo>
                    <a:cubicBezTo>
                      <a:pt x="142879" y="0"/>
                      <a:pt x="147209" y="0"/>
                      <a:pt x="147209" y="4330"/>
                    </a:cubicBezTo>
                    <a:cubicBezTo>
                      <a:pt x="151538" y="4330"/>
                      <a:pt x="155868" y="8659"/>
                      <a:pt x="155868" y="8659"/>
                    </a:cubicBezTo>
                    <a:cubicBezTo>
                      <a:pt x="155868" y="8659"/>
                      <a:pt x="151538" y="8659"/>
                      <a:pt x="147209" y="8659"/>
                    </a:cubicBezTo>
                    <a:cubicBezTo>
                      <a:pt x="142879" y="8659"/>
                      <a:pt x="142879" y="8659"/>
                      <a:pt x="138549" y="8659"/>
                    </a:cubicBezTo>
                    <a:cubicBezTo>
                      <a:pt x="134220" y="8659"/>
                      <a:pt x="129890" y="8659"/>
                      <a:pt x="125560" y="8659"/>
                    </a:cubicBezTo>
                    <a:cubicBezTo>
                      <a:pt x="121231" y="8659"/>
                      <a:pt x="116901" y="8659"/>
                      <a:pt x="112571" y="12989"/>
                    </a:cubicBezTo>
                    <a:cubicBezTo>
                      <a:pt x="108242" y="12989"/>
                      <a:pt x="103912" y="17319"/>
                      <a:pt x="95253" y="17319"/>
                    </a:cubicBezTo>
                    <a:cubicBezTo>
                      <a:pt x="90923" y="17319"/>
                      <a:pt x="86593" y="21648"/>
                      <a:pt x="77934" y="25978"/>
                    </a:cubicBezTo>
                    <a:cubicBezTo>
                      <a:pt x="73604" y="30308"/>
                      <a:pt x="69275" y="34637"/>
                      <a:pt x="60615" y="34637"/>
                    </a:cubicBezTo>
                    <a:cubicBezTo>
                      <a:pt x="56286" y="38967"/>
                      <a:pt x="51956" y="43297"/>
                      <a:pt x="47626" y="47626"/>
                    </a:cubicBezTo>
                    <a:cubicBezTo>
                      <a:pt x="43297" y="51956"/>
                      <a:pt x="38967" y="56286"/>
                      <a:pt x="34637" y="60615"/>
                    </a:cubicBezTo>
                    <a:cubicBezTo>
                      <a:pt x="25978" y="69275"/>
                      <a:pt x="21648" y="77934"/>
                      <a:pt x="12989" y="86593"/>
                    </a:cubicBezTo>
                    <a:cubicBezTo>
                      <a:pt x="8659" y="90923"/>
                      <a:pt x="8659" y="95253"/>
                      <a:pt x="4330" y="99582"/>
                    </a:cubicBezTo>
                    <a:cubicBezTo>
                      <a:pt x="4330" y="103912"/>
                      <a:pt x="0" y="103912"/>
                      <a:pt x="0" y="108242"/>
                    </a:cubicBezTo>
                    <a:cubicBezTo>
                      <a:pt x="0" y="99582"/>
                      <a:pt x="0" y="103912"/>
                      <a:pt x="0" y="103912"/>
                    </a:cubicBezTo>
                    <a:close/>
                  </a:path>
                </a:pathLst>
              </a:custGeom>
              <a:solidFill>
                <a:srgbClr val="97725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79" name="Graphic 12">
                <a:extLst>
                  <a:ext uri="{FF2B5EF4-FFF2-40B4-BE49-F238E27FC236}">
                    <a16:creationId xmlns:a16="http://schemas.microsoft.com/office/drawing/2014/main" id="{0031C83C-B62C-42CB-83FF-0B45871734A4}"/>
                  </a:ext>
                </a:extLst>
              </p:cNvPr>
              <p:cNvGrpSpPr/>
              <p:nvPr/>
            </p:nvGrpSpPr>
            <p:grpSpPr>
              <a:xfrm>
                <a:off x="16524658" y="1773419"/>
                <a:ext cx="502241" cy="307406"/>
                <a:chOff x="16524658" y="1773419"/>
                <a:chExt cx="502241" cy="307406"/>
              </a:xfrm>
              <a:solidFill>
                <a:srgbClr val="977252"/>
              </a:solidFill>
            </p:grpSpPr>
            <p:grpSp>
              <p:nvGrpSpPr>
                <p:cNvPr id="180" name="Graphic 12">
                  <a:extLst>
                    <a:ext uri="{FF2B5EF4-FFF2-40B4-BE49-F238E27FC236}">
                      <a16:creationId xmlns:a16="http://schemas.microsoft.com/office/drawing/2014/main" id="{CF709614-A434-4057-8876-5799246B6548}"/>
                    </a:ext>
                  </a:extLst>
                </p:cNvPr>
                <p:cNvGrpSpPr/>
                <p:nvPr/>
              </p:nvGrpSpPr>
              <p:grpSpPr>
                <a:xfrm>
                  <a:off x="16524658" y="1773419"/>
                  <a:ext cx="502241" cy="307406"/>
                  <a:chOff x="16524658" y="1773419"/>
                  <a:chExt cx="502241" cy="307406"/>
                </a:xfrm>
                <a:solidFill>
                  <a:srgbClr val="977252"/>
                </a:solidFill>
              </p:grpSpPr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19D6AD96-E7FD-47AD-B749-A26AE211A5D6}"/>
                      </a:ext>
                    </a:extLst>
                  </p:cNvPr>
                  <p:cNvSpPr/>
                  <p:nvPr/>
                </p:nvSpPr>
                <p:spPr>
                  <a:xfrm>
                    <a:off x="16935976" y="1803727"/>
                    <a:ext cx="51955" cy="17318"/>
                  </a:xfrm>
                  <a:custGeom>
                    <a:avLst/>
                    <a:gdLst>
                      <a:gd name="connsiteX0" fmla="*/ 0 w 51955"/>
                      <a:gd name="connsiteY0" fmla="*/ 17319 h 17318"/>
                      <a:gd name="connsiteX1" fmla="*/ 0 w 51955"/>
                      <a:gd name="connsiteY1" fmla="*/ 17319 h 17318"/>
                      <a:gd name="connsiteX2" fmla="*/ 8659 w 51955"/>
                      <a:gd name="connsiteY2" fmla="*/ 12989 h 17318"/>
                      <a:gd name="connsiteX3" fmla="*/ 25978 w 51955"/>
                      <a:gd name="connsiteY3" fmla="*/ 4330 h 17318"/>
                      <a:gd name="connsiteX4" fmla="*/ 43297 w 51955"/>
                      <a:gd name="connsiteY4" fmla="*/ 0 h 17318"/>
                      <a:gd name="connsiteX5" fmla="*/ 51956 w 51955"/>
                      <a:gd name="connsiteY5" fmla="*/ 0 h 17318"/>
                      <a:gd name="connsiteX6" fmla="*/ 47626 w 51955"/>
                      <a:gd name="connsiteY6" fmla="*/ 4330 h 17318"/>
                      <a:gd name="connsiteX7" fmla="*/ 38967 w 51955"/>
                      <a:gd name="connsiteY7" fmla="*/ 8659 h 17318"/>
                      <a:gd name="connsiteX8" fmla="*/ 30308 w 51955"/>
                      <a:gd name="connsiteY8" fmla="*/ 12989 h 17318"/>
                      <a:gd name="connsiteX9" fmla="*/ 12989 w 51955"/>
                      <a:gd name="connsiteY9" fmla="*/ 17319 h 17318"/>
                      <a:gd name="connsiteX10" fmla="*/ 0 w 51955"/>
                      <a:gd name="connsiteY10" fmla="*/ 17319 h 173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51955" h="17318">
                        <a:moveTo>
                          <a:pt x="0" y="17319"/>
                        </a:moveTo>
                        <a:cubicBezTo>
                          <a:pt x="0" y="17319"/>
                          <a:pt x="0" y="12989"/>
                          <a:pt x="0" y="17319"/>
                        </a:cubicBezTo>
                        <a:cubicBezTo>
                          <a:pt x="4330" y="12989"/>
                          <a:pt x="4330" y="12989"/>
                          <a:pt x="8659" y="12989"/>
                        </a:cubicBezTo>
                        <a:cubicBezTo>
                          <a:pt x="12989" y="8659"/>
                          <a:pt x="17319" y="8659"/>
                          <a:pt x="25978" y="4330"/>
                        </a:cubicBezTo>
                        <a:cubicBezTo>
                          <a:pt x="30308" y="0"/>
                          <a:pt x="38967" y="0"/>
                          <a:pt x="43297" y="0"/>
                        </a:cubicBezTo>
                        <a:cubicBezTo>
                          <a:pt x="47626" y="0"/>
                          <a:pt x="51956" y="0"/>
                          <a:pt x="51956" y="0"/>
                        </a:cubicBezTo>
                        <a:cubicBezTo>
                          <a:pt x="51956" y="0"/>
                          <a:pt x="51956" y="4330"/>
                          <a:pt x="47626" y="4330"/>
                        </a:cubicBezTo>
                        <a:cubicBezTo>
                          <a:pt x="47626" y="4330"/>
                          <a:pt x="43297" y="8659"/>
                          <a:pt x="38967" y="8659"/>
                        </a:cubicBezTo>
                        <a:cubicBezTo>
                          <a:pt x="34637" y="8659"/>
                          <a:pt x="34637" y="12989"/>
                          <a:pt x="30308" y="12989"/>
                        </a:cubicBezTo>
                        <a:cubicBezTo>
                          <a:pt x="25978" y="17319"/>
                          <a:pt x="17319" y="17319"/>
                          <a:pt x="12989" y="17319"/>
                        </a:cubicBezTo>
                        <a:cubicBezTo>
                          <a:pt x="0" y="17319"/>
                          <a:pt x="0" y="17319"/>
                          <a:pt x="0" y="17319"/>
                        </a:cubicBezTo>
                        <a:close/>
                      </a:path>
                    </a:pathLst>
                  </a:custGeom>
                  <a:solidFill>
                    <a:srgbClr val="977252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DDA9D3C5-1D5F-43A0-89C9-3D318B2C2942}"/>
                      </a:ext>
                    </a:extLst>
                  </p:cNvPr>
                  <p:cNvSpPr/>
                  <p:nvPr/>
                </p:nvSpPr>
                <p:spPr>
                  <a:xfrm>
                    <a:off x="16935976" y="1773419"/>
                    <a:ext cx="90922" cy="38966"/>
                  </a:xfrm>
                  <a:custGeom>
                    <a:avLst/>
                    <a:gdLst>
                      <a:gd name="connsiteX0" fmla="*/ 0 w 90922"/>
                      <a:gd name="connsiteY0" fmla="*/ 0 h 38966"/>
                      <a:gd name="connsiteX1" fmla="*/ 0 w 90922"/>
                      <a:gd name="connsiteY1" fmla="*/ 0 h 38966"/>
                      <a:gd name="connsiteX2" fmla="*/ 12989 w 90922"/>
                      <a:gd name="connsiteY2" fmla="*/ 8659 h 38966"/>
                      <a:gd name="connsiteX3" fmla="*/ 25978 w 90922"/>
                      <a:gd name="connsiteY3" fmla="*/ 12989 h 38966"/>
                      <a:gd name="connsiteX4" fmla="*/ 34637 w 90922"/>
                      <a:gd name="connsiteY4" fmla="*/ 17319 h 38966"/>
                      <a:gd name="connsiteX5" fmla="*/ 43297 w 90922"/>
                      <a:gd name="connsiteY5" fmla="*/ 21648 h 38966"/>
                      <a:gd name="connsiteX6" fmla="*/ 60615 w 90922"/>
                      <a:gd name="connsiteY6" fmla="*/ 25978 h 38966"/>
                      <a:gd name="connsiteX7" fmla="*/ 69275 w 90922"/>
                      <a:gd name="connsiteY7" fmla="*/ 30308 h 38966"/>
                      <a:gd name="connsiteX8" fmla="*/ 77934 w 90922"/>
                      <a:gd name="connsiteY8" fmla="*/ 34637 h 38966"/>
                      <a:gd name="connsiteX9" fmla="*/ 90923 w 90922"/>
                      <a:gd name="connsiteY9" fmla="*/ 38967 h 38966"/>
                      <a:gd name="connsiteX10" fmla="*/ 77934 w 90922"/>
                      <a:gd name="connsiteY10" fmla="*/ 38967 h 38966"/>
                      <a:gd name="connsiteX11" fmla="*/ 69275 w 90922"/>
                      <a:gd name="connsiteY11" fmla="*/ 38967 h 38966"/>
                      <a:gd name="connsiteX12" fmla="*/ 60615 w 90922"/>
                      <a:gd name="connsiteY12" fmla="*/ 38967 h 38966"/>
                      <a:gd name="connsiteX13" fmla="*/ 51956 w 90922"/>
                      <a:gd name="connsiteY13" fmla="*/ 34637 h 38966"/>
                      <a:gd name="connsiteX14" fmla="*/ 43297 w 90922"/>
                      <a:gd name="connsiteY14" fmla="*/ 30308 h 38966"/>
                      <a:gd name="connsiteX15" fmla="*/ 34637 w 90922"/>
                      <a:gd name="connsiteY15" fmla="*/ 25978 h 38966"/>
                      <a:gd name="connsiteX16" fmla="*/ 25978 w 90922"/>
                      <a:gd name="connsiteY16" fmla="*/ 21648 h 38966"/>
                      <a:gd name="connsiteX17" fmla="*/ 12989 w 90922"/>
                      <a:gd name="connsiteY17" fmla="*/ 12989 h 38966"/>
                      <a:gd name="connsiteX18" fmla="*/ 0 w 90922"/>
                      <a:gd name="connsiteY18" fmla="*/ 0 h 38966"/>
                      <a:gd name="connsiteX19" fmla="*/ 0 w 90922"/>
                      <a:gd name="connsiteY19" fmla="*/ 0 h 38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90922" h="38966">
                        <a:moveTo>
                          <a:pt x="0" y="0"/>
                        </a:moveTo>
                        <a:cubicBezTo>
                          <a:pt x="0" y="0"/>
                          <a:pt x="4330" y="0"/>
                          <a:pt x="0" y="0"/>
                        </a:cubicBezTo>
                        <a:cubicBezTo>
                          <a:pt x="4330" y="4330"/>
                          <a:pt x="8659" y="4330"/>
                          <a:pt x="12989" y="8659"/>
                        </a:cubicBezTo>
                        <a:cubicBezTo>
                          <a:pt x="17319" y="8659"/>
                          <a:pt x="21648" y="12989"/>
                          <a:pt x="25978" y="12989"/>
                        </a:cubicBezTo>
                        <a:cubicBezTo>
                          <a:pt x="30308" y="12989"/>
                          <a:pt x="30308" y="17319"/>
                          <a:pt x="34637" y="17319"/>
                        </a:cubicBezTo>
                        <a:cubicBezTo>
                          <a:pt x="38967" y="17319"/>
                          <a:pt x="38967" y="17319"/>
                          <a:pt x="43297" y="21648"/>
                        </a:cubicBezTo>
                        <a:cubicBezTo>
                          <a:pt x="47626" y="25978"/>
                          <a:pt x="51956" y="25978"/>
                          <a:pt x="60615" y="25978"/>
                        </a:cubicBezTo>
                        <a:cubicBezTo>
                          <a:pt x="64945" y="25978"/>
                          <a:pt x="64945" y="25978"/>
                          <a:pt x="69275" y="30308"/>
                        </a:cubicBezTo>
                        <a:cubicBezTo>
                          <a:pt x="73604" y="30308"/>
                          <a:pt x="73604" y="30308"/>
                          <a:pt x="77934" y="34637"/>
                        </a:cubicBezTo>
                        <a:cubicBezTo>
                          <a:pt x="86593" y="38967"/>
                          <a:pt x="90923" y="38967"/>
                          <a:pt x="90923" y="38967"/>
                        </a:cubicBezTo>
                        <a:cubicBezTo>
                          <a:pt x="90923" y="38967"/>
                          <a:pt x="86593" y="38967"/>
                          <a:pt x="77934" y="38967"/>
                        </a:cubicBezTo>
                        <a:cubicBezTo>
                          <a:pt x="73604" y="38967"/>
                          <a:pt x="73604" y="38967"/>
                          <a:pt x="69275" y="38967"/>
                        </a:cubicBezTo>
                        <a:cubicBezTo>
                          <a:pt x="64945" y="38967"/>
                          <a:pt x="64945" y="38967"/>
                          <a:pt x="60615" y="38967"/>
                        </a:cubicBezTo>
                        <a:cubicBezTo>
                          <a:pt x="56286" y="38967"/>
                          <a:pt x="56286" y="38967"/>
                          <a:pt x="51956" y="34637"/>
                        </a:cubicBezTo>
                        <a:cubicBezTo>
                          <a:pt x="47626" y="34637"/>
                          <a:pt x="47626" y="34637"/>
                          <a:pt x="43297" y="30308"/>
                        </a:cubicBezTo>
                        <a:cubicBezTo>
                          <a:pt x="38967" y="30308"/>
                          <a:pt x="38967" y="30308"/>
                          <a:pt x="34637" y="25978"/>
                        </a:cubicBezTo>
                        <a:cubicBezTo>
                          <a:pt x="30308" y="25978"/>
                          <a:pt x="30308" y="21648"/>
                          <a:pt x="25978" y="21648"/>
                        </a:cubicBezTo>
                        <a:cubicBezTo>
                          <a:pt x="21648" y="17319"/>
                          <a:pt x="17319" y="17319"/>
                          <a:pt x="12989" y="12989"/>
                        </a:cubicBezTo>
                        <a:cubicBezTo>
                          <a:pt x="8659" y="8659"/>
                          <a:pt x="4330" y="433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77252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0A3481CA-E68F-46C0-B37A-0DFEE4E31463}"/>
                      </a:ext>
                    </a:extLst>
                  </p:cNvPr>
                  <p:cNvSpPr/>
                  <p:nvPr/>
                </p:nvSpPr>
                <p:spPr>
                  <a:xfrm>
                    <a:off x="16524658" y="1877331"/>
                    <a:ext cx="86593" cy="12989"/>
                  </a:xfrm>
                  <a:custGeom>
                    <a:avLst/>
                    <a:gdLst>
                      <a:gd name="connsiteX0" fmla="*/ 0 w 86593"/>
                      <a:gd name="connsiteY0" fmla="*/ 0 h 12989"/>
                      <a:gd name="connsiteX1" fmla="*/ 0 w 86593"/>
                      <a:gd name="connsiteY1" fmla="*/ 0 h 12989"/>
                      <a:gd name="connsiteX2" fmla="*/ 12989 w 86593"/>
                      <a:gd name="connsiteY2" fmla="*/ 0 h 12989"/>
                      <a:gd name="connsiteX3" fmla="*/ 25978 w 86593"/>
                      <a:gd name="connsiteY3" fmla="*/ 0 h 12989"/>
                      <a:gd name="connsiteX4" fmla="*/ 43297 w 86593"/>
                      <a:gd name="connsiteY4" fmla="*/ 0 h 12989"/>
                      <a:gd name="connsiteX5" fmla="*/ 73604 w 86593"/>
                      <a:gd name="connsiteY5" fmla="*/ 4330 h 12989"/>
                      <a:gd name="connsiteX6" fmla="*/ 86593 w 86593"/>
                      <a:gd name="connsiteY6" fmla="*/ 8659 h 12989"/>
                      <a:gd name="connsiteX7" fmla="*/ 73604 w 86593"/>
                      <a:gd name="connsiteY7" fmla="*/ 12989 h 12989"/>
                      <a:gd name="connsiteX8" fmla="*/ 60615 w 86593"/>
                      <a:gd name="connsiteY8" fmla="*/ 12989 h 12989"/>
                      <a:gd name="connsiteX9" fmla="*/ 51956 w 86593"/>
                      <a:gd name="connsiteY9" fmla="*/ 12989 h 12989"/>
                      <a:gd name="connsiteX10" fmla="*/ 43297 w 86593"/>
                      <a:gd name="connsiteY10" fmla="*/ 12989 h 12989"/>
                      <a:gd name="connsiteX11" fmla="*/ 25978 w 86593"/>
                      <a:gd name="connsiteY11" fmla="*/ 12989 h 12989"/>
                      <a:gd name="connsiteX12" fmla="*/ 12989 w 86593"/>
                      <a:gd name="connsiteY12" fmla="*/ 8659 h 12989"/>
                      <a:gd name="connsiteX13" fmla="*/ 0 w 86593"/>
                      <a:gd name="connsiteY13" fmla="*/ 0 h 12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86593" h="12989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4330" y="0"/>
                          <a:pt x="8659" y="0"/>
                          <a:pt x="12989" y="0"/>
                        </a:cubicBezTo>
                        <a:cubicBezTo>
                          <a:pt x="17319" y="0"/>
                          <a:pt x="21648" y="0"/>
                          <a:pt x="25978" y="0"/>
                        </a:cubicBezTo>
                        <a:cubicBezTo>
                          <a:pt x="30308" y="0"/>
                          <a:pt x="34637" y="0"/>
                          <a:pt x="43297" y="0"/>
                        </a:cubicBezTo>
                        <a:cubicBezTo>
                          <a:pt x="56286" y="0"/>
                          <a:pt x="64945" y="0"/>
                          <a:pt x="73604" y="4330"/>
                        </a:cubicBezTo>
                        <a:cubicBezTo>
                          <a:pt x="82264" y="4330"/>
                          <a:pt x="86593" y="8659"/>
                          <a:pt x="86593" y="8659"/>
                        </a:cubicBezTo>
                        <a:cubicBezTo>
                          <a:pt x="86593" y="8659"/>
                          <a:pt x="82264" y="8659"/>
                          <a:pt x="73604" y="12989"/>
                        </a:cubicBezTo>
                        <a:cubicBezTo>
                          <a:pt x="69275" y="12989"/>
                          <a:pt x="64945" y="12989"/>
                          <a:pt x="60615" y="12989"/>
                        </a:cubicBezTo>
                        <a:cubicBezTo>
                          <a:pt x="56286" y="12989"/>
                          <a:pt x="56286" y="12989"/>
                          <a:pt x="51956" y="12989"/>
                        </a:cubicBezTo>
                        <a:cubicBezTo>
                          <a:pt x="47626" y="12989"/>
                          <a:pt x="47626" y="12989"/>
                          <a:pt x="43297" y="12989"/>
                        </a:cubicBezTo>
                        <a:cubicBezTo>
                          <a:pt x="38967" y="12989"/>
                          <a:pt x="30308" y="12989"/>
                          <a:pt x="25978" y="12989"/>
                        </a:cubicBezTo>
                        <a:cubicBezTo>
                          <a:pt x="21648" y="12989"/>
                          <a:pt x="17319" y="12989"/>
                          <a:pt x="12989" y="8659"/>
                        </a:cubicBezTo>
                        <a:cubicBezTo>
                          <a:pt x="4330" y="433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977252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1FBF9DBA-A5F1-44C6-86F5-1E36A791A896}"/>
                      </a:ext>
                    </a:extLst>
                  </p:cNvPr>
                  <p:cNvSpPr/>
                  <p:nvPr/>
                </p:nvSpPr>
                <p:spPr>
                  <a:xfrm>
                    <a:off x="16736811" y="2067837"/>
                    <a:ext cx="103912" cy="12988"/>
                  </a:xfrm>
                  <a:custGeom>
                    <a:avLst/>
                    <a:gdLst>
                      <a:gd name="connsiteX0" fmla="*/ 0 w 103912"/>
                      <a:gd name="connsiteY0" fmla="*/ 8659 h 12988"/>
                      <a:gd name="connsiteX1" fmla="*/ 4330 w 103912"/>
                      <a:gd name="connsiteY1" fmla="*/ 8659 h 12988"/>
                      <a:gd name="connsiteX2" fmla="*/ 17319 w 103912"/>
                      <a:gd name="connsiteY2" fmla="*/ 8659 h 12988"/>
                      <a:gd name="connsiteX3" fmla="*/ 34637 w 103912"/>
                      <a:gd name="connsiteY3" fmla="*/ 8659 h 12988"/>
                      <a:gd name="connsiteX4" fmla="*/ 43297 w 103912"/>
                      <a:gd name="connsiteY4" fmla="*/ 8659 h 12988"/>
                      <a:gd name="connsiteX5" fmla="*/ 51956 w 103912"/>
                      <a:gd name="connsiteY5" fmla="*/ 8659 h 12988"/>
                      <a:gd name="connsiteX6" fmla="*/ 69275 w 103912"/>
                      <a:gd name="connsiteY6" fmla="*/ 8659 h 12988"/>
                      <a:gd name="connsiteX7" fmla="*/ 86593 w 103912"/>
                      <a:gd name="connsiteY7" fmla="*/ 4330 h 12988"/>
                      <a:gd name="connsiteX8" fmla="*/ 103912 w 103912"/>
                      <a:gd name="connsiteY8" fmla="*/ 0 h 12988"/>
                      <a:gd name="connsiteX9" fmla="*/ 90923 w 103912"/>
                      <a:gd name="connsiteY9" fmla="*/ 8659 h 12988"/>
                      <a:gd name="connsiteX10" fmla="*/ 73604 w 103912"/>
                      <a:gd name="connsiteY10" fmla="*/ 12989 h 12988"/>
                      <a:gd name="connsiteX11" fmla="*/ 64945 w 103912"/>
                      <a:gd name="connsiteY11" fmla="*/ 12989 h 12988"/>
                      <a:gd name="connsiteX12" fmla="*/ 56286 w 103912"/>
                      <a:gd name="connsiteY12" fmla="*/ 12989 h 12988"/>
                      <a:gd name="connsiteX13" fmla="*/ 38967 w 103912"/>
                      <a:gd name="connsiteY13" fmla="*/ 12989 h 12988"/>
                      <a:gd name="connsiteX14" fmla="*/ 21648 w 103912"/>
                      <a:gd name="connsiteY14" fmla="*/ 8659 h 12988"/>
                      <a:gd name="connsiteX15" fmla="*/ 0 w 103912"/>
                      <a:gd name="connsiteY15" fmla="*/ 8659 h 12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03912" h="12988">
                        <a:moveTo>
                          <a:pt x="0" y="8659"/>
                        </a:moveTo>
                        <a:cubicBezTo>
                          <a:pt x="0" y="8659"/>
                          <a:pt x="0" y="8659"/>
                          <a:pt x="4330" y="8659"/>
                        </a:cubicBezTo>
                        <a:cubicBezTo>
                          <a:pt x="8659" y="8659"/>
                          <a:pt x="12989" y="8659"/>
                          <a:pt x="17319" y="8659"/>
                        </a:cubicBezTo>
                        <a:cubicBezTo>
                          <a:pt x="21648" y="8659"/>
                          <a:pt x="25978" y="8659"/>
                          <a:pt x="34637" y="8659"/>
                        </a:cubicBezTo>
                        <a:cubicBezTo>
                          <a:pt x="38967" y="8659"/>
                          <a:pt x="38967" y="8659"/>
                          <a:pt x="43297" y="8659"/>
                        </a:cubicBezTo>
                        <a:cubicBezTo>
                          <a:pt x="47626" y="8659"/>
                          <a:pt x="47626" y="8659"/>
                          <a:pt x="51956" y="8659"/>
                        </a:cubicBezTo>
                        <a:cubicBezTo>
                          <a:pt x="56286" y="8659"/>
                          <a:pt x="64945" y="8659"/>
                          <a:pt x="69275" y="8659"/>
                        </a:cubicBezTo>
                        <a:cubicBezTo>
                          <a:pt x="73604" y="8659"/>
                          <a:pt x="82264" y="8659"/>
                          <a:pt x="86593" y="4330"/>
                        </a:cubicBezTo>
                        <a:cubicBezTo>
                          <a:pt x="95253" y="4330"/>
                          <a:pt x="103912" y="0"/>
                          <a:pt x="103912" y="0"/>
                        </a:cubicBezTo>
                        <a:cubicBezTo>
                          <a:pt x="103912" y="0"/>
                          <a:pt x="99582" y="4330"/>
                          <a:pt x="90923" y="8659"/>
                        </a:cubicBezTo>
                        <a:cubicBezTo>
                          <a:pt x="86593" y="12989"/>
                          <a:pt x="82264" y="12989"/>
                          <a:pt x="73604" y="12989"/>
                        </a:cubicBezTo>
                        <a:cubicBezTo>
                          <a:pt x="69275" y="12989"/>
                          <a:pt x="69275" y="12989"/>
                          <a:pt x="64945" y="12989"/>
                        </a:cubicBezTo>
                        <a:cubicBezTo>
                          <a:pt x="60615" y="12989"/>
                          <a:pt x="60615" y="12989"/>
                          <a:pt x="56286" y="12989"/>
                        </a:cubicBezTo>
                        <a:cubicBezTo>
                          <a:pt x="51956" y="12989"/>
                          <a:pt x="43297" y="12989"/>
                          <a:pt x="38967" y="12989"/>
                        </a:cubicBezTo>
                        <a:cubicBezTo>
                          <a:pt x="34637" y="12989"/>
                          <a:pt x="25978" y="12989"/>
                          <a:pt x="21648" y="8659"/>
                        </a:cubicBezTo>
                        <a:cubicBezTo>
                          <a:pt x="4330" y="12989"/>
                          <a:pt x="0" y="8659"/>
                          <a:pt x="0" y="8659"/>
                        </a:cubicBezTo>
                        <a:close/>
                      </a:path>
                    </a:pathLst>
                  </a:custGeom>
                  <a:solidFill>
                    <a:srgbClr val="977252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85" name="Freeform: Shape 184">
                  <a:extLst>
                    <a:ext uri="{FF2B5EF4-FFF2-40B4-BE49-F238E27FC236}">
                      <a16:creationId xmlns:a16="http://schemas.microsoft.com/office/drawing/2014/main" id="{657B40F0-08C0-42D7-90F5-1EA0D0B50D8A}"/>
                    </a:ext>
                  </a:extLst>
                </p:cNvPr>
                <p:cNvSpPr/>
                <p:nvPr/>
              </p:nvSpPr>
              <p:spPr>
                <a:xfrm>
                  <a:off x="16593932" y="1812386"/>
                  <a:ext cx="350703" cy="216483"/>
                </a:xfrm>
                <a:custGeom>
                  <a:avLst/>
                  <a:gdLst>
                    <a:gd name="connsiteX0" fmla="*/ 0 w 350703"/>
                    <a:gd name="connsiteY0" fmla="*/ 69275 h 216483"/>
                    <a:gd name="connsiteX1" fmla="*/ 86593 w 350703"/>
                    <a:gd name="connsiteY1" fmla="*/ 56286 h 216483"/>
                    <a:gd name="connsiteX2" fmla="*/ 173187 w 350703"/>
                    <a:gd name="connsiteY2" fmla="*/ 43297 h 216483"/>
                    <a:gd name="connsiteX3" fmla="*/ 216483 w 350703"/>
                    <a:gd name="connsiteY3" fmla="*/ 34637 h 216483"/>
                    <a:gd name="connsiteX4" fmla="*/ 259780 w 350703"/>
                    <a:gd name="connsiteY4" fmla="*/ 25978 h 216483"/>
                    <a:gd name="connsiteX5" fmla="*/ 303077 w 350703"/>
                    <a:gd name="connsiteY5" fmla="*/ 17319 h 216483"/>
                    <a:gd name="connsiteX6" fmla="*/ 342044 w 350703"/>
                    <a:gd name="connsiteY6" fmla="*/ 4330 h 216483"/>
                    <a:gd name="connsiteX7" fmla="*/ 350703 w 350703"/>
                    <a:gd name="connsiteY7" fmla="*/ 0 h 216483"/>
                    <a:gd name="connsiteX8" fmla="*/ 350703 w 350703"/>
                    <a:gd name="connsiteY8" fmla="*/ 8659 h 216483"/>
                    <a:gd name="connsiteX9" fmla="*/ 337714 w 350703"/>
                    <a:gd name="connsiteY9" fmla="*/ 73604 h 216483"/>
                    <a:gd name="connsiteX10" fmla="*/ 329055 w 350703"/>
                    <a:gd name="connsiteY10" fmla="*/ 108242 h 216483"/>
                    <a:gd name="connsiteX11" fmla="*/ 329055 w 350703"/>
                    <a:gd name="connsiteY11" fmla="*/ 116901 h 216483"/>
                    <a:gd name="connsiteX12" fmla="*/ 324725 w 350703"/>
                    <a:gd name="connsiteY12" fmla="*/ 125560 h 216483"/>
                    <a:gd name="connsiteX13" fmla="*/ 320396 w 350703"/>
                    <a:gd name="connsiteY13" fmla="*/ 134220 h 216483"/>
                    <a:gd name="connsiteX14" fmla="*/ 316066 w 350703"/>
                    <a:gd name="connsiteY14" fmla="*/ 142879 h 216483"/>
                    <a:gd name="connsiteX15" fmla="*/ 294417 w 350703"/>
                    <a:gd name="connsiteY15" fmla="*/ 168857 h 216483"/>
                    <a:gd name="connsiteX16" fmla="*/ 281428 w 350703"/>
                    <a:gd name="connsiteY16" fmla="*/ 181846 h 216483"/>
                    <a:gd name="connsiteX17" fmla="*/ 272769 w 350703"/>
                    <a:gd name="connsiteY17" fmla="*/ 186176 h 216483"/>
                    <a:gd name="connsiteX18" fmla="*/ 264110 w 350703"/>
                    <a:gd name="connsiteY18" fmla="*/ 190506 h 216483"/>
                    <a:gd name="connsiteX19" fmla="*/ 233802 w 350703"/>
                    <a:gd name="connsiteY19" fmla="*/ 203495 h 216483"/>
                    <a:gd name="connsiteX20" fmla="*/ 199165 w 350703"/>
                    <a:gd name="connsiteY20" fmla="*/ 212154 h 216483"/>
                    <a:gd name="connsiteX21" fmla="*/ 164527 w 350703"/>
                    <a:gd name="connsiteY21" fmla="*/ 216484 h 216483"/>
                    <a:gd name="connsiteX22" fmla="*/ 129890 w 350703"/>
                    <a:gd name="connsiteY22" fmla="*/ 212154 h 216483"/>
                    <a:gd name="connsiteX23" fmla="*/ 95253 w 350703"/>
                    <a:gd name="connsiteY23" fmla="*/ 203495 h 216483"/>
                    <a:gd name="connsiteX24" fmla="*/ 64945 w 350703"/>
                    <a:gd name="connsiteY24" fmla="*/ 186176 h 216483"/>
                    <a:gd name="connsiteX25" fmla="*/ 43297 w 350703"/>
                    <a:gd name="connsiteY25" fmla="*/ 160198 h 216483"/>
                    <a:gd name="connsiteX26" fmla="*/ 34637 w 350703"/>
                    <a:gd name="connsiteY26" fmla="*/ 125560 h 216483"/>
                    <a:gd name="connsiteX27" fmla="*/ 25978 w 350703"/>
                    <a:gd name="connsiteY27" fmla="*/ 90923 h 216483"/>
                    <a:gd name="connsiteX28" fmla="*/ 21648 w 350703"/>
                    <a:gd name="connsiteY28" fmla="*/ 82264 h 216483"/>
                    <a:gd name="connsiteX29" fmla="*/ 17319 w 350703"/>
                    <a:gd name="connsiteY29" fmla="*/ 73604 h 216483"/>
                    <a:gd name="connsiteX30" fmla="*/ 0 w 350703"/>
                    <a:gd name="connsiteY30" fmla="*/ 69275 h 216483"/>
                    <a:gd name="connsiteX31" fmla="*/ 0 w 350703"/>
                    <a:gd name="connsiteY31" fmla="*/ 69275 h 216483"/>
                    <a:gd name="connsiteX32" fmla="*/ 12989 w 350703"/>
                    <a:gd name="connsiteY32" fmla="*/ 77934 h 216483"/>
                    <a:gd name="connsiteX33" fmla="*/ 17319 w 350703"/>
                    <a:gd name="connsiteY33" fmla="*/ 86593 h 216483"/>
                    <a:gd name="connsiteX34" fmla="*/ 21648 w 350703"/>
                    <a:gd name="connsiteY34" fmla="*/ 95253 h 216483"/>
                    <a:gd name="connsiteX35" fmla="*/ 30308 w 350703"/>
                    <a:gd name="connsiteY35" fmla="*/ 125560 h 216483"/>
                    <a:gd name="connsiteX36" fmla="*/ 43297 w 350703"/>
                    <a:gd name="connsiteY36" fmla="*/ 155868 h 216483"/>
                    <a:gd name="connsiteX37" fmla="*/ 64945 w 350703"/>
                    <a:gd name="connsiteY37" fmla="*/ 181846 h 216483"/>
                    <a:gd name="connsiteX38" fmla="*/ 95253 w 350703"/>
                    <a:gd name="connsiteY38" fmla="*/ 199165 h 216483"/>
                    <a:gd name="connsiteX39" fmla="*/ 125560 w 350703"/>
                    <a:gd name="connsiteY39" fmla="*/ 207824 h 216483"/>
                    <a:gd name="connsiteX40" fmla="*/ 160198 w 350703"/>
                    <a:gd name="connsiteY40" fmla="*/ 207824 h 216483"/>
                    <a:gd name="connsiteX41" fmla="*/ 194835 w 350703"/>
                    <a:gd name="connsiteY41" fmla="*/ 203495 h 216483"/>
                    <a:gd name="connsiteX42" fmla="*/ 225143 w 350703"/>
                    <a:gd name="connsiteY42" fmla="*/ 194835 h 216483"/>
                    <a:gd name="connsiteX43" fmla="*/ 255450 w 350703"/>
                    <a:gd name="connsiteY43" fmla="*/ 181846 h 216483"/>
                    <a:gd name="connsiteX44" fmla="*/ 264110 w 350703"/>
                    <a:gd name="connsiteY44" fmla="*/ 177517 h 216483"/>
                    <a:gd name="connsiteX45" fmla="*/ 272769 w 350703"/>
                    <a:gd name="connsiteY45" fmla="*/ 173187 h 216483"/>
                    <a:gd name="connsiteX46" fmla="*/ 285758 w 350703"/>
                    <a:gd name="connsiteY46" fmla="*/ 164528 h 216483"/>
                    <a:gd name="connsiteX47" fmla="*/ 307407 w 350703"/>
                    <a:gd name="connsiteY47" fmla="*/ 138549 h 216483"/>
                    <a:gd name="connsiteX48" fmla="*/ 311736 w 350703"/>
                    <a:gd name="connsiteY48" fmla="*/ 129890 h 216483"/>
                    <a:gd name="connsiteX49" fmla="*/ 316066 w 350703"/>
                    <a:gd name="connsiteY49" fmla="*/ 121231 h 216483"/>
                    <a:gd name="connsiteX50" fmla="*/ 320396 w 350703"/>
                    <a:gd name="connsiteY50" fmla="*/ 112572 h 216483"/>
                    <a:gd name="connsiteX51" fmla="*/ 320396 w 350703"/>
                    <a:gd name="connsiteY51" fmla="*/ 103912 h 216483"/>
                    <a:gd name="connsiteX52" fmla="*/ 329055 w 350703"/>
                    <a:gd name="connsiteY52" fmla="*/ 69275 h 216483"/>
                    <a:gd name="connsiteX53" fmla="*/ 346374 w 350703"/>
                    <a:gd name="connsiteY53" fmla="*/ 4330 h 216483"/>
                    <a:gd name="connsiteX54" fmla="*/ 350703 w 350703"/>
                    <a:gd name="connsiteY54" fmla="*/ 8659 h 216483"/>
                    <a:gd name="connsiteX55" fmla="*/ 307407 w 350703"/>
                    <a:gd name="connsiteY55" fmla="*/ 21648 h 216483"/>
                    <a:gd name="connsiteX56" fmla="*/ 264110 w 350703"/>
                    <a:gd name="connsiteY56" fmla="*/ 30308 h 216483"/>
                    <a:gd name="connsiteX57" fmla="*/ 220813 w 350703"/>
                    <a:gd name="connsiteY57" fmla="*/ 38967 h 216483"/>
                    <a:gd name="connsiteX58" fmla="*/ 177516 w 350703"/>
                    <a:gd name="connsiteY58" fmla="*/ 47626 h 216483"/>
                    <a:gd name="connsiteX59" fmla="*/ 90923 w 350703"/>
                    <a:gd name="connsiteY59" fmla="*/ 60615 h 216483"/>
                    <a:gd name="connsiteX60" fmla="*/ 0 w 350703"/>
                    <a:gd name="connsiteY60" fmla="*/ 69275 h 216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50703" h="216483">
                      <a:moveTo>
                        <a:pt x="0" y="69275"/>
                      </a:moveTo>
                      <a:cubicBezTo>
                        <a:pt x="30308" y="64945"/>
                        <a:pt x="56286" y="60615"/>
                        <a:pt x="86593" y="56286"/>
                      </a:cubicBezTo>
                      <a:cubicBezTo>
                        <a:pt x="116901" y="51956"/>
                        <a:pt x="142879" y="47626"/>
                        <a:pt x="173187" y="43297"/>
                      </a:cubicBezTo>
                      <a:cubicBezTo>
                        <a:pt x="186176" y="38967"/>
                        <a:pt x="203494" y="38967"/>
                        <a:pt x="216483" y="34637"/>
                      </a:cubicBezTo>
                      <a:cubicBezTo>
                        <a:pt x="229472" y="30308"/>
                        <a:pt x="246791" y="30308"/>
                        <a:pt x="259780" y="25978"/>
                      </a:cubicBezTo>
                      <a:lnTo>
                        <a:pt x="303077" y="17319"/>
                      </a:lnTo>
                      <a:lnTo>
                        <a:pt x="342044" y="4330"/>
                      </a:lnTo>
                      <a:lnTo>
                        <a:pt x="350703" y="0"/>
                      </a:lnTo>
                      <a:lnTo>
                        <a:pt x="350703" y="8659"/>
                      </a:lnTo>
                      <a:lnTo>
                        <a:pt x="337714" y="73604"/>
                      </a:lnTo>
                      <a:lnTo>
                        <a:pt x="329055" y="108242"/>
                      </a:lnTo>
                      <a:lnTo>
                        <a:pt x="329055" y="116901"/>
                      </a:lnTo>
                      <a:cubicBezTo>
                        <a:pt x="329055" y="121231"/>
                        <a:pt x="329055" y="121231"/>
                        <a:pt x="324725" y="125560"/>
                      </a:cubicBezTo>
                      <a:cubicBezTo>
                        <a:pt x="324725" y="129890"/>
                        <a:pt x="324725" y="129890"/>
                        <a:pt x="320396" y="134220"/>
                      </a:cubicBezTo>
                      <a:lnTo>
                        <a:pt x="316066" y="142879"/>
                      </a:lnTo>
                      <a:cubicBezTo>
                        <a:pt x="311736" y="155868"/>
                        <a:pt x="303077" y="164528"/>
                        <a:pt x="294417" y="168857"/>
                      </a:cubicBezTo>
                      <a:cubicBezTo>
                        <a:pt x="290088" y="173187"/>
                        <a:pt x="285758" y="177517"/>
                        <a:pt x="281428" y="181846"/>
                      </a:cubicBezTo>
                      <a:cubicBezTo>
                        <a:pt x="277099" y="181846"/>
                        <a:pt x="277099" y="186176"/>
                        <a:pt x="272769" y="186176"/>
                      </a:cubicBezTo>
                      <a:lnTo>
                        <a:pt x="264110" y="190506"/>
                      </a:lnTo>
                      <a:cubicBezTo>
                        <a:pt x="255450" y="194835"/>
                        <a:pt x="242461" y="199165"/>
                        <a:pt x="233802" y="203495"/>
                      </a:cubicBezTo>
                      <a:cubicBezTo>
                        <a:pt x="220813" y="207824"/>
                        <a:pt x="212154" y="212154"/>
                        <a:pt x="199165" y="212154"/>
                      </a:cubicBezTo>
                      <a:cubicBezTo>
                        <a:pt x="186176" y="216484"/>
                        <a:pt x="177516" y="216484"/>
                        <a:pt x="164527" y="216484"/>
                      </a:cubicBezTo>
                      <a:cubicBezTo>
                        <a:pt x="151538" y="216484"/>
                        <a:pt x="142879" y="216484"/>
                        <a:pt x="129890" y="212154"/>
                      </a:cubicBezTo>
                      <a:cubicBezTo>
                        <a:pt x="116901" y="212154"/>
                        <a:pt x="108242" y="207824"/>
                        <a:pt x="95253" y="203495"/>
                      </a:cubicBezTo>
                      <a:cubicBezTo>
                        <a:pt x="86593" y="199165"/>
                        <a:pt x="73604" y="194835"/>
                        <a:pt x="64945" y="186176"/>
                      </a:cubicBezTo>
                      <a:cubicBezTo>
                        <a:pt x="56286" y="177517"/>
                        <a:pt x="47626" y="168857"/>
                        <a:pt x="43297" y="160198"/>
                      </a:cubicBezTo>
                      <a:cubicBezTo>
                        <a:pt x="38967" y="151538"/>
                        <a:pt x="34637" y="138549"/>
                        <a:pt x="34637" y="125560"/>
                      </a:cubicBezTo>
                      <a:cubicBezTo>
                        <a:pt x="30308" y="112572"/>
                        <a:pt x="30308" y="103912"/>
                        <a:pt x="25978" y="90923"/>
                      </a:cubicBezTo>
                      <a:lnTo>
                        <a:pt x="21648" y="82264"/>
                      </a:lnTo>
                      <a:cubicBezTo>
                        <a:pt x="21648" y="77934"/>
                        <a:pt x="17319" y="77934"/>
                        <a:pt x="17319" y="73604"/>
                      </a:cubicBezTo>
                      <a:cubicBezTo>
                        <a:pt x="12989" y="73604"/>
                        <a:pt x="8659" y="69275"/>
                        <a:pt x="0" y="69275"/>
                      </a:cubicBezTo>
                      <a:close/>
                      <a:moveTo>
                        <a:pt x="0" y="69275"/>
                      </a:moveTo>
                      <a:cubicBezTo>
                        <a:pt x="4330" y="69275"/>
                        <a:pt x="12989" y="73604"/>
                        <a:pt x="12989" y="77934"/>
                      </a:cubicBezTo>
                      <a:cubicBezTo>
                        <a:pt x="12989" y="82264"/>
                        <a:pt x="17319" y="82264"/>
                        <a:pt x="17319" y="86593"/>
                      </a:cubicBezTo>
                      <a:lnTo>
                        <a:pt x="21648" y="95253"/>
                      </a:lnTo>
                      <a:cubicBezTo>
                        <a:pt x="25978" y="103912"/>
                        <a:pt x="30308" y="116901"/>
                        <a:pt x="30308" y="125560"/>
                      </a:cubicBezTo>
                      <a:cubicBezTo>
                        <a:pt x="34637" y="138549"/>
                        <a:pt x="34637" y="147209"/>
                        <a:pt x="43297" y="155868"/>
                      </a:cubicBezTo>
                      <a:cubicBezTo>
                        <a:pt x="47626" y="164528"/>
                        <a:pt x="56286" y="173187"/>
                        <a:pt x="64945" y="181846"/>
                      </a:cubicBezTo>
                      <a:cubicBezTo>
                        <a:pt x="73604" y="190506"/>
                        <a:pt x="82264" y="194835"/>
                        <a:pt x="95253" y="199165"/>
                      </a:cubicBezTo>
                      <a:cubicBezTo>
                        <a:pt x="103912" y="203495"/>
                        <a:pt x="116901" y="207824"/>
                        <a:pt x="125560" y="207824"/>
                      </a:cubicBezTo>
                      <a:cubicBezTo>
                        <a:pt x="138549" y="207824"/>
                        <a:pt x="147209" y="207824"/>
                        <a:pt x="160198" y="207824"/>
                      </a:cubicBezTo>
                      <a:cubicBezTo>
                        <a:pt x="173187" y="207824"/>
                        <a:pt x="181846" y="207824"/>
                        <a:pt x="194835" y="203495"/>
                      </a:cubicBezTo>
                      <a:cubicBezTo>
                        <a:pt x="207824" y="199165"/>
                        <a:pt x="216483" y="199165"/>
                        <a:pt x="225143" y="194835"/>
                      </a:cubicBezTo>
                      <a:cubicBezTo>
                        <a:pt x="233802" y="190506"/>
                        <a:pt x="246791" y="186176"/>
                        <a:pt x="255450" y="181846"/>
                      </a:cubicBezTo>
                      <a:lnTo>
                        <a:pt x="264110" y="177517"/>
                      </a:lnTo>
                      <a:cubicBezTo>
                        <a:pt x="268440" y="177517"/>
                        <a:pt x="268440" y="173187"/>
                        <a:pt x="272769" y="173187"/>
                      </a:cubicBezTo>
                      <a:cubicBezTo>
                        <a:pt x="277099" y="168857"/>
                        <a:pt x="281428" y="168857"/>
                        <a:pt x="285758" y="164528"/>
                      </a:cubicBezTo>
                      <a:cubicBezTo>
                        <a:pt x="294417" y="155868"/>
                        <a:pt x="303077" y="147209"/>
                        <a:pt x="307407" y="138549"/>
                      </a:cubicBezTo>
                      <a:lnTo>
                        <a:pt x="311736" y="129890"/>
                      </a:lnTo>
                      <a:cubicBezTo>
                        <a:pt x="311736" y="125560"/>
                        <a:pt x="311736" y="125560"/>
                        <a:pt x="316066" y="121231"/>
                      </a:cubicBezTo>
                      <a:cubicBezTo>
                        <a:pt x="316066" y="116901"/>
                        <a:pt x="316066" y="116901"/>
                        <a:pt x="320396" y="112572"/>
                      </a:cubicBezTo>
                      <a:lnTo>
                        <a:pt x="320396" y="103912"/>
                      </a:lnTo>
                      <a:lnTo>
                        <a:pt x="329055" y="69275"/>
                      </a:lnTo>
                      <a:lnTo>
                        <a:pt x="346374" y="4330"/>
                      </a:lnTo>
                      <a:lnTo>
                        <a:pt x="350703" y="8659"/>
                      </a:lnTo>
                      <a:lnTo>
                        <a:pt x="307407" y="21648"/>
                      </a:lnTo>
                      <a:lnTo>
                        <a:pt x="264110" y="30308"/>
                      </a:lnTo>
                      <a:cubicBezTo>
                        <a:pt x="251121" y="34637"/>
                        <a:pt x="233802" y="34637"/>
                        <a:pt x="220813" y="38967"/>
                      </a:cubicBezTo>
                      <a:cubicBezTo>
                        <a:pt x="207824" y="43297"/>
                        <a:pt x="190505" y="43297"/>
                        <a:pt x="177516" y="47626"/>
                      </a:cubicBezTo>
                      <a:cubicBezTo>
                        <a:pt x="147209" y="51956"/>
                        <a:pt x="121231" y="56286"/>
                        <a:pt x="90923" y="60615"/>
                      </a:cubicBezTo>
                      <a:cubicBezTo>
                        <a:pt x="56286" y="64945"/>
                        <a:pt x="30308" y="64945"/>
                        <a:pt x="0" y="69275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E04D8160-4B8D-48D6-A238-2D3AA82D83F2}"/>
                  </a:ext>
                </a:extLst>
              </p:cNvPr>
              <p:cNvSpPr/>
              <p:nvPr/>
            </p:nvSpPr>
            <p:spPr>
              <a:xfrm>
                <a:off x="16655945" y="1630540"/>
                <a:ext cx="176918" cy="122279"/>
              </a:xfrm>
              <a:custGeom>
                <a:avLst/>
                <a:gdLst>
                  <a:gd name="connsiteX0" fmla="*/ 20251 w 176918"/>
                  <a:gd name="connsiteY0" fmla="*/ 0 h 122279"/>
                  <a:gd name="connsiteX1" fmla="*/ 154471 w 176918"/>
                  <a:gd name="connsiteY1" fmla="*/ 51956 h 122279"/>
                  <a:gd name="connsiteX2" fmla="*/ 76537 w 176918"/>
                  <a:gd name="connsiteY2" fmla="*/ 121231 h 122279"/>
                  <a:gd name="connsiteX3" fmla="*/ 20251 w 176918"/>
                  <a:gd name="connsiteY3" fmla="*/ 0 h 122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918" h="122279">
                    <a:moveTo>
                      <a:pt x="20251" y="0"/>
                    </a:moveTo>
                    <a:cubicBezTo>
                      <a:pt x="20251" y="0"/>
                      <a:pt x="24580" y="99582"/>
                      <a:pt x="154471" y="51956"/>
                    </a:cubicBezTo>
                    <a:cubicBezTo>
                      <a:pt x="206427" y="21648"/>
                      <a:pt x="163130" y="134220"/>
                      <a:pt x="76537" y="121231"/>
                    </a:cubicBezTo>
                    <a:cubicBezTo>
                      <a:pt x="-10057" y="103912"/>
                      <a:pt x="-14387" y="34637"/>
                      <a:pt x="20251" y="0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87" name="Graphic 12">
                <a:extLst>
                  <a:ext uri="{FF2B5EF4-FFF2-40B4-BE49-F238E27FC236}">
                    <a16:creationId xmlns:a16="http://schemas.microsoft.com/office/drawing/2014/main" id="{83151D2D-A04C-4CB3-B8BA-2A5344F49D63}"/>
                  </a:ext>
                </a:extLst>
              </p:cNvPr>
              <p:cNvGrpSpPr/>
              <p:nvPr/>
            </p:nvGrpSpPr>
            <p:grpSpPr>
              <a:xfrm>
                <a:off x="16671866" y="1591573"/>
                <a:ext cx="142879" cy="147208"/>
                <a:chOff x="16671866" y="1591573"/>
                <a:chExt cx="142879" cy="147208"/>
              </a:xfrm>
              <a:solidFill>
                <a:srgbClr val="977252"/>
              </a:solidFill>
            </p:grpSpPr>
            <p:sp>
              <p:nvSpPr>
                <p:cNvPr id="188" name="Freeform: Shape 187">
                  <a:extLst>
                    <a:ext uri="{FF2B5EF4-FFF2-40B4-BE49-F238E27FC236}">
                      <a16:creationId xmlns:a16="http://schemas.microsoft.com/office/drawing/2014/main" id="{53C37330-478D-4E11-9BC6-3F0942EA3897}"/>
                    </a:ext>
                  </a:extLst>
                </p:cNvPr>
                <p:cNvSpPr/>
                <p:nvPr/>
              </p:nvSpPr>
              <p:spPr>
                <a:xfrm>
                  <a:off x="16671866" y="1617551"/>
                  <a:ext cx="142879" cy="121230"/>
                </a:xfrm>
                <a:custGeom>
                  <a:avLst/>
                  <a:gdLst>
                    <a:gd name="connsiteX0" fmla="*/ 95253 w 142879"/>
                    <a:gd name="connsiteY0" fmla="*/ 43297 h 121230"/>
                    <a:gd name="connsiteX1" fmla="*/ 86593 w 142879"/>
                    <a:gd name="connsiteY1" fmla="*/ 34637 h 121230"/>
                    <a:gd name="connsiteX2" fmla="*/ 60615 w 142879"/>
                    <a:gd name="connsiteY2" fmla="*/ 12989 h 121230"/>
                    <a:gd name="connsiteX3" fmla="*/ 38967 w 142879"/>
                    <a:gd name="connsiteY3" fmla="*/ 8659 h 121230"/>
                    <a:gd name="connsiteX4" fmla="*/ 17319 w 142879"/>
                    <a:gd name="connsiteY4" fmla="*/ 17319 h 121230"/>
                    <a:gd name="connsiteX5" fmla="*/ 12989 w 142879"/>
                    <a:gd name="connsiteY5" fmla="*/ 17319 h 121230"/>
                    <a:gd name="connsiteX6" fmla="*/ 12989 w 142879"/>
                    <a:gd name="connsiteY6" fmla="*/ 21648 h 121230"/>
                    <a:gd name="connsiteX7" fmla="*/ 8659 w 142879"/>
                    <a:gd name="connsiteY7" fmla="*/ 25978 h 121230"/>
                    <a:gd name="connsiteX8" fmla="*/ 4330 w 142879"/>
                    <a:gd name="connsiteY8" fmla="*/ 38967 h 121230"/>
                    <a:gd name="connsiteX9" fmla="*/ 4330 w 142879"/>
                    <a:gd name="connsiteY9" fmla="*/ 51956 h 121230"/>
                    <a:gd name="connsiteX10" fmla="*/ 4330 w 142879"/>
                    <a:gd name="connsiteY10" fmla="*/ 64945 h 121230"/>
                    <a:gd name="connsiteX11" fmla="*/ 8659 w 142879"/>
                    <a:gd name="connsiteY11" fmla="*/ 77934 h 121230"/>
                    <a:gd name="connsiteX12" fmla="*/ 17319 w 142879"/>
                    <a:gd name="connsiteY12" fmla="*/ 90923 h 121230"/>
                    <a:gd name="connsiteX13" fmla="*/ 25978 w 142879"/>
                    <a:gd name="connsiteY13" fmla="*/ 99582 h 121230"/>
                    <a:gd name="connsiteX14" fmla="*/ 38967 w 142879"/>
                    <a:gd name="connsiteY14" fmla="*/ 108242 h 121230"/>
                    <a:gd name="connsiteX15" fmla="*/ 51956 w 142879"/>
                    <a:gd name="connsiteY15" fmla="*/ 112571 h 121230"/>
                    <a:gd name="connsiteX16" fmla="*/ 64945 w 142879"/>
                    <a:gd name="connsiteY16" fmla="*/ 116901 h 121230"/>
                    <a:gd name="connsiteX17" fmla="*/ 77934 w 142879"/>
                    <a:gd name="connsiteY17" fmla="*/ 116901 h 121230"/>
                    <a:gd name="connsiteX18" fmla="*/ 90923 w 142879"/>
                    <a:gd name="connsiteY18" fmla="*/ 116901 h 121230"/>
                    <a:gd name="connsiteX19" fmla="*/ 112571 w 142879"/>
                    <a:gd name="connsiteY19" fmla="*/ 116901 h 121230"/>
                    <a:gd name="connsiteX20" fmla="*/ 129890 w 142879"/>
                    <a:gd name="connsiteY20" fmla="*/ 112571 h 121230"/>
                    <a:gd name="connsiteX21" fmla="*/ 142879 w 142879"/>
                    <a:gd name="connsiteY21" fmla="*/ 108242 h 121230"/>
                    <a:gd name="connsiteX22" fmla="*/ 129890 w 142879"/>
                    <a:gd name="connsiteY22" fmla="*/ 112571 h 121230"/>
                    <a:gd name="connsiteX23" fmla="*/ 112571 w 142879"/>
                    <a:gd name="connsiteY23" fmla="*/ 116901 h 121230"/>
                    <a:gd name="connsiteX24" fmla="*/ 90923 w 142879"/>
                    <a:gd name="connsiteY24" fmla="*/ 121231 h 121230"/>
                    <a:gd name="connsiteX25" fmla="*/ 77934 w 142879"/>
                    <a:gd name="connsiteY25" fmla="*/ 121231 h 121230"/>
                    <a:gd name="connsiteX26" fmla="*/ 64945 w 142879"/>
                    <a:gd name="connsiteY26" fmla="*/ 121231 h 121230"/>
                    <a:gd name="connsiteX27" fmla="*/ 51956 w 142879"/>
                    <a:gd name="connsiteY27" fmla="*/ 121231 h 121230"/>
                    <a:gd name="connsiteX28" fmla="*/ 38967 w 142879"/>
                    <a:gd name="connsiteY28" fmla="*/ 116901 h 121230"/>
                    <a:gd name="connsiteX29" fmla="*/ 25978 w 142879"/>
                    <a:gd name="connsiteY29" fmla="*/ 108242 h 121230"/>
                    <a:gd name="connsiteX30" fmla="*/ 12989 w 142879"/>
                    <a:gd name="connsiteY30" fmla="*/ 95253 h 121230"/>
                    <a:gd name="connsiteX31" fmla="*/ 4330 w 142879"/>
                    <a:gd name="connsiteY31" fmla="*/ 82264 h 121230"/>
                    <a:gd name="connsiteX32" fmla="*/ 0 w 142879"/>
                    <a:gd name="connsiteY32" fmla="*/ 69275 h 121230"/>
                    <a:gd name="connsiteX33" fmla="*/ 0 w 142879"/>
                    <a:gd name="connsiteY33" fmla="*/ 51956 h 121230"/>
                    <a:gd name="connsiteX34" fmla="*/ 4330 w 142879"/>
                    <a:gd name="connsiteY34" fmla="*/ 34637 h 121230"/>
                    <a:gd name="connsiteX35" fmla="*/ 8659 w 142879"/>
                    <a:gd name="connsiteY35" fmla="*/ 21648 h 121230"/>
                    <a:gd name="connsiteX36" fmla="*/ 12989 w 142879"/>
                    <a:gd name="connsiteY36" fmla="*/ 12989 h 121230"/>
                    <a:gd name="connsiteX37" fmla="*/ 17319 w 142879"/>
                    <a:gd name="connsiteY37" fmla="*/ 8659 h 121230"/>
                    <a:gd name="connsiteX38" fmla="*/ 21648 w 142879"/>
                    <a:gd name="connsiteY38" fmla="*/ 8659 h 121230"/>
                    <a:gd name="connsiteX39" fmla="*/ 47626 w 142879"/>
                    <a:gd name="connsiteY39" fmla="*/ 0 h 121230"/>
                    <a:gd name="connsiteX40" fmla="*/ 73604 w 142879"/>
                    <a:gd name="connsiteY40" fmla="*/ 8659 h 121230"/>
                    <a:gd name="connsiteX41" fmla="*/ 99582 w 142879"/>
                    <a:gd name="connsiteY41" fmla="*/ 34637 h 121230"/>
                    <a:gd name="connsiteX42" fmla="*/ 95253 w 142879"/>
                    <a:gd name="connsiteY42" fmla="*/ 43297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42879" h="121230">
                      <a:moveTo>
                        <a:pt x="95253" y="43297"/>
                      </a:moveTo>
                      <a:cubicBezTo>
                        <a:pt x="95253" y="43297"/>
                        <a:pt x="90923" y="38967"/>
                        <a:pt x="86593" y="34637"/>
                      </a:cubicBezTo>
                      <a:cubicBezTo>
                        <a:pt x="82264" y="30308"/>
                        <a:pt x="69275" y="21648"/>
                        <a:pt x="60615" y="12989"/>
                      </a:cubicBezTo>
                      <a:cubicBezTo>
                        <a:pt x="56286" y="8659"/>
                        <a:pt x="47626" y="8659"/>
                        <a:pt x="38967" y="8659"/>
                      </a:cubicBezTo>
                      <a:cubicBezTo>
                        <a:pt x="30308" y="8659"/>
                        <a:pt x="21648" y="12989"/>
                        <a:pt x="17319" y="17319"/>
                      </a:cubicBezTo>
                      <a:lnTo>
                        <a:pt x="12989" y="17319"/>
                      </a:lnTo>
                      <a:lnTo>
                        <a:pt x="12989" y="21648"/>
                      </a:lnTo>
                      <a:cubicBezTo>
                        <a:pt x="12989" y="21648"/>
                        <a:pt x="8659" y="25978"/>
                        <a:pt x="8659" y="25978"/>
                      </a:cubicBezTo>
                      <a:cubicBezTo>
                        <a:pt x="8659" y="30308"/>
                        <a:pt x="4330" y="34637"/>
                        <a:pt x="4330" y="38967"/>
                      </a:cubicBezTo>
                      <a:cubicBezTo>
                        <a:pt x="4330" y="43297"/>
                        <a:pt x="4330" y="47626"/>
                        <a:pt x="4330" y="51956"/>
                      </a:cubicBezTo>
                      <a:cubicBezTo>
                        <a:pt x="4330" y="56286"/>
                        <a:pt x="4330" y="60615"/>
                        <a:pt x="4330" y="64945"/>
                      </a:cubicBezTo>
                      <a:cubicBezTo>
                        <a:pt x="4330" y="69275"/>
                        <a:pt x="4330" y="73604"/>
                        <a:pt x="8659" y="77934"/>
                      </a:cubicBezTo>
                      <a:cubicBezTo>
                        <a:pt x="8659" y="82264"/>
                        <a:pt x="12989" y="86593"/>
                        <a:pt x="17319" y="90923"/>
                      </a:cubicBezTo>
                      <a:cubicBezTo>
                        <a:pt x="21648" y="95253"/>
                        <a:pt x="21648" y="95253"/>
                        <a:pt x="25978" y="99582"/>
                      </a:cubicBezTo>
                      <a:cubicBezTo>
                        <a:pt x="30308" y="103912"/>
                        <a:pt x="34637" y="103912"/>
                        <a:pt x="38967" y="108242"/>
                      </a:cubicBezTo>
                      <a:cubicBezTo>
                        <a:pt x="43297" y="108242"/>
                        <a:pt x="47626" y="112571"/>
                        <a:pt x="51956" y="112571"/>
                      </a:cubicBezTo>
                      <a:cubicBezTo>
                        <a:pt x="56286" y="112571"/>
                        <a:pt x="60615" y="112571"/>
                        <a:pt x="64945" y="116901"/>
                      </a:cubicBezTo>
                      <a:cubicBezTo>
                        <a:pt x="69275" y="116901"/>
                        <a:pt x="73604" y="116901"/>
                        <a:pt x="77934" y="116901"/>
                      </a:cubicBezTo>
                      <a:cubicBezTo>
                        <a:pt x="82264" y="116901"/>
                        <a:pt x="86593" y="116901"/>
                        <a:pt x="90923" y="116901"/>
                      </a:cubicBezTo>
                      <a:cubicBezTo>
                        <a:pt x="99582" y="116901"/>
                        <a:pt x="103912" y="116901"/>
                        <a:pt x="112571" y="116901"/>
                      </a:cubicBezTo>
                      <a:cubicBezTo>
                        <a:pt x="116901" y="116901"/>
                        <a:pt x="125560" y="112571"/>
                        <a:pt x="129890" y="112571"/>
                      </a:cubicBezTo>
                      <a:cubicBezTo>
                        <a:pt x="138549" y="112571"/>
                        <a:pt x="142879" y="108242"/>
                        <a:pt x="142879" y="108242"/>
                      </a:cubicBezTo>
                      <a:cubicBezTo>
                        <a:pt x="142879" y="108242"/>
                        <a:pt x="138549" y="108242"/>
                        <a:pt x="129890" y="112571"/>
                      </a:cubicBezTo>
                      <a:cubicBezTo>
                        <a:pt x="125560" y="112571"/>
                        <a:pt x="121231" y="116901"/>
                        <a:pt x="112571" y="116901"/>
                      </a:cubicBezTo>
                      <a:cubicBezTo>
                        <a:pt x="108242" y="116901"/>
                        <a:pt x="99582" y="121231"/>
                        <a:pt x="90923" y="121231"/>
                      </a:cubicBezTo>
                      <a:cubicBezTo>
                        <a:pt x="86593" y="121231"/>
                        <a:pt x="82264" y="121231"/>
                        <a:pt x="77934" y="121231"/>
                      </a:cubicBezTo>
                      <a:cubicBezTo>
                        <a:pt x="73604" y="121231"/>
                        <a:pt x="69275" y="121231"/>
                        <a:pt x="64945" y="121231"/>
                      </a:cubicBezTo>
                      <a:cubicBezTo>
                        <a:pt x="60615" y="121231"/>
                        <a:pt x="56286" y="121231"/>
                        <a:pt x="51956" y="121231"/>
                      </a:cubicBezTo>
                      <a:cubicBezTo>
                        <a:pt x="47626" y="121231"/>
                        <a:pt x="43297" y="116901"/>
                        <a:pt x="38967" y="116901"/>
                      </a:cubicBezTo>
                      <a:cubicBezTo>
                        <a:pt x="34637" y="112571"/>
                        <a:pt x="30308" y="112571"/>
                        <a:pt x="25978" y="108242"/>
                      </a:cubicBezTo>
                      <a:cubicBezTo>
                        <a:pt x="21648" y="103912"/>
                        <a:pt x="17319" y="99582"/>
                        <a:pt x="12989" y="95253"/>
                      </a:cubicBezTo>
                      <a:cubicBezTo>
                        <a:pt x="8659" y="90923"/>
                        <a:pt x="8659" y="86593"/>
                        <a:pt x="4330" y="82264"/>
                      </a:cubicBezTo>
                      <a:cubicBezTo>
                        <a:pt x="0" y="77934"/>
                        <a:pt x="0" y="73604"/>
                        <a:pt x="0" y="69275"/>
                      </a:cubicBezTo>
                      <a:cubicBezTo>
                        <a:pt x="0" y="64945"/>
                        <a:pt x="0" y="60615"/>
                        <a:pt x="0" y="51956"/>
                      </a:cubicBezTo>
                      <a:cubicBezTo>
                        <a:pt x="0" y="47626"/>
                        <a:pt x="0" y="43297"/>
                        <a:pt x="4330" y="34637"/>
                      </a:cubicBezTo>
                      <a:cubicBezTo>
                        <a:pt x="4330" y="30308"/>
                        <a:pt x="8659" y="25978"/>
                        <a:pt x="8659" y="21648"/>
                      </a:cubicBezTo>
                      <a:cubicBezTo>
                        <a:pt x="8659" y="17319"/>
                        <a:pt x="12989" y="17319"/>
                        <a:pt x="12989" y="12989"/>
                      </a:cubicBezTo>
                      <a:lnTo>
                        <a:pt x="17319" y="8659"/>
                      </a:lnTo>
                      <a:lnTo>
                        <a:pt x="21648" y="8659"/>
                      </a:lnTo>
                      <a:cubicBezTo>
                        <a:pt x="30308" y="4330"/>
                        <a:pt x="38967" y="0"/>
                        <a:pt x="47626" y="0"/>
                      </a:cubicBezTo>
                      <a:cubicBezTo>
                        <a:pt x="56286" y="0"/>
                        <a:pt x="64945" y="4330"/>
                        <a:pt x="73604" y="8659"/>
                      </a:cubicBezTo>
                      <a:cubicBezTo>
                        <a:pt x="86593" y="17319"/>
                        <a:pt x="95253" y="25978"/>
                        <a:pt x="99582" y="34637"/>
                      </a:cubicBezTo>
                      <a:cubicBezTo>
                        <a:pt x="90923" y="38967"/>
                        <a:pt x="95253" y="43297"/>
                        <a:pt x="95253" y="43297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9" name="Freeform: Shape 188">
                  <a:extLst>
                    <a:ext uri="{FF2B5EF4-FFF2-40B4-BE49-F238E27FC236}">
                      <a16:creationId xmlns:a16="http://schemas.microsoft.com/office/drawing/2014/main" id="{C371444F-856B-4163-BE13-02CBC4CEBCCF}"/>
                    </a:ext>
                  </a:extLst>
                </p:cNvPr>
                <p:cNvSpPr/>
                <p:nvPr/>
              </p:nvSpPr>
              <p:spPr>
                <a:xfrm>
                  <a:off x="16719493" y="1591573"/>
                  <a:ext cx="8659" cy="32231"/>
                </a:xfrm>
                <a:custGeom>
                  <a:avLst/>
                  <a:gdLst>
                    <a:gd name="connsiteX0" fmla="*/ 0 w 8659"/>
                    <a:gd name="connsiteY0" fmla="*/ 0 h 32231"/>
                    <a:gd name="connsiteX1" fmla="*/ 4330 w 8659"/>
                    <a:gd name="connsiteY1" fmla="*/ 4330 h 32231"/>
                    <a:gd name="connsiteX2" fmla="*/ 8659 w 8659"/>
                    <a:gd name="connsiteY2" fmla="*/ 17319 h 32231"/>
                    <a:gd name="connsiteX3" fmla="*/ 8659 w 8659"/>
                    <a:gd name="connsiteY3" fmla="*/ 25978 h 32231"/>
                    <a:gd name="connsiteX4" fmla="*/ 4330 w 8659"/>
                    <a:gd name="connsiteY4" fmla="*/ 30308 h 32231"/>
                    <a:gd name="connsiteX5" fmla="*/ 0 w 8659"/>
                    <a:gd name="connsiteY5" fmla="*/ 30308 h 32231"/>
                    <a:gd name="connsiteX6" fmla="*/ 0 w 8659"/>
                    <a:gd name="connsiteY6" fmla="*/ 30308 h 32231"/>
                    <a:gd name="connsiteX7" fmla="*/ 0 w 8659"/>
                    <a:gd name="connsiteY7" fmla="*/ 25978 h 32231"/>
                    <a:gd name="connsiteX8" fmla="*/ 0 w 8659"/>
                    <a:gd name="connsiteY8" fmla="*/ 21648 h 32231"/>
                    <a:gd name="connsiteX9" fmla="*/ 0 w 8659"/>
                    <a:gd name="connsiteY9" fmla="*/ 17319 h 32231"/>
                    <a:gd name="connsiteX10" fmla="*/ 0 w 8659"/>
                    <a:gd name="connsiteY10" fmla="*/ 8659 h 32231"/>
                    <a:gd name="connsiteX11" fmla="*/ 0 w 8659"/>
                    <a:gd name="connsiteY11" fmla="*/ 0 h 32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659" h="32231">
                      <a:moveTo>
                        <a:pt x="0" y="0"/>
                      </a:moveTo>
                      <a:cubicBezTo>
                        <a:pt x="0" y="0"/>
                        <a:pt x="4330" y="0"/>
                        <a:pt x="4330" y="4330"/>
                      </a:cubicBezTo>
                      <a:cubicBezTo>
                        <a:pt x="8659" y="8659"/>
                        <a:pt x="8659" y="12989"/>
                        <a:pt x="8659" y="17319"/>
                      </a:cubicBezTo>
                      <a:cubicBezTo>
                        <a:pt x="8659" y="21648"/>
                        <a:pt x="8659" y="21648"/>
                        <a:pt x="8659" y="25978"/>
                      </a:cubicBezTo>
                      <a:cubicBezTo>
                        <a:pt x="8659" y="30308"/>
                        <a:pt x="4330" y="30308"/>
                        <a:pt x="4330" y="30308"/>
                      </a:cubicBezTo>
                      <a:cubicBezTo>
                        <a:pt x="0" y="34637"/>
                        <a:pt x="0" y="30308"/>
                        <a:pt x="0" y="30308"/>
                      </a:cubicBezTo>
                      <a:cubicBezTo>
                        <a:pt x="0" y="30308"/>
                        <a:pt x="0" y="30308"/>
                        <a:pt x="0" y="30308"/>
                      </a:cubicBezTo>
                      <a:cubicBezTo>
                        <a:pt x="0" y="30308"/>
                        <a:pt x="0" y="25978"/>
                        <a:pt x="0" y="25978"/>
                      </a:cubicBezTo>
                      <a:cubicBezTo>
                        <a:pt x="0" y="25978"/>
                        <a:pt x="0" y="21648"/>
                        <a:pt x="0" y="21648"/>
                      </a:cubicBezTo>
                      <a:cubicBezTo>
                        <a:pt x="0" y="21648"/>
                        <a:pt x="0" y="17319"/>
                        <a:pt x="0" y="17319"/>
                      </a:cubicBezTo>
                      <a:cubicBezTo>
                        <a:pt x="0" y="12989"/>
                        <a:pt x="0" y="8659"/>
                        <a:pt x="0" y="8659"/>
                      </a:cubicBezTo>
                      <a:cubicBezTo>
                        <a:pt x="0" y="433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CB582337-575D-4477-96EE-1D3A87B6B400}"/>
                  </a:ext>
                </a:extLst>
              </p:cNvPr>
              <p:cNvSpPr/>
              <p:nvPr/>
            </p:nvSpPr>
            <p:spPr>
              <a:xfrm>
                <a:off x="16354460" y="1212010"/>
                <a:ext cx="212077" cy="105884"/>
              </a:xfrm>
              <a:custGeom>
                <a:avLst/>
                <a:gdLst>
                  <a:gd name="connsiteX0" fmla="*/ 48967 w 212077"/>
                  <a:gd name="connsiteY0" fmla="*/ 20201 h 105884"/>
                  <a:gd name="connsiteX1" fmla="*/ 1341 w 212077"/>
                  <a:gd name="connsiteY1" fmla="*/ 85146 h 105884"/>
                  <a:gd name="connsiteX2" fmla="*/ 66286 w 212077"/>
                  <a:gd name="connsiteY2" fmla="*/ 67827 h 105884"/>
                  <a:gd name="connsiteX3" fmla="*/ 191846 w 212077"/>
                  <a:gd name="connsiteY3" fmla="*/ 98135 h 105884"/>
                  <a:gd name="connsiteX4" fmla="*/ 139890 w 212077"/>
                  <a:gd name="connsiteY4" fmla="*/ 11541 h 105884"/>
                  <a:gd name="connsiteX5" fmla="*/ 48967 w 212077"/>
                  <a:gd name="connsiteY5" fmla="*/ 20201 h 105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2077" h="105884">
                    <a:moveTo>
                      <a:pt x="48967" y="20201"/>
                    </a:moveTo>
                    <a:cubicBezTo>
                      <a:pt x="48967" y="20201"/>
                      <a:pt x="14330" y="50508"/>
                      <a:pt x="1341" y="85146"/>
                    </a:cubicBezTo>
                    <a:cubicBezTo>
                      <a:pt x="-7319" y="124113"/>
                      <a:pt x="27319" y="85146"/>
                      <a:pt x="66286" y="67827"/>
                    </a:cubicBezTo>
                    <a:cubicBezTo>
                      <a:pt x="109582" y="50508"/>
                      <a:pt x="148550" y="63497"/>
                      <a:pt x="191846" y="98135"/>
                    </a:cubicBezTo>
                    <a:cubicBezTo>
                      <a:pt x="235143" y="132772"/>
                      <a:pt x="204835" y="41849"/>
                      <a:pt x="139890" y="11541"/>
                    </a:cubicBezTo>
                    <a:cubicBezTo>
                      <a:pt x="79275" y="-18767"/>
                      <a:pt x="48967" y="20201"/>
                      <a:pt x="48967" y="20201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ACECF058-D8C9-4334-987E-2830DE0A60D8}"/>
                  </a:ext>
                </a:extLst>
              </p:cNvPr>
              <p:cNvSpPr/>
              <p:nvPr/>
            </p:nvSpPr>
            <p:spPr>
              <a:xfrm>
                <a:off x="16359958" y="1227183"/>
                <a:ext cx="160369" cy="66257"/>
              </a:xfrm>
              <a:custGeom>
                <a:avLst/>
                <a:gdLst>
                  <a:gd name="connsiteX0" fmla="*/ 13161 w 160369"/>
                  <a:gd name="connsiteY0" fmla="*/ 39665 h 66257"/>
                  <a:gd name="connsiteX1" fmla="*/ 172 w 160369"/>
                  <a:gd name="connsiteY1" fmla="*/ 65643 h 66257"/>
                  <a:gd name="connsiteX2" fmla="*/ 160370 w 160369"/>
                  <a:gd name="connsiteY2" fmla="*/ 35335 h 66257"/>
                  <a:gd name="connsiteX3" fmla="*/ 13161 w 160369"/>
                  <a:gd name="connsiteY3" fmla="*/ 39665 h 66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369" h="66257">
                    <a:moveTo>
                      <a:pt x="13161" y="39665"/>
                    </a:moveTo>
                    <a:cubicBezTo>
                      <a:pt x="13161" y="39665"/>
                      <a:pt x="4502" y="56984"/>
                      <a:pt x="172" y="65643"/>
                    </a:cubicBezTo>
                    <a:cubicBezTo>
                      <a:pt x="-4157" y="74302"/>
                      <a:pt x="73777" y="-12291"/>
                      <a:pt x="160370" y="35335"/>
                    </a:cubicBezTo>
                    <a:cubicBezTo>
                      <a:pt x="134392" y="-3632"/>
                      <a:pt x="60788" y="-20950"/>
                      <a:pt x="13161" y="39665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2" name="Graphic 12">
                <a:extLst>
                  <a:ext uri="{FF2B5EF4-FFF2-40B4-BE49-F238E27FC236}">
                    <a16:creationId xmlns:a16="http://schemas.microsoft.com/office/drawing/2014/main" id="{40922A7F-7F4D-457C-96ED-EF023CE89BB9}"/>
                  </a:ext>
                </a:extLst>
              </p:cNvPr>
              <p:cNvGrpSpPr/>
              <p:nvPr/>
            </p:nvGrpSpPr>
            <p:grpSpPr>
              <a:xfrm>
                <a:off x="16355801" y="1188792"/>
                <a:ext cx="190505" cy="108363"/>
                <a:chOff x="16355801" y="1188792"/>
                <a:chExt cx="190505" cy="108363"/>
              </a:xfrm>
            </p:grpSpPr>
            <p:sp>
              <p:nvSpPr>
                <p:cNvPr id="193" name="Freeform: Shape 192">
                  <a:extLst>
                    <a:ext uri="{FF2B5EF4-FFF2-40B4-BE49-F238E27FC236}">
                      <a16:creationId xmlns:a16="http://schemas.microsoft.com/office/drawing/2014/main" id="{17F9E33A-107C-43C7-9121-16E869926FEE}"/>
                    </a:ext>
                  </a:extLst>
                </p:cNvPr>
                <p:cNvSpPr/>
                <p:nvPr/>
              </p:nvSpPr>
              <p:spPr>
                <a:xfrm>
                  <a:off x="16364941" y="1188792"/>
                  <a:ext cx="177034" cy="100179"/>
                </a:xfrm>
                <a:custGeom>
                  <a:avLst/>
                  <a:gdLst>
                    <a:gd name="connsiteX0" fmla="*/ 3848 w 177034"/>
                    <a:gd name="connsiteY0" fmla="*/ 99704 h 100179"/>
                    <a:gd name="connsiteX1" fmla="*/ 86112 w 177034"/>
                    <a:gd name="connsiteY1" fmla="*/ 52078 h 100179"/>
                    <a:gd name="connsiteX2" fmla="*/ 177035 w 177034"/>
                    <a:gd name="connsiteY2" fmla="*/ 99704 h 100179"/>
                    <a:gd name="connsiteX3" fmla="*/ 90442 w 177034"/>
                    <a:gd name="connsiteY3" fmla="*/ 122 h 100179"/>
                    <a:gd name="connsiteX4" fmla="*/ 3848 w 177034"/>
                    <a:gd name="connsiteY4" fmla="*/ 99704 h 1001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7034" h="100179">
                      <a:moveTo>
                        <a:pt x="3848" y="99704"/>
                      </a:moveTo>
                      <a:cubicBezTo>
                        <a:pt x="3848" y="99704"/>
                        <a:pt x="29826" y="56408"/>
                        <a:pt x="86112" y="52078"/>
                      </a:cubicBezTo>
                      <a:cubicBezTo>
                        <a:pt x="142398" y="47748"/>
                        <a:pt x="177035" y="99704"/>
                        <a:pt x="177035" y="99704"/>
                      </a:cubicBezTo>
                      <a:cubicBezTo>
                        <a:pt x="177035" y="99704"/>
                        <a:pt x="155387" y="122"/>
                        <a:pt x="90442" y="122"/>
                      </a:cubicBezTo>
                      <a:cubicBezTo>
                        <a:pt x="29826" y="-4208"/>
                        <a:pt x="-13471" y="108364"/>
                        <a:pt x="3848" y="99704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4" name="Freeform: Shape 193">
                  <a:extLst>
                    <a:ext uri="{FF2B5EF4-FFF2-40B4-BE49-F238E27FC236}">
                      <a16:creationId xmlns:a16="http://schemas.microsoft.com/office/drawing/2014/main" id="{9F9A81A3-8B15-47F3-AD34-250D128F606E}"/>
                    </a:ext>
                  </a:extLst>
                </p:cNvPr>
                <p:cNvSpPr/>
                <p:nvPr/>
              </p:nvSpPr>
              <p:spPr>
                <a:xfrm>
                  <a:off x="16355801" y="1188914"/>
                  <a:ext cx="190505" cy="108241"/>
                </a:xfrm>
                <a:custGeom>
                  <a:avLst/>
                  <a:gdLst>
                    <a:gd name="connsiteX0" fmla="*/ 12989 w 190505"/>
                    <a:gd name="connsiteY0" fmla="*/ 99582 h 108241"/>
                    <a:gd name="connsiteX1" fmla="*/ 30308 w 190505"/>
                    <a:gd name="connsiteY1" fmla="*/ 77934 h 108241"/>
                    <a:gd name="connsiteX2" fmla="*/ 38967 w 190505"/>
                    <a:gd name="connsiteY2" fmla="*/ 69275 h 108241"/>
                    <a:gd name="connsiteX3" fmla="*/ 43297 w 190505"/>
                    <a:gd name="connsiteY3" fmla="*/ 64945 h 108241"/>
                    <a:gd name="connsiteX4" fmla="*/ 47626 w 190505"/>
                    <a:gd name="connsiteY4" fmla="*/ 60615 h 108241"/>
                    <a:gd name="connsiteX5" fmla="*/ 60615 w 190505"/>
                    <a:gd name="connsiteY5" fmla="*/ 56286 h 108241"/>
                    <a:gd name="connsiteX6" fmla="*/ 73604 w 190505"/>
                    <a:gd name="connsiteY6" fmla="*/ 51956 h 108241"/>
                    <a:gd name="connsiteX7" fmla="*/ 86593 w 190505"/>
                    <a:gd name="connsiteY7" fmla="*/ 47626 h 108241"/>
                    <a:gd name="connsiteX8" fmla="*/ 99582 w 190505"/>
                    <a:gd name="connsiteY8" fmla="*/ 47626 h 108241"/>
                    <a:gd name="connsiteX9" fmla="*/ 112571 w 190505"/>
                    <a:gd name="connsiteY9" fmla="*/ 47626 h 108241"/>
                    <a:gd name="connsiteX10" fmla="*/ 125560 w 190505"/>
                    <a:gd name="connsiteY10" fmla="*/ 51956 h 108241"/>
                    <a:gd name="connsiteX11" fmla="*/ 151538 w 190505"/>
                    <a:gd name="connsiteY11" fmla="*/ 60615 h 108241"/>
                    <a:gd name="connsiteX12" fmla="*/ 173187 w 190505"/>
                    <a:gd name="connsiteY12" fmla="*/ 73604 h 108241"/>
                    <a:gd name="connsiteX13" fmla="*/ 190505 w 190505"/>
                    <a:gd name="connsiteY13" fmla="*/ 90923 h 108241"/>
                    <a:gd name="connsiteX14" fmla="*/ 181846 w 190505"/>
                    <a:gd name="connsiteY14" fmla="*/ 95253 h 108241"/>
                    <a:gd name="connsiteX15" fmla="*/ 168857 w 190505"/>
                    <a:gd name="connsiteY15" fmla="*/ 60615 h 108241"/>
                    <a:gd name="connsiteX16" fmla="*/ 160198 w 190505"/>
                    <a:gd name="connsiteY16" fmla="*/ 43297 h 108241"/>
                    <a:gd name="connsiteX17" fmla="*/ 151538 w 190505"/>
                    <a:gd name="connsiteY17" fmla="*/ 30308 h 108241"/>
                    <a:gd name="connsiteX18" fmla="*/ 138549 w 190505"/>
                    <a:gd name="connsiteY18" fmla="*/ 17319 h 108241"/>
                    <a:gd name="connsiteX19" fmla="*/ 125560 w 190505"/>
                    <a:gd name="connsiteY19" fmla="*/ 8659 h 108241"/>
                    <a:gd name="connsiteX20" fmla="*/ 116901 w 190505"/>
                    <a:gd name="connsiteY20" fmla="*/ 4330 h 108241"/>
                    <a:gd name="connsiteX21" fmla="*/ 108242 w 190505"/>
                    <a:gd name="connsiteY21" fmla="*/ 0 h 108241"/>
                    <a:gd name="connsiteX22" fmla="*/ 99582 w 190505"/>
                    <a:gd name="connsiteY22" fmla="*/ 0 h 108241"/>
                    <a:gd name="connsiteX23" fmla="*/ 95253 w 190505"/>
                    <a:gd name="connsiteY23" fmla="*/ 0 h 108241"/>
                    <a:gd name="connsiteX24" fmla="*/ 90923 w 190505"/>
                    <a:gd name="connsiteY24" fmla="*/ 0 h 108241"/>
                    <a:gd name="connsiteX25" fmla="*/ 73604 w 190505"/>
                    <a:gd name="connsiteY25" fmla="*/ 4330 h 108241"/>
                    <a:gd name="connsiteX26" fmla="*/ 60615 w 190505"/>
                    <a:gd name="connsiteY26" fmla="*/ 12989 h 108241"/>
                    <a:gd name="connsiteX27" fmla="*/ 34637 w 190505"/>
                    <a:gd name="connsiteY27" fmla="*/ 38967 h 108241"/>
                    <a:gd name="connsiteX28" fmla="*/ 12989 w 190505"/>
                    <a:gd name="connsiteY28" fmla="*/ 69275 h 108241"/>
                    <a:gd name="connsiteX29" fmla="*/ 4330 w 190505"/>
                    <a:gd name="connsiteY29" fmla="*/ 86593 h 108241"/>
                    <a:gd name="connsiteX30" fmla="*/ 0 w 190505"/>
                    <a:gd name="connsiteY30" fmla="*/ 95253 h 108241"/>
                    <a:gd name="connsiteX31" fmla="*/ 12989 w 190505"/>
                    <a:gd name="connsiteY31" fmla="*/ 99582 h 108241"/>
                    <a:gd name="connsiteX32" fmla="*/ 12989 w 190505"/>
                    <a:gd name="connsiteY32" fmla="*/ 99582 h 108241"/>
                    <a:gd name="connsiteX33" fmla="*/ 12989 w 190505"/>
                    <a:gd name="connsiteY33" fmla="*/ 99582 h 108241"/>
                    <a:gd name="connsiteX34" fmla="*/ 12989 w 190505"/>
                    <a:gd name="connsiteY34" fmla="*/ 99582 h 108241"/>
                    <a:gd name="connsiteX35" fmla="*/ 12989 w 190505"/>
                    <a:gd name="connsiteY35" fmla="*/ 99582 h 108241"/>
                    <a:gd name="connsiteX36" fmla="*/ 12989 w 190505"/>
                    <a:gd name="connsiteY36" fmla="*/ 99582 h 108241"/>
                    <a:gd name="connsiteX37" fmla="*/ 8659 w 190505"/>
                    <a:gd name="connsiteY37" fmla="*/ 95253 h 108241"/>
                    <a:gd name="connsiteX38" fmla="*/ 12989 w 190505"/>
                    <a:gd name="connsiteY38" fmla="*/ 86593 h 108241"/>
                    <a:gd name="connsiteX39" fmla="*/ 21648 w 190505"/>
                    <a:gd name="connsiteY39" fmla="*/ 69275 h 108241"/>
                    <a:gd name="connsiteX40" fmla="*/ 38967 w 190505"/>
                    <a:gd name="connsiteY40" fmla="*/ 38967 h 108241"/>
                    <a:gd name="connsiteX41" fmla="*/ 64945 w 190505"/>
                    <a:gd name="connsiteY41" fmla="*/ 12989 h 108241"/>
                    <a:gd name="connsiteX42" fmla="*/ 99582 w 190505"/>
                    <a:gd name="connsiteY42" fmla="*/ 0 h 108241"/>
                    <a:gd name="connsiteX43" fmla="*/ 103912 w 190505"/>
                    <a:gd name="connsiteY43" fmla="*/ 0 h 108241"/>
                    <a:gd name="connsiteX44" fmla="*/ 108242 w 190505"/>
                    <a:gd name="connsiteY44" fmla="*/ 0 h 108241"/>
                    <a:gd name="connsiteX45" fmla="*/ 116901 w 190505"/>
                    <a:gd name="connsiteY45" fmla="*/ 0 h 108241"/>
                    <a:gd name="connsiteX46" fmla="*/ 125560 w 190505"/>
                    <a:gd name="connsiteY46" fmla="*/ 4330 h 108241"/>
                    <a:gd name="connsiteX47" fmla="*/ 134220 w 190505"/>
                    <a:gd name="connsiteY47" fmla="*/ 8659 h 108241"/>
                    <a:gd name="connsiteX48" fmla="*/ 147209 w 190505"/>
                    <a:gd name="connsiteY48" fmla="*/ 21648 h 108241"/>
                    <a:gd name="connsiteX49" fmla="*/ 160198 w 190505"/>
                    <a:gd name="connsiteY49" fmla="*/ 34637 h 108241"/>
                    <a:gd name="connsiteX50" fmla="*/ 168857 w 190505"/>
                    <a:gd name="connsiteY50" fmla="*/ 51956 h 108241"/>
                    <a:gd name="connsiteX51" fmla="*/ 177516 w 190505"/>
                    <a:gd name="connsiteY51" fmla="*/ 69275 h 108241"/>
                    <a:gd name="connsiteX52" fmla="*/ 190505 w 190505"/>
                    <a:gd name="connsiteY52" fmla="*/ 103912 h 108241"/>
                    <a:gd name="connsiteX53" fmla="*/ 186176 w 190505"/>
                    <a:gd name="connsiteY53" fmla="*/ 108242 h 108241"/>
                    <a:gd name="connsiteX54" fmla="*/ 181846 w 190505"/>
                    <a:gd name="connsiteY54" fmla="*/ 108242 h 108241"/>
                    <a:gd name="connsiteX55" fmla="*/ 181846 w 190505"/>
                    <a:gd name="connsiteY55" fmla="*/ 108242 h 108241"/>
                    <a:gd name="connsiteX56" fmla="*/ 164527 w 190505"/>
                    <a:gd name="connsiteY56" fmla="*/ 90923 h 108241"/>
                    <a:gd name="connsiteX57" fmla="*/ 142879 w 190505"/>
                    <a:gd name="connsiteY57" fmla="*/ 77934 h 108241"/>
                    <a:gd name="connsiteX58" fmla="*/ 121231 w 190505"/>
                    <a:gd name="connsiteY58" fmla="*/ 69275 h 108241"/>
                    <a:gd name="connsiteX59" fmla="*/ 108242 w 190505"/>
                    <a:gd name="connsiteY59" fmla="*/ 64945 h 108241"/>
                    <a:gd name="connsiteX60" fmla="*/ 95253 w 190505"/>
                    <a:gd name="connsiteY60" fmla="*/ 64945 h 108241"/>
                    <a:gd name="connsiteX61" fmla="*/ 82264 w 190505"/>
                    <a:gd name="connsiteY61" fmla="*/ 64945 h 108241"/>
                    <a:gd name="connsiteX62" fmla="*/ 69275 w 190505"/>
                    <a:gd name="connsiteY62" fmla="*/ 64945 h 108241"/>
                    <a:gd name="connsiteX63" fmla="*/ 56286 w 190505"/>
                    <a:gd name="connsiteY63" fmla="*/ 69275 h 108241"/>
                    <a:gd name="connsiteX64" fmla="*/ 43297 w 190505"/>
                    <a:gd name="connsiteY64" fmla="*/ 73604 h 108241"/>
                    <a:gd name="connsiteX65" fmla="*/ 43297 w 190505"/>
                    <a:gd name="connsiteY65" fmla="*/ 69275 h 108241"/>
                    <a:gd name="connsiteX66" fmla="*/ 38967 w 190505"/>
                    <a:gd name="connsiteY66" fmla="*/ 73604 h 108241"/>
                    <a:gd name="connsiteX67" fmla="*/ 30308 w 190505"/>
                    <a:gd name="connsiteY67" fmla="*/ 82264 h 108241"/>
                    <a:gd name="connsiteX68" fmla="*/ 12989 w 190505"/>
                    <a:gd name="connsiteY68" fmla="*/ 99582 h 108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190505" h="108241">
                      <a:moveTo>
                        <a:pt x="12989" y="99582"/>
                      </a:moveTo>
                      <a:cubicBezTo>
                        <a:pt x="17319" y="90923"/>
                        <a:pt x="21648" y="86593"/>
                        <a:pt x="30308" y="77934"/>
                      </a:cubicBezTo>
                      <a:cubicBezTo>
                        <a:pt x="34637" y="73604"/>
                        <a:pt x="34637" y="73604"/>
                        <a:pt x="38967" y="69275"/>
                      </a:cubicBezTo>
                      <a:lnTo>
                        <a:pt x="43297" y="64945"/>
                      </a:lnTo>
                      <a:lnTo>
                        <a:pt x="47626" y="60615"/>
                      </a:lnTo>
                      <a:cubicBezTo>
                        <a:pt x="51956" y="60615"/>
                        <a:pt x="56286" y="56286"/>
                        <a:pt x="60615" y="56286"/>
                      </a:cubicBezTo>
                      <a:lnTo>
                        <a:pt x="73604" y="51956"/>
                      </a:lnTo>
                      <a:cubicBezTo>
                        <a:pt x="77934" y="51956"/>
                        <a:pt x="82264" y="51956"/>
                        <a:pt x="86593" y="47626"/>
                      </a:cubicBezTo>
                      <a:cubicBezTo>
                        <a:pt x="90923" y="47626"/>
                        <a:pt x="95253" y="47626"/>
                        <a:pt x="99582" y="47626"/>
                      </a:cubicBezTo>
                      <a:cubicBezTo>
                        <a:pt x="103912" y="47626"/>
                        <a:pt x="108242" y="47626"/>
                        <a:pt x="112571" y="47626"/>
                      </a:cubicBezTo>
                      <a:cubicBezTo>
                        <a:pt x="116901" y="47626"/>
                        <a:pt x="121231" y="47626"/>
                        <a:pt x="125560" y="51956"/>
                      </a:cubicBezTo>
                      <a:cubicBezTo>
                        <a:pt x="134220" y="51956"/>
                        <a:pt x="142879" y="56286"/>
                        <a:pt x="151538" y="60615"/>
                      </a:cubicBezTo>
                      <a:cubicBezTo>
                        <a:pt x="160198" y="64945"/>
                        <a:pt x="164527" y="69275"/>
                        <a:pt x="173187" y="73604"/>
                      </a:cubicBezTo>
                      <a:cubicBezTo>
                        <a:pt x="181846" y="77934"/>
                        <a:pt x="186176" y="86593"/>
                        <a:pt x="190505" y="90923"/>
                      </a:cubicBezTo>
                      <a:lnTo>
                        <a:pt x="181846" y="95253"/>
                      </a:lnTo>
                      <a:cubicBezTo>
                        <a:pt x="177516" y="82264"/>
                        <a:pt x="173187" y="73604"/>
                        <a:pt x="168857" y="60615"/>
                      </a:cubicBezTo>
                      <a:cubicBezTo>
                        <a:pt x="164527" y="56286"/>
                        <a:pt x="164527" y="51956"/>
                        <a:pt x="160198" y="43297"/>
                      </a:cubicBezTo>
                      <a:cubicBezTo>
                        <a:pt x="155868" y="38967"/>
                        <a:pt x="155868" y="34637"/>
                        <a:pt x="151538" y="30308"/>
                      </a:cubicBezTo>
                      <a:cubicBezTo>
                        <a:pt x="147209" y="25978"/>
                        <a:pt x="142879" y="21648"/>
                        <a:pt x="138549" y="17319"/>
                      </a:cubicBezTo>
                      <a:cubicBezTo>
                        <a:pt x="134220" y="12989"/>
                        <a:pt x="129890" y="8659"/>
                        <a:pt x="125560" y="8659"/>
                      </a:cubicBezTo>
                      <a:lnTo>
                        <a:pt x="116901" y="4330"/>
                      </a:lnTo>
                      <a:lnTo>
                        <a:pt x="108242" y="0"/>
                      </a:lnTo>
                      <a:cubicBezTo>
                        <a:pt x="103912" y="0"/>
                        <a:pt x="103912" y="0"/>
                        <a:pt x="99582" y="0"/>
                      </a:cubicBezTo>
                      <a:lnTo>
                        <a:pt x="95253" y="0"/>
                      </a:lnTo>
                      <a:lnTo>
                        <a:pt x="90923" y="0"/>
                      </a:lnTo>
                      <a:cubicBezTo>
                        <a:pt x="86593" y="0"/>
                        <a:pt x="82264" y="0"/>
                        <a:pt x="73604" y="4330"/>
                      </a:cubicBezTo>
                      <a:cubicBezTo>
                        <a:pt x="69275" y="8659"/>
                        <a:pt x="64945" y="8659"/>
                        <a:pt x="60615" y="12989"/>
                      </a:cubicBezTo>
                      <a:cubicBezTo>
                        <a:pt x="51956" y="21648"/>
                        <a:pt x="43297" y="30308"/>
                        <a:pt x="34637" y="38967"/>
                      </a:cubicBezTo>
                      <a:cubicBezTo>
                        <a:pt x="25978" y="47626"/>
                        <a:pt x="21648" y="56286"/>
                        <a:pt x="12989" y="69275"/>
                      </a:cubicBezTo>
                      <a:cubicBezTo>
                        <a:pt x="8659" y="73604"/>
                        <a:pt x="8659" y="77934"/>
                        <a:pt x="4330" y="86593"/>
                      </a:cubicBezTo>
                      <a:cubicBezTo>
                        <a:pt x="4330" y="90923"/>
                        <a:pt x="0" y="90923"/>
                        <a:pt x="0" y="95253"/>
                      </a:cubicBezTo>
                      <a:cubicBezTo>
                        <a:pt x="8659" y="95253"/>
                        <a:pt x="8659" y="95253"/>
                        <a:pt x="12989" y="99582"/>
                      </a:cubicBezTo>
                      <a:cubicBezTo>
                        <a:pt x="8659" y="95253"/>
                        <a:pt x="8659" y="99582"/>
                        <a:pt x="12989" y="99582"/>
                      </a:cubicBezTo>
                      <a:cubicBezTo>
                        <a:pt x="8659" y="99582"/>
                        <a:pt x="8659" y="99582"/>
                        <a:pt x="12989" y="99582"/>
                      </a:cubicBezTo>
                      <a:close/>
                      <a:moveTo>
                        <a:pt x="12989" y="99582"/>
                      </a:moveTo>
                      <a:cubicBezTo>
                        <a:pt x="8659" y="99582"/>
                        <a:pt x="8659" y="99582"/>
                        <a:pt x="12989" y="99582"/>
                      </a:cubicBezTo>
                      <a:cubicBezTo>
                        <a:pt x="8659" y="99582"/>
                        <a:pt x="8659" y="95253"/>
                        <a:pt x="12989" y="99582"/>
                      </a:cubicBezTo>
                      <a:cubicBezTo>
                        <a:pt x="8659" y="95253"/>
                        <a:pt x="8659" y="95253"/>
                        <a:pt x="8659" y="95253"/>
                      </a:cubicBezTo>
                      <a:cubicBezTo>
                        <a:pt x="8659" y="90923"/>
                        <a:pt x="8659" y="90923"/>
                        <a:pt x="12989" y="86593"/>
                      </a:cubicBezTo>
                      <a:cubicBezTo>
                        <a:pt x="12989" y="82264"/>
                        <a:pt x="17319" y="73604"/>
                        <a:pt x="21648" y="69275"/>
                      </a:cubicBezTo>
                      <a:cubicBezTo>
                        <a:pt x="25978" y="56286"/>
                        <a:pt x="34637" y="47626"/>
                        <a:pt x="38967" y="38967"/>
                      </a:cubicBezTo>
                      <a:cubicBezTo>
                        <a:pt x="47626" y="30308"/>
                        <a:pt x="56286" y="21648"/>
                        <a:pt x="64945" y="12989"/>
                      </a:cubicBezTo>
                      <a:cubicBezTo>
                        <a:pt x="73604" y="4330"/>
                        <a:pt x="86593" y="0"/>
                        <a:pt x="99582" y="0"/>
                      </a:cubicBezTo>
                      <a:lnTo>
                        <a:pt x="103912" y="0"/>
                      </a:lnTo>
                      <a:cubicBezTo>
                        <a:pt x="103912" y="0"/>
                        <a:pt x="108242" y="0"/>
                        <a:pt x="108242" y="0"/>
                      </a:cubicBezTo>
                      <a:cubicBezTo>
                        <a:pt x="112571" y="0"/>
                        <a:pt x="112571" y="0"/>
                        <a:pt x="116901" y="0"/>
                      </a:cubicBezTo>
                      <a:lnTo>
                        <a:pt x="125560" y="4330"/>
                      </a:lnTo>
                      <a:lnTo>
                        <a:pt x="134220" y="8659"/>
                      </a:lnTo>
                      <a:cubicBezTo>
                        <a:pt x="138549" y="12989"/>
                        <a:pt x="142879" y="17319"/>
                        <a:pt x="147209" y="21648"/>
                      </a:cubicBezTo>
                      <a:cubicBezTo>
                        <a:pt x="151538" y="25978"/>
                        <a:pt x="155868" y="30308"/>
                        <a:pt x="160198" y="34637"/>
                      </a:cubicBezTo>
                      <a:cubicBezTo>
                        <a:pt x="164527" y="38967"/>
                        <a:pt x="168857" y="43297"/>
                        <a:pt x="168857" y="51956"/>
                      </a:cubicBezTo>
                      <a:cubicBezTo>
                        <a:pt x="173187" y="56286"/>
                        <a:pt x="173187" y="60615"/>
                        <a:pt x="177516" y="69275"/>
                      </a:cubicBezTo>
                      <a:cubicBezTo>
                        <a:pt x="181846" y="82264"/>
                        <a:pt x="186176" y="90923"/>
                        <a:pt x="190505" y="103912"/>
                      </a:cubicBezTo>
                      <a:cubicBezTo>
                        <a:pt x="190505" y="108242"/>
                        <a:pt x="190505" y="108242"/>
                        <a:pt x="186176" y="108242"/>
                      </a:cubicBezTo>
                      <a:cubicBezTo>
                        <a:pt x="186176" y="108242"/>
                        <a:pt x="181846" y="108242"/>
                        <a:pt x="181846" y="108242"/>
                      </a:cubicBezTo>
                      <a:lnTo>
                        <a:pt x="181846" y="108242"/>
                      </a:lnTo>
                      <a:cubicBezTo>
                        <a:pt x="177516" y="103912"/>
                        <a:pt x="168857" y="95253"/>
                        <a:pt x="164527" y="90923"/>
                      </a:cubicBezTo>
                      <a:cubicBezTo>
                        <a:pt x="160198" y="86593"/>
                        <a:pt x="151538" y="82264"/>
                        <a:pt x="142879" y="77934"/>
                      </a:cubicBezTo>
                      <a:cubicBezTo>
                        <a:pt x="134220" y="73604"/>
                        <a:pt x="129890" y="69275"/>
                        <a:pt x="121231" y="69275"/>
                      </a:cubicBezTo>
                      <a:cubicBezTo>
                        <a:pt x="116901" y="69275"/>
                        <a:pt x="112571" y="69275"/>
                        <a:pt x="108242" y="64945"/>
                      </a:cubicBezTo>
                      <a:cubicBezTo>
                        <a:pt x="103912" y="64945"/>
                        <a:pt x="99582" y="64945"/>
                        <a:pt x="95253" y="64945"/>
                      </a:cubicBezTo>
                      <a:cubicBezTo>
                        <a:pt x="90923" y="64945"/>
                        <a:pt x="86593" y="64945"/>
                        <a:pt x="82264" y="64945"/>
                      </a:cubicBezTo>
                      <a:cubicBezTo>
                        <a:pt x="77934" y="64945"/>
                        <a:pt x="73604" y="64945"/>
                        <a:pt x="69275" y="64945"/>
                      </a:cubicBezTo>
                      <a:lnTo>
                        <a:pt x="56286" y="69275"/>
                      </a:lnTo>
                      <a:cubicBezTo>
                        <a:pt x="51956" y="69275"/>
                        <a:pt x="47626" y="73604"/>
                        <a:pt x="43297" y="73604"/>
                      </a:cubicBezTo>
                      <a:lnTo>
                        <a:pt x="43297" y="69275"/>
                      </a:lnTo>
                      <a:lnTo>
                        <a:pt x="38967" y="73604"/>
                      </a:lnTo>
                      <a:cubicBezTo>
                        <a:pt x="34637" y="77934"/>
                        <a:pt x="30308" y="77934"/>
                        <a:pt x="30308" y="82264"/>
                      </a:cubicBezTo>
                      <a:cubicBezTo>
                        <a:pt x="21648" y="86593"/>
                        <a:pt x="17319" y="90923"/>
                        <a:pt x="12989" y="995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A6574434-05A9-4D8D-9B71-4C9AEA05B10F}"/>
                  </a:ext>
                </a:extLst>
              </p:cNvPr>
              <p:cNvSpPr/>
              <p:nvPr/>
            </p:nvSpPr>
            <p:spPr>
              <a:xfrm>
                <a:off x="16918286" y="1154877"/>
                <a:ext cx="234776" cy="144865"/>
              </a:xfrm>
              <a:custGeom>
                <a:avLst/>
                <a:gdLst>
                  <a:gd name="connsiteX0" fmla="*/ 47998 w 234776"/>
                  <a:gd name="connsiteY0" fmla="*/ 42696 h 144865"/>
                  <a:gd name="connsiteX1" fmla="*/ 372 w 234776"/>
                  <a:gd name="connsiteY1" fmla="*/ 129289 h 144865"/>
                  <a:gd name="connsiteX2" fmla="*/ 43669 w 234776"/>
                  <a:gd name="connsiteY2" fmla="*/ 98982 h 144865"/>
                  <a:gd name="connsiteX3" fmla="*/ 190877 w 234776"/>
                  <a:gd name="connsiteY3" fmla="*/ 55685 h 144865"/>
                  <a:gd name="connsiteX4" fmla="*/ 164899 w 234776"/>
                  <a:gd name="connsiteY4" fmla="*/ 8058 h 144865"/>
                  <a:gd name="connsiteX5" fmla="*/ 47998 w 234776"/>
                  <a:gd name="connsiteY5" fmla="*/ 42696 h 14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776" h="144865">
                    <a:moveTo>
                      <a:pt x="47998" y="42696"/>
                    </a:moveTo>
                    <a:cubicBezTo>
                      <a:pt x="47998" y="42696"/>
                      <a:pt x="9031" y="94652"/>
                      <a:pt x="372" y="129289"/>
                    </a:cubicBezTo>
                    <a:cubicBezTo>
                      <a:pt x="-3958" y="168256"/>
                      <a:pt x="30680" y="124959"/>
                      <a:pt x="43669" y="98982"/>
                    </a:cubicBezTo>
                    <a:cubicBezTo>
                      <a:pt x="60987" y="77333"/>
                      <a:pt x="117273" y="25377"/>
                      <a:pt x="190877" y="55685"/>
                    </a:cubicBezTo>
                    <a:cubicBezTo>
                      <a:pt x="264482" y="85992"/>
                      <a:pt x="238504" y="38366"/>
                      <a:pt x="164899" y="8058"/>
                    </a:cubicBezTo>
                    <a:cubicBezTo>
                      <a:pt x="95625" y="-22249"/>
                      <a:pt x="47998" y="42696"/>
                      <a:pt x="47998" y="42696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204918B2-0166-4320-917D-996487FC649F}"/>
                  </a:ext>
                </a:extLst>
              </p:cNvPr>
              <p:cNvSpPr/>
              <p:nvPr/>
            </p:nvSpPr>
            <p:spPr>
              <a:xfrm>
                <a:off x="16927317" y="1153580"/>
                <a:ext cx="199164" cy="111543"/>
              </a:xfrm>
              <a:custGeom>
                <a:avLst/>
                <a:gdLst>
                  <a:gd name="connsiteX0" fmla="*/ 38967 w 199164"/>
                  <a:gd name="connsiteY0" fmla="*/ 43993 h 111543"/>
                  <a:gd name="connsiteX1" fmla="*/ 0 w 199164"/>
                  <a:gd name="connsiteY1" fmla="*/ 108938 h 111543"/>
                  <a:gd name="connsiteX2" fmla="*/ 151538 w 199164"/>
                  <a:gd name="connsiteY2" fmla="*/ 39663 h 111543"/>
                  <a:gd name="connsiteX3" fmla="*/ 155868 w 199164"/>
                  <a:gd name="connsiteY3" fmla="*/ 13685 h 111543"/>
                  <a:gd name="connsiteX4" fmla="*/ 38967 w 199164"/>
                  <a:gd name="connsiteY4" fmla="*/ 43993 h 111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64" h="111543">
                    <a:moveTo>
                      <a:pt x="38967" y="43993"/>
                    </a:moveTo>
                    <a:cubicBezTo>
                      <a:pt x="38967" y="43993"/>
                      <a:pt x="0" y="87290"/>
                      <a:pt x="0" y="108938"/>
                    </a:cubicBezTo>
                    <a:cubicBezTo>
                      <a:pt x="0" y="130586"/>
                      <a:pt x="60615" y="9356"/>
                      <a:pt x="151538" y="39663"/>
                    </a:cubicBezTo>
                    <a:cubicBezTo>
                      <a:pt x="216483" y="61312"/>
                      <a:pt x="212154" y="48323"/>
                      <a:pt x="155868" y="13685"/>
                    </a:cubicBezTo>
                    <a:cubicBezTo>
                      <a:pt x="99582" y="-20952"/>
                      <a:pt x="56286" y="18015"/>
                      <a:pt x="38967" y="43993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7" name="Graphic 12">
                <a:extLst>
                  <a:ext uri="{FF2B5EF4-FFF2-40B4-BE49-F238E27FC236}">
                    <a16:creationId xmlns:a16="http://schemas.microsoft.com/office/drawing/2014/main" id="{B80C5606-1D74-423B-AC28-A224B156B191}"/>
                  </a:ext>
                </a:extLst>
              </p:cNvPr>
              <p:cNvGrpSpPr/>
              <p:nvPr/>
            </p:nvGrpSpPr>
            <p:grpSpPr>
              <a:xfrm>
                <a:off x="16927317" y="1140108"/>
                <a:ext cx="216483" cy="122410"/>
                <a:chOff x="16927317" y="1140108"/>
                <a:chExt cx="216483" cy="122410"/>
              </a:xfrm>
            </p:grpSpPr>
            <p:sp>
              <p:nvSpPr>
                <p:cNvPr id="198" name="Freeform: Shape 197">
                  <a:extLst>
                    <a:ext uri="{FF2B5EF4-FFF2-40B4-BE49-F238E27FC236}">
                      <a16:creationId xmlns:a16="http://schemas.microsoft.com/office/drawing/2014/main" id="{C50012B6-DFD2-4B23-990F-D361C74AA472}"/>
                    </a:ext>
                  </a:extLst>
                </p:cNvPr>
                <p:cNvSpPr/>
                <p:nvPr/>
              </p:nvSpPr>
              <p:spPr>
                <a:xfrm>
                  <a:off x="16927317" y="1140108"/>
                  <a:ext cx="209727" cy="122410"/>
                </a:xfrm>
                <a:custGeom>
                  <a:avLst/>
                  <a:gdLst>
                    <a:gd name="connsiteX0" fmla="*/ 0 w 209727"/>
                    <a:gd name="connsiteY0" fmla="*/ 122410 h 122410"/>
                    <a:gd name="connsiteX1" fmla="*/ 207824 w 209727"/>
                    <a:gd name="connsiteY1" fmla="*/ 61795 h 122410"/>
                    <a:gd name="connsiteX2" fmla="*/ 0 w 209727"/>
                    <a:gd name="connsiteY2" fmla="*/ 122410 h 122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09727" h="122410">
                      <a:moveTo>
                        <a:pt x="0" y="122410"/>
                      </a:moveTo>
                      <a:cubicBezTo>
                        <a:pt x="0" y="122410"/>
                        <a:pt x="77934" y="-29128"/>
                        <a:pt x="207824" y="61795"/>
                      </a:cubicBezTo>
                      <a:cubicBezTo>
                        <a:pt x="229472" y="74784"/>
                        <a:pt x="60615" y="-120051"/>
                        <a:pt x="0" y="122410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9" name="Freeform: Shape 198">
                  <a:extLst>
                    <a:ext uri="{FF2B5EF4-FFF2-40B4-BE49-F238E27FC236}">
                      <a16:creationId xmlns:a16="http://schemas.microsoft.com/office/drawing/2014/main" id="{3793428D-1EB6-43CF-A6CE-4182EF58E715}"/>
                    </a:ext>
                  </a:extLst>
                </p:cNvPr>
                <p:cNvSpPr/>
                <p:nvPr/>
              </p:nvSpPr>
              <p:spPr>
                <a:xfrm>
                  <a:off x="16927317" y="1141287"/>
                  <a:ext cx="216483" cy="121230"/>
                </a:xfrm>
                <a:custGeom>
                  <a:avLst/>
                  <a:gdLst>
                    <a:gd name="connsiteX0" fmla="*/ 0 w 216483"/>
                    <a:gd name="connsiteY0" fmla="*/ 121231 h 121230"/>
                    <a:gd name="connsiteX1" fmla="*/ 12989 w 216483"/>
                    <a:gd name="connsiteY1" fmla="*/ 99582 h 121230"/>
                    <a:gd name="connsiteX2" fmla="*/ 30308 w 216483"/>
                    <a:gd name="connsiteY2" fmla="*/ 77934 h 121230"/>
                    <a:gd name="connsiteX3" fmla="*/ 43297 w 216483"/>
                    <a:gd name="connsiteY3" fmla="*/ 64945 h 121230"/>
                    <a:gd name="connsiteX4" fmla="*/ 56286 w 216483"/>
                    <a:gd name="connsiteY4" fmla="*/ 51956 h 121230"/>
                    <a:gd name="connsiteX5" fmla="*/ 95253 w 216483"/>
                    <a:gd name="connsiteY5" fmla="*/ 30308 h 121230"/>
                    <a:gd name="connsiteX6" fmla="*/ 142879 w 216483"/>
                    <a:gd name="connsiteY6" fmla="*/ 25978 h 121230"/>
                    <a:gd name="connsiteX7" fmla="*/ 168857 w 216483"/>
                    <a:gd name="connsiteY7" fmla="*/ 30308 h 121230"/>
                    <a:gd name="connsiteX8" fmla="*/ 194835 w 216483"/>
                    <a:gd name="connsiteY8" fmla="*/ 38967 h 121230"/>
                    <a:gd name="connsiteX9" fmla="*/ 216483 w 216483"/>
                    <a:gd name="connsiteY9" fmla="*/ 51956 h 121230"/>
                    <a:gd name="connsiteX10" fmla="*/ 216483 w 216483"/>
                    <a:gd name="connsiteY10" fmla="*/ 51956 h 121230"/>
                    <a:gd name="connsiteX11" fmla="*/ 216483 w 216483"/>
                    <a:gd name="connsiteY11" fmla="*/ 51956 h 121230"/>
                    <a:gd name="connsiteX12" fmla="*/ 212154 w 216483"/>
                    <a:gd name="connsiteY12" fmla="*/ 51956 h 121230"/>
                    <a:gd name="connsiteX13" fmla="*/ 212154 w 216483"/>
                    <a:gd name="connsiteY13" fmla="*/ 51956 h 121230"/>
                    <a:gd name="connsiteX14" fmla="*/ 212154 w 216483"/>
                    <a:gd name="connsiteY14" fmla="*/ 56286 h 121230"/>
                    <a:gd name="connsiteX15" fmla="*/ 212154 w 216483"/>
                    <a:gd name="connsiteY15" fmla="*/ 56286 h 121230"/>
                    <a:gd name="connsiteX16" fmla="*/ 212154 w 216483"/>
                    <a:gd name="connsiteY16" fmla="*/ 56286 h 121230"/>
                    <a:gd name="connsiteX17" fmla="*/ 212154 w 216483"/>
                    <a:gd name="connsiteY17" fmla="*/ 56286 h 121230"/>
                    <a:gd name="connsiteX18" fmla="*/ 207824 w 216483"/>
                    <a:gd name="connsiteY18" fmla="*/ 51956 h 121230"/>
                    <a:gd name="connsiteX19" fmla="*/ 199165 w 216483"/>
                    <a:gd name="connsiteY19" fmla="*/ 43297 h 121230"/>
                    <a:gd name="connsiteX20" fmla="*/ 160198 w 216483"/>
                    <a:gd name="connsiteY20" fmla="*/ 12989 h 121230"/>
                    <a:gd name="connsiteX21" fmla="*/ 112571 w 216483"/>
                    <a:gd name="connsiteY21" fmla="*/ 0 h 121230"/>
                    <a:gd name="connsiteX22" fmla="*/ 69275 w 216483"/>
                    <a:gd name="connsiteY22" fmla="*/ 12989 h 121230"/>
                    <a:gd name="connsiteX23" fmla="*/ 43297 w 216483"/>
                    <a:gd name="connsiteY23" fmla="*/ 43297 h 121230"/>
                    <a:gd name="connsiteX24" fmla="*/ 17319 w 216483"/>
                    <a:gd name="connsiteY24" fmla="*/ 99582 h 121230"/>
                    <a:gd name="connsiteX25" fmla="*/ 0 w 216483"/>
                    <a:gd name="connsiteY25" fmla="*/ 121231 h 121230"/>
                    <a:gd name="connsiteX26" fmla="*/ 0 w 216483"/>
                    <a:gd name="connsiteY26" fmla="*/ 121231 h 121230"/>
                    <a:gd name="connsiteX27" fmla="*/ 0 w 216483"/>
                    <a:gd name="connsiteY27" fmla="*/ 116901 h 121230"/>
                    <a:gd name="connsiteX28" fmla="*/ 4330 w 216483"/>
                    <a:gd name="connsiteY28" fmla="*/ 99582 h 121230"/>
                    <a:gd name="connsiteX29" fmla="*/ 25978 w 216483"/>
                    <a:gd name="connsiteY29" fmla="*/ 43297 h 121230"/>
                    <a:gd name="connsiteX30" fmla="*/ 56286 w 216483"/>
                    <a:gd name="connsiteY30" fmla="*/ 12989 h 121230"/>
                    <a:gd name="connsiteX31" fmla="*/ 103912 w 216483"/>
                    <a:gd name="connsiteY31" fmla="*/ 0 h 121230"/>
                    <a:gd name="connsiteX32" fmla="*/ 151538 w 216483"/>
                    <a:gd name="connsiteY32" fmla="*/ 12989 h 121230"/>
                    <a:gd name="connsiteX33" fmla="*/ 194835 w 216483"/>
                    <a:gd name="connsiteY33" fmla="*/ 43297 h 121230"/>
                    <a:gd name="connsiteX34" fmla="*/ 203494 w 216483"/>
                    <a:gd name="connsiteY34" fmla="*/ 51956 h 121230"/>
                    <a:gd name="connsiteX35" fmla="*/ 207824 w 216483"/>
                    <a:gd name="connsiteY35" fmla="*/ 56286 h 121230"/>
                    <a:gd name="connsiteX36" fmla="*/ 212154 w 216483"/>
                    <a:gd name="connsiteY36" fmla="*/ 60615 h 121230"/>
                    <a:gd name="connsiteX37" fmla="*/ 212154 w 216483"/>
                    <a:gd name="connsiteY37" fmla="*/ 60615 h 121230"/>
                    <a:gd name="connsiteX38" fmla="*/ 212154 w 216483"/>
                    <a:gd name="connsiteY38" fmla="*/ 60615 h 121230"/>
                    <a:gd name="connsiteX39" fmla="*/ 212154 w 216483"/>
                    <a:gd name="connsiteY39" fmla="*/ 64945 h 121230"/>
                    <a:gd name="connsiteX40" fmla="*/ 207824 w 216483"/>
                    <a:gd name="connsiteY40" fmla="*/ 69275 h 121230"/>
                    <a:gd name="connsiteX41" fmla="*/ 207824 w 216483"/>
                    <a:gd name="connsiteY41" fmla="*/ 69275 h 121230"/>
                    <a:gd name="connsiteX42" fmla="*/ 207824 w 216483"/>
                    <a:gd name="connsiteY42" fmla="*/ 69275 h 121230"/>
                    <a:gd name="connsiteX43" fmla="*/ 186176 w 216483"/>
                    <a:gd name="connsiteY43" fmla="*/ 56286 h 121230"/>
                    <a:gd name="connsiteX44" fmla="*/ 164527 w 216483"/>
                    <a:gd name="connsiteY44" fmla="*/ 47626 h 121230"/>
                    <a:gd name="connsiteX45" fmla="*/ 142879 w 216483"/>
                    <a:gd name="connsiteY45" fmla="*/ 43297 h 121230"/>
                    <a:gd name="connsiteX46" fmla="*/ 99582 w 216483"/>
                    <a:gd name="connsiteY46" fmla="*/ 47626 h 121230"/>
                    <a:gd name="connsiteX47" fmla="*/ 64945 w 216483"/>
                    <a:gd name="connsiteY47" fmla="*/ 64945 h 121230"/>
                    <a:gd name="connsiteX48" fmla="*/ 51956 w 216483"/>
                    <a:gd name="connsiteY48" fmla="*/ 77934 h 121230"/>
                    <a:gd name="connsiteX49" fmla="*/ 38967 w 216483"/>
                    <a:gd name="connsiteY49" fmla="*/ 90923 h 121230"/>
                    <a:gd name="connsiteX50" fmla="*/ 21648 w 216483"/>
                    <a:gd name="connsiteY50" fmla="*/ 112571 h 121230"/>
                    <a:gd name="connsiteX51" fmla="*/ 0 w 216483"/>
                    <a:gd name="connsiteY51" fmla="*/ 121231 h 121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16483" h="121230">
                      <a:moveTo>
                        <a:pt x="0" y="121231"/>
                      </a:moveTo>
                      <a:cubicBezTo>
                        <a:pt x="0" y="121231"/>
                        <a:pt x="4330" y="112571"/>
                        <a:pt x="12989" y="99582"/>
                      </a:cubicBezTo>
                      <a:cubicBezTo>
                        <a:pt x="17319" y="95253"/>
                        <a:pt x="21648" y="86593"/>
                        <a:pt x="30308" y="77934"/>
                      </a:cubicBezTo>
                      <a:cubicBezTo>
                        <a:pt x="34637" y="73604"/>
                        <a:pt x="38967" y="69275"/>
                        <a:pt x="43297" y="64945"/>
                      </a:cubicBezTo>
                      <a:cubicBezTo>
                        <a:pt x="47626" y="60615"/>
                        <a:pt x="51956" y="56286"/>
                        <a:pt x="56286" y="51956"/>
                      </a:cubicBezTo>
                      <a:cubicBezTo>
                        <a:pt x="64945" y="43297"/>
                        <a:pt x="77934" y="34637"/>
                        <a:pt x="95253" y="30308"/>
                      </a:cubicBezTo>
                      <a:cubicBezTo>
                        <a:pt x="108242" y="25978"/>
                        <a:pt x="125560" y="21648"/>
                        <a:pt x="142879" y="25978"/>
                      </a:cubicBezTo>
                      <a:cubicBezTo>
                        <a:pt x="151538" y="25978"/>
                        <a:pt x="160198" y="30308"/>
                        <a:pt x="168857" y="30308"/>
                      </a:cubicBezTo>
                      <a:cubicBezTo>
                        <a:pt x="177516" y="34637"/>
                        <a:pt x="186176" y="34637"/>
                        <a:pt x="194835" y="38967"/>
                      </a:cubicBezTo>
                      <a:cubicBezTo>
                        <a:pt x="203494" y="43297"/>
                        <a:pt x="207824" y="47626"/>
                        <a:pt x="216483" y="51956"/>
                      </a:cubicBezTo>
                      <a:cubicBezTo>
                        <a:pt x="216483" y="51956"/>
                        <a:pt x="216483" y="51956"/>
                        <a:pt x="216483" y="51956"/>
                      </a:cubicBezTo>
                      <a:cubicBezTo>
                        <a:pt x="216483" y="51956"/>
                        <a:pt x="216483" y="51956"/>
                        <a:pt x="216483" y="51956"/>
                      </a:cubicBezTo>
                      <a:cubicBezTo>
                        <a:pt x="216483" y="51956"/>
                        <a:pt x="216483" y="51956"/>
                        <a:pt x="212154" y="51956"/>
                      </a:cubicBezTo>
                      <a:cubicBezTo>
                        <a:pt x="212154" y="51956"/>
                        <a:pt x="212154" y="51956"/>
                        <a:pt x="212154" y="51956"/>
                      </a:cubicBezTo>
                      <a:cubicBezTo>
                        <a:pt x="212154" y="51956"/>
                        <a:pt x="212154" y="56286"/>
                        <a:pt x="212154" y="56286"/>
                      </a:cubicBezTo>
                      <a:lnTo>
                        <a:pt x="212154" y="56286"/>
                      </a:lnTo>
                      <a:cubicBezTo>
                        <a:pt x="212154" y="56286"/>
                        <a:pt x="212154" y="56286"/>
                        <a:pt x="212154" y="56286"/>
                      </a:cubicBezTo>
                      <a:cubicBezTo>
                        <a:pt x="212154" y="56286"/>
                        <a:pt x="212154" y="56286"/>
                        <a:pt x="212154" y="56286"/>
                      </a:cubicBezTo>
                      <a:cubicBezTo>
                        <a:pt x="212154" y="56286"/>
                        <a:pt x="207824" y="51956"/>
                        <a:pt x="207824" y="51956"/>
                      </a:cubicBezTo>
                      <a:cubicBezTo>
                        <a:pt x="203494" y="47626"/>
                        <a:pt x="203494" y="47626"/>
                        <a:pt x="199165" y="43297"/>
                      </a:cubicBezTo>
                      <a:cubicBezTo>
                        <a:pt x="186176" y="30308"/>
                        <a:pt x="173187" y="21648"/>
                        <a:pt x="160198" y="12989"/>
                      </a:cubicBezTo>
                      <a:cubicBezTo>
                        <a:pt x="147209" y="4330"/>
                        <a:pt x="129890" y="0"/>
                        <a:pt x="112571" y="0"/>
                      </a:cubicBezTo>
                      <a:cubicBezTo>
                        <a:pt x="95253" y="0"/>
                        <a:pt x="82264" y="4330"/>
                        <a:pt x="69275" y="12989"/>
                      </a:cubicBezTo>
                      <a:cubicBezTo>
                        <a:pt x="56286" y="21648"/>
                        <a:pt x="47626" y="30308"/>
                        <a:pt x="43297" y="43297"/>
                      </a:cubicBezTo>
                      <a:cubicBezTo>
                        <a:pt x="30308" y="64945"/>
                        <a:pt x="21648" y="86593"/>
                        <a:pt x="17319" y="99582"/>
                      </a:cubicBezTo>
                      <a:cubicBezTo>
                        <a:pt x="4330" y="112571"/>
                        <a:pt x="0" y="121231"/>
                        <a:pt x="0" y="121231"/>
                      </a:cubicBezTo>
                      <a:close/>
                      <a:moveTo>
                        <a:pt x="0" y="121231"/>
                      </a:moveTo>
                      <a:cubicBezTo>
                        <a:pt x="0" y="121231"/>
                        <a:pt x="0" y="121231"/>
                        <a:pt x="0" y="116901"/>
                      </a:cubicBezTo>
                      <a:cubicBezTo>
                        <a:pt x="0" y="112571"/>
                        <a:pt x="0" y="108242"/>
                        <a:pt x="4330" y="99582"/>
                      </a:cubicBezTo>
                      <a:cubicBezTo>
                        <a:pt x="8659" y="86593"/>
                        <a:pt x="12989" y="64945"/>
                        <a:pt x="25978" y="43297"/>
                      </a:cubicBezTo>
                      <a:cubicBezTo>
                        <a:pt x="34637" y="30308"/>
                        <a:pt x="43297" y="21648"/>
                        <a:pt x="56286" y="12989"/>
                      </a:cubicBezTo>
                      <a:cubicBezTo>
                        <a:pt x="69275" y="4330"/>
                        <a:pt x="86593" y="0"/>
                        <a:pt x="103912" y="0"/>
                      </a:cubicBezTo>
                      <a:cubicBezTo>
                        <a:pt x="121231" y="0"/>
                        <a:pt x="138549" y="4330"/>
                        <a:pt x="151538" y="12989"/>
                      </a:cubicBezTo>
                      <a:cubicBezTo>
                        <a:pt x="168857" y="21648"/>
                        <a:pt x="181846" y="30308"/>
                        <a:pt x="194835" y="43297"/>
                      </a:cubicBezTo>
                      <a:cubicBezTo>
                        <a:pt x="199165" y="47626"/>
                        <a:pt x="199165" y="47626"/>
                        <a:pt x="203494" y="51956"/>
                      </a:cubicBezTo>
                      <a:cubicBezTo>
                        <a:pt x="203494" y="51956"/>
                        <a:pt x="207824" y="56286"/>
                        <a:pt x="207824" y="56286"/>
                      </a:cubicBezTo>
                      <a:cubicBezTo>
                        <a:pt x="207824" y="56286"/>
                        <a:pt x="207824" y="56286"/>
                        <a:pt x="212154" y="60615"/>
                      </a:cubicBezTo>
                      <a:cubicBezTo>
                        <a:pt x="212154" y="60615"/>
                        <a:pt x="212154" y="60615"/>
                        <a:pt x="212154" y="60615"/>
                      </a:cubicBezTo>
                      <a:lnTo>
                        <a:pt x="212154" y="60615"/>
                      </a:lnTo>
                      <a:cubicBezTo>
                        <a:pt x="212154" y="60615"/>
                        <a:pt x="212154" y="64945"/>
                        <a:pt x="212154" y="64945"/>
                      </a:cubicBezTo>
                      <a:cubicBezTo>
                        <a:pt x="212154" y="64945"/>
                        <a:pt x="207824" y="69275"/>
                        <a:pt x="207824" y="69275"/>
                      </a:cubicBezTo>
                      <a:cubicBezTo>
                        <a:pt x="207824" y="69275"/>
                        <a:pt x="207824" y="69275"/>
                        <a:pt x="207824" y="69275"/>
                      </a:cubicBezTo>
                      <a:cubicBezTo>
                        <a:pt x="207824" y="69275"/>
                        <a:pt x="207824" y="69275"/>
                        <a:pt x="207824" y="69275"/>
                      </a:cubicBezTo>
                      <a:cubicBezTo>
                        <a:pt x="199165" y="64945"/>
                        <a:pt x="194835" y="60615"/>
                        <a:pt x="186176" y="56286"/>
                      </a:cubicBezTo>
                      <a:cubicBezTo>
                        <a:pt x="177516" y="51956"/>
                        <a:pt x="173187" y="51956"/>
                        <a:pt x="164527" y="47626"/>
                      </a:cubicBezTo>
                      <a:cubicBezTo>
                        <a:pt x="155868" y="47626"/>
                        <a:pt x="147209" y="43297"/>
                        <a:pt x="142879" y="43297"/>
                      </a:cubicBezTo>
                      <a:cubicBezTo>
                        <a:pt x="125560" y="43297"/>
                        <a:pt x="112571" y="43297"/>
                        <a:pt x="99582" y="47626"/>
                      </a:cubicBezTo>
                      <a:cubicBezTo>
                        <a:pt x="86593" y="51956"/>
                        <a:pt x="73604" y="60615"/>
                        <a:pt x="64945" y="64945"/>
                      </a:cubicBezTo>
                      <a:cubicBezTo>
                        <a:pt x="60615" y="69275"/>
                        <a:pt x="56286" y="73604"/>
                        <a:pt x="51956" y="77934"/>
                      </a:cubicBezTo>
                      <a:cubicBezTo>
                        <a:pt x="47626" y="82264"/>
                        <a:pt x="43297" y="86593"/>
                        <a:pt x="38967" y="90923"/>
                      </a:cubicBezTo>
                      <a:cubicBezTo>
                        <a:pt x="30308" y="99582"/>
                        <a:pt x="25978" y="103912"/>
                        <a:pt x="21648" y="112571"/>
                      </a:cubicBezTo>
                      <a:cubicBezTo>
                        <a:pt x="4330" y="112571"/>
                        <a:pt x="0" y="121231"/>
                        <a:pt x="0" y="12123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00" name="Graphic 12">
                <a:extLst>
                  <a:ext uri="{FF2B5EF4-FFF2-40B4-BE49-F238E27FC236}">
                    <a16:creationId xmlns:a16="http://schemas.microsoft.com/office/drawing/2014/main" id="{A87D6428-96D8-439F-9601-09E0D1FF91B9}"/>
                  </a:ext>
                </a:extLst>
              </p:cNvPr>
              <p:cNvGrpSpPr/>
              <p:nvPr/>
            </p:nvGrpSpPr>
            <p:grpSpPr>
              <a:xfrm>
                <a:off x="16684945" y="1623353"/>
                <a:ext cx="95163" cy="56202"/>
                <a:chOff x="16684945" y="1623353"/>
                <a:chExt cx="95163" cy="56202"/>
              </a:xfrm>
              <a:solidFill>
                <a:srgbClr val="F3D1BB">
                  <a:alpha val="40000"/>
                </a:srgbClr>
              </a:solidFill>
            </p:grpSpPr>
            <p:sp>
              <p:nvSpPr>
                <p:cNvPr id="201" name="Freeform: Shape 200">
                  <a:extLst>
                    <a:ext uri="{FF2B5EF4-FFF2-40B4-BE49-F238E27FC236}">
                      <a16:creationId xmlns:a16="http://schemas.microsoft.com/office/drawing/2014/main" id="{ECA67FDF-C216-4A6B-B7A4-C9D184DFC904}"/>
                    </a:ext>
                  </a:extLst>
                </p:cNvPr>
                <p:cNvSpPr/>
                <p:nvPr/>
              </p:nvSpPr>
              <p:spPr>
                <a:xfrm rot="1197312">
                  <a:off x="16688776" y="1634135"/>
                  <a:ext cx="69277" cy="34638"/>
                </a:xfrm>
                <a:custGeom>
                  <a:avLst/>
                  <a:gdLst>
                    <a:gd name="connsiteX0" fmla="*/ 69278 w 69277"/>
                    <a:gd name="connsiteY0" fmla="*/ 17319 h 34638"/>
                    <a:gd name="connsiteX1" fmla="*/ 34639 w 69277"/>
                    <a:gd name="connsiteY1" fmla="*/ 34639 h 34638"/>
                    <a:gd name="connsiteX2" fmla="*/ 0 w 69277"/>
                    <a:gd name="connsiteY2" fmla="*/ 17319 h 34638"/>
                    <a:gd name="connsiteX3" fmla="*/ 34639 w 69277"/>
                    <a:gd name="connsiteY3" fmla="*/ 0 h 34638"/>
                    <a:gd name="connsiteX4" fmla="*/ 69278 w 69277"/>
                    <a:gd name="connsiteY4" fmla="*/ 17319 h 34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9277" h="34638">
                      <a:moveTo>
                        <a:pt x="69278" y="17319"/>
                      </a:moveTo>
                      <a:cubicBezTo>
                        <a:pt x="69278" y="26885"/>
                        <a:pt x="53769" y="34639"/>
                        <a:pt x="34639" y="34639"/>
                      </a:cubicBezTo>
                      <a:cubicBezTo>
                        <a:pt x="15508" y="34639"/>
                        <a:pt x="0" y="26885"/>
                        <a:pt x="0" y="17319"/>
                      </a:cubicBezTo>
                      <a:cubicBezTo>
                        <a:pt x="0" y="7754"/>
                        <a:pt x="15508" y="0"/>
                        <a:pt x="34639" y="0"/>
                      </a:cubicBezTo>
                      <a:cubicBezTo>
                        <a:pt x="53769" y="0"/>
                        <a:pt x="69278" y="7754"/>
                        <a:pt x="69278" y="17319"/>
                      </a:cubicBezTo>
                      <a:close/>
                    </a:path>
                  </a:pathLst>
                </a:custGeom>
                <a:solidFill>
                  <a:srgbClr val="F3D1BB">
                    <a:alpha val="40000"/>
                  </a:srgbClr>
                </a:solidFill>
                <a:ln w="4319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2" name="Freeform: Shape 201">
                  <a:extLst>
                    <a:ext uri="{FF2B5EF4-FFF2-40B4-BE49-F238E27FC236}">
                      <a16:creationId xmlns:a16="http://schemas.microsoft.com/office/drawing/2014/main" id="{59C63185-66CB-49BE-98B6-F35AFBBF0636}"/>
                    </a:ext>
                  </a:extLst>
                </p:cNvPr>
                <p:cNvSpPr/>
                <p:nvPr/>
              </p:nvSpPr>
              <p:spPr>
                <a:xfrm>
                  <a:off x="16762789" y="1665177"/>
                  <a:ext cx="17318" cy="8659"/>
                </a:xfrm>
                <a:custGeom>
                  <a:avLst/>
                  <a:gdLst>
                    <a:gd name="connsiteX0" fmla="*/ 17319 w 17318"/>
                    <a:gd name="connsiteY0" fmla="*/ 4330 h 8659"/>
                    <a:gd name="connsiteX1" fmla="*/ 8659 w 17318"/>
                    <a:gd name="connsiteY1" fmla="*/ 8659 h 8659"/>
                    <a:gd name="connsiteX2" fmla="*/ 0 w 17318"/>
                    <a:gd name="connsiteY2" fmla="*/ 4330 h 8659"/>
                    <a:gd name="connsiteX3" fmla="*/ 8659 w 17318"/>
                    <a:gd name="connsiteY3" fmla="*/ 0 h 8659"/>
                    <a:gd name="connsiteX4" fmla="*/ 17319 w 17318"/>
                    <a:gd name="connsiteY4" fmla="*/ 4330 h 86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18" h="8659">
                      <a:moveTo>
                        <a:pt x="17319" y="4330"/>
                      </a:moveTo>
                      <a:cubicBezTo>
                        <a:pt x="17319" y="6721"/>
                        <a:pt x="13442" y="8659"/>
                        <a:pt x="8659" y="8659"/>
                      </a:cubicBezTo>
                      <a:cubicBezTo>
                        <a:pt x="3877" y="8659"/>
                        <a:pt x="0" y="6721"/>
                        <a:pt x="0" y="4330"/>
                      </a:cubicBezTo>
                      <a:cubicBezTo>
                        <a:pt x="0" y="1938"/>
                        <a:pt x="3877" y="0"/>
                        <a:pt x="8659" y="0"/>
                      </a:cubicBezTo>
                      <a:cubicBezTo>
                        <a:pt x="13442" y="0"/>
                        <a:pt x="17319" y="1938"/>
                        <a:pt x="17319" y="4330"/>
                      </a:cubicBezTo>
                      <a:close/>
                    </a:path>
                  </a:pathLst>
                </a:custGeom>
                <a:solidFill>
                  <a:srgbClr val="F3D1BB">
                    <a:alpha val="40000"/>
                  </a:srgbClr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A57EF519-CD91-4168-834B-B1F4C7AC75CC}"/>
                  </a:ext>
                </a:extLst>
              </p:cNvPr>
              <p:cNvSpPr/>
              <p:nvPr/>
            </p:nvSpPr>
            <p:spPr>
              <a:xfrm>
                <a:off x="16086260" y="998408"/>
                <a:ext cx="1386460" cy="1147362"/>
              </a:xfrm>
              <a:custGeom>
                <a:avLst/>
                <a:gdLst>
                  <a:gd name="connsiteX0" fmla="*/ 1377936 w 1386460"/>
                  <a:gd name="connsiteY0" fmla="*/ 437297 h 1147362"/>
                  <a:gd name="connsiteX1" fmla="*/ 1377936 w 1386460"/>
                  <a:gd name="connsiteY1" fmla="*/ 437297 h 1147362"/>
                  <a:gd name="connsiteX2" fmla="*/ 1360617 w 1386460"/>
                  <a:gd name="connsiteY2" fmla="*/ 272769 h 1147362"/>
                  <a:gd name="connsiteX3" fmla="*/ 1334639 w 1386460"/>
                  <a:gd name="connsiteY3" fmla="*/ 277099 h 1147362"/>
                  <a:gd name="connsiteX4" fmla="*/ 1295672 w 1386460"/>
                  <a:gd name="connsiteY4" fmla="*/ 199165 h 1147362"/>
                  <a:gd name="connsiteX5" fmla="*/ 1209079 w 1386460"/>
                  <a:gd name="connsiteY5" fmla="*/ 73604 h 1147362"/>
                  <a:gd name="connsiteX6" fmla="*/ 1126815 w 1386460"/>
                  <a:gd name="connsiteY6" fmla="*/ 147209 h 1147362"/>
                  <a:gd name="connsiteX7" fmla="*/ 1083518 w 1386460"/>
                  <a:gd name="connsiteY7" fmla="*/ 64945 h 1147362"/>
                  <a:gd name="connsiteX8" fmla="*/ 983936 w 1386460"/>
                  <a:gd name="connsiteY8" fmla="*/ 0 h 1147362"/>
                  <a:gd name="connsiteX9" fmla="*/ 979606 w 1386460"/>
                  <a:gd name="connsiteY9" fmla="*/ 95253 h 1147362"/>
                  <a:gd name="connsiteX10" fmla="*/ 810749 w 1386460"/>
                  <a:gd name="connsiteY10" fmla="*/ 12989 h 1147362"/>
                  <a:gd name="connsiteX11" fmla="*/ 841057 w 1386460"/>
                  <a:gd name="connsiteY11" fmla="*/ 129890 h 1147362"/>
                  <a:gd name="connsiteX12" fmla="*/ 732815 w 1386460"/>
                  <a:gd name="connsiteY12" fmla="*/ 108242 h 1147362"/>
                  <a:gd name="connsiteX13" fmla="*/ 663541 w 1386460"/>
                  <a:gd name="connsiteY13" fmla="*/ 229473 h 1147362"/>
                  <a:gd name="connsiteX14" fmla="*/ 637563 w 1386460"/>
                  <a:gd name="connsiteY14" fmla="*/ 173187 h 1147362"/>
                  <a:gd name="connsiteX15" fmla="*/ 529321 w 1386460"/>
                  <a:gd name="connsiteY15" fmla="*/ 99582 h 1147362"/>
                  <a:gd name="connsiteX16" fmla="*/ 408090 w 1386460"/>
                  <a:gd name="connsiteY16" fmla="*/ 164527 h 1147362"/>
                  <a:gd name="connsiteX17" fmla="*/ 360464 w 1386460"/>
                  <a:gd name="connsiteY17" fmla="*/ 64945 h 1147362"/>
                  <a:gd name="connsiteX18" fmla="*/ 208925 w 1386460"/>
                  <a:gd name="connsiteY18" fmla="*/ 199165 h 1147362"/>
                  <a:gd name="connsiteX19" fmla="*/ 217585 w 1386460"/>
                  <a:gd name="connsiteY19" fmla="*/ 164527 h 1147362"/>
                  <a:gd name="connsiteX20" fmla="*/ 87695 w 1386460"/>
                  <a:gd name="connsiteY20" fmla="*/ 207824 h 1147362"/>
                  <a:gd name="connsiteX21" fmla="*/ 44398 w 1386460"/>
                  <a:gd name="connsiteY21" fmla="*/ 350703 h 1147362"/>
                  <a:gd name="connsiteX22" fmla="*/ 44398 w 1386460"/>
                  <a:gd name="connsiteY22" fmla="*/ 541209 h 1147362"/>
                  <a:gd name="connsiteX23" fmla="*/ 18420 w 1386460"/>
                  <a:gd name="connsiteY23" fmla="*/ 627802 h 1147362"/>
                  <a:gd name="connsiteX24" fmla="*/ 537980 w 1386460"/>
                  <a:gd name="connsiteY24" fmla="*/ 1121385 h 1147362"/>
                  <a:gd name="connsiteX25" fmla="*/ 680859 w 1386460"/>
                  <a:gd name="connsiteY25" fmla="*/ 1147363 h 1147362"/>
                  <a:gd name="connsiteX26" fmla="*/ 880024 w 1386460"/>
                  <a:gd name="connsiteY26" fmla="*/ 1104066 h 1147362"/>
                  <a:gd name="connsiteX27" fmla="*/ 1295672 w 1386460"/>
                  <a:gd name="connsiteY27" fmla="*/ 874593 h 1147362"/>
                  <a:gd name="connsiteX28" fmla="*/ 1377936 w 1386460"/>
                  <a:gd name="connsiteY28" fmla="*/ 437297 h 1147362"/>
                  <a:gd name="connsiteX29" fmla="*/ 871365 w 1386460"/>
                  <a:gd name="connsiteY29" fmla="*/ 1078088 h 1147362"/>
                  <a:gd name="connsiteX30" fmla="*/ 888683 w 1386460"/>
                  <a:gd name="connsiteY30" fmla="*/ 1039121 h 1147362"/>
                  <a:gd name="connsiteX31" fmla="*/ 724156 w 1386460"/>
                  <a:gd name="connsiteY31" fmla="*/ 1134374 h 1147362"/>
                  <a:gd name="connsiteX32" fmla="*/ 524991 w 1386460"/>
                  <a:gd name="connsiteY32" fmla="*/ 1065099 h 1147362"/>
                  <a:gd name="connsiteX33" fmla="*/ 555299 w 1386460"/>
                  <a:gd name="connsiteY33" fmla="*/ 1095406 h 1147362"/>
                  <a:gd name="connsiteX34" fmla="*/ 126662 w 1386460"/>
                  <a:gd name="connsiteY34" fmla="*/ 857275 h 1147362"/>
                  <a:gd name="connsiteX35" fmla="*/ 139651 w 1386460"/>
                  <a:gd name="connsiteY35" fmla="*/ 450286 h 1147362"/>
                  <a:gd name="connsiteX36" fmla="*/ 226244 w 1386460"/>
                  <a:gd name="connsiteY36" fmla="*/ 246791 h 1147362"/>
                  <a:gd name="connsiteX37" fmla="*/ 286859 w 1386460"/>
                  <a:gd name="connsiteY37" fmla="*/ 212154 h 1147362"/>
                  <a:gd name="connsiteX38" fmla="*/ 377782 w 1386460"/>
                  <a:gd name="connsiteY38" fmla="*/ 177516 h 1147362"/>
                  <a:gd name="connsiteX39" fmla="*/ 581277 w 1386460"/>
                  <a:gd name="connsiteY39" fmla="*/ 173187 h 1147362"/>
                  <a:gd name="connsiteX40" fmla="*/ 611585 w 1386460"/>
                  <a:gd name="connsiteY40" fmla="*/ 246791 h 1147362"/>
                  <a:gd name="connsiteX41" fmla="*/ 810749 w 1386460"/>
                  <a:gd name="connsiteY41" fmla="*/ 147209 h 1147362"/>
                  <a:gd name="connsiteX42" fmla="*/ 914661 w 1386460"/>
                  <a:gd name="connsiteY42" fmla="*/ 138549 h 1147362"/>
                  <a:gd name="connsiteX43" fmla="*/ 880024 w 1386460"/>
                  <a:gd name="connsiteY43" fmla="*/ 103912 h 1147362"/>
                  <a:gd name="connsiteX44" fmla="*/ 1048881 w 1386460"/>
                  <a:gd name="connsiteY44" fmla="*/ 99582 h 1147362"/>
                  <a:gd name="connsiteX45" fmla="*/ 1092178 w 1386460"/>
                  <a:gd name="connsiteY45" fmla="*/ 177516 h 1147362"/>
                  <a:gd name="connsiteX46" fmla="*/ 1295672 w 1386460"/>
                  <a:gd name="connsiteY46" fmla="*/ 398330 h 1147362"/>
                  <a:gd name="connsiteX47" fmla="*/ 1325980 w 1386460"/>
                  <a:gd name="connsiteY47" fmla="*/ 684088 h 1147362"/>
                  <a:gd name="connsiteX48" fmla="*/ 871365 w 1386460"/>
                  <a:gd name="connsiteY48" fmla="*/ 1078088 h 1147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386460" h="1147362">
                    <a:moveTo>
                      <a:pt x="1377936" y="437297"/>
                    </a:moveTo>
                    <a:cubicBezTo>
                      <a:pt x="1377936" y="437297"/>
                      <a:pt x="1377936" y="437297"/>
                      <a:pt x="1377936" y="437297"/>
                    </a:cubicBezTo>
                    <a:cubicBezTo>
                      <a:pt x="1369277" y="368022"/>
                      <a:pt x="1360617" y="272769"/>
                      <a:pt x="1360617" y="272769"/>
                    </a:cubicBezTo>
                    <a:cubicBezTo>
                      <a:pt x="1360617" y="272769"/>
                      <a:pt x="1356288" y="281429"/>
                      <a:pt x="1334639" y="277099"/>
                    </a:cubicBezTo>
                    <a:cubicBezTo>
                      <a:pt x="1369277" y="229473"/>
                      <a:pt x="1351958" y="199165"/>
                      <a:pt x="1295672" y="199165"/>
                    </a:cubicBezTo>
                    <a:cubicBezTo>
                      <a:pt x="1243716" y="199165"/>
                      <a:pt x="1200420" y="155868"/>
                      <a:pt x="1209079" y="73604"/>
                    </a:cubicBezTo>
                    <a:cubicBezTo>
                      <a:pt x="1204749" y="121231"/>
                      <a:pt x="1174442" y="138549"/>
                      <a:pt x="1126815" y="147209"/>
                    </a:cubicBezTo>
                    <a:cubicBezTo>
                      <a:pt x="1148463" y="125560"/>
                      <a:pt x="1144134" y="99582"/>
                      <a:pt x="1083518" y="64945"/>
                    </a:cubicBezTo>
                    <a:cubicBezTo>
                      <a:pt x="996925" y="21648"/>
                      <a:pt x="983936" y="0"/>
                      <a:pt x="983936" y="0"/>
                    </a:cubicBezTo>
                    <a:cubicBezTo>
                      <a:pt x="983936" y="0"/>
                      <a:pt x="944969" y="64945"/>
                      <a:pt x="979606" y="95253"/>
                    </a:cubicBezTo>
                    <a:cubicBezTo>
                      <a:pt x="849716" y="112571"/>
                      <a:pt x="810749" y="12989"/>
                      <a:pt x="810749" y="12989"/>
                    </a:cubicBezTo>
                    <a:cubicBezTo>
                      <a:pt x="784771" y="51956"/>
                      <a:pt x="797760" y="116901"/>
                      <a:pt x="841057" y="129890"/>
                    </a:cubicBezTo>
                    <a:cubicBezTo>
                      <a:pt x="828068" y="129890"/>
                      <a:pt x="776112" y="129890"/>
                      <a:pt x="732815" y="108242"/>
                    </a:cubicBezTo>
                    <a:cubicBezTo>
                      <a:pt x="758793" y="134220"/>
                      <a:pt x="737145" y="225143"/>
                      <a:pt x="663541" y="229473"/>
                    </a:cubicBezTo>
                    <a:cubicBezTo>
                      <a:pt x="685189" y="220813"/>
                      <a:pt x="685189" y="194835"/>
                      <a:pt x="637563" y="173187"/>
                    </a:cubicBezTo>
                    <a:cubicBezTo>
                      <a:pt x="602925" y="160198"/>
                      <a:pt x="546639" y="134220"/>
                      <a:pt x="529321" y="99582"/>
                    </a:cubicBezTo>
                    <a:cubicBezTo>
                      <a:pt x="524991" y="181846"/>
                      <a:pt x="468705" y="194835"/>
                      <a:pt x="408090" y="164527"/>
                    </a:cubicBezTo>
                    <a:cubicBezTo>
                      <a:pt x="473035" y="151538"/>
                      <a:pt x="438398" y="121231"/>
                      <a:pt x="360464" y="64945"/>
                    </a:cubicBezTo>
                    <a:cubicBezTo>
                      <a:pt x="364793" y="177516"/>
                      <a:pt x="208925" y="199165"/>
                      <a:pt x="208925" y="199165"/>
                    </a:cubicBezTo>
                    <a:cubicBezTo>
                      <a:pt x="208925" y="199165"/>
                      <a:pt x="208925" y="199165"/>
                      <a:pt x="217585" y="164527"/>
                    </a:cubicBezTo>
                    <a:cubicBezTo>
                      <a:pt x="178618" y="207824"/>
                      <a:pt x="118002" y="251121"/>
                      <a:pt x="87695" y="207824"/>
                    </a:cubicBezTo>
                    <a:cubicBezTo>
                      <a:pt x="66046" y="229473"/>
                      <a:pt x="31409" y="272769"/>
                      <a:pt x="44398" y="350703"/>
                    </a:cubicBezTo>
                    <a:cubicBezTo>
                      <a:pt x="57387" y="428637"/>
                      <a:pt x="66046" y="467604"/>
                      <a:pt x="44398" y="541209"/>
                    </a:cubicBezTo>
                    <a:cubicBezTo>
                      <a:pt x="40068" y="571516"/>
                      <a:pt x="31409" y="601824"/>
                      <a:pt x="18420" y="627802"/>
                    </a:cubicBezTo>
                    <a:cubicBezTo>
                      <a:pt x="-107141" y="974176"/>
                      <a:pt x="447057" y="1112725"/>
                      <a:pt x="537980" y="1121385"/>
                    </a:cubicBezTo>
                    <a:cubicBezTo>
                      <a:pt x="598596" y="1130044"/>
                      <a:pt x="598596" y="1147363"/>
                      <a:pt x="680859" y="1147363"/>
                    </a:cubicBezTo>
                    <a:cubicBezTo>
                      <a:pt x="763123" y="1147363"/>
                      <a:pt x="819409" y="1121385"/>
                      <a:pt x="880024" y="1104066"/>
                    </a:cubicBezTo>
                    <a:cubicBezTo>
                      <a:pt x="949299" y="1095406"/>
                      <a:pt x="1178771" y="1017472"/>
                      <a:pt x="1295672" y="874593"/>
                    </a:cubicBezTo>
                    <a:cubicBezTo>
                      <a:pt x="1425562" y="731714"/>
                      <a:pt x="1377936" y="437297"/>
                      <a:pt x="1377936" y="437297"/>
                    </a:cubicBezTo>
                    <a:close/>
                    <a:moveTo>
                      <a:pt x="871365" y="1078088"/>
                    </a:moveTo>
                    <a:cubicBezTo>
                      <a:pt x="884354" y="1060769"/>
                      <a:pt x="888683" y="1039121"/>
                      <a:pt x="888683" y="1039121"/>
                    </a:cubicBezTo>
                    <a:cubicBezTo>
                      <a:pt x="888683" y="1039121"/>
                      <a:pt x="832398" y="1125714"/>
                      <a:pt x="724156" y="1134374"/>
                    </a:cubicBezTo>
                    <a:cubicBezTo>
                      <a:pt x="615914" y="1143033"/>
                      <a:pt x="524991" y="1065099"/>
                      <a:pt x="524991" y="1065099"/>
                    </a:cubicBezTo>
                    <a:cubicBezTo>
                      <a:pt x="524991" y="1065099"/>
                      <a:pt x="537980" y="1078088"/>
                      <a:pt x="555299" y="1095406"/>
                    </a:cubicBezTo>
                    <a:cubicBezTo>
                      <a:pt x="455716" y="1065099"/>
                      <a:pt x="247892" y="1004483"/>
                      <a:pt x="126662" y="857275"/>
                    </a:cubicBezTo>
                    <a:cubicBezTo>
                      <a:pt x="5431" y="710066"/>
                      <a:pt x="143980" y="571516"/>
                      <a:pt x="139651" y="450286"/>
                    </a:cubicBezTo>
                    <a:cubicBezTo>
                      <a:pt x="130991" y="303077"/>
                      <a:pt x="174288" y="264110"/>
                      <a:pt x="226244" y="246791"/>
                    </a:cubicBezTo>
                    <a:cubicBezTo>
                      <a:pt x="278200" y="229473"/>
                      <a:pt x="286859" y="212154"/>
                      <a:pt x="286859" y="212154"/>
                    </a:cubicBezTo>
                    <a:cubicBezTo>
                      <a:pt x="286859" y="212154"/>
                      <a:pt x="321497" y="199165"/>
                      <a:pt x="377782" y="177516"/>
                    </a:cubicBezTo>
                    <a:cubicBezTo>
                      <a:pt x="460046" y="229473"/>
                      <a:pt x="542310" y="216483"/>
                      <a:pt x="581277" y="173187"/>
                    </a:cubicBezTo>
                    <a:cubicBezTo>
                      <a:pt x="637563" y="203494"/>
                      <a:pt x="680859" y="220813"/>
                      <a:pt x="611585" y="246791"/>
                    </a:cubicBezTo>
                    <a:cubicBezTo>
                      <a:pt x="724156" y="272769"/>
                      <a:pt x="797760" y="233802"/>
                      <a:pt x="810749" y="147209"/>
                    </a:cubicBezTo>
                    <a:cubicBezTo>
                      <a:pt x="871365" y="164527"/>
                      <a:pt x="914661" y="138549"/>
                      <a:pt x="914661" y="138549"/>
                    </a:cubicBezTo>
                    <a:cubicBezTo>
                      <a:pt x="914661" y="138549"/>
                      <a:pt x="914661" y="138549"/>
                      <a:pt x="880024" y="103912"/>
                    </a:cubicBezTo>
                    <a:cubicBezTo>
                      <a:pt x="927650" y="125560"/>
                      <a:pt x="1031562" y="138549"/>
                      <a:pt x="1048881" y="99582"/>
                    </a:cubicBezTo>
                    <a:cubicBezTo>
                      <a:pt x="1079189" y="116901"/>
                      <a:pt x="1122486" y="138549"/>
                      <a:pt x="1092178" y="177516"/>
                    </a:cubicBezTo>
                    <a:cubicBezTo>
                      <a:pt x="1191760" y="160198"/>
                      <a:pt x="1308661" y="255451"/>
                      <a:pt x="1295672" y="398330"/>
                    </a:cubicBezTo>
                    <a:cubicBezTo>
                      <a:pt x="1282683" y="532549"/>
                      <a:pt x="1312991" y="532549"/>
                      <a:pt x="1325980" y="684088"/>
                    </a:cubicBezTo>
                    <a:cubicBezTo>
                      <a:pt x="1321650" y="926549"/>
                      <a:pt x="1005584" y="1047780"/>
                      <a:pt x="871365" y="1078088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04" name="Graphic 12">
                <a:extLst>
                  <a:ext uri="{FF2B5EF4-FFF2-40B4-BE49-F238E27FC236}">
                    <a16:creationId xmlns:a16="http://schemas.microsoft.com/office/drawing/2014/main" id="{8FE36538-7A92-41FB-8239-373971BD1F24}"/>
                  </a:ext>
                </a:extLst>
              </p:cNvPr>
              <p:cNvGrpSpPr/>
              <p:nvPr/>
            </p:nvGrpSpPr>
            <p:grpSpPr>
              <a:xfrm>
                <a:off x="16121998" y="998408"/>
                <a:ext cx="1345024" cy="1130715"/>
                <a:chOff x="16121998" y="998408"/>
                <a:chExt cx="1345024" cy="1130715"/>
              </a:xfrm>
            </p:grpSpPr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4CE17B44-20F3-422A-84CF-AF1B6D23769B}"/>
                    </a:ext>
                  </a:extLst>
                </p:cNvPr>
                <p:cNvSpPr/>
                <p:nvPr/>
              </p:nvSpPr>
              <p:spPr>
                <a:xfrm>
                  <a:off x="16762789" y="1223551"/>
                  <a:ext cx="25978" cy="4329"/>
                </a:xfrm>
                <a:custGeom>
                  <a:avLst/>
                  <a:gdLst>
                    <a:gd name="connsiteX0" fmla="*/ 0 w 25978"/>
                    <a:gd name="connsiteY0" fmla="*/ 4330 h 4329"/>
                    <a:gd name="connsiteX1" fmla="*/ 25978 w 25978"/>
                    <a:gd name="connsiteY1" fmla="*/ 0 h 4329"/>
                    <a:gd name="connsiteX2" fmla="*/ 0 w 25978"/>
                    <a:gd name="connsiteY2" fmla="*/ 4330 h 4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978" h="4329">
                      <a:moveTo>
                        <a:pt x="0" y="4330"/>
                      </a:moveTo>
                      <a:cubicBezTo>
                        <a:pt x="8659" y="4330"/>
                        <a:pt x="17319" y="0"/>
                        <a:pt x="25978" y="0"/>
                      </a:cubicBezTo>
                      <a:cubicBezTo>
                        <a:pt x="17319" y="0"/>
                        <a:pt x="8659" y="0"/>
                        <a:pt x="0" y="4330"/>
                      </a:cubicBezTo>
                      <a:close/>
                    </a:path>
                  </a:pathLst>
                </a:custGeom>
                <a:noFill/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816F73C6-1255-4EDF-9789-268A237CC9E8}"/>
                    </a:ext>
                  </a:extLst>
                </p:cNvPr>
                <p:cNvSpPr/>
                <p:nvPr/>
              </p:nvSpPr>
              <p:spPr>
                <a:xfrm>
                  <a:off x="16155242" y="1093661"/>
                  <a:ext cx="1239679" cy="1035462"/>
                </a:xfrm>
                <a:custGeom>
                  <a:avLst/>
                  <a:gdLst>
                    <a:gd name="connsiteX0" fmla="*/ 1218031 w 1239679"/>
                    <a:gd name="connsiteY0" fmla="*/ 298747 h 1035462"/>
                    <a:gd name="connsiteX1" fmla="*/ 1014537 w 1239679"/>
                    <a:gd name="connsiteY1" fmla="*/ 77934 h 1035462"/>
                    <a:gd name="connsiteX2" fmla="*/ 971240 w 1239679"/>
                    <a:gd name="connsiteY2" fmla="*/ 0 h 1035462"/>
                    <a:gd name="connsiteX3" fmla="*/ 802383 w 1239679"/>
                    <a:gd name="connsiteY3" fmla="*/ 4330 h 1035462"/>
                    <a:gd name="connsiteX4" fmla="*/ 837020 w 1239679"/>
                    <a:gd name="connsiteY4" fmla="*/ 38967 h 1035462"/>
                    <a:gd name="connsiteX5" fmla="*/ 733108 w 1239679"/>
                    <a:gd name="connsiteY5" fmla="*/ 47626 h 1035462"/>
                    <a:gd name="connsiteX6" fmla="*/ 533944 w 1239679"/>
                    <a:gd name="connsiteY6" fmla="*/ 147209 h 1035462"/>
                    <a:gd name="connsiteX7" fmla="*/ 503636 w 1239679"/>
                    <a:gd name="connsiteY7" fmla="*/ 73604 h 1035462"/>
                    <a:gd name="connsiteX8" fmla="*/ 300141 w 1239679"/>
                    <a:gd name="connsiteY8" fmla="*/ 77934 h 1035462"/>
                    <a:gd name="connsiteX9" fmla="*/ 209218 w 1239679"/>
                    <a:gd name="connsiteY9" fmla="*/ 112571 h 1035462"/>
                    <a:gd name="connsiteX10" fmla="*/ 148603 w 1239679"/>
                    <a:gd name="connsiteY10" fmla="*/ 147209 h 1035462"/>
                    <a:gd name="connsiteX11" fmla="*/ 62010 w 1239679"/>
                    <a:gd name="connsiteY11" fmla="*/ 350703 h 1035462"/>
                    <a:gd name="connsiteX12" fmla="*/ 49021 w 1239679"/>
                    <a:gd name="connsiteY12" fmla="*/ 757692 h 1035462"/>
                    <a:gd name="connsiteX13" fmla="*/ 477658 w 1239679"/>
                    <a:gd name="connsiteY13" fmla="*/ 995824 h 1035462"/>
                    <a:gd name="connsiteX14" fmla="*/ 447350 w 1239679"/>
                    <a:gd name="connsiteY14" fmla="*/ 965516 h 1035462"/>
                    <a:gd name="connsiteX15" fmla="*/ 646515 w 1239679"/>
                    <a:gd name="connsiteY15" fmla="*/ 1034791 h 1035462"/>
                    <a:gd name="connsiteX16" fmla="*/ 811042 w 1239679"/>
                    <a:gd name="connsiteY16" fmla="*/ 939538 h 1035462"/>
                    <a:gd name="connsiteX17" fmla="*/ 793724 w 1239679"/>
                    <a:gd name="connsiteY17" fmla="*/ 978505 h 1035462"/>
                    <a:gd name="connsiteX18" fmla="*/ 1239680 w 1239679"/>
                    <a:gd name="connsiteY18" fmla="*/ 580176 h 1035462"/>
                    <a:gd name="connsiteX19" fmla="*/ 1218031 w 1239679"/>
                    <a:gd name="connsiteY19" fmla="*/ 298747 h 103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9679" h="1035462">
                      <a:moveTo>
                        <a:pt x="1218031" y="298747"/>
                      </a:moveTo>
                      <a:cubicBezTo>
                        <a:pt x="1235350" y="155868"/>
                        <a:pt x="1118449" y="60615"/>
                        <a:pt x="1014537" y="77934"/>
                      </a:cubicBezTo>
                      <a:cubicBezTo>
                        <a:pt x="1044845" y="43297"/>
                        <a:pt x="1001548" y="21648"/>
                        <a:pt x="971240" y="0"/>
                      </a:cubicBezTo>
                      <a:cubicBezTo>
                        <a:pt x="953922" y="34637"/>
                        <a:pt x="850009" y="25978"/>
                        <a:pt x="802383" y="4330"/>
                      </a:cubicBezTo>
                      <a:cubicBezTo>
                        <a:pt x="837020" y="38967"/>
                        <a:pt x="837020" y="38967"/>
                        <a:pt x="837020" y="38967"/>
                      </a:cubicBezTo>
                      <a:cubicBezTo>
                        <a:pt x="837020" y="38967"/>
                        <a:pt x="793724" y="64945"/>
                        <a:pt x="733108" y="47626"/>
                      </a:cubicBezTo>
                      <a:cubicBezTo>
                        <a:pt x="720119" y="134220"/>
                        <a:pt x="646515" y="168857"/>
                        <a:pt x="533944" y="147209"/>
                      </a:cubicBezTo>
                      <a:cubicBezTo>
                        <a:pt x="603218" y="121231"/>
                        <a:pt x="564251" y="103912"/>
                        <a:pt x="503636" y="73604"/>
                      </a:cubicBezTo>
                      <a:cubicBezTo>
                        <a:pt x="468999" y="116901"/>
                        <a:pt x="382405" y="129890"/>
                        <a:pt x="300141" y="77934"/>
                      </a:cubicBezTo>
                      <a:cubicBezTo>
                        <a:pt x="243856" y="103912"/>
                        <a:pt x="209218" y="112571"/>
                        <a:pt x="209218" y="112571"/>
                      </a:cubicBezTo>
                      <a:cubicBezTo>
                        <a:pt x="209218" y="112571"/>
                        <a:pt x="200559" y="125560"/>
                        <a:pt x="148603" y="147209"/>
                      </a:cubicBezTo>
                      <a:cubicBezTo>
                        <a:pt x="96647" y="164527"/>
                        <a:pt x="53350" y="199165"/>
                        <a:pt x="62010" y="350703"/>
                      </a:cubicBezTo>
                      <a:cubicBezTo>
                        <a:pt x="70669" y="471934"/>
                        <a:pt x="-72210" y="610484"/>
                        <a:pt x="49021" y="757692"/>
                      </a:cubicBezTo>
                      <a:cubicBezTo>
                        <a:pt x="170251" y="904901"/>
                        <a:pt x="382405" y="965516"/>
                        <a:pt x="477658" y="995824"/>
                      </a:cubicBezTo>
                      <a:cubicBezTo>
                        <a:pt x="460339" y="982835"/>
                        <a:pt x="447350" y="965516"/>
                        <a:pt x="447350" y="965516"/>
                      </a:cubicBezTo>
                      <a:cubicBezTo>
                        <a:pt x="447350" y="965516"/>
                        <a:pt x="538273" y="1043450"/>
                        <a:pt x="646515" y="1034791"/>
                      </a:cubicBezTo>
                      <a:cubicBezTo>
                        <a:pt x="754757" y="1026132"/>
                        <a:pt x="811042" y="939538"/>
                        <a:pt x="811042" y="939538"/>
                      </a:cubicBezTo>
                      <a:cubicBezTo>
                        <a:pt x="811042" y="939538"/>
                        <a:pt x="802383" y="961187"/>
                        <a:pt x="793724" y="978505"/>
                      </a:cubicBezTo>
                      <a:cubicBezTo>
                        <a:pt x="927943" y="948198"/>
                        <a:pt x="1239680" y="831297"/>
                        <a:pt x="1239680" y="580176"/>
                      </a:cubicBezTo>
                      <a:cubicBezTo>
                        <a:pt x="1235350" y="432967"/>
                        <a:pt x="1205042" y="432967"/>
                        <a:pt x="1218031" y="298747"/>
                      </a:cubicBezTo>
                      <a:close/>
                    </a:path>
                  </a:pathLst>
                </a:custGeom>
                <a:noFill/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7" name="Freeform: Shape 206">
                  <a:extLst>
                    <a:ext uri="{FF2B5EF4-FFF2-40B4-BE49-F238E27FC236}">
                      <a16:creationId xmlns:a16="http://schemas.microsoft.com/office/drawing/2014/main" id="{0BC75ACE-CCEE-44C2-8661-3AAA6EF90D46}"/>
                    </a:ext>
                  </a:extLst>
                </p:cNvPr>
                <p:cNvSpPr/>
                <p:nvPr/>
              </p:nvSpPr>
              <p:spPr>
                <a:xfrm>
                  <a:off x="16121998" y="1059024"/>
                  <a:ext cx="654715" cy="558527"/>
                </a:xfrm>
                <a:custGeom>
                  <a:avLst/>
                  <a:gdLst>
                    <a:gd name="connsiteX0" fmla="*/ 47626 w 654715"/>
                    <a:gd name="connsiteY0" fmla="*/ 437297 h 558527"/>
                    <a:gd name="connsiteX1" fmla="*/ 64945 w 654715"/>
                    <a:gd name="connsiteY1" fmla="*/ 190506 h 558527"/>
                    <a:gd name="connsiteX2" fmla="*/ 164527 w 654715"/>
                    <a:gd name="connsiteY2" fmla="*/ 151538 h 558527"/>
                    <a:gd name="connsiteX3" fmla="*/ 350703 w 654715"/>
                    <a:gd name="connsiteY3" fmla="*/ 47626 h 558527"/>
                    <a:gd name="connsiteX4" fmla="*/ 355033 w 654715"/>
                    <a:gd name="connsiteY4" fmla="*/ 99582 h 558527"/>
                    <a:gd name="connsiteX5" fmla="*/ 515231 w 654715"/>
                    <a:gd name="connsiteY5" fmla="*/ 82264 h 558527"/>
                    <a:gd name="connsiteX6" fmla="*/ 640791 w 654715"/>
                    <a:gd name="connsiteY6" fmla="*/ 164527 h 558527"/>
                    <a:gd name="connsiteX7" fmla="*/ 614813 w 654715"/>
                    <a:gd name="connsiteY7" fmla="*/ 108242 h 558527"/>
                    <a:gd name="connsiteX8" fmla="*/ 506571 w 654715"/>
                    <a:gd name="connsiteY8" fmla="*/ 34637 h 558527"/>
                    <a:gd name="connsiteX9" fmla="*/ 385341 w 654715"/>
                    <a:gd name="connsiteY9" fmla="*/ 99582 h 558527"/>
                    <a:gd name="connsiteX10" fmla="*/ 337714 w 654715"/>
                    <a:gd name="connsiteY10" fmla="*/ 0 h 558527"/>
                    <a:gd name="connsiteX11" fmla="*/ 186176 w 654715"/>
                    <a:gd name="connsiteY11" fmla="*/ 134220 h 558527"/>
                    <a:gd name="connsiteX12" fmla="*/ 194835 w 654715"/>
                    <a:gd name="connsiteY12" fmla="*/ 99582 h 558527"/>
                    <a:gd name="connsiteX13" fmla="*/ 64945 w 654715"/>
                    <a:gd name="connsiteY13" fmla="*/ 142879 h 558527"/>
                    <a:gd name="connsiteX14" fmla="*/ 21648 w 654715"/>
                    <a:gd name="connsiteY14" fmla="*/ 285758 h 558527"/>
                    <a:gd name="connsiteX15" fmla="*/ 21648 w 654715"/>
                    <a:gd name="connsiteY15" fmla="*/ 476264 h 558527"/>
                    <a:gd name="connsiteX16" fmla="*/ 0 w 654715"/>
                    <a:gd name="connsiteY16" fmla="*/ 558527 h 558527"/>
                    <a:gd name="connsiteX17" fmla="*/ 47626 w 654715"/>
                    <a:gd name="connsiteY17" fmla="*/ 437297 h 558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54715" h="558527">
                      <a:moveTo>
                        <a:pt x="47626" y="437297"/>
                      </a:moveTo>
                      <a:cubicBezTo>
                        <a:pt x="51956" y="329055"/>
                        <a:pt x="30308" y="238132"/>
                        <a:pt x="64945" y="190506"/>
                      </a:cubicBezTo>
                      <a:cubicBezTo>
                        <a:pt x="99582" y="194835"/>
                        <a:pt x="147209" y="168857"/>
                        <a:pt x="164527" y="151538"/>
                      </a:cubicBezTo>
                      <a:cubicBezTo>
                        <a:pt x="177516" y="168857"/>
                        <a:pt x="316066" y="116901"/>
                        <a:pt x="350703" y="47626"/>
                      </a:cubicBezTo>
                      <a:cubicBezTo>
                        <a:pt x="406989" y="69275"/>
                        <a:pt x="381011" y="99582"/>
                        <a:pt x="355033" y="99582"/>
                      </a:cubicBezTo>
                      <a:cubicBezTo>
                        <a:pt x="415648" y="142879"/>
                        <a:pt x="484923" y="134220"/>
                        <a:pt x="515231" y="82264"/>
                      </a:cubicBezTo>
                      <a:cubicBezTo>
                        <a:pt x="580176" y="95253"/>
                        <a:pt x="658110" y="129890"/>
                        <a:pt x="640791" y="164527"/>
                      </a:cubicBezTo>
                      <a:cubicBezTo>
                        <a:pt x="662439" y="155868"/>
                        <a:pt x="662439" y="129890"/>
                        <a:pt x="614813" y="108242"/>
                      </a:cubicBezTo>
                      <a:cubicBezTo>
                        <a:pt x="580176" y="95253"/>
                        <a:pt x="523890" y="69275"/>
                        <a:pt x="506571" y="34637"/>
                      </a:cubicBezTo>
                      <a:cubicBezTo>
                        <a:pt x="502242" y="116901"/>
                        <a:pt x="445956" y="129890"/>
                        <a:pt x="385341" y="99582"/>
                      </a:cubicBezTo>
                      <a:cubicBezTo>
                        <a:pt x="450286" y="86593"/>
                        <a:pt x="415648" y="56286"/>
                        <a:pt x="337714" y="0"/>
                      </a:cubicBezTo>
                      <a:cubicBezTo>
                        <a:pt x="342044" y="112571"/>
                        <a:pt x="186176" y="134220"/>
                        <a:pt x="186176" y="134220"/>
                      </a:cubicBezTo>
                      <a:cubicBezTo>
                        <a:pt x="186176" y="134220"/>
                        <a:pt x="186176" y="134220"/>
                        <a:pt x="194835" y="99582"/>
                      </a:cubicBezTo>
                      <a:cubicBezTo>
                        <a:pt x="155868" y="142879"/>
                        <a:pt x="95253" y="186176"/>
                        <a:pt x="64945" y="142879"/>
                      </a:cubicBezTo>
                      <a:cubicBezTo>
                        <a:pt x="43297" y="164527"/>
                        <a:pt x="8659" y="207824"/>
                        <a:pt x="21648" y="285758"/>
                      </a:cubicBezTo>
                      <a:cubicBezTo>
                        <a:pt x="34637" y="363692"/>
                        <a:pt x="43297" y="402659"/>
                        <a:pt x="21648" y="476264"/>
                      </a:cubicBezTo>
                      <a:cubicBezTo>
                        <a:pt x="17319" y="502242"/>
                        <a:pt x="8659" y="532549"/>
                        <a:pt x="0" y="558527"/>
                      </a:cubicBezTo>
                      <a:cubicBezTo>
                        <a:pt x="21648" y="541209"/>
                        <a:pt x="43297" y="506571"/>
                        <a:pt x="47626" y="437297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8" name="Freeform: Shape 207">
                  <a:extLst>
                    <a:ext uri="{FF2B5EF4-FFF2-40B4-BE49-F238E27FC236}">
                      <a16:creationId xmlns:a16="http://schemas.microsoft.com/office/drawing/2014/main" id="{CAC17D5E-FA20-4B47-B9A6-5DFD0054FA0D}"/>
                    </a:ext>
                  </a:extLst>
                </p:cNvPr>
                <p:cNvSpPr/>
                <p:nvPr/>
              </p:nvSpPr>
              <p:spPr>
                <a:xfrm>
                  <a:off x="16775779" y="998408"/>
                  <a:ext cx="691244" cy="571516"/>
                </a:xfrm>
                <a:custGeom>
                  <a:avLst/>
                  <a:gdLst>
                    <a:gd name="connsiteX0" fmla="*/ 688417 w 691244"/>
                    <a:gd name="connsiteY0" fmla="*/ 437297 h 571516"/>
                    <a:gd name="connsiteX1" fmla="*/ 688417 w 691244"/>
                    <a:gd name="connsiteY1" fmla="*/ 437297 h 571516"/>
                    <a:gd name="connsiteX2" fmla="*/ 671099 w 691244"/>
                    <a:gd name="connsiteY2" fmla="*/ 272769 h 571516"/>
                    <a:gd name="connsiteX3" fmla="*/ 645121 w 691244"/>
                    <a:gd name="connsiteY3" fmla="*/ 277099 h 571516"/>
                    <a:gd name="connsiteX4" fmla="*/ 606154 w 691244"/>
                    <a:gd name="connsiteY4" fmla="*/ 199165 h 571516"/>
                    <a:gd name="connsiteX5" fmla="*/ 519560 w 691244"/>
                    <a:gd name="connsiteY5" fmla="*/ 73604 h 571516"/>
                    <a:gd name="connsiteX6" fmla="*/ 437297 w 691244"/>
                    <a:gd name="connsiteY6" fmla="*/ 147209 h 571516"/>
                    <a:gd name="connsiteX7" fmla="*/ 394000 w 691244"/>
                    <a:gd name="connsiteY7" fmla="*/ 64945 h 571516"/>
                    <a:gd name="connsiteX8" fmla="*/ 294417 w 691244"/>
                    <a:gd name="connsiteY8" fmla="*/ 0 h 571516"/>
                    <a:gd name="connsiteX9" fmla="*/ 290088 w 691244"/>
                    <a:gd name="connsiteY9" fmla="*/ 95253 h 571516"/>
                    <a:gd name="connsiteX10" fmla="*/ 121231 w 691244"/>
                    <a:gd name="connsiteY10" fmla="*/ 12989 h 571516"/>
                    <a:gd name="connsiteX11" fmla="*/ 151538 w 691244"/>
                    <a:gd name="connsiteY11" fmla="*/ 129890 h 571516"/>
                    <a:gd name="connsiteX12" fmla="*/ 43297 w 691244"/>
                    <a:gd name="connsiteY12" fmla="*/ 108242 h 571516"/>
                    <a:gd name="connsiteX13" fmla="*/ 0 w 691244"/>
                    <a:gd name="connsiteY13" fmla="*/ 225143 h 571516"/>
                    <a:gd name="connsiteX14" fmla="*/ 69275 w 691244"/>
                    <a:gd name="connsiteY14" fmla="*/ 134220 h 571516"/>
                    <a:gd name="connsiteX15" fmla="*/ 173187 w 691244"/>
                    <a:gd name="connsiteY15" fmla="*/ 134220 h 571516"/>
                    <a:gd name="connsiteX16" fmla="*/ 125560 w 691244"/>
                    <a:gd name="connsiteY16" fmla="*/ 60615 h 571516"/>
                    <a:gd name="connsiteX17" fmla="*/ 307406 w 691244"/>
                    <a:gd name="connsiteY17" fmla="*/ 95253 h 571516"/>
                    <a:gd name="connsiteX18" fmla="*/ 298747 w 691244"/>
                    <a:gd name="connsiteY18" fmla="*/ 38967 h 571516"/>
                    <a:gd name="connsiteX19" fmla="*/ 406989 w 691244"/>
                    <a:gd name="connsiteY19" fmla="*/ 147209 h 571516"/>
                    <a:gd name="connsiteX20" fmla="*/ 493582 w 691244"/>
                    <a:gd name="connsiteY20" fmla="*/ 142879 h 571516"/>
                    <a:gd name="connsiteX21" fmla="*/ 584505 w 691244"/>
                    <a:gd name="connsiteY21" fmla="*/ 220813 h 571516"/>
                    <a:gd name="connsiteX22" fmla="*/ 601824 w 691244"/>
                    <a:gd name="connsiteY22" fmla="*/ 298747 h 571516"/>
                    <a:gd name="connsiteX23" fmla="*/ 679758 w 691244"/>
                    <a:gd name="connsiteY23" fmla="*/ 554198 h 571516"/>
                    <a:gd name="connsiteX24" fmla="*/ 684088 w 691244"/>
                    <a:gd name="connsiteY24" fmla="*/ 571516 h 571516"/>
                    <a:gd name="connsiteX25" fmla="*/ 688417 w 691244"/>
                    <a:gd name="connsiteY25" fmla="*/ 437297 h 571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91244" h="571516">
                      <a:moveTo>
                        <a:pt x="688417" y="437297"/>
                      </a:moveTo>
                      <a:cubicBezTo>
                        <a:pt x="688417" y="437297"/>
                        <a:pt x="688417" y="437297"/>
                        <a:pt x="688417" y="437297"/>
                      </a:cubicBezTo>
                      <a:cubicBezTo>
                        <a:pt x="679758" y="368022"/>
                        <a:pt x="671099" y="272769"/>
                        <a:pt x="671099" y="272769"/>
                      </a:cubicBezTo>
                      <a:cubicBezTo>
                        <a:pt x="671099" y="272769"/>
                        <a:pt x="666769" y="281429"/>
                        <a:pt x="645121" y="277099"/>
                      </a:cubicBezTo>
                      <a:cubicBezTo>
                        <a:pt x="679758" y="229473"/>
                        <a:pt x="662439" y="199165"/>
                        <a:pt x="606154" y="199165"/>
                      </a:cubicBezTo>
                      <a:cubicBezTo>
                        <a:pt x="554198" y="199165"/>
                        <a:pt x="510901" y="155868"/>
                        <a:pt x="519560" y="73604"/>
                      </a:cubicBezTo>
                      <a:cubicBezTo>
                        <a:pt x="515231" y="121231"/>
                        <a:pt x="484923" y="138549"/>
                        <a:pt x="437297" y="147209"/>
                      </a:cubicBezTo>
                      <a:cubicBezTo>
                        <a:pt x="458945" y="125560"/>
                        <a:pt x="454615" y="99582"/>
                        <a:pt x="394000" y="64945"/>
                      </a:cubicBezTo>
                      <a:cubicBezTo>
                        <a:pt x="307406" y="21648"/>
                        <a:pt x="294417" y="0"/>
                        <a:pt x="294417" y="0"/>
                      </a:cubicBezTo>
                      <a:cubicBezTo>
                        <a:pt x="294417" y="0"/>
                        <a:pt x="255450" y="64945"/>
                        <a:pt x="290088" y="95253"/>
                      </a:cubicBezTo>
                      <a:cubicBezTo>
                        <a:pt x="160198" y="112571"/>
                        <a:pt x="121231" y="12989"/>
                        <a:pt x="121231" y="12989"/>
                      </a:cubicBezTo>
                      <a:cubicBezTo>
                        <a:pt x="95253" y="51956"/>
                        <a:pt x="108242" y="116901"/>
                        <a:pt x="151538" y="129890"/>
                      </a:cubicBezTo>
                      <a:cubicBezTo>
                        <a:pt x="138549" y="129890"/>
                        <a:pt x="86593" y="129890"/>
                        <a:pt x="43297" y="108242"/>
                      </a:cubicBezTo>
                      <a:cubicBezTo>
                        <a:pt x="64945" y="129890"/>
                        <a:pt x="51956" y="203494"/>
                        <a:pt x="0" y="225143"/>
                      </a:cubicBezTo>
                      <a:cubicBezTo>
                        <a:pt x="47626" y="207824"/>
                        <a:pt x="82264" y="173187"/>
                        <a:pt x="69275" y="134220"/>
                      </a:cubicBezTo>
                      <a:cubicBezTo>
                        <a:pt x="160198" y="155868"/>
                        <a:pt x="173187" y="134220"/>
                        <a:pt x="173187" y="134220"/>
                      </a:cubicBezTo>
                      <a:cubicBezTo>
                        <a:pt x="173187" y="134220"/>
                        <a:pt x="129890" y="112571"/>
                        <a:pt x="125560" y="60615"/>
                      </a:cubicBezTo>
                      <a:cubicBezTo>
                        <a:pt x="160198" y="108242"/>
                        <a:pt x="255450" y="129890"/>
                        <a:pt x="307406" y="95253"/>
                      </a:cubicBezTo>
                      <a:cubicBezTo>
                        <a:pt x="294417" y="82264"/>
                        <a:pt x="298747" y="38967"/>
                        <a:pt x="298747" y="38967"/>
                      </a:cubicBezTo>
                      <a:cubicBezTo>
                        <a:pt x="298747" y="38967"/>
                        <a:pt x="441626" y="103912"/>
                        <a:pt x="406989" y="147209"/>
                      </a:cubicBezTo>
                      <a:cubicBezTo>
                        <a:pt x="476264" y="164527"/>
                        <a:pt x="493582" y="142879"/>
                        <a:pt x="493582" y="142879"/>
                      </a:cubicBezTo>
                      <a:cubicBezTo>
                        <a:pt x="493582" y="142879"/>
                        <a:pt x="536879" y="212154"/>
                        <a:pt x="584505" y="220813"/>
                      </a:cubicBezTo>
                      <a:cubicBezTo>
                        <a:pt x="632132" y="229473"/>
                        <a:pt x="601824" y="298747"/>
                        <a:pt x="601824" y="298747"/>
                      </a:cubicBezTo>
                      <a:cubicBezTo>
                        <a:pt x="632132" y="294418"/>
                        <a:pt x="671099" y="463275"/>
                        <a:pt x="679758" y="554198"/>
                      </a:cubicBezTo>
                      <a:cubicBezTo>
                        <a:pt x="679758" y="558527"/>
                        <a:pt x="679758" y="562857"/>
                        <a:pt x="684088" y="571516"/>
                      </a:cubicBezTo>
                      <a:cubicBezTo>
                        <a:pt x="697077" y="493582"/>
                        <a:pt x="688417" y="437297"/>
                        <a:pt x="688417" y="437297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FDD275F8-B707-48B3-BD38-133E272E954A}"/>
                  </a:ext>
                </a:extLst>
              </p:cNvPr>
              <p:cNvSpPr/>
              <p:nvPr/>
            </p:nvSpPr>
            <p:spPr>
              <a:xfrm>
                <a:off x="16615581" y="1994232"/>
                <a:ext cx="238131" cy="72343"/>
              </a:xfrm>
              <a:custGeom>
                <a:avLst/>
                <a:gdLst>
                  <a:gd name="connsiteX0" fmla="*/ 229472 w 238131"/>
                  <a:gd name="connsiteY0" fmla="*/ 30308 h 72343"/>
                  <a:gd name="connsiteX1" fmla="*/ 0 w 238131"/>
                  <a:gd name="connsiteY1" fmla="*/ 0 h 72343"/>
                  <a:gd name="connsiteX2" fmla="*/ 0 w 238131"/>
                  <a:gd name="connsiteY2" fmla="*/ 0 h 72343"/>
                  <a:gd name="connsiteX3" fmla="*/ 90923 w 238131"/>
                  <a:gd name="connsiteY3" fmla="*/ 69275 h 72343"/>
                  <a:gd name="connsiteX4" fmla="*/ 238132 w 238131"/>
                  <a:gd name="connsiteY4" fmla="*/ 30308 h 72343"/>
                  <a:gd name="connsiteX5" fmla="*/ 229472 w 238131"/>
                  <a:gd name="connsiteY5" fmla="*/ 30308 h 72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8131" h="72343">
                    <a:moveTo>
                      <a:pt x="229472" y="30308"/>
                    </a:moveTo>
                    <a:cubicBezTo>
                      <a:pt x="151538" y="69275"/>
                      <a:pt x="56286" y="5195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989" y="30308"/>
                      <a:pt x="43297" y="64945"/>
                      <a:pt x="90923" y="69275"/>
                    </a:cubicBezTo>
                    <a:cubicBezTo>
                      <a:pt x="142879" y="77934"/>
                      <a:pt x="207824" y="69275"/>
                      <a:pt x="238132" y="30308"/>
                    </a:cubicBezTo>
                    <a:cubicBezTo>
                      <a:pt x="238132" y="30308"/>
                      <a:pt x="233802" y="30308"/>
                      <a:pt x="229472" y="30308"/>
                    </a:cubicBezTo>
                    <a:close/>
                  </a:path>
                </a:pathLst>
              </a:custGeom>
              <a:solidFill>
                <a:srgbClr val="F2D6E9">
                  <a:alpha val="50000"/>
                </a:srgbClr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9F6CEF63-ACBD-4B1E-B74A-4A323B875A19}"/>
                  </a:ext>
                </a:extLst>
              </p:cNvPr>
              <p:cNvSpPr/>
              <p:nvPr/>
            </p:nvSpPr>
            <p:spPr>
              <a:xfrm>
                <a:off x="16884020" y="1982326"/>
                <a:ext cx="30307" cy="33554"/>
              </a:xfrm>
              <a:custGeom>
                <a:avLst/>
                <a:gdLst>
                  <a:gd name="connsiteX0" fmla="*/ 30308 w 30307"/>
                  <a:gd name="connsiteY0" fmla="*/ 3247 h 33554"/>
                  <a:gd name="connsiteX1" fmla="*/ 30308 w 30307"/>
                  <a:gd name="connsiteY1" fmla="*/ 3247 h 33554"/>
                  <a:gd name="connsiteX2" fmla="*/ 0 w 30307"/>
                  <a:gd name="connsiteY2" fmla="*/ 24896 h 33554"/>
                  <a:gd name="connsiteX3" fmla="*/ 4330 w 30307"/>
                  <a:gd name="connsiteY3" fmla="*/ 33555 h 33554"/>
                  <a:gd name="connsiteX4" fmla="*/ 21648 w 30307"/>
                  <a:gd name="connsiteY4" fmla="*/ 20566 h 33554"/>
                  <a:gd name="connsiteX5" fmla="*/ 30308 w 30307"/>
                  <a:gd name="connsiteY5" fmla="*/ 3247 h 3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307" h="33554">
                    <a:moveTo>
                      <a:pt x="30308" y="3247"/>
                    </a:moveTo>
                    <a:cubicBezTo>
                      <a:pt x="30308" y="-1082"/>
                      <a:pt x="30308" y="-1082"/>
                      <a:pt x="30308" y="3247"/>
                    </a:cubicBezTo>
                    <a:cubicBezTo>
                      <a:pt x="21648" y="11907"/>
                      <a:pt x="8659" y="16236"/>
                      <a:pt x="0" y="24896"/>
                    </a:cubicBezTo>
                    <a:cubicBezTo>
                      <a:pt x="0" y="29225"/>
                      <a:pt x="0" y="33555"/>
                      <a:pt x="4330" y="33555"/>
                    </a:cubicBezTo>
                    <a:cubicBezTo>
                      <a:pt x="12989" y="33555"/>
                      <a:pt x="17319" y="24896"/>
                      <a:pt x="21648" y="20566"/>
                    </a:cubicBezTo>
                    <a:cubicBezTo>
                      <a:pt x="25978" y="16236"/>
                      <a:pt x="30308" y="7577"/>
                      <a:pt x="30308" y="3247"/>
                    </a:cubicBezTo>
                    <a:close/>
                  </a:path>
                </a:pathLst>
              </a:custGeom>
              <a:solidFill>
                <a:srgbClr val="F2D6E9">
                  <a:alpha val="50000"/>
                </a:srgbClr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64431C9D-C0B2-431E-868E-0A9FCEE0F73D}"/>
                  </a:ext>
                </a:extLst>
              </p:cNvPr>
              <p:cNvSpPr/>
              <p:nvPr/>
            </p:nvSpPr>
            <p:spPr>
              <a:xfrm>
                <a:off x="16728152" y="2067837"/>
                <a:ext cx="121230" cy="35704"/>
              </a:xfrm>
              <a:custGeom>
                <a:avLst/>
                <a:gdLst>
                  <a:gd name="connsiteX0" fmla="*/ 0 w 121230"/>
                  <a:gd name="connsiteY0" fmla="*/ 8659 h 35704"/>
                  <a:gd name="connsiteX1" fmla="*/ 121231 w 121230"/>
                  <a:gd name="connsiteY1" fmla="*/ 0 h 35704"/>
                  <a:gd name="connsiteX2" fmla="*/ 0 w 121230"/>
                  <a:gd name="connsiteY2" fmla="*/ 8659 h 35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230" h="35704">
                    <a:moveTo>
                      <a:pt x="0" y="8659"/>
                    </a:moveTo>
                    <a:cubicBezTo>
                      <a:pt x="0" y="8659"/>
                      <a:pt x="73604" y="21648"/>
                      <a:pt x="121231" y="0"/>
                    </a:cubicBezTo>
                    <a:cubicBezTo>
                      <a:pt x="99582" y="38967"/>
                      <a:pt x="47626" y="51956"/>
                      <a:pt x="0" y="8659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44744F57-86A4-478A-9D66-7EB7EFB744E4}"/>
                  </a:ext>
                </a:extLst>
              </p:cNvPr>
              <p:cNvSpPr/>
              <p:nvPr/>
            </p:nvSpPr>
            <p:spPr>
              <a:xfrm>
                <a:off x="16767119" y="1987609"/>
                <a:ext cx="35200" cy="24802"/>
              </a:xfrm>
              <a:custGeom>
                <a:avLst/>
                <a:gdLst>
                  <a:gd name="connsiteX0" fmla="*/ 34637 w 35200"/>
                  <a:gd name="connsiteY0" fmla="*/ 6624 h 24802"/>
                  <a:gd name="connsiteX1" fmla="*/ 0 w 35200"/>
                  <a:gd name="connsiteY1" fmla="*/ 10953 h 24802"/>
                  <a:gd name="connsiteX2" fmla="*/ 0 w 35200"/>
                  <a:gd name="connsiteY2" fmla="*/ 19613 h 24802"/>
                  <a:gd name="connsiteX3" fmla="*/ 4330 w 35200"/>
                  <a:gd name="connsiteY3" fmla="*/ 23942 h 24802"/>
                  <a:gd name="connsiteX4" fmla="*/ 34637 w 35200"/>
                  <a:gd name="connsiteY4" fmla="*/ 6624 h 24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200" h="24802">
                    <a:moveTo>
                      <a:pt x="34637" y="6624"/>
                    </a:moveTo>
                    <a:cubicBezTo>
                      <a:pt x="30308" y="-6365"/>
                      <a:pt x="4330" y="2294"/>
                      <a:pt x="0" y="10953"/>
                    </a:cubicBezTo>
                    <a:cubicBezTo>
                      <a:pt x="0" y="15283"/>
                      <a:pt x="0" y="15283"/>
                      <a:pt x="0" y="19613"/>
                    </a:cubicBezTo>
                    <a:cubicBezTo>
                      <a:pt x="0" y="19613"/>
                      <a:pt x="0" y="19613"/>
                      <a:pt x="4330" y="23942"/>
                    </a:cubicBezTo>
                    <a:cubicBezTo>
                      <a:pt x="17319" y="28272"/>
                      <a:pt x="38967" y="15283"/>
                      <a:pt x="34637" y="6624"/>
                    </a:cubicBezTo>
                    <a:close/>
                  </a:path>
                </a:pathLst>
              </a:custGeom>
              <a:solidFill>
                <a:srgbClr val="EB596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DA8BD342-E705-4C80-BD49-A3E091F9E6D2}"/>
                  </a:ext>
                </a:extLst>
              </p:cNvPr>
              <p:cNvSpPr/>
              <p:nvPr/>
            </p:nvSpPr>
            <p:spPr>
              <a:xfrm>
                <a:off x="16806086" y="1979450"/>
                <a:ext cx="14140" cy="10452"/>
              </a:xfrm>
              <a:custGeom>
                <a:avLst/>
                <a:gdLst>
                  <a:gd name="connsiteX0" fmla="*/ 12989 w 14140"/>
                  <a:gd name="connsiteY0" fmla="*/ 1793 h 10452"/>
                  <a:gd name="connsiteX1" fmla="*/ 0 w 14140"/>
                  <a:gd name="connsiteY1" fmla="*/ 6123 h 10452"/>
                  <a:gd name="connsiteX2" fmla="*/ 0 w 14140"/>
                  <a:gd name="connsiteY2" fmla="*/ 10453 h 10452"/>
                  <a:gd name="connsiteX3" fmla="*/ 0 w 14140"/>
                  <a:gd name="connsiteY3" fmla="*/ 10453 h 10452"/>
                  <a:gd name="connsiteX4" fmla="*/ 12989 w 14140"/>
                  <a:gd name="connsiteY4" fmla="*/ 1793 h 10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40" h="10452">
                    <a:moveTo>
                      <a:pt x="12989" y="1793"/>
                    </a:moveTo>
                    <a:cubicBezTo>
                      <a:pt x="12989" y="-2536"/>
                      <a:pt x="0" y="1793"/>
                      <a:pt x="0" y="6123"/>
                    </a:cubicBezTo>
                    <a:cubicBezTo>
                      <a:pt x="0" y="6123"/>
                      <a:pt x="0" y="6123"/>
                      <a:pt x="0" y="10453"/>
                    </a:cubicBezTo>
                    <a:cubicBezTo>
                      <a:pt x="0" y="10453"/>
                      <a:pt x="0" y="10453"/>
                      <a:pt x="0" y="10453"/>
                    </a:cubicBezTo>
                    <a:cubicBezTo>
                      <a:pt x="8659" y="10453"/>
                      <a:pt x="17319" y="6123"/>
                      <a:pt x="12989" y="1793"/>
                    </a:cubicBezTo>
                    <a:close/>
                  </a:path>
                </a:pathLst>
              </a:custGeom>
              <a:solidFill>
                <a:srgbClr val="EB596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14" name="Graphic 12">
                <a:extLst>
                  <a:ext uri="{FF2B5EF4-FFF2-40B4-BE49-F238E27FC236}">
                    <a16:creationId xmlns:a16="http://schemas.microsoft.com/office/drawing/2014/main" id="{5FBCEDC1-151F-4E30-BF82-50C2D4630476}"/>
                  </a:ext>
                </a:extLst>
              </p:cNvPr>
              <p:cNvGrpSpPr/>
              <p:nvPr/>
            </p:nvGrpSpPr>
            <p:grpSpPr>
              <a:xfrm>
                <a:off x="15875207" y="383976"/>
                <a:ext cx="1866190" cy="1164300"/>
                <a:chOff x="15875207" y="383976"/>
                <a:chExt cx="1866190" cy="1164300"/>
              </a:xfrm>
              <a:solidFill>
                <a:srgbClr val="212121"/>
              </a:solidFill>
            </p:grpSpPr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17E0A7CE-6A07-41DF-A13B-2C6D9ACCAC13}"/>
                    </a:ext>
                  </a:extLst>
                </p:cNvPr>
                <p:cNvSpPr/>
                <p:nvPr/>
              </p:nvSpPr>
              <p:spPr>
                <a:xfrm>
                  <a:off x="16793097" y="383976"/>
                  <a:ext cx="471933" cy="289707"/>
                </a:xfrm>
                <a:custGeom>
                  <a:avLst/>
                  <a:gdLst>
                    <a:gd name="connsiteX0" fmla="*/ 194835 w 471933"/>
                    <a:gd name="connsiteY0" fmla="*/ 120850 h 289707"/>
                    <a:gd name="connsiteX1" fmla="*/ 0 w 471933"/>
                    <a:gd name="connsiteY1" fmla="*/ 112191 h 289707"/>
                    <a:gd name="connsiteX2" fmla="*/ 160198 w 471933"/>
                    <a:gd name="connsiteY2" fmla="*/ 151158 h 289707"/>
                    <a:gd name="connsiteX3" fmla="*/ 21648 w 471933"/>
                    <a:gd name="connsiteY3" fmla="*/ 190125 h 289707"/>
                    <a:gd name="connsiteX4" fmla="*/ 303077 w 471933"/>
                    <a:gd name="connsiteY4" fmla="*/ 289708 h 289707"/>
                    <a:gd name="connsiteX5" fmla="*/ 259780 w 471933"/>
                    <a:gd name="connsiteY5" fmla="*/ 177136 h 289707"/>
                    <a:gd name="connsiteX6" fmla="*/ 394000 w 471933"/>
                    <a:gd name="connsiteY6" fmla="*/ 185795 h 289707"/>
                    <a:gd name="connsiteX7" fmla="*/ 259780 w 471933"/>
                    <a:gd name="connsiteY7" fmla="*/ 120850 h 289707"/>
                    <a:gd name="connsiteX8" fmla="*/ 471934 w 471933"/>
                    <a:gd name="connsiteY8" fmla="*/ 133839 h 289707"/>
                    <a:gd name="connsiteX9" fmla="*/ 212154 w 471933"/>
                    <a:gd name="connsiteY9" fmla="*/ 81883 h 289707"/>
                    <a:gd name="connsiteX10" fmla="*/ 0 w 471933"/>
                    <a:gd name="connsiteY10" fmla="*/ 3949 h 289707"/>
                    <a:gd name="connsiteX11" fmla="*/ 194835 w 471933"/>
                    <a:gd name="connsiteY11" fmla="*/ 120850 h 289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71933" h="289707">
                      <a:moveTo>
                        <a:pt x="194835" y="120850"/>
                      </a:moveTo>
                      <a:cubicBezTo>
                        <a:pt x="147209" y="77554"/>
                        <a:pt x="43297" y="68894"/>
                        <a:pt x="0" y="112191"/>
                      </a:cubicBezTo>
                      <a:cubicBezTo>
                        <a:pt x="34637" y="103532"/>
                        <a:pt x="116901" y="112191"/>
                        <a:pt x="160198" y="151158"/>
                      </a:cubicBezTo>
                      <a:cubicBezTo>
                        <a:pt x="30308" y="125180"/>
                        <a:pt x="21648" y="190125"/>
                        <a:pt x="21648" y="190125"/>
                      </a:cubicBezTo>
                      <a:cubicBezTo>
                        <a:pt x="155868" y="151158"/>
                        <a:pt x="268439" y="198784"/>
                        <a:pt x="303077" y="289708"/>
                      </a:cubicBezTo>
                      <a:cubicBezTo>
                        <a:pt x="303077" y="211773"/>
                        <a:pt x="259780" y="177136"/>
                        <a:pt x="259780" y="177136"/>
                      </a:cubicBezTo>
                      <a:cubicBezTo>
                        <a:pt x="259780" y="177136"/>
                        <a:pt x="329055" y="125180"/>
                        <a:pt x="394000" y="185795"/>
                      </a:cubicBezTo>
                      <a:cubicBezTo>
                        <a:pt x="324725" y="94872"/>
                        <a:pt x="259780" y="120850"/>
                        <a:pt x="259780" y="120850"/>
                      </a:cubicBezTo>
                      <a:cubicBezTo>
                        <a:pt x="259780" y="120850"/>
                        <a:pt x="359363" y="77554"/>
                        <a:pt x="471934" y="133839"/>
                      </a:cubicBezTo>
                      <a:cubicBezTo>
                        <a:pt x="411318" y="81883"/>
                        <a:pt x="311736" y="34257"/>
                        <a:pt x="212154" y="81883"/>
                      </a:cubicBezTo>
                      <a:cubicBezTo>
                        <a:pt x="151538" y="8279"/>
                        <a:pt x="73604" y="-9040"/>
                        <a:pt x="0" y="3949"/>
                      </a:cubicBezTo>
                      <a:cubicBezTo>
                        <a:pt x="73604" y="8279"/>
                        <a:pt x="147209" y="38587"/>
                        <a:pt x="194835" y="120850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109B056B-6E38-4120-BD7A-00755721FCDF}"/>
                    </a:ext>
                  </a:extLst>
                </p:cNvPr>
                <p:cNvSpPr/>
                <p:nvPr/>
              </p:nvSpPr>
              <p:spPr>
                <a:xfrm>
                  <a:off x="15875207" y="587090"/>
                  <a:ext cx="1866190" cy="961186"/>
                </a:xfrm>
                <a:custGeom>
                  <a:avLst/>
                  <a:gdLst>
                    <a:gd name="connsiteX0" fmla="*/ 1814131 w 1866190"/>
                    <a:gd name="connsiteY0" fmla="*/ 510901 h 961186"/>
                    <a:gd name="connsiteX1" fmla="*/ 1770835 w 1866190"/>
                    <a:gd name="connsiteY1" fmla="*/ 264110 h 961186"/>
                    <a:gd name="connsiteX2" fmla="*/ 1801142 w 1866190"/>
                    <a:gd name="connsiteY2" fmla="*/ 212154 h 961186"/>
                    <a:gd name="connsiteX3" fmla="*/ 1705890 w 1866190"/>
                    <a:gd name="connsiteY3" fmla="*/ 164527 h 961186"/>
                    <a:gd name="connsiteX4" fmla="*/ 1563011 w 1866190"/>
                    <a:gd name="connsiteY4" fmla="*/ 47626 h 961186"/>
                    <a:gd name="connsiteX5" fmla="*/ 1601978 w 1866190"/>
                    <a:gd name="connsiteY5" fmla="*/ 0 h 961186"/>
                    <a:gd name="connsiteX6" fmla="*/ 1472088 w 1866190"/>
                    <a:gd name="connsiteY6" fmla="*/ 64945 h 961186"/>
                    <a:gd name="connsiteX7" fmla="*/ 1671252 w 1866190"/>
                    <a:gd name="connsiteY7" fmla="*/ 168857 h 961186"/>
                    <a:gd name="connsiteX8" fmla="*/ 1749186 w 1866190"/>
                    <a:gd name="connsiteY8" fmla="*/ 259780 h 961186"/>
                    <a:gd name="connsiteX9" fmla="*/ 1697230 w 1866190"/>
                    <a:gd name="connsiteY9" fmla="*/ 285758 h 961186"/>
                    <a:gd name="connsiteX10" fmla="*/ 1770835 w 1866190"/>
                    <a:gd name="connsiteY10" fmla="*/ 471934 h 961186"/>
                    <a:gd name="connsiteX11" fmla="*/ 1766505 w 1866190"/>
                    <a:gd name="connsiteY11" fmla="*/ 614813 h 961186"/>
                    <a:gd name="connsiteX12" fmla="*/ 1679912 w 1866190"/>
                    <a:gd name="connsiteY12" fmla="*/ 571516 h 961186"/>
                    <a:gd name="connsiteX13" fmla="*/ 1576000 w 1866190"/>
                    <a:gd name="connsiteY13" fmla="*/ 493582 h 961186"/>
                    <a:gd name="connsiteX14" fmla="*/ 1588989 w 1866190"/>
                    <a:gd name="connsiteY14" fmla="*/ 627802 h 961186"/>
                    <a:gd name="connsiteX15" fmla="*/ 1493736 w 1866190"/>
                    <a:gd name="connsiteY15" fmla="*/ 545538 h 961186"/>
                    <a:gd name="connsiteX16" fmla="*/ 1381164 w 1866190"/>
                    <a:gd name="connsiteY16" fmla="*/ 402659 h 961186"/>
                    <a:gd name="connsiteX17" fmla="*/ 1381164 w 1866190"/>
                    <a:gd name="connsiteY17" fmla="*/ 502242 h 961186"/>
                    <a:gd name="connsiteX18" fmla="*/ 1290241 w 1866190"/>
                    <a:gd name="connsiteY18" fmla="*/ 424308 h 961186"/>
                    <a:gd name="connsiteX19" fmla="*/ 1212307 w 1866190"/>
                    <a:gd name="connsiteY19" fmla="*/ 333385 h 961186"/>
                    <a:gd name="connsiteX20" fmla="*/ 1151692 w 1866190"/>
                    <a:gd name="connsiteY20" fmla="*/ 467604 h 961186"/>
                    <a:gd name="connsiteX21" fmla="*/ 1043450 w 1866190"/>
                    <a:gd name="connsiteY21" fmla="*/ 333385 h 961186"/>
                    <a:gd name="connsiteX22" fmla="*/ 987165 w 1866190"/>
                    <a:gd name="connsiteY22" fmla="*/ 510901 h 961186"/>
                    <a:gd name="connsiteX23" fmla="*/ 904901 w 1866190"/>
                    <a:gd name="connsiteY23" fmla="*/ 432967 h 961186"/>
                    <a:gd name="connsiteX24" fmla="*/ 870263 w 1866190"/>
                    <a:gd name="connsiteY24" fmla="*/ 532549 h 961186"/>
                    <a:gd name="connsiteX25" fmla="*/ 800989 w 1866190"/>
                    <a:gd name="connsiteY25" fmla="*/ 376681 h 961186"/>
                    <a:gd name="connsiteX26" fmla="*/ 649450 w 1866190"/>
                    <a:gd name="connsiteY26" fmla="*/ 454615 h 961186"/>
                    <a:gd name="connsiteX27" fmla="*/ 723055 w 1866190"/>
                    <a:gd name="connsiteY27" fmla="*/ 268440 h 961186"/>
                    <a:gd name="connsiteX28" fmla="*/ 532549 w 1866190"/>
                    <a:gd name="connsiteY28" fmla="*/ 419978 h 961186"/>
                    <a:gd name="connsiteX29" fmla="*/ 467604 w 1866190"/>
                    <a:gd name="connsiteY29" fmla="*/ 558527 h 961186"/>
                    <a:gd name="connsiteX30" fmla="*/ 480593 w 1866190"/>
                    <a:gd name="connsiteY30" fmla="*/ 441626 h 961186"/>
                    <a:gd name="connsiteX31" fmla="*/ 385341 w 1866190"/>
                    <a:gd name="connsiteY31" fmla="*/ 562857 h 961186"/>
                    <a:gd name="connsiteX32" fmla="*/ 411319 w 1866190"/>
                    <a:gd name="connsiteY32" fmla="*/ 376681 h 961186"/>
                    <a:gd name="connsiteX33" fmla="*/ 303077 w 1866190"/>
                    <a:gd name="connsiteY33" fmla="*/ 575846 h 961186"/>
                    <a:gd name="connsiteX34" fmla="*/ 268440 w 1866190"/>
                    <a:gd name="connsiteY34" fmla="*/ 515231 h 961186"/>
                    <a:gd name="connsiteX35" fmla="*/ 177516 w 1866190"/>
                    <a:gd name="connsiteY35" fmla="*/ 632132 h 961186"/>
                    <a:gd name="connsiteX36" fmla="*/ 229472 w 1866190"/>
                    <a:gd name="connsiteY36" fmla="*/ 415648 h 961186"/>
                    <a:gd name="connsiteX37" fmla="*/ 129890 w 1866190"/>
                    <a:gd name="connsiteY37" fmla="*/ 471934 h 961186"/>
                    <a:gd name="connsiteX38" fmla="*/ 264110 w 1866190"/>
                    <a:gd name="connsiteY38" fmla="*/ 298747 h 961186"/>
                    <a:gd name="connsiteX39" fmla="*/ 394000 w 1866190"/>
                    <a:gd name="connsiteY39" fmla="*/ 64945 h 961186"/>
                    <a:gd name="connsiteX40" fmla="*/ 264110 w 1866190"/>
                    <a:gd name="connsiteY40" fmla="*/ 43297 h 961186"/>
                    <a:gd name="connsiteX41" fmla="*/ 316066 w 1866190"/>
                    <a:gd name="connsiteY41" fmla="*/ 82264 h 961186"/>
                    <a:gd name="connsiteX42" fmla="*/ 203494 w 1866190"/>
                    <a:gd name="connsiteY42" fmla="*/ 294418 h 961186"/>
                    <a:gd name="connsiteX43" fmla="*/ 108242 w 1866190"/>
                    <a:gd name="connsiteY43" fmla="*/ 337714 h 961186"/>
                    <a:gd name="connsiteX44" fmla="*/ 129890 w 1866190"/>
                    <a:gd name="connsiteY44" fmla="*/ 385341 h 961186"/>
                    <a:gd name="connsiteX45" fmla="*/ 25978 w 1866190"/>
                    <a:gd name="connsiteY45" fmla="*/ 601824 h 961186"/>
                    <a:gd name="connsiteX46" fmla="*/ 47626 w 1866190"/>
                    <a:gd name="connsiteY46" fmla="*/ 541209 h 961186"/>
                    <a:gd name="connsiteX47" fmla="*/ 56286 w 1866190"/>
                    <a:gd name="connsiteY47" fmla="*/ 610483 h 961186"/>
                    <a:gd name="connsiteX48" fmla="*/ 138549 w 1866190"/>
                    <a:gd name="connsiteY48" fmla="*/ 749033 h 961186"/>
                    <a:gd name="connsiteX49" fmla="*/ 73604 w 1866190"/>
                    <a:gd name="connsiteY49" fmla="*/ 775011 h 961186"/>
                    <a:gd name="connsiteX50" fmla="*/ 229472 w 1866190"/>
                    <a:gd name="connsiteY50" fmla="*/ 835626 h 961186"/>
                    <a:gd name="connsiteX51" fmla="*/ 268440 w 1866190"/>
                    <a:gd name="connsiteY51" fmla="*/ 961187 h 961186"/>
                    <a:gd name="connsiteX52" fmla="*/ 268440 w 1866190"/>
                    <a:gd name="connsiteY52" fmla="*/ 770681 h 961186"/>
                    <a:gd name="connsiteX53" fmla="*/ 311736 w 1866190"/>
                    <a:gd name="connsiteY53" fmla="*/ 627802 h 961186"/>
                    <a:gd name="connsiteX54" fmla="*/ 441626 w 1866190"/>
                    <a:gd name="connsiteY54" fmla="*/ 584505 h 961186"/>
                    <a:gd name="connsiteX55" fmla="*/ 432967 w 1866190"/>
                    <a:gd name="connsiteY55" fmla="*/ 619143 h 961186"/>
                    <a:gd name="connsiteX56" fmla="*/ 584505 w 1866190"/>
                    <a:gd name="connsiteY56" fmla="*/ 484923 h 961186"/>
                    <a:gd name="connsiteX57" fmla="*/ 632132 w 1866190"/>
                    <a:gd name="connsiteY57" fmla="*/ 584505 h 961186"/>
                    <a:gd name="connsiteX58" fmla="*/ 753362 w 1866190"/>
                    <a:gd name="connsiteY58" fmla="*/ 519560 h 961186"/>
                    <a:gd name="connsiteX59" fmla="*/ 861604 w 1866190"/>
                    <a:gd name="connsiteY59" fmla="*/ 593165 h 961186"/>
                    <a:gd name="connsiteX60" fmla="*/ 887582 w 1866190"/>
                    <a:gd name="connsiteY60" fmla="*/ 649450 h 961186"/>
                    <a:gd name="connsiteX61" fmla="*/ 956857 w 1866190"/>
                    <a:gd name="connsiteY61" fmla="*/ 528220 h 961186"/>
                    <a:gd name="connsiteX62" fmla="*/ 1065099 w 1866190"/>
                    <a:gd name="connsiteY62" fmla="*/ 549868 h 961186"/>
                    <a:gd name="connsiteX63" fmla="*/ 1034791 w 1866190"/>
                    <a:gd name="connsiteY63" fmla="*/ 432967 h 961186"/>
                    <a:gd name="connsiteX64" fmla="*/ 1203648 w 1866190"/>
                    <a:gd name="connsiteY64" fmla="*/ 515231 h 961186"/>
                    <a:gd name="connsiteX65" fmla="*/ 1207978 w 1866190"/>
                    <a:gd name="connsiteY65" fmla="*/ 419978 h 961186"/>
                    <a:gd name="connsiteX66" fmla="*/ 1307560 w 1866190"/>
                    <a:gd name="connsiteY66" fmla="*/ 484923 h 961186"/>
                    <a:gd name="connsiteX67" fmla="*/ 1350857 w 1866190"/>
                    <a:gd name="connsiteY67" fmla="*/ 567187 h 961186"/>
                    <a:gd name="connsiteX68" fmla="*/ 1433120 w 1866190"/>
                    <a:gd name="connsiteY68" fmla="*/ 493582 h 961186"/>
                    <a:gd name="connsiteX69" fmla="*/ 1519714 w 1866190"/>
                    <a:gd name="connsiteY69" fmla="*/ 619143 h 961186"/>
                    <a:gd name="connsiteX70" fmla="*/ 1558681 w 1866190"/>
                    <a:gd name="connsiteY70" fmla="*/ 697077 h 961186"/>
                    <a:gd name="connsiteX71" fmla="*/ 1584659 w 1866190"/>
                    <a:gd name="connsiteY71" fmla="*/ 692747 h 961186"/>
                    <a:gd name="connsiteX72" fmla="*/ 1601978 w 1866190"/>
                    <a:gd name="connsiteY72" fmla="*/ 852945 h 961186"/>
                    <a:gd name="connsiteX73" fmla="*/ 1753516 w 1866190"/>
                    <a:gd name="connsiteY73" fmla="*/ 788000 h 961186"/>
                    <a:gd name="connsiteX74" fmla="*/ 1775164 w 1866190"/>
                    <a:gd name="connsiteY74" fmla="*/ 653780 h 961186"/>
                    <a:gd name="connsiteX75" fmla="*/ 1831450 w 1866190"/>
                    <a:gd name="connsiteY75" fmla="*/ 623473 h 961186"/>
                    <a:gd name="connsiteX76" fmla="*/ 1814131 w 1866190"/>
                    <a:gd name="connsiteY76" fmla="*/ 510901 h 961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866190" h="961186">
                      <a:moveTo>
                        <a:pt x="1814131" y="510901"/>
                      </a:moveTo>
                      <a:cubicBezTo>
                        <a:pt x="1952681" y="346374"/>
                        <a:pt x="1770835" y="264110"/>
                        <a:pt x="1770835" y="264110"/>
                      </a:cubicBezTo>
                      <a:cubicBezTo>
                        <a:pt x="1770835" y="264110"/>
                        <a:pt x="1827120" y="246791"/>
                        <a:pt x="1801142" y="212154"/>
                      </a:cubicBezTo>
                      <a:cubicBezTo>
                        <a:pt x="1770835" y="246791"/>
                        <a:pt x="1718879" y="242462"/>
                        <a:pt x="1705890" y="164527"/>
                      </a:cubicBezTo>
                      <a:cubicBezTo>
                        <a:pt x="1688571" y="82264"/>
                        <a:pt x="1563011" y="47626"/>
                        <a:pt x="1563011" y="47626"/>
                      </a:cubicBezTo>
                      <a:cubicBezTo>
                        <a:pt x="1563011" y="47626"/>
                        <a:pt x="1614967" y="34637"/>
                        <a:pt x="1601978" y="0"/>
                      </a:cubicBezTo>
                      <a:cubicBezTo>
                        <a:pt x="1588989" y="38967"/>
                        <a:pt x="1506725" y="51956"/>
                        <a:pt x="1472088" y="64945"/>
                      </a:cubicBezTo>
                      <a:cubicBezTo>
                        <a:pt x="1567340" y="47626"/>
                        <a:pt x="1675582" y="125560"/>
                        <a:pt x="1671252" y="168857"/>
                      </a:cubicBezTo>
                      <a:cubicBezTo>
                        <a:pt x="1666923" y="212154"/>
                        <a:pt x="1688571" y="251121"/>
                        <a:pt x="1749186" y="259780"/>
                      </a:cubicBezTo>
                      <a:cubicBezTo>
                        <a:pt x="1723208" y="290088"/>
                        <a:pt x="1697230" y="285758"/>
                        <a:pt x="1697230" y="285758"/>
                      </a:cubicBezTo>
                      <a:cubicBezTo>
                        <a:pt x="1757846" y="303077"/>
                        <a:pt x="1853098" y="415648"/>
                        <a:pt x="1770835" y="471934"/>
                      </a:cubicBezTo>
                      <a:cubicBezTo>
                        <a:pt x="1688571" y="528220"/>
                        <a:pt x="1736197" y="580176"/>
                        <a:pt x="1766505" y="614813"/>
                      </a:cubicBezTo>
                      <a:cubicBezTo>
                        <a:pt x="1749186" y="610483"/>
                        <a:pt x="1705890" y="623473"/>
                        <a:pt x="1679912" y="571516"/>
                      </a:cubicBezTo>
                      <a:cubicBezTo>
                        <a:pt x="1653934" y="515231"/>
                        <a:pt x="1576000" y="493582"/>
                        <a:pt x="1576000" y="493582"/>
                      </a:cubicBezTo>
                      <a:cubicBezTo>
                        <a:pt x="1627956" y="562857"/>
                        <a:pt x="1588989" y="627802"/>
                        <a:pt x="1588989" y="627802"/>
                      </a:cubicBezTo>
                      <a:cubicBezTo>
                        <a:pt x="1588989" y="627802"/>
                        <a:pt x="1580329" y="567187"/>
                        <a:pt x="1493736" y="545538"/>
                      </a:cubicBezTo>
                      <a:cubicBezTo>
                        <a:pt x="1407143" y="523890"/>
                        <a:pt x="1467758" y="467604"/>
                        <a:pt x="1381164" y="402659"/>
                      </a:cubicBezTo>
                      <a:cubicBezTo>
                        <a:pt x="1411472" y="458945"/>
                        <a:pt x="1381164" y="502242"/>
                        <a:pt x="1381164" y="502242"/>
                      </a:cubicBezTo>
                      <a:cubicBezTo>
                        <a:pt x="1381164" y="502242"/>
                        <a:pt x="1376835" y="445956"/>
                        <a:pt x="1290241" y="424308"/>
                      </a:cubicBezTo>
                      <a:cubicBezTo>
                        <a:pt x="1203648" y="398330"/>
                        <a:pt x="1212307" y="333385"/>
                        <a:pt x="1212307" y="333385"/>
                      </a:cubicBezTo>
                      <a:cubicBezTo>
                        <a:pt x="1212307" y="333385"/>
                        <a:pt x="1117055" y="402659"/>
                        <a:pt x="1151692" y="467604"/>
                      </a:cubicBezTo>
                      <a:cubicBezTo>
                        <a:pt x="1108395" y="463275"/>
                        <a:pt x="1026132" y="415648"/>
                        <a:pt x="1043450" y="333385"/>
                      </a:cubicBezTo>
                      <a:cubicBezTo>
                        <a:pt x="1000154" y="368022"/>
                        <a:pt x="935209" y="428637"/>
                        <a:pt x="987165" y="510901"/>
                      </a:cubicBezTo>
                      <a:cubicBezTo>
                        <a:pt x="969846" y="502242"/>
                        <a:pt x="922220" y="493582"/>
                        <a:pt x="904901" y="432967"/>
                      </a:cubicBezTo>
                      <a:cubicBezTo>
                        <a:pt x="865934" y="467604"/>
                        <a:pt x="943868" y="558527"/>
                        <a:pt x="870263" y="532549"/>
                      </a:cubicBezTo>
                      <a:cubicBezTo>
                        <a:pt x="796659" y="506571"/>
                        <a:pt x="736044" y="441626"/>
                        <a:pt x="800989" y="376681"/>
                      </a:cubicBezTo>
                      <a:cubicBezTo>
                        <a:pt x="688417" y="381011"/>
                        <a:pt x="723055" y="510901"/>
                        <a:pt x="649450" y="454615"/>
                      </a:cubicBezTo>
                      <a:cubicBezTo>
                        <a:pt x="541209" y="376681"/>
                        <a:pt x="606154" y="285758"/>
                        <a:pt x="723055" y="268440"/>
                      </a:cubicBezTo>
                      <a:cubicBezTo>
                        <a:pt x="580176" y="242462"/>
                        <a:pt x="506571" y="350703"/>
                        <a:pt x="532549" y="419978"/>
                      </a:cubicBezTo>
                      <a:cubicBezTo>
                        <a:pt x="593165" y="519560"/>
                        <a:pt x="437297" y="588835"/>
                        <a:pt x="467604" y="558527"/>
                      </a:cubicBezTo>
                      <a:cubicBezTo>
                        <a:pt x="497912" y="528220"/>
                        <a:pt x="480593" y="441626"/>
                        <a:pt x="480593" y="441626"/>
                      </a:cubicBezTo>
                      <a:cubicBezTo>
                        <a:pt x="480593" y="441626"/>
                        <a:pt x="385341" y="502242"/>
                        <a:pt x="385341" y="562857"/>
                      </a:cubicBezTo>
                      <a:cubicBezTo>
                        <a:pt x="329055" y="510901"/>
                        <a:pt x="329055" y="445956"/>
                        <a:pt x="411319" y="376681"/>
                      </a:cubicBezTo>
                      <a:cubicBezTo>
                        <a:pt x="272769" y="411319"/>
                        <a:pt x="281428" y="541209"/>
                        <a:pt x="303077" y="575846"/>
                      </a:cubicBezTo>
                      <a:cubicBezTo>
                        <a:pt x="242461" y="532549"/>
                        <a:pt x="268440" y="515231"/>
                        <a:pt x="268440" y="515231"/>
                      </a:cubicBezTo>
                      <a:cubicBezTo>
                        <a:pt x="268440" y="515231"/>
                        <a:pt x="181846" y="541209"/>
                        <a:pt x="177516" y="632132"/>
                      </a:cubicBezTo>
                      <a:cubicBezTo>
                        <a:pt x="99582" y="536879"/>
                        <a:pt x="229472" y="415648"/>
                        <a:pt x="229472" y="415648"/>
                      </a:cubicBezTo>
                      <a:cubicBezTo>
                        <a:pt x="229472" y="415648"/>
                        <a:pt x="155868" y="432967"/>
                        <a:pt x="129890" y="471934"/>
                      </a:cubicBezTo>
                      <a:cubicBezTo>
                        <a:pt x="138549" y="394000"/>
                        <a:pt x="294418" y="394000"/>
                        <a:pt x="264110" y="298747"/>
                      </a:cubicBezTo>
                      <a:cubicBezTo>
                        <a:pt x="220813" y="155868"/>
                        <a:pt x="294418" y="134220"/>
                        <a:pt x="394000" y="64945"/>
                      </a:cubicBezTo>
                      <a:cubicBezTo>
                        <a:pt x="324725" y="73604"/>
                        <a:pt x="285758" y="60615"/>
                        <a:pt x="264110" y="43297"/>
                      </a:cubicBezTo>
                      <a:cubicBezTo>
                        <a:pt x="268440" y="60615"/>
                        <a:pt x="281428" y="86593"/>
                        <a:pt x="316066" y="82264"/>
                      </a:cubicBezTo>
                      <a:cubicBezTo>
                        <a:pt x="160198" y="173187"/>
                        <a:pt x="194835" y="233802"/>
                        <a:pt x="203494" y="294418"/>
                      </a:cubicBezTo>
                      <a:cubicBezTo>
                        <a:pt x="212154" y="355033"/>
                        <a:pt x="138549" y="372352"/>
                        <a:pt x="108242" y="337714"/>
                      </a:cubicBezTo>
                      <a:cubicBezTo>
                        <a:pt x="103912" y="368022"/>
                        <a:pt x="129890" y="385341"/>
                        <a:pt x="129890" y="385341"/>
                      </a:cubicBezTo>
                      <a:cubicBezTo>
                        <a:pt x="-77934" y="463275"/>
                        <a:pt x="25978" y="601824"/>
                        <a:pt x="25978" y="601824"/>
                      </a:cubicBezTo>
                      <a:cubicBezTo>
                        <a:pt x="25978" y="601824"/>
                        <a:pt x="25978" y="567187"/>
                        <a:pt x="47626" y="541209"/>
                      </a:cubicBezTo>
                      <a:cubicBezTo>
                        <a:pt x="30308" y="567187"/>
                        <a:pt x="34637" y="597494"/>
                        <a:pt x="56286" y="610483"/>
                      </a:cubicBezTo>
                      <a:cubicBezTo>
                        <a:pt x="51956" y="692747"/>
                        <a:pt x="142879" y="697077"/>
                        <a:pt x="138549" y="749033"/>
                      </a:cubicBezTo>
                      <a:cubicBezTo>
                        <a:pt x="134220" y="800989"/>
                        <a:pt x="73604" y="775011"/>
                        <a:pt x="73604" y="775011"/>
                      </a:cubicBezTo>
                      <a:cubicBezTo>
                        <a:pt x="121231" y="848615"/>
                        <a:pt x="168857" y="800989"/>
                        <a:pt x="229472" y="835626"/>
                      </a:cubicBezTo>
                      <a:cubicBezTo>
                        <a:pt x="268440" y="857275"/>
                        <a:pt x="277099" y="909231"/>
                        <a:pt x="268440" y="961187"/>
                      </a:cubicBezTo>
                      <a:cubicBezTo>
                        <a:pt x="290088" y="887582"/>
                        <a:pt x="281428" y="848615"/>
                        <a:pt x="268440" y="770681"/>
                      </a:cubicBezTo>
                      <a:cubicBezTo>
                        <a:pt x="255450" y="692747"/>
                        <a:pt x="290088" y="645121"/>
                        <a:pt x="311736" y="627802"/>
                      </a:cubicBezTo>
                      <a:cubicBezTo>
                        <a:pt x="346374" y="671099"/>
                        <a:pt x="406989" y="627802"/>
                        <a:pt x="441626" y="584505"/>
                      </a:cubicBezTo>
                      <a:cubicBezTo>
                        <a:pt x="432967" y="619143"/>
                        <a:pt x="432967" y="619143"/>
                        <a:pt x="432967" y="619143"/>
                      </a:cubicBezTo>
                      <a:cubicBezTo>
                        <a:pt x="432967" y="619143"/>
                        <a:pt x="593165" y="597494"/>
                        <a:pt x="584505" y="484923"/>
                      </a:cubicBezTo>
                      <a:cubicBezTo>
                        <a:pt x="662439" y="545538"/>
                        <a:pt x="697077" y="571516"/>
                        <a:pt x="632132" y="584505"/>
                      </a:cubicBezTo>
                      <a:cubicBezTo>
                        <a:pt x="688417" y="614813"/>
                        <a:pt x="749033" y="601824"/>
                        <a:pt x="753362" y="519560"/>
                      </a:cubicBezTo>
                      <a:cubicBezTo>
                        <a:pt x="770681" y="554198"/>
                        <a:pt x="826967" y="575846"/>
                        <a:pt x="861604" y="593165"/>
                      </a:cubicBezTo>
                      <a:cubicBezTo>
                        <a:pt x="904901" y="614813"/>
                        <a:pt x="909231" y="640791"/>
                        <a:pt x="887582" y="649450"/>
                      </a:cubicBezTo>
                      <a:cubicBezTo>
                        <a:pt x="956857" y="645121"/>
                        <a:pt x="978505" y="554198"/>
                        <a:pt x="956857" y="528220"/>
                      </a:cubicBezTo>
                      <a:cubicBezTo>
                        <a:pt x="1000154" y="549868"/>
                        <a:pt x="1047780" y="554198"/>
                        <a:pt x="1065099" y="549868"/>
                      </a:cubicBezTo>
                      <a:cubicBezTo>
                        <a:pt x="1021802" y="536879"/>
                        <a:pt x="1008813" y="471934"/>
                        <a:pt x="1034791" y="432967"/>
                      </a:cubicBezTo>
                      <a:cubicBezTo>
                        <a:pt x="1034791" y="432967"/>
                        <a:pt x="1073758" y="532549"/>
                        <a:pt x="1203648" y="515231"/>
                      </a:cubicBezTo>
                      <a:cubicBezTo>
                        <a:pt x="1169011" y="484923"/>
                        <a:pt x="1207978" y="419978"/>
                        <a:pt x="1207978" y="419978"/>
                      </a:cubicBezTo>
                      <a:cubicBezTo>
                        <a:pt x="1207978" y="419978"/>
                        <a:pt x="1220967" y="441626"/>
                        <a:pt x="1307560" y="484923"/>
                      </a:cubicBezTo>
                      <a:cubicBezTo>
                        <a:pt x="1363846" y="519560"/>
                        <a:pt x="1368175" y="545538"/>
                        <a:pt x="1350857" y="567187"/>
                      </a:cubicBezTo>
                      <a:cubicBezTo>
                        <a:pt x="1398483" y="558527"/>
                        <a:pt x="1424461" y="541209"/>
                        <a:pt x="1433120" y="493582"/>
                      </a:cubicBezTo>
                      <a:cubicBezTo>
                        <a:pt x="1424461" y="575846"/>
                        <a:pt x="1463428" y="619143"/>
                        <a:pt x="1519714" y="619143"/>
                      </a:cubicBezTo>
                      <a:cubicBezTo>
                        <a:pt x="1571670" y="619143"/>
                        <a:pt x="1593318" y="653780"/>
                        <a:pt x="1558681" y="697077"/>
                      </a:cubicBezTo>
                      <a:cubicBezTo>
                        <a:pt x="1580329" y="697077"/>
                        <a:pt x="1584659" y="692747"/>
                        <a:pt x="1584659" y="692747"/>
                      </a:cubicBezTo>
                      <a:cubicBezTo>
                        <a:pt x="1584659" y="692747"/>
                        <a:pt x="1593318" y="788000"/>
                        <a:pt x="1601978" y="852945"/>
                      </a:cubicBezTo>
                      <a:cubicBezTo>
                        <a:pt x="1610637" y="848615"/>
                        <a:pt x="1645274" y="818308"/>
                        <a:pt x="1753516" y="788000"/>
                      </a:cubicBezTo>
                      <a:cubicBezTo>
                        <a:pt x="1879076" y="736044"/>
                        <a:pt x="1775164" y="653780"/>
                        <a:pt x="1775164" y="653780"/>
                      </a:cubicBezTo>
                      <a:cubicBezTo>
                        <a:pt x="1775164" y="653780"/>
                        <a:pt x="1827120" y="671099"/>
                        <a:pt x="1831450" y="623473"/>
                      </a:cubicBezTo>
                      <a:cubicBezTo>
                        <a:pt x="1757846" y="601824"/>
                        <a:pt x="1757846" y="562857"/>
                        <a:pt x="1814131" y="510901"/>
                      </a:cubicBezTo>
                      <a:close/>
                    </a:path>
                  </a:pathLst>
                </a:custGeom>
                <a:solidFill>
                  <a:srgbClr val="212121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17" name="Graphic 12">
                <a:extLst>
                  <a:ext uri="{FF2B5EF4-FFF2-40B4-BE49-F238E27FC236}">
                    <a16:creationId xmlns:a16="http://schemas.microsoft.com/office/drawing/2014/main" id="{AFA1A0D5-4483-4888-AA67-E4EE5DB3C737}"/>
                  </a:ext>
                </a:extLst>
              </p:cNvPr>
              <p:cNvGrpSpPr/>
              <p:nvPr/>
            </p:nvGrpSpPr>
            <p:grpSpPr>
              <a:xfrm>
                <a:off x="15970460" y="1389564"/>
                <a:ext cx="182327" cy="239893"/>
                <a:chOff x="15970460" y="1389564"/>
                <a:chExt cx="182327" cy="239893"/>
              </a:xfrm>
            </p:grpSpPr>
            <p:grpSp>
              <p:nvGrpSpPr>
                <p:cNvPr id="218" name="Graphic 12">
                  <a:extLst>
                    <a:ext uri="{FF2B5EF4-FFF2-40B4-BE49-F238E27FC236}">
                      <a16:creationId xmlns:a16="http://schemas.microsoft.com/office/drawing/2014/main" id="{54F0648D-9277-4B36-A29D-DBC1F0FD437D}"/>
                    </a:ext>
                  </a:extLst>
                </p:cNvPr>
                <p:cNvGrpSpPr/>
                <p:nvPr/>
              </p:nvGrpSpPr>
              <p:grpSpPr>
                <a:xfrm>
                  <a:off x="15970460" y="1389564"/>
                  <a:ext cx="182327" cy="239893"/>
                  <a:chOff x="15970460" y="1389564"/>
                  <a:chExt cx="182327" cy="239893"/>
                </a:xfrm>
              </p:grpSpPr>
              <p:sp>
                <p:nvSpPr>
                  <p:cNvPr id="219" name="Freeform: Shape 218">
                    <a:extLst>
                      <a:ext uri="{FF2B5EF4-FFF2-40B4-BE49-F238E27FC236}">
                        <a16:creationId xmlns:a16="http://schemas.microsoft.com/office/drawing/2014/main" id="{54521A3D-5CAD-470C-AD60-4BD59F63DAF8}"/>
                      </a:ext>
                    </a:extLst>
                  </p:cNvPr>
                  <p:cNvSpPr/>
                  <p:nvPr/>
                </p:nvSpPr>
                <p:spPr>
                  <a:xfrm>
                    <a:off x="15977963" y="1392835"/>
                    <a:ext cx="174824" cy="221882"/>
                  </a:xfrm>
                  <a:custGeom>
                    <a:avLst/>
                    <a:gdLst>
                      <a:gd name="connsiteX0" fmla="*/ 174344 w 174824"/>
                      <a:gd name="connsiteY0" fmla="*/ 94826 h 221882"/>
                      <a:gd name="connsiteX1" fmla="*/ 122388 w 174824"/>
                      <a:gd name="connsiteY1" fmla="*/ 8233 h 221882"/>
                      <a:gd name="connsiteX2" fmla="*/ 1157 w 174824"/>
                      <a:gd name="connsiteY2" fmla="*/ 77507 h 221882"/>
                      <a:gd name="connsiteX3" fmla="*/ 139706 w 174824"/>
                      <a:gd name="connsiteY3" fmla="*/ 220386 h 221882"/>
                      <a:gd name="connsiteX4" fmla="*/ 174344 w 174824"/>
                      <a:gd name="connsiteY4" fmla="*/ 94826 h 2218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4824" h="221882">
                        <a:moveTo>
                          <a:pt x="174344" y="94826"/>
                        </a:moveTo>
                        <a:cubicBezTo>
                          <a:pt x="174344" y="94826"/>
                          <a:pt x="170014" y="25551"/>
                          <a:pt x="122388" y="8233"/>
                        </a:cubicBezTo>
                        <a:cubicBezTo>
                          <a:pt x="74761" y="-9086"/>
                          <a:pt x="9816" y="-4756"/>
                          <a:pt x="1157" y="77507"/>
                        </a:cubicBezTo>
                        <a:cubicBezTo>
                          <a:pt x="-11832" y="159771"/>
                          <a:pt x="87750" y="233375"/>
                          <a:pt x="139706" y="220386"/>
                        </a:cubicBezTo>
                        <a:cubicBezTo>
                          <a:pt x="152695" y="220386"/>
                          <a:pt x="178673" y="103485"/>
                          <a:pt x="174344" y="94826"/>
                        </a:cubicBezTo>
                        <a:close/>
                      </a:path>
                    </a:pathLst>
                  </a:custGeom>
                  <a:solidFill>
                    <a:srgbClr val="F3D1BB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" name="Freeform: Shape 219">
                    <a:extLst>
                      <a:ext uri="{FF2B5EF4-FFF2-40B4-BE49-F238E27FC236}">
                        <a16:creationId xmlns:a16="http://schemas.microsoft.com/office/drawing/2014/main" id="{F9A92B9C-7305-41B3-9C4C-FE6F8FEC39DB}"/>
                      </a:ext>
                    </a:extLst>
                  </p:cNvPr>
                  <p:cNvSpPr/>
                  <p:nvPr/>
                </p:nvSpPr>
                <p:spPr>
                  <a:xfrm>
                    <a:off x="15970460" y="1389564"/>
                    <a:ext cx="181846" cy="239893"/>
                  </a:xfrm>
                  <a:custGeom>
                    <a:avLst/>
                    <a:gdLst>
                      <a:gd name="connsiteX0" fmla="*/ 181846 w 181846"/>
                      <a:gd name="connsiteY0" fmla="*/ 98097 h 239893"/>
                      <a:gd name="connsiteX1" fmla="*/ 160198 w 181846"/>
                      <a:gd name="connsiteY1" fmla="*/ 41811 h 239893"/>
                      <a:gd name="connsiteX2" fmla="*/ 138549 w 181846"/>
                      <a:gd name="connsiteY2" fmla="*/ 20163 h 239893"/>
                      <a:gd name="connsiteX3" fmla="*/ 108242 w 181846"/>
                      <a:gd name="connsiteY3" fmla="*/ 11503 h 239893"/>
                      <a:gd name="connsiteX4" fmla="*/ 47626 w 181846"/>
                      <a:gd name="connsiteY4" fmla="*/ 20163 h 239893"/>
                      <a:gd name="connsiteX5" fmla="*/ 25978 w 181846"/>
                      <a:gd name="connsiteY5" fmla="*/ 41811 h 239893"/>
                      <a:gd name="connsiteX6" fmla="*/ 12989 w 181846"/>
                      <a:gd name="connsiteY6" fmla="*/ 67789 h 239893"/>
                      <a:gd name="connsiteX7" fmla="*/ 8659 w 181846"/>
                      <a:gd name="connsiteY7" fmla="*/ 80778 h 239893"/>
                      <a:gd name="connsiteX8" fmla="*/ 8659 w 181846"/>
                      <a:gd name="connsiteY8" fmla="*/ 89437 h 239893"/>
                      <a:gd name="connsiteX9" fmla="*/ 8659 w 181846"/>
                      <a:gd name="connsiteY9" fmla="*/ 98097 h 239893"/>
                      <a:gd name="connsiteX10" fmla="*/ 8659 w 181846"/>
                      <a:gd name="connsiteY10" fmla="*/ 106756 h 239893"/>
                      <a:gd name="connsiteX11" fmla="*/ 8659 w 181846"/>
                      <a:gd name="connsiteY11" fmla="*/ 115415 h 239893"/>
                      <a:gd name="connsiteX12" fmla="*/ 8659 w 181846"/>
                      <a:gd name="connsiteY12" fmla="*/ 124075 h 239893"/>
                      <a:gd name="connsiteX13" fmla="*/ 8659 w 181846"/>
                      <a:gd name="connsiteY13" fmla="*/ 132734 h 239893"/>
                      <a:gd name="connsiteX14" fmla="*/ 12989 w 181846"/>
                      <a:gd name="connsiteY14" fmla="*/ 145723 h 239893"/>
                      <a:gd name="connsiteX15" fmla="*/ 17319 w 181846"/>
                      <a:gd name="connsiteY15" fmla="*/ 158712 h 239893"/>
                      <a:gd name="connsiteX16" fmla="*/ 34637 w 181846"/>
                      <a:gd name="connsiteY16" fmla="*/ 184690 h 239893"/>
                      <a:gd name="connsiteX17" fmla="*/ 56286 w 181846"/>
                      <a:gd name="connsiteY17" fmla="*/ 206339 h 239893"/>
                      <a:gd name="connsiteX18" fmla="*/ 82264 w 181846"/>
                      <a:gd name="connsiteY18" fmla="*/ 223657 h 239893"/>
                      <a:gd name="connsiteX19" fmla="*/ 95253 w 181846"/>
                      <a:gd name="connsiteY19" fmla="*/ 232317 h 239893"/>
                      <a:gd name="connsiteX20" fmla="*/ 108242 w 181846"/>
                      <a:gd name="connsiteY20" fmla="*/ 236646 h 239893"/>
                      <a:gd name="connsiteX21" fmla="*/ 138549 w 181846"/>
                      <a:gd name="connsiteY21" fmla="*/ 236646 h 239893"/>
                      <a:gd name="connsiteX22" fmla="*/ 138549 w 181846"/>
                      <a:gd name="connsiteY22" fmla="*/ 236646 h 239893"/>
                      <a:gd name="connsiteX23" fmla="*/ 142879 w 181846"/>
                      <a:gd name="connsiteY23" fmla="*/ 232317 h 239893"/>
                      <a:gd name="connsiteX24" fmla="*/ 147209 w 181846"/>
                      <a:gd name="connsiteY24" fmla="*/ 223657 h 239893"/>
                      <a:gd name="connsiteX25" fmla="*/ 151538 w 181846"/>
                      <a:gd name="connsiteY25" fmla="*/ 206339 h 239893"/>
                      <a:gd name="connsiteX26" fmla="*/ 160198 w 181846"/>
                      <a:gd name="connsiteY26" fmla="*/ 171701 h 239893"/>
                      <a:gd name="connsiteX27" fmla="*/ 168857 w 181846"/>
                      <a:gd name="connsiteY27" fmla="*/ 137064 h 239893"/>
                      <a:gd name="connsiteX28" fmla="*/ 173187 w 181846"/>
                      <a:gd name="connsiteY28" fmla="*/ 119745 h 239893"/>
                      <a:gd name="connsiteX29" fmla="*/ 181846 w 181846"/>
                      <a:gd name="connsiteY29" fmla="*/ 98097 h 239893"/>
                      <a:gd name="connsiteX30" fmla="*/ 181846 w 181846"/>
                      <a:gd name="connsiteY30" fmla="*/ 98097 h 239893"/>
                      <a:gd name="connsiteX31" fmla="*/ 177516 w 181846"/>
                      <a:gd name="connsiteY31" fmla="*/ 115415 h 239893"/>
                      <a:gd name="connsiteX32" fmla="*/ 173187 w 181846"/>
                      <a:gd name="connsiteY32" fmla="*/ 132734 h 239893"/>
                      <a:gd name="connsiteX33" fmla="*/ 164527 w 181846"/>
                      <a:gd name="connsiteY33" fmla="*/ 167371 h 239893"/>
                      <a:gd name="connsiteX34" fmla="*/ 155868 w 181846"/>
                      <a:gd name="connsiteY34" fmla="*/ 202009 h 239893"/>
                      <a:gd name="connsiteX35" fmla="*/ 151538 w 181846"/>
                      <a:gd name="connsiteY35" fmla="*/ 219327 h 239893"/>
                      <a:gd name="connsiteX36" fmla="*/ 147209 w 181846"/>
                      <a:gd name="connsiteY36" fmla="*/ 227987 h 239893"/>
                      <a:gd name="connsiteX37" fmla="*/ 142879 w 181846"/>
                      <a:gd name="connsiteY37" fmla="*/ 236646 h 239893"/>
                      <a:gd name="connsiteX38" fmla="*/ 142879 w 181846"/>
                      <a:gd name="connsiteY38" fmla="*/ 236646 h 239893"/>
                      <a:gd name="connsiteX39" fmla="*/ 142879 w 181846"/>
                      <a:gd name="connsiteY39" fmla="*/ 236646 h 239893"/>
                      <a:gd name="connsiteX40" fmla="*/ 112571 w 181846"/>
                      <a:gd name="connsiteY40" fmla="*/ 236646 h 239893"/>
                      <a:gd name="connsiteX41" fmla="*/ 95253 w 181846"/>
                      <a:gd name="connsiteY41" fmla="*/ 232317 h 239893"/>
                      <a:gd name="connsiteX42" fmla="*/ 82264 w 181846"/>
                      <a:gd name="connsiteY42" fmla="*/ 223657 h 239893"/>
                      <a:gd name="connsiteX43" fmla="*/ 30308 w 181846"/>
                      <a:gd name="connsiteY43" fmla="*/ 184690 h 239893"/>
                      <a:gd name="connsiteX44" fmla="*/ 12989 w 181846"/>
                      <a:gd name="connsiteY44" fmla="*/ 158712 h 239893"/>
                      <a:gd name="connsiteX45" fmla="*/ 4330 w 181846"/>
                      <a:gd name="connsiteY45" fmla="*/ 145723 h 239893"/>
                      <a:gd name="connsiteX46" fmla="*/ 0 w 181846"/>
                      <a:gd name="connsiteY46" fmla="*/ 128404 h 239893"/>
                      <a:gd name="connsiteX47" fmla="*/ 0 w 181846"/>
                      <a:gd name="connsiteY47" fmla="*/ 119745 h 239893"/>
                      <a:gd name="connsiteX48" fmla="*/ 0 w 181846"/>
                      <a:gd name="connsiteY48" fmla="*/ 111086 h 239893"/>
                      <a:gd name="connsiteX49" fmla="*/ 0 w 181846"/>
                      <a:gd name="connsiteY49" fmla="*/ 102426 h 239893"/>
                      <a:gd name="connsiteX50" fmla="*/ 0 w 181846"/>
                      <a:gd name="connsiteY50" fmla="*/ 93767 h 239893"/>
                      <a:gd name="connsiteX51" fmla="*/ 0 w 181846"/>
                      <a:gd name="connsiteY51" fmla="*/ 85108 h 239893"/>
                      <a:gd name="connsiteX52" fmla="*/ 0 w 181846"/>
                      <a:gd name="connsiteY52" fmla="*/ 76448 h 239893"/>
                      <a:gd name="connsiteX53" fmla="*/ 4330 w 181846"/>
                      <a:gd name="connsiteY53" fmla="*/ 59130 h 239893"/>
                      <a:gd name="connsiteX54" fmla="*/ 17319 w 181846"/>
                      <a:gd name="connsiteY54" fmla="*/ 28822 h 239893"/>
                      <a:gd name="connsiteX55" fmla="*/ 43297 w 181846"/>
                      <a:gd name="connsiteY55" fmla="*/ 7174 h 239893"/>
                      <a:gd name="connsiteX56" fmla="*/ 103912 w 181846"/>
                      <a:gd name="connsiteY56" fmla="*/ 2844 h 239893"/>
                      <a:gd name="connsiteX57" fmla="*/ 134220 w 181846"/>
                      <a:gd name="connsiteY57" fmla="*/ 15833 h 239893"/>
                      <a:gd name="connsiteX58" fmla="*/ 155868 w 181846"/>
                      <a:gd name="connsiteY58" fmla="*/ 37481 h 239893"/>
                      <a:gd name="connsiteX59" fmla="*/ 181846 w 181846"/>
                      <a:gd name="connsiteY59" fmla="*/ 98097 h 2398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181846" h="239893">
                        <a:moveTo>
                          <a:pt x="181846" y="98097"/>
                        </a:moveTo>
                        <a:cubicBezTo>
                          <a:pt x="181846" y="76448"/>
                          <a:pt x="173187" y="54800"/>
                          <a:pt x="160198" y="41811"/>
                        </a:cubicBezTo>
                        <a:cubicBezTo>
                          <a:pt x="155868" y="33152"/>
                          <a:pt x="147209" y="24492"/>
                          <a:pt x="138549" y="20163"/>
                        </a:cubicBezTo>
                        <a:cubicBezTo>
                          <a:pt x="129890" y="15833"/>
                          <a:pt x="121231" y="11503"/>
                          <a:pt x="108242" y="11503"/>
                        </a:cubicBezTo>
                        <a:cubicBezTo>
                          <a:pt x="86593" y="7174"/>
                          <a:pt x="64945" y="7174"/>
                          <a:pt x="47626" y="20163"/>
                        </a:cubicBezTo>
                        <a:cubicBezTo>
                          <a:pt x="38967" y="24492"/>
                          <a:pt x="30308" y="33152"/>
                          <a:pt x="25978" y="41811"/>
                        </a:cubicBezTo>
                        <a:cubicBezTo>
                          <a:pt x="21648" y="50470"/>
                          <a:pt x="17319" y="59130"/>
                          <a:pt x="12989" y="67789"/>
                        </a:cubicBezTo>
                        <a:cubicBezTo>
                          <a:pt x="12989" y="72119"/>
                          <a:pt x="8659" y="76448"/>
                          <a:pt x="8659" y="80778"/>
                        </a:cubicBezTo>
                        <a:lnTo>
                          <a:pt x="8659" y="89437"/>
                        </a:lnTo>
                        <a:lnTo>
                          <a:pt x="8659" y="98097"/>
                        </a:lnTo>
                        <a:cubicBezTo>
                          <a:pt x="8659" y="102426"/>
                          <a:pt x="8659" y="102426"/>
                          <a:pt x="8659" y="106756"/>
                        </a:cubicBezTo>
                        <a:lnTo>
                          <a:pt x="8659" y="115415"/>
                        </a:lnTo>
                        <a:cubicBezTo>
                          <a:pt x="8659" y="119745"/>
                          <a:pt x="8659" y="119745"/>
                          <a:pt x="8659" y="124075"/>
                        </a:cubicBezTo>
                        <a:lnTo>
                          <a:pt x="8659" y="132734"/>
                        </a:lnTo>
                        <a:cubicBezTo>
                          <a:pt x="8659" y="137064"/>
                          <a:pt x="12989" y="141393"/>
                          <a:pt x="12989" y="145723"/>
                        </a:cubicBezTo>
                        <a:cubicBezTo>
                          <a:pt x="12989" y="150053"/>
                          <a:pt x="17319" y="154382"/>
                          <a:pt x="17319" y="158712"/>
                        </a:cubicBezTo>
                        <a:cubicBezTo>
                          <a:pt x="21648" y="167371"/>
                          <a:pt x="25978" y="176031"/>
                          <a:pt x="34637" y="184690"/>
                        </a:cubicBezTo>
                        <a:cubicBezTo>
                          <a:pt x="38967" y="193349"/>
                          <a:pt x="47626" y="197679"/>
                          <a:pt x="56286" y="206339"/>
                        </a:cubicBezTo>
                        <a:cubicBezTo>
                          <a:pt x="64945" y="214998"/>
                          <a:pt x="73604" y="219327"/>
                          <a:pt x="82264" y="223657"/>
                        </a:cubicBezTo>
                        <a:cubicBezTo>
                          <a:pt x="86593" y="227987"/>
                          <a:pt x="90923" y="227987"/>
                          <a:pt x="95253" y="232317"/>
                        </a:cubicBezTo>
                        <a:cubicBezTo>
                          <a:pt x="99582" y="232317"/>
                          <a:pt x="103912" y="236646"/>
                          <a:pt x="108242" y="236646"/>
                        </a:cubicBezTo>
                        <a:cubicBezTo>
                          <a:pt x="116901" y="240976"/>
                          <a:pt x="129890" y="240976"/>
                          <a:pt x="138549" y="236646"/>
                        </a:cubicBezTo>
                        <a:lnTo>
                          <a:pt x="138549" y="236646"/>
                        </a:lnTo>
                        <a:cubicBezTo>
                          <a:pt x="138549" y="236646"/>
                          <a:pt x="142879" y="232317"/>
                          <a:pt x="142879" y="232317"/>
                        </a:cubicBezTo>
                        <a:cubicBezTo>
                          <a:pt x="142879" y="227987"/>
                          <a:pt x="147209" y="227987"/>
                          <a:pt x="147209" y="223657"/>
                        </a:cubicBezTo>
                        <a:cubicBezTo>
                          <a:pt x="147209" y="219327"/>
                          <a:pt x="151538" y="214998"/>
                          <a:pt x="151538" y="206339"/>
                        </a:cubicBezTo>
                        <a:cubicBezTo>
                          <a:pt x="155868" y="197679"/>
                          <a:pt x="155868" y="184690"/>
                          <a:pt x="160198" y="171701"/>
                        </a:cubicBezTo>
                        <a:cubicBezTo>
                          <a:pt x="164527" y="158712"/>
                          <a:pt x="164527" y="150053"/>
                          <a:pt x="168857" y="137064"/>
                        </a:cubicBezTo>
                        <a:lnTo>
                          <a:pt x="173187" y="119745"/>
                        </a:lnTo>
                        <a:cubicBezTo>
                          <a:pt x="181846" y="111086"/>
                          <a:pt x="181846" y="106756"/>
                          <a:pt x="181846" y="98097"/>
                        </a:cubicBezTo>
                        <a:close/>
                        <a:moveTo>
                          <a:pt x="181846" y="98097"/>
                        </a:moveTo>
                        <a:cubicBezTo>
                          <a:pt x="181846" y="102426"/>
                          <a:pt x="181846" y="111086"/>
                          <a:pt x="177516" y="115415"/>
                        </a:cubicBezTo>
                        <a:lnTo>
                          <a:pt x="173187" y="132734"/>
                        </a:lnTo>
                        <a:cubicBezTo>
                          <a:pt x="168857" y="145723"/>
                          <a:pt x="168857" y="154382"/>
                          <a:pt x="164527" y="167371"/>
                        </a:cubicBezTo>
                        <a:cubicBezTo>
                          <a:pt x="160198" y="180360"/>
                          <a:pt x="160198" y="189020"/>
                          <a:pt x="155868" y="202009"/>
                        </a:cubicBezTo>
                        <a:cubicBezTo>
                          <a:pt x="155868" y="206339"/>
                          <a:pt x="151538" y="214998"/>
                          <a:pt x="151538" y="219327"/>
                        </a:cubicBezTo>
                        <a:cubicBezTo>
                          <a:pt x="151538" y="223657"/>
                          <a:pt x="151538" y="223657"/>
                          <a:pt x="147209" y="227987"/>
                        </a:cubicBezTo>
                        <a:cubicBezTo>
                          <a:pt x="147209" y="232317"/>
                          <a:pt x="147209" y="232317"/>
                          <a:pt x="142879" y="236646"/>
                        </a:cubicBezTo>
                        <a:lnTo>
                          <a:pt x="142879" y="236646"/>
                        </a:lnTo>
                        <a:lnTo>
                          <a:pt x="142879" y="236646"/>
                        </a:lnTo>
                        <a:cubicBezTo>
                          <a:pt x="134220" y="240976"/>
                          <a:pt x="121231" y="236646"/>
                          <a:pt x="112571" y="236646"/>
                        </a:cubicBezTo>
                        <a:cubicBezTo>
                          <a:pt x="108242" y="236646"/>
                          <a:pt x="103912" y="232317"/>
                          <a:pt x="95253" y="232317"/>
                        </a:cubicBezTo>
                        <a:cubicBezTo>
                          <a:pt x="90923" y="227987"/>
                          <a:pt x="86593" y="227987"/>
                          <a:pt x="82264" y="223657"/>
                        </a:cubicBezTo>
                        <a:cubicBezTo>
                          <a:pt x="64945" y="214998"/>
                          <a:pt x="47626" y="202009"/>
                          <a:pt x="30308" y="184690"/>
                        </a:cubicBezTo>
                        <a:cubicBezTo>
                          <a:pt x="21648" y="176031"/>
                          <a:pt x="17319" y="167371"/>
                          <a:pt x="12989" y="158712"/>
                        </a:cubicBezTo>
                        <a:cubicBezTo>
                          <a:pt x="8659" y="154382"/>
                          <a:pt x="8659" y="150053"/>
                          <a:pt x="4330" y="145723"/>
                        </a:cubicBezTo>
                        <a:cubicBezTo>
                          <a:pt x="4330" y="141393"/>
                          <a:pt x="0" y="137064"/>
                          <a:pt x="0" y="128404"/>
                        </a:cubicBezTo>
                        <a:lnTo>
                          <a:pt x="0" y="119745"/>
                        </a:lnTo>
                        <a:cubicBezTo>
                          <a:pt x="0" y="115415"/>
                          <a:pt x="0" y="115415"/>
                          <a:pt x="0" y="111086"/>
                        </a:cubicBezTo>
                        <a:lnTo>
                          <a:pt x="0" y="102426"/>
                        </a:lnTo>
                        <a:cubicBezTo>
                          <a:pt x="0" y="98097"/>
                          <a:pt x="0" y="98097"/>
                          <a:pt x="0" y="93767"/>
                        </a:cubicBezTo>
                        <a:lnTo>
                          <a:pt x="0" y="85108"/>
                        </a:lnTo>
                        <a:cubicBezTo>
                          <a:pt x="0" y="80778"/>
                          <a:pt x="0" y="80778"/>
                          <a:pt x="0" y="76448"/>
                        </a:cubicBezTo>
                        <a:cubicBezTo>
                          <a:pt x="0" y="72119"/>
                          <a:pt x="4330" y="67789"/>
                          <a:pt x="4330" y="59130"/>
                        </a:cubicBezTo>
                        <a:cubicBezTo>
                          <a:pt x="8659" y="50470"/>
                          <a:pt x="12989" y="37481"/>
                          <a:pt x="17319" y="28822"/>
                        </a:cubicBezTo>
                        <a:cubicBezTo>
                          <a:pt x="21648" y="20163"/>
                          <a:pt x="34637" y="11503"/>
                          <a:pt x="43297" y="7174"/>
                        </a:cubicBezTo>
                        <a:cubicBezTo>
                          <a:pt x="64945" y="-1486"/>
                          <a:pt x="86593" y="-1486"/>
                          <a:pt x="103912" y="2844"/>
                        </a:cubicBezTo>
                        <a:cubicBezTo>
                          <a:pt x="112571" y="7174"/>
                          <a:pt x="125560" y="7174"/>
                          <a:pt x="134220" y="15833"/>
                        </a:cubicBezTo>
                        <a:cubicBezTo>
                          <a:pt x="142879" y="20163"/>
                          <a:pt x="151538" y="28822"/>
                          <a:pt x="155868" y="37481"/>
                        </a:cubicBezTo>
                        <a:cubicBezTo>
                          <a:pt x="177516" y="59130"/>
                          <a:pt x="181846" y="80778"/>
                          <a:pt x="181846" y="98097"/>
                        </a:cubicBezTo>
                        <a:close/>
                      </a:path>
                    </a:pathLst>
                  </a:custGeom>
                  <a:solidFill>
                    <a:srgbClr val="977252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21" name="Freeform: Shape 220">
                  <a:extLst>
                    <a:ext uri="{FF2B5EF4-FFF2-40B4-BE49-F238E27FC236}">
                      <a16:creationId xmlns:a16="http://schemas.microsoft.com/office/drawing/2014/main" id="{CD6082F7-9E56-423E-A3C6-27294B61202D}"/>
                    </a:ext>
                  </a:extLst>
                </p:cNvPr>
                <p:cNvSpPr/>
                <p:nvPr/>
              </p:nvSpPr>
              <p:spPr>
                <a:xfrm>
                  <a:off x="16020271" y="1392870"/>
                  <a:ext cx="132516" cy="230114"/>
                </a:xfrm>
                <a:custGeom>
                  <a:avLst/>
                  <a:gdLst>
                    <a:gd name="connsiteX0" fmla="*/ 132035 w 132516"/>
                    <a:gd name="connsiteY0" fmla="*/ 94791 h 230114"/>
                    <a:gd name="connsiteX1" fmla="*/ 80079 w 132516"/>
                    <a:gd name="connsiteY1" fmla="*/ 8198 h 230114"/>
                    <a:gd name="connsiteX2" fmla="*/ 2145 w 132516"/>
                    <a:gd name="connsiteY2" fmla="*/ 8198 h 230114"/>
                    <a:gd name="connsiteX3" fmla="*/ 67090 w 132516"/>
                    <a:gd name="connsiteY3" fmla="*/ 25516 h 230114"/>
                    <a:gd name="connsiteX4" fmla="*/ 41112 w 132516"/>
                    <a:gd name="connsiteY4" fmla="*/ 73143 h 230114"/>
                    <a:gd name="connsiteX5" fmla="*/ 19464 w 132516"/>
                    <a:gd name="connsiteY5" fmla="*/ 133758 h 230114"/>
                    <a:gd name="connsiteX6" fmla="*/ 23794 w 132516"/>
                    <a:gd name="connsiteY6" fmla="*/ 207363 h 230114"/>
                    <a:gd name="connsiteX7" fmla="*/ 97398 w 132516"/>
                    <a:gd name="connsiteY7" fmla="*/ 229011 h 230114"/>
                    <a:gd name="connsiteX8" fmla="*/ 132035 w 132516"/>
                    <a:gd name="connsiteY8" fmla="*/ 94791 h 230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2516" h="230114">
                      <a:moveTo>
                        <a:pt x="132035" y="94791"/>
                      </a:moveTo>
                      <a:cubicBezTo>
                        <a:pt x="132035" y="94791"/>
                        <a:pt x="127706" y="25516"/>
                        <a:pt x="80079" y="8198"/>
                      </a:cubicBezTo>
                      <a:cubicBezTo>
                        <a:pt x="54101" y="-462"/>
                        <a:pt x="28123" y="-4791"/>
                        <a:pt x="2145" y="8198"/>
                      </a:cubicBezTo>
                      <a:cubicBezTo>
                        <a:pt x="23794" y="3868"/>
                        <a:pt x="49772" y="8198"/>
                        <a:pt x="67090" y="25516"/>
                      </a:cubicBezTo>
                      <a:cubicBezTo>
                        <a:pt x="114717" y="68813"/>
                        <a:pt x="75750" y="86132"/>
                        <a:pt x="41112" y="73143"/>
                      </a:cubicBezTo>
                      <a:cubicBezTo>
                        <a:pt x="6475" y="60154"/>
                        <a:pt x="-19503" y="86132"/>
                        <a:pt x="19464" y="133758"/>
                      </a:cubicBezTo>
                      <a:cubicBezTo>
                        <a:pt x="49772" y="168396"/>
                        <a:pt x="54101" y="211692"/>
                        <a:pt x="23794" y="207363"/>
                      </a:cubicBezTo>
                      <a:cubicBezTo>
                        <a:pt x="49772" y="224681"/>
                        <a:pt x="75750" y="233341"/>
                        <a:pt x="97398" y="229011"/>
                      </a:cubicBezTo>
                      <a:cubicBezTo>
                        <a:pt x="110387" y="220352"/>
                        <a:pt x="136365" y="103450"/>
                        <a:pt x="132035" y="94791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2" name="Freeform: Shape 221">
                  <a:extLst>
                    <a:ext uri="{FF2B5EF4-FFF2-40B4-BE49-F238E27FC236}">
                      <a16:creationId xmlns:a16="http://schemas.microsoft.com/office/drawing/2014/main" id="{2B13BAEC-CC14-445E-A3BD-91DFCB6A2978}"/>
                    </a:ext>
                  </a:extLst>
                </p:cNvPr>
                <p:cNvSpPr/>
                <p:nvPr/>
              </p:nvSpPr>
              <p:spPr>
                <a:xfrm>
                  <a:off x="16047975" y="1480084"/>
                  <a:ext cx="82683" cy="81181"/>
                </a:xfrm>
                <a:custGeom>
                  <a:avLst/>
                  <a:gdLst>
                    <a:gd name="connsiteX0" fmla="*/ 39387 w 82683"/>
                    <a:gd name="connsiteY0" fmla="*/ 7577 h 81181"/>
                    <a:gd name="connsiteX1" fmla="*/ 82683 w 82683"/>
                    <a:gd name="connsiteY1" fmla="*/ 81181 h 81181"/>
                    <a:gd name="connsiteX2" fmla="*/ 82683 w 82683"/>
                    <a:gd name="connsiteY2" fmla="*/ 81181 h 81181"/>
                    <a:gd name="connsiteX3" fmla="*/ 65365 w 82683"/>
                    <a:gd name="connsiteY3" fmla="*/ 50874 h 81181"/>
                    <a:gd name="connsiteX4" fmla="*/ 56705 w 82683"/>
                    <a:gd name="connsiteY4" fmla="*/ 55203 h 81181"/>
                    <a:gd name="connsiteX5" fmla="*/ 43716 w 82683"/>
                    <a:gd name="connsiteY5" fmla="*/ 55203 h 81181"/>
                    <a:gd name="connsiteX6" fmla="*/ 30727 w 82683"/>
                    <a:gd name="connsiteY6" fmla="*/ 55203 h 81181"/>
                    <a:gd name="connsiteX7" fmla="*/ 30727 w 82683"/>
                    <a:gd name="connsiteY7" fmla="*/ 55203 h 81181"/>
                    <a:gd name="connsiteX8" fmla="*/ 30727 w 82683"/>
                    <a:gd name="connsiteY8" fmla="*/ 55203 h 81181"/>
                    <a:gd name="connsiteX9" fmla="*/ 30727 w 82683"/>
                    <a:gd name="connsiteY9" fmla="*/ 55203 h 81181"/>
                    <a:gd name="connsiteX10" fmla="*/ 30727 w 82683"/>
                    <a:gd name="connsiteY10" fmla="*/ 55203 h 81181"/>
                    <a:gd name="connsiteX11" fmla="*/ 35057 w 82683"/>
                    <a:gd name="connsiteY11" fmla="*/ 50874 h 81181"/>
                    <a:gd name="connsiteX12" fmla="*/ 43716 w 82683"/>
                    <a:gd name="connsiteY12" fmla="*/ 46544 h 81181"/>
                    <a:gd name="connsiteX13" fmla="*/ 52376 w 82683"/>
                    <a:gd name="connsiteY13" fmla="*/ 42214 h 81181"/>
                    <a:gd name="connsiteX14" fmla="*/ 61035 w 82683"/>
                    <a:gd name="connsiteY14" fmla="*/ 42214 h 81181"/>
                    <a:gd name="connsiteX15" fmla="*/ 56705 w 82683"/>
                    <a:gd name="connsiteY15" fmla="*/ 33555 h 81181"/>
                    <a:gd name="connsiteX16" fmla="*/ 35057 w 82683"/>
                    <a:gd name="connsiteY16" fmla="*/ 7577 h 81181"/>
                    <a:gd name="connsiteX17" fmla="*/ 420 w 82683"/>
                    <a:gd name="connsiteY17" fmla="*/ 11907 h 81181"/>
                    <a:gd name="connsiteX18" fmla="*/ 420 w 82683"/>
                    <a:gd name="connsiteY18" fmla="*/ 11907 h 81181"/>
                    <a:gd name="connsiteX19" fmla="*/ 39387 w 82683"/>
                    <a:gd name="connsiteY19" fmla="*/ 7577 h 81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2683" h="81181">
                      <a:moveTo>
                        <a:pt x="39387" y="7577"/>
                      </a:moveTo>
                      <a:cubicBezTo>
                        <a:pt x="65365" y="24896"/>
                        <a:pt x="78354" y="55203"/>
                        <a:pt x="82683" y="81181"/>
                      </a:cubicBezTo>
                      <a:cubicBezTo>
                        <a:pt x="82683" y="81181"/>
                        <a:pt x="82683" y="81181"/>
                        <a:pt x="82683" y="81181"/>
                      </a:cubicBezTo>
                      <a:cubicBezTo>
                        <a:pt x="78354" y="72522"/>
                        <a:pt x="74024" y="59533"/>
                        <a:pt x="65365" y="50874"/>
                      </a:cubicBezTo>
                      <a:cubicBezTo>
                        <a:pt x="65365" y="55203"/>
                        <a:pt x="61035" y="55203"/>
                        <a:pt x="56705" y="55203"/>
                      </a:cubicBezTo>
                      <a:cubicBezTo>
                        <a:pt x="52376" y="55203"/>
                        <a:pt x="48046" y="55203"/>
                        <a:pt x="43716" y="55203"/>
                      </a:cubicBezTo>
                      <a:cubicBezTo>
                        <a:pt x="39387" y="55203"/>
                        <a:pt x="35057" y="55203"/>
                        <a:pt x="30727" y="55203"/>
                      </a:cubicBezTo>
                      <a:cubicBezTo>
                        <a:pt x="30727" y="55203"/>
                        <a:pt x="30727" y="55203"/>
                        <a:pt x="30727" y="55203"/>
                      </a:cubicBezTo>
                      <a:cubicBezTo>
                        <a:pt x="30727" y="55203"/>
                        <a:pt x="30727" y="55203"/>
                        <a:pt x="30727" y="55203"/>
                      </a:cubicBezTo>
                      <a:cubicBezTo>
                        <a:pt x="30727" y="55203"/>
                        <a:pt x="30727" y="55203"/>
                        <a:pt x="30727" y="55203"/>
                      </a:cubicBezTo>
                      <a:cubicBezTo>
                        <a:pt x="30727" y="55203"/>
                        <a:pt x="30727" y="55203"/>
                        <a:pt x="30727" y="55203"/>
                      </a:cubicBezTo>
                      <a:cubicBezTo>
                        <a:pt x="30727" y="55203"/>
                        <a:pt x="35057" y="55203"/>
                        <a:pt x="35057" y="50874"/>
                      </a:cubicBezTo>
                      <a:cubicBezTo>
                        <a:pt x="39387" y="50874"/>
                        <a:pt x="39387" y="46544"/>
                        <a:pt x="43716" y="46544"/>
                      </a:cubicBezTo>
                      <a:cubicBezTo>
                        <a:pt x="48046" y="46544"/>
                        <a:pt x="48046" y="42214"/>
                        <a:pt x="52376" y="42214"/>
                      </a:cubicBezTo>
                      <a:cubicBezTo>
                        <a:pt x="52376" y="42214"/>
                        <a:pt x="56705" y="42214"/>
                        <a:pt x="61035" y="42214"/>
                      </a:cubicBezTo>
                      <a:cubicBezTo>
                        <a:pt x="61035" y="37885"/>
                        <a:pt x="56705" y="37885"/>
                        <a:pt x="56705" y="33555"/>
                      </a:cubicBezTo>
                      <a:cubicBezTo>
                        <a:pt x="52376" y="24896"/>
                        <a:pt x="43716" y="16236"/>
                        <a:pt x="35057" y="7577"/>
                      </a:cubicBezTo>
                      <a:cubicBezTo>
                        <a:pt x="26398" y="-1082"/>
                        <a:pt x="4749" y="-5412"/>
                        <a:pt x="420" y="11907"/>
                      </a:cubicBezTo>
                      <a:cubicBezTo>
                        <a:pt x="420" y="11907"/>
                        <a:pt x="420" y="11907"/>
                        <a:pt x="420" y="11907"/>
                      </a:cubicBezTo>
                      <a:cubicBezTo>
                        <a:pt x="-3910" y="-1082"/>
                        <a:pt x="26398" y="-1082"/>
                        <a:pt x="39387" y="7577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23" name="Graphic 12">
                <a:extLst>
                  <a:ext uri="{FF2B5EF4-FFF2-40B4-BE49-F238E27FC236}">
                    <a16:creationId xmlns:a16="http://schemas.microsoft.com/office/drawing/2014/main" id="{9067F2F3-75AD-4DDD-8D24-6B91A911388F}"/>
                  </a:ext>
                </a:extLst>
              </p:cNvPr>
              <p:cNvGrpSpPr/>
              <p:nvPr/>
            </p:nvGrpSpPr>
            <p:grpSpPr>
              <a:xfrm>
                <a:off x="17459866" y="1317180"/>
                <a:ext cx="181846" cy="231096"/>
                <a:chOff x="17459866" y="1317180"/>
                <a:chExt cx="181846" cy="231096"/>
              </a:xfrm>
            </p:grpSpPr>
            <p:grpSp>
              <p:nvGrpSpPr>
                <p:cNvPr id="224" name="Graphic 12">
                  <a:extLst>
                    <a:ext uri="{FF2B5EF4-FFF2-40B4-BE49-F238E27FC236}">
                      <a16:creationId xmlns:a16="http://schemas.microsoft.com/office/drawing/2014/main" id="{EA8905CB-FAD2-4438-AEDA-DD81597820A2}"/>
                    </a:ext>
                  </a:extLst>
                </p:cNvPr>
                <p:cNvGrpSpPr/>
                <p:nvPr/>
              </p:nvGrpSpPr>
              <p:grpSpPr>
                <a:xfrm>
                  <a:off x="17459866" y="1317180"/>
                  <a:ext cx="181846" cy="231096"/>
                  <a:chOff x="17459866" y="1317180"/>
                  <a:chExt cx="181846" cy="231096"/>
                </a:xfrm>
              </p:grpSpPr>
              <p:sp>
                <p:nvSpPr>
                  <p:cNvPr id="225" name="Freeform: Shape 224">
                    <a:extLst>
                      <a:ext uri="{FF2B5EF4-FFF2-40B4-BE49-F238E27FC236}">
                        <a16:creationId xmlns:a16="http://schemas.microsoft.com/office/drawing/2014/main" id="{30E7C507-32F8-45DF-B862-056D94BC1E9A}"/>
                      </a:ext>
                    </a:extLst>
                  </p:cNvPr>
                  <p:cNvSpPr/>
                  <p:nvPr/>
                </p:nvSpPr>
                <p:spPr>
                  <a:xfrm>
                    <a:off x="17459866" y="1318788"/>
                    <a:ext cx="173312" cy="219315"/>
                  </a:xfrm>
                  <a:custGeom>
                    <a:avLst/>
                    <a:gdLst>
                      <a:gd name="connsiteX0" fmla="*/ 0 w 173312"/>
                      <a:gd name="connsiteY0" fmla="*/ 82280 h 219315"/>
                      <a:gd name="connsiteX1" fmla="*/ 60615 w 173312"/>
                      <a:gd name="connsiteY1" fmla="*/ 4346 h 219315"/>
                      <a:gd name="connsiteX2" fmla="*/ 173187 w 173312"/>
                      <a:gd name="connsiteY2" fmla="*/ 86610 h 219315"/>
                      <a:gd name="connsiteX3" fmla="*/ 17319 w 173312"/>
                      <a:gd name="connsiteY3" fmla="*/ 216500 h 219315"/>
                      <a:gd name="connsiteX4" fmla="*/ 0 w 173312"/>
                      <a:gd name="connsiteY4" fmla="*/ 82280 h 2193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3312" h="219315">
                        <a:moveTo>
                          <a:pt x="0" y="82280"/>
                        </a:moveTo>
                        <a:cubicBezTo>
                          <a:pt x="0" y="82280"/>
                          <a:pt x="8659" y="17335"/>
                          <a:pt x="60615" y="4346"/>
                        </a:cubicBezTo>
                        <a:cubicBezTo>
                          <a:pt x="112571" y="-8643"/>
                          <a:pt x="173187" y="4346"/>
                          <a:pt x="173187" y="86610"/>
                        </a:cubicBezTo>
                        <a:cubicBezTo>
                          <a:pt x="177516" y="168873"/>
                          <a:pt x="69275" y="233818"/>
                          <a:pt x="17319" y="216500"/>
                        </a:cubicBezTo>
                        <a:cubicBezTo>
                          <a:pt x="8659" y="207840"/>
                          <a:pt x="0" y="86610"/>
                          <a:pt x="0" y="82280"/>
                        </a:cubicBezTo>
                        <a:close/>
                      </a:path>
                    </a:pathLst>
                  </a:custGeom>
                  <a:solidFill>
                    <a:srgbClr val="F3D1BB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9743C12A-2927-47DA-9B91-1716345A7E3A}"/>
                      </a:ext>
                    </a:extLst>
                  </p:cNvPr>
                  <p:cNvSpPr/>
                  <p:nvPr/>
                </p:nvSpPr>
                <p:spPr>
                  <a:xfrm>
                    <a:off x="17459866" y="1317180"/>
                    <a:ext cx="181846" cy="231096"/>
                  </a:xfrm>
                  <a:custGeom>
                    <a:avLst/>
                    <a:gdLst>
                      <a:gd name="connsiteX0" fmla="*/ 0 w 181846"/>
                      <a:gd name="connsiteY0" fmla="*/ 83887 h 231096"/>
                      <a:gd name="connsiteX1" fmla="*/ 25978 w 181846"/>
                      <a:gd name="connsiteY1" fmla="*/ 27602 h 231096"/>
                      <a:gd name="connsiteX2" fmla="*/ 51956 w 181846"/>
                      <a:gd name="connsiteY2" fmla="*/ 10283 h 231096"/>
                      <a:gd name="connsiteX3" fmla="*/ 82264 w 181846"/>
                      <a:gd name="connsiteY3" fmla="*/ 1624 h 231096"/>
                      <a:gd name="connsiteX4" fmla="*/ 142879 w 181846"/>
                      <a:gd name="connsiteY4" fmla="*/ 14613 h 231096"/>
                      <a:gd name="connsiteX5" fmla="*/ 164527 w 181846"/>
                      <a:gd name="connsiteY5" fmla="*/ 36261 h 231096"/>
                      <a:gd name="connsiteX6" fmla="*/ 177516 w 181846"/>
                      <a:gd name="connsiteY6" fmla="*/ 66569 h 231096"/>
                      <a:gd name="connsiteX7" fmla="*/ 181846 w 181846"/>
                      <a:gd name="connsiteY7" fmla="*/ 83887 h 231096"/>
                      <a:gd name="connsiteX8" fmla="*/ 181846 w 181846"/>
                      <a:gd name="connsiteY8" fmla="*/ 92547 h 231096"/>
                      <a:gd name="connsiteX9" fmla="*/ 181846 w 181846"/>
                      <a:gd name="connsiteY9" fmla="*/ 101206 h 231096"/>
                      <a:gd name="connsiteX10" fmla="*/ 181846 w 181846"/>
                      <a:gd name="connsiteY10" fmla="*/ 109865 h 231096"/>
                      <a:gd name="connsiteX11" fmla="*/ 181846 w 181846"/>
                      <a:gd name="connsiteY11" fmla="*/ 118525 h 231096"/>
                      <a:gd name="connsiteX12" fmla="*/ 181846 w 181846"/>
                      <a:gd name="connsiteY12" fmla="*/ 127184 h 231096"/>
                      <a:gd name="connsiteX13" fmla="*/ 177516 w 181846"/>
                      <a:gd name="connsiteY13" fmla="*/ 135843 h 231096"/>
                      <a:gd name="connsiteX14" fmla="*/ 168857 w 181846"/>
                      <a:gd name="connsiteY14" fmla="*/ 148832 h 231096"/>
                      <a:gd name="connsiteX15" fmla="*/ 160198 w 181846"/>
                      <a:gd name="connsiteY15" fmla="*/ 161821 h 231096"/>
                      <a:gd name="connsiteX16" fmla="*/ 138549 w 181846"/>
                      <a:gd name="connsiteY16" fmla="*/ 187799 h 231096"/>
                      <a:gd name="connsiteX17" fmla="*/ 86593 w 181846"/>
                      <a:gd name="connsiteY17" fmla="*/ 222437 h 231096"/>
                      <a:gd name="connsiteX18" fmla="*/ 73604 w 181846"/>
                      <a:gd name="connsiteY18" fmla="*/ 226766 h 231096"/>
                      <a:gd name="connsiteX19" fmla="*/ 56286 w 181846"/>
                      <a:gd name="connsiteY19" fmla="*/ 231096 h 231096"/>
                      <a:gd name="connsiteX20" fmla="*/ 25978 w 181846"/>
                      <a:gd name="connsiteY20" fmla="*/ 226766 h 231096"/>
                      <a:gd name="connsiteX21" fmla="*/ 25978 w 181846"/>
                      <a:gd name="connsiteY21" fmla="*/ 226766 h 231096"/>
                      <a:gd name="connsiteX22" fmla="*/ 25978 w 181846"/>
                      <a:gd name="connsiteY22" fmla="*/ 226766 h 231096"/>
                      <a:gd name="connsiteX23" fmla="*/ 21648 w 181846"/>
                      <a:gd name="connsiteY23" fmla="*/ 218107 h 231096"/>
                      <a:gd name="connsiteX24" fmla="*/ 21648 w 181846"/>
                      <a:gd name="connsiteY24" fmla="*/ 209448 h 231096"/>
                      <a:gd name="connsiteX25" fmla="*/ 17319 w 181846"/>
                      <a:gd name="connsiteY25" fmla="*/ 192129 h 231096"/>
                      <a:gd name="connsiteX26" fmla="*/ 12989 w 181846"/>
                      <a:gd name="connsiteY26" fmla="*/ 157492 h 231096"/>
                      <a:gd name="connsiteX27" fmla="*/ 8659 w 181846"/>
                      <a:gd name="connsiteY27" fmla="*/ 122854 h 231096"/>
                      <a:gd name="connsiteX28" fmla="*/ 8659 w 181846"/>
                      <a:gd name="connsiteY28" fmla="*/ 105536 h 231096"/>
                      <a:gd name="connsiteX29" fmla="*/ 0 w 181846"/>
                      <a:gd name="connsiteY29" fmla="*/ 83887 h 231096"/>
                      <a:gd name="connsiteX30" fmla="*/ 0 w 181846"/>
                      <a:gd name="connsiteY30" fmla="*/ 83887 h 231096"/>
                      <a:gd name="connsiteX31" fmla="*/ 0 w 181846"/>
                      <a:gd name="connsiteY31" fmla="*/ 101206 h 231096"/>
                      <a:gd name="connsiteX32" fmla="*/ 0 w 181846"/>
                      <a:gd name="connsiteY32" fmla="*/ 118525 h 231096"/>
                      <a:gd name="connsiteX33" fmla="*/ 4330 w 181846"/>
                      <a:gd name="connsiteY33" fmla="*/ 153162 h 231096"/>
                      <a:gd name="connsiteX34" fmla="*/ 8659 w 181846"/>
                      <a:gd name="connsiteY34" fmla="*/ 187799 h 231096"/>
                      <a:gd name="connsiteX35" fmla="*/ 12989 w 181846"/>
                      <a:gd name="connsiteY35" fmla="*/ 205118 h 231096"/>
                      <a:gd name="connsiteX36" fmla="*/ 17319 w 181846"/>
                      <a:gd name="connsiteY36" fmla="*/ 213777 h 231096"/>
                      <a:gd name="connsiteX37" fmla="*/ 21648 w 181846"/>
                      <a:gd name="connsiteY37" fmla="*/ 218107 h 231096"/>
                      <a:gd name="connsiteX38" fmla="*/ 21648 w 181846"/>
                      <a:gd name="connsiteY38" fmla="*/ 218107 h 231096"/>
                      <a:gd name="connsiteX39" fmla="*/ 51956 w 181846"/>
                      <a:gd name="connsiteY39" fmla="*/ 218107 h 231096"/>
                      <a:gd name="connsiteX40" fmla="*/ 64945 w 181846"/>
                      <a:gd name="connsiteY40" fmla="*/ 213777 h 231096"/>
                      <a:gd name="connsiteX41" fmla="*/ 77934 w 181846"/>
                      <a:gd name="connsiteY41" fmla="*/ 209448 h 231096"/>
                      <a:gd name="connsiteX42" fmla="*/ 103912 w 181846"/>
                      <a:gd name="connsiteY42" fmla="*/ 196459 h 231096"/>
                      <a:gd name="connsiteX43" fmla="*/ 125560 w 181846"/>
                      <a:gd name="connsiteY43" fmla="*/ 179140 h 231096"/>
                      <a:gd name="connsiteX44" fmla="*/ 147209 w 181846"/>
                      <a:gd name="connsiteY44" fmla="*/ 157492 h 231096"/>
                      <a:gd name="connsiteX45" fmla="*/ 155868 w 181846"/>
                      <a:gd name="connsiteY45" fmla="*/ 144503 h 231096"/>
                      <a:gd name="connsiteX46" fmla="*/ 160198 w 181846"/>
                      <a:gd name="connsiteY46" fmla="*/ 131514 h 231096"/>
                      <a:gd name="connsiteX47" fmla="*/ 164527 w 181846"/>
                      <a:gd name="connsiteY47" fmla="*/ 122854 h 231096"/>
                      <a:gd name="connsiteX48" fmla="*/ 164527 w 181846"/>
                      <a:gd name="connsiteY48" fmla="*/ 114195 h 231096"/>
                      <a:gd name="connsiteX49" fmla="*/ 164527 w 181846"/>
                      <a:gd name="connsiteY49" fmla="*/ 105536 h 231096"/>
                      <a:gd name="connsiteX50" fmla="*/ 164527 w 181846"/>
                      <a:gd name="connsiteY50" fmla="*/ 96876 h 231096"/>
                      <a:gd name="connsiteX51" fmla="*/ 164527 w 181846"/>
                      <a:gd name="connsiteY51" fmla="*/ 88217 h 231096"/>
                      <a:gd name="connsiteX52" fmla="*/ 164527 w 181846"/>
                      <a:gd name="connsiteY52" fmla="*/ 79558 h 231096"/>
                      <a:gd name="connsiteX53" fmla="*/ 164527 w 181846"/>
                      <a:gd name="connsiteY53" fmla="*/ 66569 h 231096"/>
                      <a:gd name="connsiteX54" fmla="*/ 155868 w 181846"/>
                      <a:gd name="connsiteY54" fmla="*/ 40591 h 231096"/>
                      <a:gd name="connsiteX55" fmla="*/ 134220 w 181846"/>
                      <a:gd name="connsiteY55" fmla="*/ 18942 h 231096"/>
                      <a:gd name="connsiteX56" fmla="*/ 77934 w 181846"/>
                      <a:gd name="connsiteY56" fmla="*/ 5953 h 231096"/>
                      <a:gd name="connsiteX57" fmla="*/ 47626 w 181846"/>
                      <a:gd name="connsiteY57" fmla="*/ 10283 h 231096"/>
                      <a:gd name="connsiteX58" fmla="*/ 21648 w 181846"/>
                      <a:gd name="connsiteY58" fmla="*/ 27602 h 231096"/>
                      <a:gd name="connsiteX59" fmla="*/ 0 w 181846"/>
                      <a:gd name="connsiteY59" fmla="*/ 83887 h 2310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</a:cxnLst>
                    <a:rect l="l" t="t" r="r" b="b"/>
                    <a:pathLst>
                      <a:path w="181846" h="231096">
                        <a:moveTo>
                          <a:pt x="0" y="83887"/>
                        </a:moveTo>
                        <a:cubicBezTo>
                          <a:pt x="4330" y="62239"/>
                          <a:pt x="12989" y="44920"/>
                          <a:pt x="25978" y="27602"/>
                        </a:cubicBezTo>
                        <a:cubicBezTo>
                          <a:pt x="34637" y="18942"/>
                          <a:pt x="38967" y="14613"/>
                          <a:pt x="51956" y="10283"/>
                        </a:cubicBezTo>
                        <a:cubicBezTo>
                          <a:pt x="60615" y="5953"/>
                          <a:pt x="73604" y="5953"/>
                          <a:pt x="82264" y="1624"/>
                        </a:cubicBezTo>
                        <a:cubicBezTo>
                          <a:pt x="103912" y="-2706"/>
                          <a:pt x="125560" y="1624"/>
                          <a:pt x="142879" y="14613"/>
                        </a:cubicBezTo>
                        <a:cubicBezTo>
                          <a:pt x="151538" y="18942"/>
                          <a:pt x="160198" y="27602"/>
                          <a:pt x="164527" y="36261"/>
                        </a:cubicBezTo>
                        <a:cubicBezTo>
                          <a:pt x="168857" y="44920"/>
                          <a:pt x="173187" y="57909"/>
                          <a:pt x="177516" y="66569"/>
                        </a:cubicBezTo>
                        <a:cubicBezTo>
                          <a:pt x="177516" y="70898"/>
                          <a:pt x="177516" y="75228"/>
                          <a:pt x="181846" y="83887"/>
                        </a:cubicBezTo>
                        <a:cubicBezTo>
                          <a:pt x="181846" y="88217"/>
                          <a:pt x="181846" y="88217"/>
                          <a:pt x="181846" y="92547"/>
                        </a:cubicBezTo>
                        <a:lnTo>
                          <a:pt x="181846" y="101206"/>
                        </a:lnTo>
                        <a:cubicBezTo>
                          <a:pt x="181846" y="105536"/>
                          <a:pt x="181846" y="105536"/>
                          <a:pt x="181846" y="109865"/>
                        </a:cubicBezTo>
                        <a:lnTo>
                          <a:pt x="181846" y="118525"/>
                        </a:lnTo>
                        <a:cubicBezTo>
                          <a:pt x="181846" y="122854"/>
                          <a:pt x="181846" y="122854"/>
                          <a:pt x="181846" y="127184"/>
                        </a:cubicBezTo>
                        <a:lnTo>
                          <a:pt x="177516" y="135843"/>
                        </a:lnTo>
                        <a:cubicBezTo>
                          <a:pt x="177516" y="140173"/>
                          <a:pt x="173187" y="144503"/>
                          <a:pt x="168857" y="148832"/>
                        </a:cubicBezTo>
                        <a:cubicBezTo>
                          <a:pt x="164527" y="153162"/>
                          <a:pt x="164527" y="157492"/>
                          <a:pt x="160198" y="161821"/>
                        </a:cubicBezTo>
                        <a:cubicBezTo>
                          <a:pt x="155868" y="170481"/>
                          <a:pt x="147209" y="179140"/>
                          <a:pt x="138549" y="187799"/>
                        </a:cubicBezTo>
                        <a:cubicBezTo>
                          <a:pt x="121231" y="200788"/>
                          <a:pt x="103912" y="213777"/>
                          <a:pt x="86593" y="222437"/>
                        </a:cubicBezTo>
                        <a:cubicBezTo>
                          <a:pt x="82264" y="222437"/>
                          <a:pt x="77934" y="226766"/>
                          <a:pt x="73604" y="226766"/>
                        </a:cubicBezTo>
                        <a:cubicBezTo>
                          <a:pt x="69275" y="226766"/>
                          <a:pt x="64945" y="231096"/>
                          <a:pt x="56286" y="231096"/>
                        </a:cubicBezTo>
                        <a:cubicBezTo>
                          <a:pt x="47626" y="231096"/>
                          <a:pt x="34637" y="231096"/>
                          <a:pt x="25978" y="226766"/>
                        </a:cubicBezTo>
                        <a:lnTo>
                          <a:pt x="25978" y="226766"/>
                        </a:lnTo>
                        <a:lnTo>
                          <a:pt x="25978" y="226766"/>
                        </a:lnTo>
                        <a:cubicBezTo>
                          <a:pt x="21648" y="222437"/>
                          <a:pt x="21648" y="222437"/>
                          <a:pt x="21648" y="218107"/>
                        </a:cubicBezTo>
                        <a:cubicBezTo>
                          <a:pt x="21648" y="213777"/>
                          <a:pt x="21648" y="213777"/>
                          <a:pt x="21648" y="209448"/>
                        </a:cubicBezTo>
                        <a:cubicBezTo>
                          <a:pt x="21648" y="205118"/>
                          <a:pt x="21648" y="196459"/>
                          <a:pt x="17319" y="192129"/>
                        </a:cubicBezTo>
                        <a:cubicBezTo>
                          <a:pt x="17319" y="179140"/>
                          <a:pt x="12989" y="170481"/>
                          <a:pt x="12989" y="157492"/>
                        </a:cubicBezTo>
                        <a:cubicBezTo>
                          <a:pt x="12989" y="144503"/>
                          <a:pt x="8659" y="135843"/>
                          <a:pt x="8659" y="122854"/>
                        </a:cubicBezTo>
                        <a:lnTo>
                          <a:pt x="8659" y="105536"/>
                        </a:lnTo>
                        <a:cubicBezTo>
                          <a:pt x="0" y="92547"/>
                          <a:pt x="0" y="88217"/>
                          <a:pt x="0" y="83887"/>
                        </a:cubicBezTo>
                        <a:close/>
                        <a:moveTo>
                          <a:pt x="0" y="83887"/>
                        </a:moveTo>
                        <a:cubicBezTo>
                          <a:pt x="0" y="88217"/>
                          <a:pt x="0" y="96876"/>
                          <a:pt x="0" y="101206"/>
                        </a:cubicBezTo>
                        <a:lnTo>
                          <a:pt x="0" y="118525"/>
                        </a:lnTo>
                        <a:cubicBezTo>
                          <a:pt x="0" y="131514"/>
                          <a:pt x="4330" y="140173"/>
                          <a:pt x="4330" y="153162"/>
                        </a:cubicBezTo>
                        <a:cubicBezTo>
                          <a:pt x="4330" y="166151"/>
                          <a:pt x="8659" y="174810"/>
                          <a:pt x="8659" y="187799"/>
                        </a:cubicBezTo>
                        <a:cubicBezTo>
                          <a:pt x="8659" y="192129"/>
                          <a:pt x="12989" y="200788"/>
                          <a:pt x="12989" y="205118"/>
                        </a:cubicBezTo>
                        <a:cubicBezTo>
                          <a:pt x="12989" y="209448"/>
                          <a:pt x="12989" y="209448"/>
                          <a:pt x="17319" y="213777"/>
                        </a:cubicBezTo>
                        <a:cubicBezTo>
                          <a:pt x="17319" y="218107"/>
                          <a:pt x="17319" y="218107"/>
                          <a:pt x="21648" y="218107"/>
                        </a:cubicBezTo>
                        <a:lnTo>
                          <a:pt x="21648" y="218107"/>
                        </a:lnTo>
                        <a:cubicBezTo>
                          <a:pt x="30308" y="222437"/>
                          <a:pt x="43297" y="222437"/>
                          <a:pt x="51956" y="218107"/>
                        </a:cubicBezTo>
                        <a:cubicBezTo>
                          <a:pt x="56286" y="218107"/>
                          <a:pt x="60615" y="213777"/>
                          <a:pt x="64945" y="213777"/>
                        </a:cubicBezTo>
                        <a:cubicBezTo>
                          <a:pt x="69275" y="213777"/>
                          <a:pt x="73604" y="209448"/>
                          <a:pt x="77934" y="209448"/>
                        </a:cubicBezTo>
                        <a:cubicBezTo>
                          <a:pt x="86593" y="205118"/>
                          <a:pt x="95253" y="200788"/>
                          <a:pt x="103912" y="196459"/>
                        </a:cubicBezTo>
                        <a:cubicBezTo>
                          <a:pt x="112571" y="192129"/>
                          <a:pt x="121231" y="183470"/>
                          <a:pt x="125560" y="179140"/>
                        </a:cubicBezTo>
                        <a:cubicBezTo>
                          <a:pt x="134220" y="170481"/>
                          <a:pt x="138549" y="166151"/>
                          <a:pt x="147209" y="157492"/>
                        </a:cubicBezTo>
                        <a:cubicBezTo>
                          <a:pt x="151538" y="153162"/>
                          <a:pt x="151538" y="148832"/>
                          <a:pt x="155868" y="144503"/>
                        </a:cubicBezTo>
                        <a:cubicBezTo>
                          <a:pt x="160198" y="140173"/>
                          <a:pt x="160198" y="135843"/>
                          <a:pt x="160198" y="131514"/>
                        </a:cubicBezTo>
                        <a:lnTo>
                          <a:pt x="164527" y="122854"/>
                        </a:lnTo>
                        <a:cubicBezTo>
                          <a:pt x="164527" y="118525"/>
                          <a:pt x="164527" y="118525"/>
                          <a:pt x="164527" y="114195"/>
                        </a:cubicBezTo>
                        <a:lnTo>
                          <a:pt x="164527" y="105536"/>
                        </a:lnTo>
                        <a:cubicBezTo>
                          <a:pt x="164527" y="101206"/>
                          <a:pt x="164527" y="101206"/>
                          <a:pt x="164527" y="96876"/>
                        </a:cubicBezTo>
                        <a:lnTo>
                          <a:pt x="164527" y="88217"/>
                        </a:lnTo>
                        <a:lnTo>
                          <a:pt x="164527" y="79558"/>
                        </a:lnTo>
                        <a:cubicBezTo>
                          <a:pt x="164527" y="75228"/>
                          <a:pt x="164527" y="70898"/>
                          <a:pt x="164527" y="66569"/>
                        </a:cubicBezTo>
                        <a:cubicBezTo>
                          <a:pt x="164527" y="57909"/>
                          <a:pt x="160198" y="49250"/>
                          <a:pt x="155868" y="40591"/>
                        </a:cubicBezTo>
                        <a:cubicBezTo>
                          <a:pt x="151538" y="31931"/>
                          <a:pt x="142879" y="23272"/>
                          <a:pt x="134220" y="18942"/>
                        </a:cubicBezTo>
                        <a:cubicBezTo>
                          <a:pt x="116901" y="5953"/>
                          <a:pt x="95253" y="5953"/>
                          <a:pt x="77934" y="5953"/>
                        </a:cubicBezTo>
                        <a:cubicBezTo>
                          <a:pt x="69275" y="5953"/>
                          <a:pt x="56286" y="10283"/>
                          <a:pt x="47626" y="10283"/>
                        </a:cubicBezTo>
                        <a:cubicBezTo>
                          <a:pt x="38967" y="14613"/>
                          <a:pt x="30308" y="18942"/>
                          <a:pt x="21648" y="27602"/>
                        </a:cubicBezTo>
                        <a:cubicBezTo>
                          <a:pt x="12989" y="44920"/>
                          <a:pt x="4330" y="62239"/>
                          <a:pt x="0" y="83887"/>
                        </a:cubicBezTo>
                        <a:close/>
                      </a:path>
                    </a:pathLst>
                  </a:custGeom>
                  <a:solidFill>
                    <a:srgbClr val="977252"/>
                  </a:solidFill>
                  <a:ln w="4319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27" name="Freeform: Shape 226">
                  <a:extLst>
                    <a:ext uri="{FF2B5EF4-FFF2-40B4-BE49-F238E27FC236}">
                      <a16:creationId xmlns:a16="http://schemas.microsoft.com/office/drawing/2014/main" id="{510C4DED-22BB-4232-AEA7-0B2B51024ACA}"/>
                    </a:ext>
                  </a:extLst>
                </p:cNvPr>
                <p:cNvSpPr/>
                <p:nvPr/>
              </p:nvSpPr>
              <p:spPr>
                <a:xfrm>
                  <a:off x="17459866" y="1320544"/>
                  <a:ext cx="138549" cy="220696"/>
                </a:xfrm>
                <a:custGeom>
                  <a:avLst/>
                  <a:gdLst>
                    <a:gd name="connsiteX0" fmla="*/ 0 w 138549"/>
                    <a:gd name="connsiteY0" fmla="*/ 80524 h 220696"/>
                    <a:gd name="connsiteX1" fmla="*/ 60615 w 138549"/>
                    <a:gd name="connsiteY1" fmla="*/ 2589 h 220696"/>
                    <a:gd name="connsiteX2" fmla="*/ 138549 w 138549"/>
                    <a:gd name="connsiteY2" fmla="*/ 11249 h 220696"/>
                    <a:gd name="connsiteX3" fmla="*/ 69275 w 138549"/>
                    <a:gd name="connsiteY3" fmla="*/ 19908 h 220696"/>
                    <a:gd name="connsiteX4" fmla="*/ 90923 w 138549"/>
                    <a:gd name="connsiteY4" fmla="*/ 71864 h 220696"/>
                    <a:gd name="connsiteX5" fmla="*/ 103912 w 138549"/>
                    <a:gd name="connsiteY5" fmla="*/ 132480 h 220696"/>
                    <a:gd name="connsiteX6" fmla="*/ 90923 w 138549"/>
                    <a:gd name="connsiteY6" fmla="*/ 206084 h 220696"/>
                    <a:gd name="connsiteX7" fmla="*/ 17319 w 138549"/>
                    <a:gd name="connsiteY7" fmla="*/ 219073 h 220696"/>
                    <a:gd name="connsiteX8" fmla="*/ 0 w 138549"/>
                    <a:gd name="connsiteY8" fmla="*/ 80524 h 2206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8549" h="220696">
                      <a:moveTo>
                        <a:pt x="0" y="80524"/>
                      </a:moveTo>
                      <a:cubicBezTo>
                        <a:pt x="0" y="80524"/>
                        <a:pt x="8659" y="15578"/>
                        <a:pt x="60615" y="2589"/>
                      </a:cubicBezTo>
                      <a:cubicBezTo>
                        <a:pt x="86593" y="-1740"/>
                        <a:pt x="116901" y="-1740"/>
                        <a:pt x="138549" y="11249"/>
                      </a:cubicBezTo>
                      <a:cubicBezTo>
                        <a:pt x="116901" y="6919"/>
                        <a:pt x="90923" y="6919"/>
                        <a:pt x="69275" y="19908"/>
                      </a:cubicBezTo>
                      <a:cubicBezTo>
                        <a:pt x="12989" y="58875"/>
                        <a:pt x="51956" y="76194"/>
                        <a:pt x="90923" y="71864"/>
                      </a:cubicBezTo>
                      <a:cubicBezTo>
                        <a:pt x="125560" y="63205"/>
                        <a:pt x="151538" y="89183"/>
                        <a:pt x="103912" y="132480"/>
                      </a:cubicBezTo>
                      <a:cubicBezTo>
                        <a:pt x="73604" y="162787"/>
                        <a:pt x="60615" y="206084"/>
                        <a:pt x="90923" y="206084"/>
                      </a:cubicBezTo>
                      <a:cubicBezTo>
                        <a:pt x="64945" y="219073"/>
                        <a:pt x="34637" y="223403"/>
                        <a:pt x="17319" y="219073"/>
                      </a:cubicBezTo>
                      <a:cubicBezTo>
                        <a:pt x="8659" y="206084"/>
                        <a:pt x="0" y="84853"/>
                        <a:pt x="0" y="80524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8" name="Freeform: Shape 227">
                  <a:extLst>
                    <a:ext uri="{FF2B5EF4-FFF2-40B4-BE49-F238E27FC236}">
                      <a16:creationId xmlns:a16="http://schemas.microsoft.com/office/drawing/2014/main" id="{2733FA9D-EE3A-49D3-99EF-8661D9959B50}"/>
                    </a:ext>
                  </a:extLst>
                </p:cNvPr>
                <p:cNvSpPr/>
                <p:nvPr/>
              </p:nvSpPr>
              <p:spPr>
                <a:xfrm>
                  <a:off x="17477185" y="1404548"/>
                  <a:ext cx="87971" cy="74453"/>
                </a:xfrm>
                <a:custGeom>
                  <a:avLst/>
                  <a:gdLst>
                    <a:gd name="connsiteX0" fmla="*/ 51956 w 87971"/>
                    <a:gd name="connsiteY0" fmla="*/ 5179 h 74453"/>
                    <a:gd name="connsiteX1" fmla="*/ 0 w 87971"/>
                    <a:gd name="connsiteY1" fmla="*/ 74454 h 74453"/>
                    <a:gd name="connsiteX2" fmla="*/ 0 w 87971"/>
                    <a:gd name="connsiteY2" fmla="*/ 74454 h 74453"/>
                    <a:gd name="connsiteX3" fmla="*/ 17319 w 87971"/>
                    <a:gd name="connsiteY3" fmla="*/ 48476 h 74453"/>
                    <a:gd name="connsiteX4" fmla="*/ 25978 w 87971"/>
                    <a:gd name="connsiteY4" fmla="*/ 57135 h 74453"/>
                    <a:gd name="connsiteX5" fmla="*/ 38967 w 87971"/>
                    <a:gd name="connsiteY5" fmla="*/ 61465 h 74453"/>
                    <a:gd name="connsiteX6" fmla="*/ 51956 w 87971"/>
                    <a:gd name="connsiteY6" fmla="*/ 61465 h 74453"/>
                    <a:gd name="connsiteX7" fmla="*/ 51956 w 87971"/>
                    <a:gd name="connsiteY7" fmla="*/ 61465 h 74453"/>
                    <a:gd name="connsiteX8" fmla="*/ 51956 w 87971"/>
                    <a:gd name="connsiteY8" fmla="*/ 61465 h 74453"/>
                    <a:gd name="connsiteX9" fmla="*/ 51956 w 87971"/>
                    <a:gd name="connsiteY9" fmla="*/ 61465 h 74453"/>
                    <a:gd name="connsiteX10" fmla="*/ 51956 w 87971"/>
                    <a:gd name="connsiteY10" fmla="*/ 61465 h 74453"/>
                    <a:gd name="connsiteX11" fmla="*/ 47626 w 87971"/>
                    <a:gd name="connsiteY11" fmla="*/ 57135 h 74453"/>
                    <a:gd name="connsiteX12" fmla="*/ 38967 w 87971"/>
                    <a:gd name="connsiteY12" fmla="*/ 52805 h 74453"/>
                    <a:gd name="connsiteX13" fmla="*/ 30308 w 87971"/>
                    <a:gd name="connsiteY13" fmla="*/ 48476 h 74453"/>
                    <a:gd name="connsiteX14" fmla="*/ 21648 w 87971"/>
                    <a:gd name="connsiteY14" fmla="*/ 44146 h 74453"/>
                    <a:gd name="connsiteX15" fmla="*/ 25978 w 87971"/>
                    <a:gd name="connsiteY15" fmla="*/ 35487 h 74453"/>
                    <a:gd name="connsiteX16" fmla="*/ 51956 w 87971"/>
                    <a:gd name="connsiteY16" fmla="*/ 13838 h 74453"/>
                    <a:gd name="connsiteX17" fmla="*/ 86593 w 87971"/>
                    <a:gd name="connsiteY17" fmla="*/ 22498 h 74453"/>
                    <a:gd name="connsiteX18" fmla="*/ 86593 w 87971"/>
                    <a:gd name="connsiteY18" fmla="*/ 22498 h 74453"/>
                    <a:gd name="connsiteX19" fmla="*/ 51956 w 87971"/>
                    <a:gd name="connsiteY19" fmla="*/ 5179 h 74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7971" h="74453">
                      <a:moveTo>
                        <a:pt x="51956" y="5179"/>
                      </a:moveTo>
                      <a:cubicBezTo>
                        <a:pt x="25978" y="18168"/>
                        <a:pt x="8659" y="48476"/>
                        <a:pt x="0" y="74454"/>
                      </a:cubicBezTo>
                      <a:cubicBezTo>
                        <a:pt x="0" y="74454"/>
                        <a:pt x="0" y="74454"/>
                        <a:pt x="0" y="74454"/>
                      </a:cubicBezTo>
                      <a:cubicBezTo>
                        <a:pt x="4330" y="65794"/>
                        <a:pt x="12989" y="57135"/>
                        <a:pt x="17319" y="48476"/>
                      </a:cubicBezTo>
                      <a:cubicBezTo>
                        <a:pt x="17319" y="52805"/>
                        <a:pt x="21648" y="52805"/>
                        <a:pt x="25978" y="57135"/>
                      </a:cubicBezTo>
                      <a:cubicBezTo>
                        <a:pt x="30308" y="57135"/>
                        <a:pt x="34637" y="57135"/>
                        <a:pt x="38967" y="61465"/>
                      </a:cubicBezTo>
                      <a:cubicBezTo>
                        <a:pt x="43297" y="61465"/>
                        <a:pt x="47626" y="65794"/>
                        <a:pt x="51956" y="61465"/>
                      </a:cubicBezTo>
                      <a:cubicBezTo>
                        <a:pt x="51956" y="61465"/>
                        <a:pt x="51956" y="61465"/>
                        <a:pt x="51956" y="61465"/>
                      </a:cubicBezTo>
                      <a:cubicBezTo>
                        <a:pt x="51956" y="61465"/>
                        <a:pt x="51956" y="61465"/>
                        <a:pt x="51956" y="61465"/>
                      </a:cubicBezTo>
                      <a:cubicBezTo>
                        <a:pt x="51956" y="61465"/>
                        <a:pt x="51956" y="61465"/>
                        <a:pt x="51956" y="61465"/>
                      </a:cubicBezTo>
                      <a:cubicBezTo>
                        <a:pt x="51956" y="61465"/>
                        <a:pt x="51956" y="61465"/>
                        <a:pt x="51956" y="61465"/>
                      </a:cubicBezTo>
                      <a:cubicBezTo>
                        <a:pt x="51956" y="61465"/>
                        <a:pt x="51956" y="57135"/>
                        <a:pt x="47626" y="57135"/>
                      </a:cubicBezTo>
                      <a:cubicBezTo>
                        <a:pt x="43297" y="57135"/>
                        <a:pt x="43297" y="52805"/>
                        <a:pt x="38967" y="52805"/>
                      </a:cubicBezTo>
                      <a:cubicBezTo>
                        <a:pt x="34637" y="52805"/>
                        <a:pt x="34637" y="48476"/>
                        <a:pt x="30308" y="48476"/>
                      </a:cubicBezTo>
                      <a:cubicBezTo>
                        <a:pt x="30308" y="48476"/>
                        <a:pt x="25978" y="48476"/>
                        <a:pt x="21648" y="44146"/>
                      </a:cubicBezTo>
                      <a:cubicBezTo>
                        <a:pt x="21648" y="39816"/>
                        <a:pt x="25978" y="39816"/>
                        <a:pt x="25978" y="35487"/>
                      </a:cubicBezTo>
                      <a:cubicBezTo>
                        <a:pt x="34637" y="26827"/>
                        <a:pt x="43297" y="22498"/>
                        <a:pt x="51956" y="13838"/>
                      </a:cubicBezTo>
                      <a:cubicBezTo>
                        <a:pt x="60615" y="5179"/>
                        <a:pt x="82264" y="5179"/>
                        <a:pt x="86593" y="22498"/>
                      </a:cubicBezTo>
                      <a:cubicBezTo>
                        <a:pt x="86593" y="22498"/>
                        <a:pt x="86593" y="22498"/>
                        <a:pt x="86593" y="22498"/>
                      </a:cubicBezTo>
                      <a:cubicBezTo>
                        <a:pt x="95253" y="-3480"/>
                        <a:pt x="60615" y="-3480"/>
                        <a:pt x="51956" y="5179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F0204AA4-9FCD-479E-9103-5DC60468F773}"/>
                  </a:ext>
                </a:extLst>
              </p:cNvPr>
              <p:cNvSpPr/>
              <p:nvPr/>
            </p:nvSpPr>
            <p:spPr>
              <a:xfrm>
                <a:off x="16263830" y="721309"/>
                <a:ext cx="143926" cy="109852"/>
              </a:xfrm>
              <a:custGeom>
                <a:avLst/>
                <a:gdLst>
                  <a:gd name="connsiteX0" fmla="*/ 5377 w 143926"/>
                  <a:gd name="connsiteY0" fmla="*/ 0 h 109852"/>
                  <a:gd name="connsiteX1" fmla="*/ 143926 w 143926"/>
                  <a:gd name="connsiteY1" fmla="*/ 64945 h 109852"/>
                  <a:gd name="connsiteX2" fmla="*/ 5377 w 143926"/>
                  <a:gd name="connsiteY2" fmla="*/ 0 h 109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3926" h="109852">
                    <a:moveTo>
                      <a:pt x="5377" y="0"/>
                    </a:moveTo>
                    <a:cubicBezTo>
                      <a:pt x="5377" y="0"/>
                      <a:pt x="22695" y="125560"/>
                      <a:pt x="143926" y="64945"/>
                    </a:cubicBezTo>
                    <a:cubicBezTo>
                      <a:pt x="113619" y="125560"/>
                      <a:pt x="-29261" y="142879"/>
                      <a:pt x="5377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94E717A4-7C3E-4D27-BA66-5DDBD552D825}"/>
                  </a:ext>
                </a:extLst>
              </p:cNvPr>
              <p:cNvSpPr/>
              <p:nvPr/>
            </p:nvSpPr>
            <p:spPr>
              <a:xfrm>
                <a:off x="17104833" y="686672"/>
                <a:ext cx="134234" cy="73203"/>
              </a:xfrm>
              <a:custGeom>
                <a:avLst/>
                <a:gdLst>
                  <a:gd name="connsiteX0" fmla="*/ 134220 w 134234"/>
                  <a:gd name="connsiteY0" fmla="*/ 0 h 73203"/>
                  <a:gd name="connsiteX1" fmla="*/ 0 w 134234"/>
                  <a:gd name="connsiteY1" fmla="*/ 21648 h 73203"/>
                  <a:gd name="connsiteX2" fmla="*/ 134220 w 134234"/>
                  <a:gd name="connsiteY2" fmla="*/ 0 h 73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4234" h="73203">
                    <a:moveTo>
                      <a:pt x="134220" y="0"/>
                    </a:moveTo>
                    <a:cubicBezTo>
                      <a:pt x="134220" y="0"/>
                      <a:pt x="138549" y="82264"/>
                      <a:pt x="0" y="21648"/>
                    </a:cubicBezTo>
                    <a:cubicBezTo>
                      <a:pt x="82264" y="99582"/>
                      <a:pt x="129890" y="86593"/>
                      <a:pt x="134220" y="0"/>
                    </a:cubicBezTo>
                    <a:close/>
                  </a:path>
                </a:pathLst>
              </a:custGeom>
              <a:solidFill>
                <a:srgbClr val="931F00">
                  <a:alpha val="70000"/>
                </a:srgbClr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DEEBA261-02AE-45BE-970D-0B8CBD8EA3BA}"/>
                  </a:ext>
                </a:extLst>
              </p:cNvPr>
              <p:cNvSpPr/>
              <p:nvPr/>
            </p:nvSpPr>
            <p:spPr>
              <a:xfrm>
                <a:off x="17433888" y="911815"/>
                <a:ext cx="110671" cy="67647"/>
              </a:xfrm>
              <a:custGeom>
                <a:avLst/>
                <a:gdLst>
                  <a:gd name="connsiteX0" fmla="*/ 0 w 110671"/>
                  <a:gd name="connsiteY0" fmla="*/ 30308 h 67647"/>
                  <a:gd name="connsiteX1" fmla="*/ 103912 w 110671"/>
                  <a:gd name="connsiteY1" fmla="*/ 0 h 67647"/>
                  <a:gd name="connsiteX2" fmla="*/ 0 w 110671"/>
                  <a:gd name="connsiteY2" fmla="*/ 30308 h 676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0671" h="67647">
                    <a:moveTo>
                      <a:pt x="0" y="30308"/>
                    </a:moveTo>
                    <a:cubicBezTo>
                      <a:pt x="0" y="30308"/>
                      <a:pt x="90923" y="73604"/>
                      <a:pt x="103912" y="0"/>
                    </a:cubicBezTo>
                    <a:cubicBezTo>
                      <a:pt x="138549" y="69275"/>
                      <a:pt x="30308" y="95253"/>
                      <a:pt x="0" y="30308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2FA63DD5-7706-4C75-8813-C4BD1318165A}"/>
                  </a:ext>
                </a:extLst>
              </p:cNvPr>
              <p:cNvSpPr/>
              <p:nvPr/>
            </p:nvSpPr>
            <p:spPr>
              <a:xfrm>
                <a:off x="16451053" y="587090"/>
                <a:ext cx="246791" cy="125402"/>
              </a:xfrm>
              <a:custGeom>
                <a:avLst/>
                <a:gdLst>
                  <a:gd name="connsiteX0" fmla="*/ 246791 w 246791"/>
                  <a:gd name="connsiteY0" fmla="*/ 0 h 125402"/>
                  <a:gd name="connsiteX1" fmla="*/ 0 w 246791"/>
                  <a:gd name="connsiteY1" fmla="*/ 108242 h 125402"/>
                  <a:gd name="connsiteX2" fmla="*/ 246791 w 246791"/>
                  <a:gd name="connsiteY2" fmla="*/ 0 h 1254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6791" h="125402">
                    <a:moveTo>
                      <a:pt x="246791" y="0"/>
                    </a:moveTo>
                    <a:cubicBezTo>
                      <a:pt x="246791" y="0"/>
                      <a:pt x="160198" y="125560"/>
                      <a:pt x="0" y="108242"/>
                    </a:cubicBezTo>
                    <a:cubicBezTo>
                      <a:pt x="82264" y="138549"/>
                      <a:pt x="181846" y="142879"/>
                      <a:pt x="246791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F07FCDB-F9C4-429E-93F0-8CD5D1EB1323}"/>
                  </a:ext>
                </a:extLst>
              </p:cNvPr>
              <p:cNvSpPr/>
              <p:nvPr/>
            </p:nvSpPr>
            <p:spPr>
              <a:xfrm>
                <a:off x="16256218" y="414107"/>
                <a:ext cx="627802" cy="259312"/>
              </a:xfrm>
              <a:custGeom>
                <a:avLst/>
                <a:gdLst>
                  <a:gd name="connsiteX0" fmla="*/ 207824 w 627802"/>
                  <a:gd name="connsiteY0" fmla="*/ 77730 h 259312"/>
                  <a:gd name="connsiteX1" fmla="*/ 376681 w 627802"/>
                  <a:gd name="connsiteY1" fmla="*/ 60412 h 259312"/>
                  <a:gd name="connsiteX2" fmla="*/ 627802 w 627802"/>
                  <a:gd name="connsiteY2" fmla="*/ 34434 h 259312"/>
                  <a:gd name="connsiteX3" fmla="*/ 389670 w 627802"/>
                  <a:gd name="connsiteY3" fmla="*/ 116697 h 259312"/>
                  <a:gd name="connsiteX4" fmla="*/ 484923 w 627802"/>
                  <a:gd name="connsiteY4" fmla="*/ 69071 h 259312"/>
                  <a:gd name="connsiteX5" fmla="*/ 389670 w 627802"/>
                  <a:gd name="connsiteY5" fmla="*/ 172983 h 259312"/>
                  <a:gd name="connsiteX6" fmla="*/ 147209 w 627802"/>
                  <a:gd name="connsiteY6" fmla="*/ 233598 h 259312"/>
                  <a:gd name="connsiteX7" fmla="*/ 0 w 627802"/>
                  <a:gd name="connsiteY7" fmla="*/ 207620 h 259312"/>
                  <a:gd name="connsiteX8" fmla="*/ 168857 w 627802"/>
                  <a:gd name="connsiteY8" fmla="*/ 185972 h 259312"/>
                  <a:gd name="connsiteX9" fmla="*/ 337714 w 627802"/>
                  <a:gd name="connsiteY9" fmla="*/ 134016 h 259312"/>
                  <a:gd name="connsiteX10" fmla="*/ 207824 w 627802"/>
                  <a:gd name="connsiteY10" fmla="*/ 77730 h 259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27802" h="259312">
                    <a:moveTo>
                      <a:pt x="207824" y="77730"/>
                    </a:moveTo>
                    <a:cubicBezTo>
                      <a:pt x="207824" y="77730"/>
                      <a:pt x="259780" y="172983"/>
                      <a:pt x="376681" y="60412"/>
                    </a:cubicBezTo>
                    <a:cubicBezTo>
                      <a:pt x="489253" y="-39171"/>
                      <a:pt x="593165" y="8456"/>
                      <a:pt x="627802" y="34434"/>
                    </a:cubicBezTo>
                    <a:cubicBezTo>
                      <a:pt x="515231" y="12785"/>
                      <a:pt x="428637" y="21445"/>
                      <a:pt x="389670" y="116697"/>
                    </a:cubicBezTo>
                    <a:cubicBezTo>
                      <a:pt x="450286" y="73401"/>
                      <a:pt x="484923" y="69071"/>
                      <a:pt x="484923" y="69071"/>
                    </a:cubicBezTo>
                    <a:cubicBezTo>
                      <a:pt x="484923" y="69071"/>
                      <a:pt x="428637" y="95049"/>
                      <a:pt x="389670" y="172983"/>
                    </a:cubicBezTo>
                    <a:cubicBezTo>
                      <a:pt x="350703" y="246587"/>
                      <a:pt x="220813" y="289884"/>
                      <a:pt x="147209" y="233598"/>
                    </a:cubicBezTo>
                    <a:cubicBezTo>
                      <a:pt x="73604" y="177313"/>
                      <a:pt x="0" y="207620"/>
                      <a:pt x="0" y="207620"/>
                    </a:cubicBezTo>
                    <a:cubicBezTo>
                      <a:pt x="0" y="207620"/>
                      <a:pt x="69275" y="129686"/>
                      <a:pt x="168857" y="185972"/>
                    </a:cubicBezTo>
                    <a:cubicBezTo>
                      <a:pt x="246791" y="224939"/>
                      <a:pt x="337714" y="134016"/>
                      <a:pt x="337714" y="134016"/>
                    </a:cubicBezTo>
                    <a:cubicBezTo>
                      <a:pt x="337714" y="134016"/>
                      <a:pt x="207824" y="181642"/>
                      <a:pt x="207824" y="7773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F536864F-C6C4-4390-94BE-16E4A7B97E7B}"/>
                  </a:ext>
                </a:extLst>
              </p:cNvPr>
              <p:cNvSpPr/>
              <p:nvPr/>
            </p:nvSpPr>
            <p:spPr>
              <a:xfrm>
                <a:off x="17174108" y="513365"/>
                <a:ext cx="246790" cy="115097"/>
              </a:xfrm>
              <a:custGeom>
                <a:avLst/>
                <a:gdLst>
                  <a:gd name="connsiteX0" fmla="*/ 0 w 246790"/>
                  <a:gd name="connsiteY0" fmla="*/ 120 h 115097"/>
                  <a:gd name="connsiteX1" fmla="*/ 90923 w 246790"/>
                  <a:gd name="connsiteY1" fmla="*/ 39087 h 115097"/>
                  <a:gd name="connsiteX2" fmla="*/ 246791 w 246790"/>
                  <a:gd name="connsiteY2" fmla="*/ 104032 h 115097"/>
                  <a:gd name="connsiteX3" fmla="*/ 77934 w 246790"/>
                  <a:gd name="connsiteY3" fmla="*/ 65065 h 115097"/>
                  <a:gd name="connsiteX4" fmla="*/ 0 w 246790"/>
                  <a:gd name="connsiteY4" fmla="*/ 120 h 115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6790" h="115097">
                    <a:moveTo>
                      <a:pt x="0" y="120"/>
                    </a:moveTo>
                    <a:cubicBezTo>
                      <a:pt x="0" y="120"/>
                      <a:pt x="43297" y="-4209"/>
                      <a:pt x="90923" y="39087"/>
                    </a:cubicBezTo>
                    <a:cubicBezTo>
                      <a:pt x="138549" y="82384"/>
                      <a:pt x="199165" y="112692"/>
                      <a:pt x="246791" y="104032"/>
                    </a:cubicBezTo>
                    <a:cubicBezTo>
                      <a:pt x="168857" y="125681"/>
                      <a:pt x="129890" y="117021"/>
                      <a:pt x="77934" y="65065"/>
                    </a:cubicBezTo>
                    <a:cubicBezTo>
                      <a:pt x="21648" y="13109"/>
                      <a:pt x="0" y="120"/>
                      <a:pt x="0" y="12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374522D1-53E1-483B-8D0D-9846D0BC363B}"/>
                  </a:ext>
                </a:extLst>
              </p:cNvPr>
              <p:cNvSpPr/>
              <p:nvPr/>
            </p:nvSpPr>
            <p:spPr>
              <a:xfrm>
                <a:off x="16429405" y="594109"/>
                <a:ext cx="718724" cy="421617"/>
              </a:xfrm>
              <a:custGeom>
                <a:avLst/>
                <a:gdLst>
                  <a:gd name="connsiteX0" fmla="*/ 484923 w 718724"/>
                  <a:gd name="connsiteY0" fmla="*/ 1640 h 421617"/>
                  <a:gd name="connsiteX1" fmla="*/ 303077 w 718724"/>
                  <a:gd name="connsiteY1" fmla="*/ 62255 h 421617"/>
                  <a:gd name="connsiteX2" fmla="*/ 0 w 718724"/>
                  <a:gd name="connsiteY2" fmla="*/ 148848 h 421617"/>
                  <a:gd name="connsiteX3" fmla="*/ 294417 w 718724"/>
                  <a:gd name="connsiteY3" fmla="*/ 183486 h 421617"/>
                  <a:gd name="connsiteX4" fmla="*/ 138549 w 718724"/>
                  <a:gd name="connsiteY4" fmla="*/ 404299 h 421617"/>
                  <a:gd name="connsiteX5" fmla="*/ 355033 w 718724"/>
                  <a:gd name="connsiteY5" fmla="*/ 261420 h 421617"/>
                  <a:gd name="connsiteX6" fmla="*/ 285758 w 718724"/>
                  <a:gd name="connsiteY6" fmla="*/ 421618 h 421617"/>
                  <a:gd name="connsiteX7" fmla="*/ 368022 w 718724"/>
                  <a:gd name="connsiteY7" fmla="*/ 291728 h 421617"/>
                  <a:gd name="connsiteX8" fmla="*/ 368022 w 718724"/>
                  <a:gd name="connsiteY8" fmla="*/ 386980 h 421617"/>
                  <a:gd name="connsiteX9" fmla="*/ 593165 w 718724"/>
                  <a:gd name="connsiteY9" fmla="*/ 196475 h 421617"/>
                  <a:gd name="connsiteX10" fmla="*/ 541209 w 718724"/>
                  <a:gd name="connsiteY10" fmla="*/ 399969 h 421617"/>
                  <a:gd name="connsiteX11" fmla="*/ 718725 w 718724"/>
                  <a:gd name="connsiteY11" fmla="*/ 179156 h 421617"/>
                  <a:gd name="connsiteX12" fmla="*/ 458945 w 718724"/>
                  <a:gd name="connsiteY12" fmla="*/ 179156 h 421617"/>
                  <a:gd name="connsiteX13" fmla="*/ 545538 w 718724"/>
                  <a:gd name="connsiteY13" fmla="*/ 101222 h 421617"/>
                  <a:gd name="connsiteX14" fmla="*/ 406989 w 718724"/>
                  <a:gd name="connsiteY14" fmla="*/ 109881 h 421617"/>
                  <a:gd name="connsiteX15" fmla="*/ 484923 w 718724"/>
                  <a:gd name="connsiteY15" fmla="*/ 1640 h 421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18724" h="421617">
                    <a:moveTo>
                      <a:pt x="484923" y="1640"/>
                    </a:moveTo>
                    <a:cubicBezTo>
                      <a:pt x="484923" y="1640"/>
                      <a:pt x="368022" y="-15679"/>
                      <a:pt x="303077" y="62255"/>
                    </a:cubicBezTo>
                    <a:cubicBezTo>
                      <a:pt x="233802" y="140189"/>
                      <a:pt x="138549" y="213793"/>
                      <a:pt x="0" y="148848"/>
                    </a:cubicBezTo>
                    <a:cubicBezTo>
                      <a:pt x="77934" y="218123"/>
                      <a:pt x="207824" y="235442"/>
                      <a:pt x="294417" y="183486"/>
                    </a:cubicBezTo>
                    <a:cubicBezTo>
                      <a:pt x="294417" y="183486"/>
                      <a:pt x="99582" y="270079"/>
                      <a:pt x="138549" y="404299"/>
                    </a:cubicBezTo>
                    <a:cubicBezTo>
                      <a:pt x="147209" y="335024"/>
                      <a:pt x="264110" y="283068"/>
                      <a:pt x="355033" y="261420"/>
                    </a:cubicBezTo>
                    <a:cubicBezTo>
                      <a:pt x="259780" y="348013"/>
                      <a:pt x="259780" y="356673"/>
                      <a:pt x="285758" y="421618"/>
                    </a:cubicBezTo>
                    <a:cubicBezTo>
                      <a:pt x="268439" y="330695"/>
                      <a:pt x="368022" y="291728"/>
                      <a:pt x="368022" y="291728"/>
                    </a:cubicBezTo>
                    <a:cubicBezTo>
                      <a:pt x="368022" y="291728"/>
                      <a:pt x="333384" y="352343"/>
                      <a:pt x="368022" y="386980"/>
                    </a:cubicBezTo>
                    <a:cubicBezTo>
                      <a:pt x="402659" y="261420"/>
                      <a:pt x="515231" y="213793"/>
                      <a:pt x="593165" y="196475"/>
                    </a:cubicBezTo>
                    <a:cubicBezTo>
                      <a:pt x="497912" y="252761"/>
                      <a:pt x="480593" y="330695"/>
                      <a:pt x="541209" y="399969"/>
                    </a:cubicBezTo>
                    <a:cubicBezTo>
                      <a:pt x="532549" y="300387"/>
                      <a:pt x="588835" y="209464"/>
                      <a:pt x="718725" y="179156"/>
                    </a:cubicBezTo>
                    <a:cubicBezTo>
                      <a:pt x="623472" y="144519"/>
                      <a:pt x="536879" y="127200"/>
                      <a:pt x="458945" y="179156"/>
                    </a:cubicBezTo>
                    <a:cubicBezTo>
                      <a:pt x="385341" y="231112"/>
                      <a:pt x="432967" y="144519"/>
                      <a:pt x="545538" y="101222"/>
                    </a:cubicBezTo>
                    <a:cubicBezTo>
                      <a:pt x="658110" y="57925"/>
                      <a:pt x="493582" y="36277"/>
                      <a:pt x="406989" y="109881"/>
                    </a:cubicBezTo>
                    <a:cubicBezTo>
                      <a:pt x="324725" y="174826"/>
                      <a:pt x="329055" y="49266"/>
                      <a:pt x="484923" y="164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A2D9B80-F163-41B0-B4F8-3E19DD137C0E}"/>
                  </a:ext>
                </a:extLst>
              </p:cNvPr>
              <p:cNvSpPr/>
              <p:nvPr/>
            </p:nvSpPr>
            <p:spPr>
              <a:xfrm>
                <a:off x="17145782" y="794914"/>
                <a:ext cx="93270" cy="187546"/>
              </a:xfrm>
              <a:custGeom>
                <a:avLst/>
                <a:gdLst>
                  <a:gd name="connsiteX0" fmla="*/ 54304 w 93270"/>
                  <a:gd name="connsiteY0" fmla="*/ 0 h 187546"/>
                  <a:gd name="connsiteX1" fmla="*/ 93271 w 93270"/>
                  <a:gd name="connsiteY1" fmla="*/ 186176 h 187546"/>
                  <a:gd name="connsiteX2" fmla="*/ 54304 w 93270"/>
                  <a:gd name="connsiteY2" fmla="*/ 0 h 187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3270" h="187546">
                    <a:moveTo>
                      <a:pt x="54304" y="0"/>
                    </a:moveTo>
                    <a:cubicBezTo>
                      <a:pt x="54304" y="0"/>
                      <a:pt x="-14971" y="69275"/>
                      <a:pt x="93271" y="186176"/>
                    </a:cubicBezTo>
                    <a:cubicBezTo>
                      <a:pt x="6677" y="203494"/>
                      <a:pt x="-45279" y="51956"/>
                      <a:pt x="54304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87E76D50-63EE-4CB2-A0E9-F69995AF61E8}"/>
                  </a:ext>
                </a:extLst>
              </p:cNvPr>
              <p:cNvSpPr/>
              <p:nvPr/>
            </p:nvSpPr>
            <p:spPr>
              <a:xfrm>
                <a:off x="17295068" y="691002"/>
                <a:ext cx="299017" cy="346373"/>
              </a:xfrm>
              <a:custGeom>
                <a:avLst/>
                <a:gdLst>
                  <a:gd name="connsiteX0" fmla="*/ 95523 w 299017"/>
                  <a:gd name="connsiteY0" fmla="*/ 0 h 346373"/>
                  <a:gd name="connsiteX1" fmla="*/ 208095 w 299017"/>
                  <a:gd name="connsiteY1" fmla="*/ 64945 h 346373"/>
                  <a:gd name="connsiteX2" fmla="*/ 299018 w 299017"/>
                  <a:gd name="connsiteY2" fmla="*/ 151538 h 346373"/>
                  <a:gd name="connsiteX3" fmla="*/ 195106 w 299017"/>
                  <a:gd name="connsiteY3" fmla="*/ 108242 h 346373"/>
                  <a:gd name="connsiteX4" fmla="*/ 208095 w 299017"/>
                  <a:gd name="connsiteY4" fmla="*/ 203494 h 346373"/>
                  <a:gd name="connsiteX5" fmla="*/ 121501 w 299017"/>
                  <a:gd name="connsiteY5" fmla="*/ 116901 h 346373"/>
                  <a:gd name="connsiteX6" fmla="*/ 169128 w 299017"/>
                  <a:gd name="connsiteY6" fmla="*/ 346374 h 346373"/>
                  <a:gd name="connsiteX7" fmla="*/ 271 w 299017"/>
                  <a:gd name="connsiteY7" fmla="*/ 108242 h 346373"/>
                  <a:gd name="connsiteX8" fmla="*/ 21919 w 299017"/>
                  <a:gd name="connsiteY8" fmla="*/ 90923 h 346373"/>
                  <a:gd name="connsiteX9" fmla="*/ 56556 w 299017"/>
                  <a:gd name="connsiteY9" fmla="*/ 56286 h 346373"/>
                  <a:gd name="connsiteX10" fmla="*/ 95523 w 299017"/>
                  <a:gd name="connsiteY10" fmla="*/ 0 h 346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9017" h="346373">
                    <a:moveTo>
                      <a:pt x="95523" y="0"/>
                    </a:moveTo>
                    <a:cubicBezTo>
                      <a:pt x="95523" y="0"/>
                      <a:pt x="182117" y="0"/>
                      <a:pt x="208095" y="64945"/>
                    </a:cubicBezTo>
                    <a:cubicBezTo>
                      <a:pt x="234073" y="129890"/>
                      <a:pt x="229743" y="155868"/>
                      <a:pt x="299018" y="151538"/>
                    </a:cubicBezTo>
                    <a:cubicBezTo>
                      <a:pt x="299018" y="151538"/>
                      <a:pt x="238402" y="194835"/>
                      <a:pt x="195106" y="108242"/>
                    </a:cubicBezTo>
                    <a:cubicBezTo>
                      <a:pt x="151809" y="21648"/>
                      <a:pt x="134490" y="168857"/>
                      <a:pt x="208095" y="203494"/>
                    </a:cubicBezTo>
                    <a:cubicBezTo>
                      <a:pt x="156139" y="212154"/>
                      <a:pt x="121501" y="168857"/>
                      <a:pt x="121501" y="116901"/>
                    </a:cubicBezTo>
                    <a:cubicBezTo>
                      <a:pt x="82534" y="177516"/>
                      <a:pt x="99853" y="281429"/>
                      <a:pt x="169128" y="346374"/>
                    </a:cubicBezTo>
                    <a:cubicBezTo>
                      <a:pt x="73875" y="333385"/>
                      <a:pt x="271" y="238132"/>
                      <a:pt x="271" y="108242"/>
                    </a:cubicBezTo>
                    <a:cubicBezTo>
                      <a:pt x="271" y="-21648"/>
                      <a:pt x="-4059" y="8659"/>
                      <a:pt x="21919" y="90923"/>
                    </a:cubicBezTo>
                    <a:cubicBezTo>
                      <a:pt x="47897" y="173187"/>
                      <a:pt x="65216" y="95253"/>
                      <a:pt x="56556" y="56286"/>
                    </a:cubicBezTo>
                    <a:cubicBezTo>
                      <a:pt x="47897" y="21648"/>
                      <a:pt x="186446" y="86593"/>
                      <a:pt x="95523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DB54639D-42A0-4D27-B30E-EFA7FB17D64B}"/>
                  </a:ext>
                </a:extLst>
              </p:cNvPr>
              <p:cNvSpPr/>
              <p:nvPr/>
            </p:nvSpPr>
            <p:spPr>
              <a:xfrm>
                <a:off x="17585427" y="929134"/>
                <a:ext cx="67361" cy="132474"/>
              </a:xfrm>
              <a:custGeom>
                <a:avLst/>
                <a:gdLst>
                  <a:gd name="connsiteX0" fmla="*/ 0 w 67361"/>
                  <a:gd name="connsiteY0" fmla="*/ 0 h 132474"/>
                  <a:gd name="connsiteX1" fmla="*/ 25978 w 67361"/>
                  <a:gd name="connsiteY1" fmla="*/ 125560 h 132474"/>
                  <a:gd name="connsiteX2" fmla="*/ 0 w 67361"/>
                  <a:gd name="connsiteY2" fmla="*/ 0 h 132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361" h="132474">
                    <a:moveTo>
                      <a:pt x="0" y="0"/>
                    </a:moveTo>
                    <a:cubicBezTo>
                      <a:pt x="0" y="0"/>
                      <a:pt x="77934" y="47626"/>
                      <a:pt x="25978" y="125560"/>
                    </a:cubicBezTo>
                    <a:cubicBezTo>
                      <a:pt x="-4330" y="160198"/>
                      <a:pt x="151538" y="56286"/>
                      <a:pt x="0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2F26D3D4-146F-4914-94AD-573D4843AD6F}"/>
                  </a:ext>
                </a:extLst>
              </p:cNvPr>
              <p:cNvSpPr/>
              <p:nvPr/>
            </p:nvSpPr>
            <p:spPr>
              <a:xfrm>
                <a:off x="16146146" y="703991"/>
                <a:ext cx="92754" cy="164527"/>
              </a:xfrm>
              <a:custGeom>
                <a:avLst/>
                <a:gdLst>
                  <a:gd name="connsiteX0" fmla="*/ 92754 w 92754"/>
                  <a:gd name="connsiteY0" fmla="*/ 0 h 164527"/>
                  <a:gd name="connsiteX1" fmla="*/ 36468 w 92754"/>
                  <a:gd name="connsiteY1" fmla="*/ 164527 h 164527"/>
                  <a:gd name="connsiteX2" fmla="*/ 92754 w 92754"/>
                  <a:gd name="connsiteY2" fmla="*/ 0 h 16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2754" h="164527">
                    <a:moveTo>
                      <a:pt x="92754" y="0"/>
                    </a:moveTo>
                    <a:cubicBezTo>
                      <a:pt x="92754" y="0"/>
                      <a:pt x="14820" y="34637"/>
                      <a:pt x="36468" y="164527"/>
                    </a:cubicBezTo>
                    <a:cubicBezTo>
                      <a:pt x="-15488" y="142879"/>
                      <a:pt x="-24147" y="17319"/>
                      <a:pt x="92754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C42F5CC5-3FAA-4253-916E-900799AD4F88}"/>
                  </a:ext>
                </a:extLst>
              </p:cNvPr>
              <p:cNvSpPr/>
              <p:nvPr/>
            </p:nvSpPr>
            <p:spPr>
              <a:xfrm>
                <a:off x="16143153" y="890918"/>
                <a:ext cx="182339" cy="142127"/>
              </a:xfrm>
              <a:custGeom>
                <a:avLst/>
                <a:gdLst>
                  <a:gd name="connsiteX0" fmla="*/ 182340 w 182339"/>
                  <a:gd name="connsiteY0" fmla="*/ 7908 h 142127"/>
                  <a:gd name="connsiteX1" fmla="*/ 9153 w 182339"/>
                  <a:gd name="connsiteY1" fmla="*/ 142128 h 142127"/>
                  <a:gd name="connsiteX2" fmla="*/ 182340 w 182339"/>
                  <a:gd name="connsiteY2" fmla="*/ 7908 h 142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2339" h="142127">
                    <a:moveTo>
                      <a:pt x="182340" y="7908"/>
                    </a:moveTo>
                    <a:cubicBezTo>
                      <a:pt x="182340" y="7908"/>
                      <a:pt x="48120" y="16567"/>
                      <a:pt x="9153" y="142128"/>
                    </a:cubicBezTo>
                    <a:cubicBezTo>
                      <a:pt x="-25484" y="111820"/>
                      <a:pt x="39461" y="-35389"/>
                      <a:pt x="182340" y="7908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85A2F9B0-6285-4509-9979-23EA7BB10B62}"/>
                  </a:ext>
                </a:extLst>
              </p:cNvPr>
              <p:cNvSpPr/>
              <p:nvPr/>
            </p:nvSpPr>
            <p:spPr>
              <a:xfrm>
                <a:off x="16364285" y="1216483"/>
                <a:ext cx="177691" cy="68351"/>
              </a:xfrm>
              <a:custGeom>
                <a:avLst/>
                <a:gdLst>
                  <a:gd name="connsiteX0" fmla="*/ 169033 w 177691"/>
                  <a:gd name="connsiteY0" fmla="*/ 41705 h 68351"/>
                  <a:gd name="connsiteX1" fmla="*/ 138725 w 177691"/>
                  <a:gd name="connsiteY1" fmla="*/ 24387 h 68351"/>
                  <a:gd name="connsiteX2" fmla="*/ 30483 w 177691"/>
                  <a:gd name="connsiteY2" fmla="*/ 33046 h 68351"/>
                  <a:gd name="connsiteX3" fmla="*/ 13164 w 177691"/>
                  <a:gd name="connsiteY3" fmla="*/ 33046 h 68351"/>
                  <a:gd name="connsiteX4" fmla="*/ 4505 w 177691"/>
                  <a:gd name="connsiteY4" fmla="*/ 67684 h 68351"/>
                  <a:gd name="connsiteX5" fmla="*/ 86769 w 177691"/>
                  <a:gd name="connsiteY5" fmla="*/ 20057 h 68351"/>
                  <a:gd name="connsiteX6" fmla="*/ 177692 w 177691"/>
                  <a:gd name="connsiteY6" fmla="*/ 67684 h 68351"/>
                  <a:gd name="connsiteX7" fmla="*/ 169033 w 177691"/>
                  <a:gd name="connsiteY7" fmla="*/ 41705 h 68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7691" h="68351">
                    <a:moveTo>
                      <a:pt x="169033" y="41705"/>
                    </a:moveTo>
                    <a:cubicBezTo>
                      <a:pt x="164703" y="46035"/>
                      <a:pt x="156043" y="41705"/>
                      <a:pt x="138725" y="24387"/>
                    </a:cubicBezTo>
                    <a:cubicBezTo>
                      <a:pt x="99758" y="-18910"/>
                      <a:pt x="65120" y="2738"/>
                      <a:pt x="30483" y="33046"/>
                    </a:cubicBezTo>
                    <a:cubicBezTo>
                      <a:pt x="17494" y="46035"/>
                      <a:pt x="13164" y="41705"/>
                      <a:pt x="13164" y="33046"/>
                    </a:cubicBezTo>
                    <a:cubicBezTo>
                      <a:pt x="175" y="54695"/>
                      <a:pt x="-4154" y="72013"/>
                      <a:pt x="4505" y="67684"/>
                    </a:cubicBezTo>
                    <a:cubicBezTo>
                      <a:pt x="4505" y="67684"/>
                      <a:pt x="30483" y="24387"/>
                      <a:pt x="86769" y="20057"/>
                    </a:cubicBezTo>
                    <a:cubicBezTo>
                      <a:pt x="143055" y="15728"/>
                      <a:pt x="177692" y="67684"/>
                      <a:pt x="177692" y="67684"/>
                    </a:cubicBezTo>
                    <a:cubicBezTo>
                      <a:pt x="177692" y="67684"/>
                      <a:pt x="173362" y="54695"/>
                      <a:pt x="169033" y="41705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04C39DDD-E042-4413-8AF2-D6ED5A922200}"/>
                  </a:ext>
                </a:extLst>
              </p:cNvPr>
              <p:cNvSpPr/>
              <p:nvPr/>
            </p:nvSpPr>
            <p:spPr>
              <a:xfrm>
                <a:off x="16927317" y="1158606"/>
                <a:ext cx="209733" cy="103912"/>
              </a:xfrm>
              <a:custGeom>
                <a:avLst/>
                <a:gdLst>
                  <a:gd name="connsiteX0" fmla="*/ 160198 w 209733"/>
                  <a:gd name="connsiteY0" fmla="*/ 0 h 103912"/>
                  <a:gd name="connsiteX1" fmla="*/ 138549 w 209733"/>
                  <a:gd name="connsiteY1" fmla="*/ 4330 h 103912"/>
                  <a:gd name="connsiteX2" fmla="*/ 43297 w 209733"/>
                  <a:gd name="connsiteY2" fmla="*/ 38967 h 103912"/>
                  <a:gd name="connsiteX3" fmla="*/ 25978 w 209733"/>
                  <a:gd name="connsiteY3" fmla="*/ 34637 h 103912"/>
                  <a:gd name="connsiteX4" fmla="*/ 0 w 209733"/>
                  <a:gd name="connsiteY4" fmla="*/ 103912 h 103912"/>
                  <a:gd name="connsiteX5" fmla="*/ 207824 w 209733"/>
                  <a:gd name="connsiteY5" fmla="*/ 43297 h 103912"/>
                  <a:gd name="connsiteX6" fmla="*/ 160198 w 209733"/>
                  <a:gd name="connsiteY6" fmla="*/ 0 h 103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9733" h="103912">
                    <a:moveTo>
                      <a:pt x="160198" y="0"/>
                    </a:moveTo>
                    <a:cubicBezTo>
                      <a:pt x="164527" y="8659"/>
                      <a:pt x="160198" y="8659"/>
                      <a:pt x="138549" y="4330"/>
                    </a:cubicBezTo>
                    <a:cubicBezTo>
                      <a:pt x="86593" y="-8659"/>
                      <a:pt x="64945" y="12989"/>
                      <a:pt x="43297" y="38967"/>
                    </a:cubicBezTo>
                    <a:cubicBezTo>
                      <a:pt x="34637" y="51956"/>
                      <a:pt x="30308" y="47626"/>
                      <a:pt x="25978" y="34637"/>
                    </a:cubicBezTo>
                    <a:cubicBezTo>
                      <a:pt x="17319" y="51956"/>
                      <a:pt x="8659" y="73604"/>
                      <a:pt x="0" y="103912"/>
                    </a:cubicBezTo>
                    <a:cubicBezTo>
                      <a:pt x="0" y="103912"/>
                      <a:pt x="77934" y="-47626"/>
                      <a:pt x="207824" y="43297"/>
                    </a:cubicBezTo>
                    <a:cubicBezTo>
                      <a:pt x="216483" y="47626"/>
                      <a:pt x="194835" y="17319"/>
                      <a:pt x="160198" y="0"/>
                    </a:cubicBezTo>
                    <a:close/>
                  </a:path>
                </a:pathLst>
              </a:custGeom>
              <a:solidFill>
                <a:srgbClr val="212121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3" name="Graphic 12">
              <a:extLst>
                <a:ext uri="{FF2B5EF4-FFF2-40B4-BE49-F238E27FC236}">
                  <a16:creationId xmlns:a16="http://schemas.microsoft.com/office/drawing/2014/main" id="{ADE5D304-B287-4B13-B251-8DB4C0DBC26C}"/>
                </a:ext>
              </a:extLst>
            </p:cNvPr>
            <p:cNvGrpSpPr/>
            <p:nvPr/>
          </p:nvGrpSpPr>
          <p:grpSpPr>
            <a:xfrm>
              <a:off x="16277867" y="2909236"/>
              <a:ext cx="147208" cy="137106"/>
              <a:chOff x="16277867" y="2909236"/>
              <a:chExt cx="147208" cy="137106"/>
            </a:xfrm>
          </p:grpSpPr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DDC39028-BDDD-41B1-AF4D-5CCCC693584C}"/>
                  </a:ext>
                </a:extLst>
              </p:cNvPr>
              <p:cNvSpPr/>
              <p:nvPr/>
            </p:nvSpPr>
            <p:spPr>
              <a:xfrm>
                <a:off x="16286526" y="2909236"/>
                <a:ext cx="134219" cy="124453"/>
              </a:xfrm>
              <a:custGeom>
                <a:avLst/>
                <a:gdLst>
                  <a:gd name="connsiteX0" fmla="*/ 103912 w 134219"/>
                  <a:gd name="connsiteY0" fmla="*/ 93809 h 124453"/>
                  <a:gd name="connsiteX1" fmla="*/ 134220 w 134219"/>
                  <a:gd name="connsiteY1" fmla="*/ 28864 h 124453"/>
                  <a:gd name="connsiteX2" fmla="*/ 121231 w 134219"/>
                  <a:gd name="connsiteY2" fmla="*/ 20205 h 124453"/>
                  <a:gd name="connsiteX3" fmla="*/ 0 w 134219"/>
                  <a:gd name="connsiteY3" fmla="*/ 46183 h 124453"/>
                  <a:gd name="connsiteX4" fmla="*/ 69275 w 134219"/>
                  <a:gd name="connsiteY4" fmla="*/ 124117 h 124453"/>
                  <a:gd name="connsiteX5" fmla="*/ 103912 w 134219"/>
                  <a:gd name="connsiteY5" fmla="*/ 93809 h 124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219" h="124453">
                    <a:moveTo>
                      <a:pt x="103912" y="93809"/>
                    </a:moveTo>
                    <a:cubicBezTo>
                      <a:pt x="108242" y="72161"/>
                      <a:pt x="121231" y="46183"/>
                      <a:pt x="134220" y="28864"/>
                    </a:cubicBezTo>
                    <a:cubicBezTo>
                      <a:pt x="129890" y="24535"/>
                      <a:pt x="125560" y="24535"/>
                      <a:pt x="121231" y="20205"/>
                    </a:cubicBezTo>
                    <a:cubicBezTo>
                      <a:pt x="47626" y="-23092"/>
                      <a:pt x="12989" y="11546"/>
                      <a:pt x="0" y="46183"/>
                    </a:cubicBezTo>
                    <a:cubicBezTo>
                      <a:pt x="0" y="76491"/>
                      <a:pt x="25978" y="102469"/>
                      <a:pt x="69275" y="124117"/>
                    </a:cubicBezTo>
                    <a:cubicBezTo>
                      <a:pt x="64945" y="128447"/>
                      <a:pt x="60615" y="89480"/>
                      <a:pt x="103912" y="938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674089CF-5B55-401F-9FFD-71110A8113D8}"/>
                  </a:ext>
                </a:extLst>
              </p:cNvPr>
              <p:cNvSpPr/>
              <p:nvPr/>
            </p:nvSpPr>
            <p:spPr>
              <a:xfrm>
                <a:off x="16277867" y="2910110"/>
                <a:ext cx="147208" cy="136232"/>
              </a:xfrm>
              <a:custGeom>
                <a:avLst/>
                <a:gdLst>
                  <a:gd name="connsiteX0" fmla="*/ 77934 w 147208"/>
                  <a:gd name="connsiteY0" fmla="*/ 136233 h 136232"/>
                  <a:gd name="connsiteX1" fmla="*/ 69275 w 147208"/>
                  <a:gd name="connsiteY1" fmla="*/ 131903 h 136232"/>
                  <a:gd name="connsiteX2" fmla="*/ 0 w 147208"/>
                  <a:gd name="connsiteY2" fmla="*/ 49639 h 136232"/>
                  <a:gd name="connsiteX3" fmla="*/ 0 w 147208"/>
                  <a:gd name="connsiteY3" fmla="*/ 49639 h 136232"/>
                  <a:gd name="connsiteX4" fmla="*/ 0 w 147208"/>
                  <a:gd name="connsiteY4" fmla="*/ 49639 h 136232"/>
                  <a:gd name="connsiteX5" fmla="*/ 129890 w 147208"/>
                  <a:gd name="connsiteY5" fmla="*/ 19332 h 136232"/>
                  <a:gd name="connsiteX6" fmla="*/ 147209 w 147208"/>
                  <a:gd name="connsiteY6" fmla="*/ 32321 h 136232"/>
                  <a:gd name="connsiteX7" fmla="*/ 142879 w 147208"/>
                  <a:gd name="connsiteY7" fmla="*/ 36650 h 136232"/>
                  <a:gd name="connsiteX8" fmla="*/ 112571 w 147208"/>
                  <a:gd name="connsiteY8" fmla="*/ 101595 h 136232"/>
                  <a:gd name="connsiteX9" fmla="*/ 112571 w 147208"/>
                  <a:gd name="connsiteY9" fmla="*/ 105925 h 136232"/>
                  <a:gd name="connsiteX10" fmla="*/ 108242 w 147208"/>
                  <a:gd name="connsiteY10" fmla="*/ 105925 h 136232"/>
                  <a:gd name="connsiteX11" fmla="*/ 82264 w 147208"/>
                  <a:gd name="connsiteY11" fmla="*/ 114584 h 136232"/>
                  <a:gd name="connsiteX12" fmla="*/ 77934 w 147208"/>
                  <a:gd name="connsiteY12" fmla="*/ 127573 h 136232"/>
                  <a:gd name="connsiteX13" fmla="*/ 77934 w 147208"/>
                  <a:gd name="connsiteY13" fmla="*/ 136233 h 136232"/>
                  <a:gd name="connsiteX14" fmla="*/ 8659 w 147208"/>
                  <a:gd name="connsiteY14" fmla="*/ 49639 h 136232"/>
                  <a:gd name="connsiteX15" fmla="*/ 69275 w 147208"/>
                  <a:gd name="connsiteY15" fmla="*/ 118914 h 136232"/>
                  <a:gd name="connsiteX16" fmla="*/ 77934 w 147208"/>
                  <a:gd name="connsiteY16" fmla="*/ 97266 h 136232"/>
                  <a:gd name="connsiteX17" fmla="*/ 108242 w 147208"/>
                  <a:gd name="connsiteY17" fmla="*/ 88606 h 136232"/>
                  <a:gd name="connsiteX18" fmla="*/ 134220 w 147208"/>
                  <a:gd name="connsiteY18" fmla="*/ 32321 h 136232"/>
                  <a:gd name="connsiteX19" fmla="*/ 125560 w 147208"/>
                  <a:gd name="connsiteY19" fmla="*/ 23661 h 136232"/>
                  <a:gd name="connsiteX20" fmla="*/ 8659 w 147208"/>
                  <a:gd name="connsiteY20" fmla="*/ 49639 h 136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47208" h="136232">
                    <a:moveTo>
                      <a:pt x="77934" y="136233"/>
                    </a:moveTo>
                    <a:lnTo>
                      <a:pt x="69275" y="131903"/>
                    </a:lnTo>
                    <a:cubicBezTo>
                      <a:pt x="25978" y="105925"/>
                      <a:pt x="0" y="79947"/>
                      <a:pt x="0" y="49639"/>
                    </a:cubicBezTo>
                    <a:lnTo>
                      <a:pt x="0" y="49639"/>
                    </a:lnTo>
                    <a:lnTo>
                      <a:pt x="0" y="49639"/>
                    </a:lnTo>
                    <a:cubicBezTo>
                      <a:pt x="25978" y="-2317"/>
                      <a:pt x="69275" y="-15306"/>
                      <a:pt x="129890" y="19332"/>
                    </a:cubicBezTo>
                    <a:lnTo>
                      <a:pt x="147209" y="32321"/>
                    </a:lnTo>
                    <a:lnTo>
                      <a:pt x="142879" y="36650"/>
                    </a:lnTo>
                    <a:cubicBezTo>
                      <a:pt x="129890" y="53969"/>
                      <a:pt x="116901" y="79947"/>
                      <a:pt x="112571" y="101595"/>
                    </a:cubicBezTo>
                    <a:lnTo>
                      <a:pt x="112571" y="105925"/>
                    </a:lnTo>
                    <a:lnTo>
                      <a:pt x="108242" y="105925"/>
                    </a:lnTo>
                    <a:cubicBezTo>
                      <a:pt x="95253" y="105925"/>
                      <a:pt x="86593" y="105925"/>
                      <a:pt x="82264" y="114584"/>
                    </a:cubicBezTo>
                    <a:cubicBezTo>
                      <a:pt x="77934" y="114584"/>
                      <a:pt x="77934" y="127573"/>
                      <a:pt x="77934" y="127573"/>
                    </a:cubicBezTo>
                    <a:lnTo>
                      <a:pt x="77934" y="136233"/>
                    </a:lnTo>
                    <a:close/>
                    <a:moveTo>
                      <a:pt x="8659" y="49639"/>
                    </a:moveTo>
                    <a:cubicBezTo>
                      <a:pt x="8659" y="75617"/>
                      <a:pt x="30308" y="101595"/>
                      <a:pt x="69275" y="118914"/>
                    </a:cubicBezTo>
                    <a:cubicBezTo>
                      <a:pt x="69275" y="114584"/>
                      <a:pt x="73604" y="105925"/>
                      <a:pt x="77934" y="97266"/>
                    </a:cubicBezTo>
                    <a:cubicBezTo>
                      <a:pt x="86593" y="88606"/>
                      <a:pt x="95253" y="84277"/>
                      <a:pt x="108242" y="88606"/>
                    </a:cubicBezTo>
                    <a:cubicBezTo>
                      <a:pt x="112571" y="66958"/>
                      <a:pt x="125560" y="45310"/>
                      <a:pt x="134220" y="32321"/>
                    </a:cubicBezTo>
                    <a:lnTo>
                      <a:pt x="125560" y="23661"/>
                    </a:lnTo>
                    <a:cubicBezTo>
                      <a:pt x="73604" y="-6646"/>
                      <a:pt x="30308" y="2013"/>
                      <a:pt x="8659" y="49639"/>
                    </a:cubicBezTo>
                    <a:close/>
                  </a:path>
                </a:pathLst>
              </a:custGeom>
              <a:solidFill>
                <a:srgbClr val="3D241A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01255B81-587B-4D19-AEAE-707D8ACC1FDB}"/>
                </a:ext>
              </a:extLst>
            </p:cNvPr>
            <p:cNvSpPr/>
            <p:nvPr/>
          </p:nvSpPr>
          <p:spPr>
            <a:xfrm>
              <a:off x="16286526" y="2909236"/>
              <a:ext cx="134219" cy="124453"/>
            </a:xfrm>
            <a:custGeom>
              <a:avLst/>
              <a:gdLst>
                <a:gd name="connsiteX0" fmla="*/ 103912 w 134219"/>
                <a:gd name="connsiteY0" fmla="*/ 93809 h 124453"/>
                <a:gd name="connsiteX1" fmla="*/ 134220 w 134219"/>
                <a:gd name="connsiteY1" fmla="*/ 28864 h 124453"/>
                <a:gd name="connsiteX2" fmla="*/ 121231 w 134219"/>
                <a:gd name="connsiteY2" fmla="*/ 20205 h 124453"/>
                <a:gd name="connsiteX3" fmla="*/ 0 w 134219"/>
                <a:gd name="connsiteY3" fmla="*/ 46183 h 124453"/>
                <a:gd name="connsiteX4" fmla="*/ 69275 w 134219"/>
                <a:gd name="connsiteY4" fmla="*/ 124117 h 124453"/>
                <a:gd name="connsiteX5" fmla="*/ 103912 w 134219"/>
                <a:gd name="connsiteY5" fmla="*/ 93809 h 12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219" h="124453">
                  <a:moveTo>
                    <a:pt x="103912" y="93809"/>
                  </a:moveTo>
                  <a:cubicBezTo>
                    <a:pt x="108242" y="72161"/>
                    <a:pt x="121231" y="46183"/>
                    <a:pt x="134220" y="28864"/>
                  </a:cubicBezTo>
                  <a:cubicBezTo>
                    <a:pt x="129890" y="24535"/>
                    <a:pt x="125560" y="24535"/>
                    <a:pt x="121231" y="20205"/>
                  </a:cubicBezTo>
                  <a:cubicBezTo>
                    <a:pt x="47626" y="-23092"/>
                    <a:pt x="12989" y="11546"/>
                    <a:pt x="0" y="46183"/>
                  </a:cubicBezTo>
                  <a:cubicBezTo>
                    <a:pt x="0" y="76491"/>
                    <a:pt x="25978" y="102469"/>
                    <a:pt x="69275" y="124117"/>
                  </a:cubicBezTo>
                  <a:cubicBezTo>
                    <a:pt x="64945" y="128447"/>
                    <a:pt x="60615" y="89480"/>
                    <a:pt x="103912" y="93809"/>
                  </a:cubicBezTo>
                  <a:close/>
                </a:path>
              </a:pathLst>
            </a:custGeom>
            <a:solidFill>
              <a:srgbClr val="A00000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47" name="Graphic 12">
              <a:extLst>
                <a:ext uri="{FF2B5EF4-FFF2-40B4-BE49-F238E27FC236}">
                  <a16:creationId xmlns:a16="http://schemas.microsoft.com/office/drawing/2014/main" id="{F9A63A80-6FB4-4C05-84B1-4C08D6B99CC4}"/>
                </a:ext>
              </a:extLst>
            </p:cNvPr>
            <p:cNvGrpSpPr/>
            <p:nvPr/>
          </p:nvGrpSpPr>
          <p:grpSpPr>
            <a:xfrm>
              <a:off x="16341729" y="2933771"/>
              <a:ext cx="386422" cy="225142"/>
              <a:chOff x="16341729" y="2933771"/>
              <a:chExt cx="386422" cy="225142"/>
            </a:xfrm>
          </p:grpSpPr>
          <p:grpSp>
            <p:nvGrpSpPr>
              <p:cNvPr id="248" name="Graphic 12">
                <a:extLst>
                  <a:ext uri="{FF2B5EF4-FFF2-40B4-BE49-F238E27FC236}">
                    <a16:creationId xmlns:a16="http://schemas.microsoft.com/office/drawing/2014/main" id="{D7597741-2A3B-46AE-8EFD-D17FEAA227B6}"/>
                  </a:ext>
                </a:extLst>
              </p:cNvPr>
              <p:cNvGrpSpPr/>
              <p:nvPr/>
            </p:nvGrpSpPr>
            <p:grpSpPr>
              <a:xfrm>
                <a:off x="16386108" y="2933771"/>
                <a:ext cx="255450" cy="138549"/>
                <a:chOff x="16386108" y="2933771"/>
                <a:chExt cx="255450" cy="138549"/>
              </a:xfrm>
            </p:grpSpPr>
            <p:sp>
              <p:nvSpPr>
                <p:cNvPr id="249" name="Freeform: Shape 248">
                  <a:extLst>
                    <a:ext uri="{FF2B5EF4-FFF2-40B4-BE49-F238E27FC236}">
                      <a16:creationId xmlns:a16="http://schemas.microsoft.com/office/drawing/2014/main" id="{87703F9A-2A65-4641-A9FF-F6EA2BC9CDB2}"/>
                    </a:ext>
                  </a:extLst>
                </p:cNvPr>
                <p:cNvSpPr/>
                <p:nvPr/>
              </p:nvSpPr>
              <p:spPr>
                <a:xfrm>
                  <a:off x="16390438" y="2938100"/>
                  <a:ext cx="233802" cy="125560"/>
                </a:xfrm>
                <a:custGeom>
                  <a:avLst/>
                  <a:gdLst>
                    <a:gd name="connsiteX0" fmla="*/ 30308 w 233802"/>
                    <a:gd name="connsiteY0" fmla="*/ 0 h 125560"/>
                    <a:gd name="connsiteX1" fmla="*/ 0 w 233802"/>
                    <a:gd name="connsiteY1" fmla="*/ 64945 h 125560"/>
                    <a:gd name="connsiteX2" fmla="*/ 233802 w 233802"/>
                    <a:gd name="connsiteY2" fmla="*/ 125560 h 125560"/>
                    <a:gd name="connsiteX3" fmla="*/ 30308 w 233802"/>
                    <a:gd name="connsiteY3" fmla="*/ 0 h 1255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3802" h="125560">
                      <a:moveTo>
                        <a:pt x="30308" y="0"/>
                      </a:moveTo>
                      <a:cubicBezTo>
                        <a:pt x="17319" y="17319"/>
                        <a:pt x="4330" y="43297"/>
                        <a:pt x="0" y="64945"/>
                      </a:cubicBezTo>
                      <a:cubicBezTo>
                        <a:pt x="0" y="64945"/>
                        <a:pt x="64945" y="121231"/>
                        <a:pt x="233802" y="125560"/>
                      </a:cubicBezTo>
                      <a:cubicBezTo>
                        <a:pt x="173187" y="90923"/>
                        <a:pt x="99582" y="43297"/>
                        <a:pt x="30308" y="0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0" name="Freeform: Shape 249">
                  <a:extLst>
                    <a:ext uri="{FF2B5EF4-FFF2-40B4-BE49-F238E27FC236}">
                      <a16:creationId xmlns:a16="http://schemas.microsoft.com/office/drawing/2014/main" id="{6EB92C55-39D7-4EE0-8966-360C51EB573A}"/>
                    </a:ext>
                  </a:extLst>
                </p:cNvPr>
                <p:cNvSpPr/>
                <p:nvPr/>
              </p:nvSpPr>
              <p:spPr>
                <a:xfrm>
                  <a:off x="16386108" y="2933771"/>
                  <a:ext cx="255450" cy="138549"/>
                </a:xfrm>
                <a:custGeom>
                  <a:avLst/>
                  <a:gdLst>
                    <a:gd name="connsiteX0" fmla="*/ 255450 w 255450"/>
                    <a:gd name="connsiteY0" fmla="*/ 138549 h 138549"/>
                    <a:gd name="connsiteX1" fmla="*/ 238132 w 255450"/>
                    <a:gd name="connsiteY1" fmla="*/ 138549 h 138549"/>
                    <a:gd name="connsiteX2" fmla="*/ 0 w 255450"/>
                    <a:gd name="connsiteY2" fmla="*/ 73604 h 138549"/>
                    <a:gd name="connsiteX3" fmla="*/ 0 w 255450"/>
                    <a:gd name="connsiteY3" fmla="*/ 73604 h 138549"/>
                    <a:gd name="connsiteX4" fmla="*/ 0 w 255450"/>
                    <a:gd name="connsiteY4" fmla="*/ 69275 h 138549"/>
                    <a:gd name="connsiteX5" fmla="*/ 30308 w 255450"/>
                    <a:gd name="connsiteY5" fmla="*/ 4330 h 138549"/>
                    <a:gd name="connsiteX6" fmla="*/ 34637 w 255450"/>
                    <a:gd name="connsiteY6" fmla="*/ 0 h 138549"/>
                    <a:gd name="connsiteX7" fmla="*/ 38967 w 255450"/>
                    <a:gd name="connsiteY7" fmla="*/ 4330 h 138549"/>
                    <a:gd name="connsiteX8" fmla="*/ 242461 w 255450"/>
                    <a:gd name="connsiteY8" fmla="*/ 129890 h 138549"/>
                    <a:gd name="connsiteX9" fmla="*/ 255450 w 255450"/>
                    <a:gd name="connsiteY9" fmla="*/ 138549 h 138549"/>
                    <a:gd name="connsiteX10" fmla="*/ 8659 w 255450"/>
                    <a:gd name="connsiteY10" fmla="*/ 69275 h 138549"/>
                    <a:gd name="connsiteX11" fmla="*/ 220813 w 255450"/>
                    <a:gd name="connsiteY11" fmla="*/ 125560 h 138549"/>
                    <a:gd name="connsiteX12" fmla="*/ 34637 w 255450"/>
                    <a:gd name="connsiteY12" fmla="*/ 12989 h 138549"/>
                    <a:gd name="connsiteX13" fmla="*/ 8659 w 255450"/>
                    <a:gd name="connsiteY13" fmla="*/ 69275 h 138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5450" h="138549">
                      <a:moveTo>
                        <a:pt x="255450" y="138549"/>
                      </a:moveTo>
                      <a:lnTo>
                        <a:pt x="238132" y="138549"/>
                      </a:lnTo>
                      <a:cubicBezTo>
                        <a:pt x="69275" y="129890"/>
                        <a:pt x="4330" y="77934"/>
                        <a:pt x="0" y="73604"/>
                      </a:cubicBezTo>
                      <a:lnTo>
                        <a:pt x="0" y="73604"/>
                      </a:lnTo>
                      <a:lnTo>
                        <a:pt x="0" y="69275"/>
                      </a:lnTo>
                      <a:cubicBezTo>
                        <a:pt x="4330" y="47626"/>
                        <a:pt x="17319" y="21648"/>
                        <a:pt x="30308" y="4330"/>
                      </a:cubicBezTo>
                      <a:lnTo>
                        <a:pt x="34637" y="0"/>
                      </a:lnTo>
                      <a:lnTo>
                        <a:pt x="38967" y="4330"/>
                      </a:lnTo>
                      <a:cubicBezTo>
                        <a:pt x="103912" y="43297"/>
                        <a:pt x="177516" y="86593"/>
                        <a:pt x="242461" y="129890"/>
                      </a:cubicBezTo>
                      <a:lnTo>
                        <a:pt x="255450" y="138549"/>
                      </a:lnTo>
                      <a:close/>
                      <a:moveTo>
                        <a:pt x="8659" y="69275"/>
                      </a:moveTo>
                      <a:cubicBezTo>
                        <a:pt x="21648" y="77934"/>
                        <a:pt x="82264" y="116901"/>
                        <a:pt x="220813" y="125560"/>
                      </a:cubicBezTo>
                      <a:cubicBezTo>
                        <a:pt x="160198" y="86593"/>
                        <a:pt x="95253" y="47626"/>
                        <a:pt x="34637" y="12989"/>
                      </a:cubicBezTo>
                      <a:cubicBezTo>
                        <a:pt x="25978" y="30308"/>
                        <a:pt x="12989" y="51956"/>
                        <a:pt x="8659" y="69275"/>
                      </a:cubicBezTo>
                      <a:close/>
                    </a:path>
                  </a:pathLst>
                </a:custGeom>
                <a:solidFill>
                  <a:srgbClr val="97725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8D9FE5D4-DC58-45E8-A77E-8D2FEC013A9D}"/>
                  </a:ext>
                </a:extLst>
              </p:cNvPr>
              <p:cNvSpPr/>
              <p:nvPr/>
            </p:nvSpPr>
            <p:spPr>
              <a:xfrm>
                <a:off x="16416416" y="2938100"/>
                <a:ext cx="207824" cy="125560"/>
              </a:xfrm>
              <a:custGeom>
                <a:avLst/>
                <a:gdLst>
                  <a:gd name="connsiteX0" fmla="*/ 86593 w 207824"/>
                  <a:gd name="connsiteY0" fmla="*/ 69275 h 125560"/>
                  <a:gd name="connsiteX1" fmla="*/ 82264 w 207824"/>
                  <a:gd name="connsiteY1" fmla="*/ 77934 h 125560"/>
                  <a:gd name="connsiteX2" fmla="*/ 4330 w 207824"/>
                  <a:gd name="connsiteY2" fmla="*/ 82264 h 125560"/>
                  <a:gd name="connsiteX3" fmla="*/ 207824 w 207824"/>
                  <a:gd name="connsiteY3" fmla="*/ 125560 h 125560"/>
                  <a:gd name="connsiteX4" fmla="*/ 4330 w 207824"/>
                  <a:gd name="connsiteY4" fmla="*/ 0 h 125560"/>
                  <a:gd name="connsiteX5" fmla="*/ 0 w 207824"/>
                  <a:gd name="connsiteY5" fmla="*/ 8659 h 125560"/>
                  <a:gd name="connsiteX6" fmla="*/ 86593 w 207824"/>
                  <a:gd name="connsiteY6" fmla="*/ 69275 h 12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824" h="125560">
                    <a:moveTo>
                      <a:pt x="86593" y="69275"/>
                    </a:moveTo>
                    <a:cubicBezTo>
                      <a:pt x="86593" y="73604"/>
                      <a:pt x="82264" y="77934"/>
                      <a:pt x="82264" y="77934"/>
                    </a:cubicBezTo>
                    <a:cubicBezTo>
                      <a:pt x="56286" y="86593"/>
                      <a:pt x="30308" y="90923"/>
                      <a:pt x="4330" y="82264"/>
                    </a:cubicBezTo>
                    <a:cubicBezTo>
                      <a:pt x="38967" y="99583"/>
                      <a:pt x="103912" y="121231"/>
                      <a:pt x="207824" y="125560"/>
                    </a:cubicBezTo>
                    <a:cubicBezTo>
                      <a:pt x="147209" y="86593"/>
                      <a:pt x="73604" y="38967"/>
                      <a:pt x="4330" y="0"/>
                    </a:cubicBezTo>
                    <a:cubicBezTo>
                      <a:pt x="4330" y="4330"/>
                      <a:pt x="0" y="4330"/>
                      <a:pt x="0" y="8659"/>
                    </a:cubicBezTo>
                    <a:cubicBezTo>
                      <a:pt x="30308" y="17319"/>
                      <a:pt x="82264" y="38967"/>
                      <a:pt x="86593" y="69275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52" name="Graphic 12">
                <a:extLst>
                  <a:ext uri="{FF2B5EF4-FFF2-40B4-BE49-F238E27FC236}">
                    <a16:creationId xmlns:a16="http://schemas.microsoft.com/office/drawing/2014/main" id="{449F30B6-EF8C-4FEE-8FCE-0E1C89011904}"/>
                  </a:ext>
                </a:extLst>
              </p:cNvPr>
              <p:cNvGrpSpPr/>
              <p:nvPr/>
            </p:nvGrpSpPr>
            <p:grpSpPr>
              <a:xfrm>
                <a:off x="16341729" y="3001347"/>
                <a:ext cx="386422" cy="157566"/>
                <a:chOff x="16341729" y="3001347"/>
                <a:chExt cx="386422" cy="157566"/>
              </a:xfrm>
            </p:grpSpPr>
            <p:sp>
              <p:nvSpPr>
                <p:cNvPr id="253" name="Freeform: Shape 252">
                  <a:extLst>
                    <a:ext uri="{FF2B5EF4-FFF2-40B4-BE49-F238E27FC236}">
                      <a16:creationId xmlns:a16="http://schemas.microsoft.com/office/drawing/2014/main" id="{B81F0214-43E5-4DD7-AF2F-7410439F3D74}"/>
                    </a:ext>
                  </a:extLst>
                </p:cNvPr>
                <p:cNvSpPr/>
                <p:nvPr/>
              </p:nvSpPr>
              <p:spPr>
                <a:xfrm>
                  <a:off x="16346059" y="3007039"/>
                  <a:ext cx="377763" cy="151397"/>
                </a:xfrm>
                <a:custGeom>
                  <a:avLst/>
                  <a:gdLst>
                    <a:gd name="connsiteX0" fmla="*/ 278181 w 377763"/>
                    <a:gd name="connsiteY0" fmla="*/ 60951 h 151397"/>
                    <a:gd name="connsiteX1" fmla="*/ 44379 w 377763"/>
                    <a:gd name="connsiteY1" fmla="*/ 336 h 151397"/>
                    <a:gd name="connsiteX2" fmla="*/ 5412 w 377763"/>
                    <a:gd name="connsiteY2" fmla="*/ 34973 h 151397"/>
                    <a:gd name="connsiteX3" fmla="*/ 1082 w 377763"/>
                    <a:gd name="connsiteY3" fmla="*/ 78270 h 151397"/>
                    <a:gd name="connsiteX4" fmla="*/ 377764 w 377763"/>
                    <a:gd name="connsiteY4" fmla="*/ 125896 h 151397"/>
                    <a:gd name="connsiteX5" fmla="*/ 278181 w 377763"/>
                    <a:gd name="connsiteY5" fmla="*/ 60951 h 151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7763" h="151397">
                      <a:moveTo>
                        <a:pt x="278181" y="60951"/>
                      </a:moveTo>
                      <a:cubicBezTo>
                        <a:pt x="109324" y="52292"/>
                        <a:pt x="44379" y="336"/>
                        <a:pt x="44379" y="336"/>
                      </a:cubicBezTo>
                      <a:cubicBezTo>
                        <a:pt x="1082" y="-3994"/>
                        <a:pt x="5412" y="34973"/>
                        <a:pt x="5412" y="34973"/>
                      </a:cubicBezTo>
                      <a:cubicBezTo>
                        <a:pt x="-3247" y="65281"/>
                        <a:pt x="1082" y="78270"/>
                        <a:pt x="1082" y="78270"/>
                      </a:cubicBezTo>
                      <a:cubicBezTo>
                        <a:pt x="1082" y="78270"/>
                        <a:pt x="178599" y="203830"/>
                        <a:pt x="377764" y="125896"/>
                      </a:cubicBezTo>
                      <a:cubicBezTo>
                        <a:pt x="356115" y="108578"/>
                        <a:pt x="321478" y="86929"/>
                        <a:pt x="278181" y="60951"/>
                      </a:cubicBezTo>
                      <a:close/>
                    </a:path>
                  </a:pathLst>
                </a:custGeom>
                <a:solidFill>
                  <a:srgbClr val="FAB548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4" name="Freeform: Shape 253">
                  <a:extLst>
                    <a:ext uri="{FF2B5EF4-FFF2-40B4-BE49-F238E27FC236}">
                      <a16:creationId xmlns:a16="http://schemas.microsoft.com/office/drawing/2014/main" id="{0FB0C49A-D796-40A9-A715-949470EB17EB}"/>
                    </a:ext>
                  </a:extLst>
                </p:cNvPr>
                <p:cNvSpPr/>
                <p:nvPr/>
              </p:nvSpPr>
              <p:spPr>
                <a:xfrm>
                  <a:off x="16341729" y="3001347"/>
                  <a:ext cx="386422" cy="157566"/>
                </a:xfrm>
                <a:custGeom>
                  <a:avLst/>
                  <a:gdLst>
                    <a:gd name="connsiteX0" fmla="*/ 243544 w 386422"/>
                    <a:gd name="connsiteY0" fmla="*/ 157567 h 157566"/>
                    <a:gd name="connsiteX1" fmla="*/ 243544 w 386422"/>
                    <a:gd name="connsiteY1" fmla="*/ 157567 h 157566"/>
                    <a:gd name="connsiteX2" fmla="*/ 1082 w 386422"/>
                    <a:gd name="connsiteY2" fmla="*/ 83962 h 157566"/>
                    <a:gd name="connsiteX3" fmla="*/ 1082 w 386422"/>
                    <a:gd name="connsiteY3" fmla="*/ 83962 h 157566"/>
                    <a:gd name="connsiteX4" fmla="*/ 1082 w 386422"/>
                    <a:gd name="connsiteY4" fmla="*/ 83962 h 157566"/>
                    <a:gd name="connsiteX5" fmla="*/ 5412 w 386422"/>
                    <a:gd name="connsiteY5" fmla="*/ 40666 h 157566"/>
                    <a:gd name="connsiteX6" fmla="*/ 14071 w 386422"/>
                    <a:gd name="connsiteY6" fmla="*/ 10358 h 157566"/>
                    <a:gd name="connsiteX7" fmla="*/ 48709 w 386422"/>
                    <a:gd name="connsiteY7" fmla="*/ 1699 h 157566"/>
                    <a:gd name="connsiteX8" fmla="*/ 48709 w 386422"/>
                    <a:gd name="connsiteY8" fmla="*/ 1699 h 157566"/>
                    <a:gd name="connsiteX9" fmla="*/ 48709 w 386422"/>
                    <a:gd name="connsiteY9" fmla="*/ 1699 h 157566"/>
                    <a:gd name="connsiteX10" fmla="*/ 278181 w 386422"/>
                    <a:gd name="connsiteY10" fmla="*/ 62314 h 157566"/>
                    <a:gd name="connsiteX11" fmla="*/ 278181 w 386422"/>
                    <a:gd name="connsiteY11" fmla="*/ 62314 h 157566"/>
                    <a:gd name="connsiteX12" fmla="*/ 295500 w 386422"/>
                    <a:gd name="connsiteY12" fmla="*/ 75303 h 157566"/>
                    <a:gd name="connsiteX13" fmla="*/ 377764 w 386422"/>
                    <a:gd name="connsiteY13" fmla="*/ 127259 h 157566"/>
                    <a:gd name="connsiteX14" fmla="*/ 386423 w 386422"/>
                    <a:gd name="connsiteY14" fmla="*/ 131589 h 157566"/>
                    <a:gd name="connsiteX15" fmla="*/ 377764 w 386422"/>
                    <a:gd name="connsiteY15" fmla="*/ 135918 h 157566"/>
                    <a:gd name="connsiteX16" fmla="*/ 243544 w 386422"/>
                    <a:gd name="connsiteY16" fmla="*/ 157567 h 157566"/>
                    <a:gd name="connsiteX17" fmla="*/ 9742 w 386422"/>
                    <a:gd name="connsiteY17" fmla="*/ 79633 h 157566"/>
                    <a:gd name="connsiteX18" fmla="*/ 247874 w 386422"/>
                    <a:gd name="connsiteY18" fmla="*/ 148907 h 157566"/>
                    <a:gd name="connsiteX19" fmla="*/ 247874 w 386422"/>
                    <a:gd name="connsiteY19" fmla="*/ 148907 h 157566"/>
                    <a:gd name="connsiteX20" fmla="*/ 373434 w 386422"/>
                    <a:gd name="connsiteY20" fmla="*/ 127259 h 157566"/>
                    <a:gd name="connsiteX21" fmla="*/ 299830 w 386422"/>
                    <a:gd name="connsiteY21" fmla="*/ 79633 h 157566"/>
                    <a:gd name="connsiteX22" fmla="*/ 282511 w 386422"/>
                    <a:gd name="connsiteY22" fmla="*/ 70973 h 157566"/>
                    <a:gd name="connsiteX23" fmla="*/ 48709 w 386422"/>
                    <a:gd name="connsiteY23" fmla="*/ 10358 h 157566"/>
                    <a:gd name="connsiteX24" fmla="*/ 22731 w 386422"/>
                    <a:gd name="connsiteY24" fmla="*/ 19017 h 157566"/>
                    <a:gd name="connsiteX25" fmla="*/ 14071 w 386422"/>
                    <a:gd name="connsiteY25" fmla="*/ 36336 h 157566"/>
                    <a:gd name="connsiteX26" fmla="*/ 14071 w 386422"/>
                    <a:gd name="connsiteY26" fmla="*/ 36336 h 157566"/>
                    <a:gd name="connsiteX27" fmla="*/ 14071 w 386422"/>
                    <a:gd name="connsiteY27" fmla="*/ 36336 h 157566"/>
                    <a:gd name="connsiteX28" fmla="*/ 9742 w 386422"/>
                    <a:gd name="connsiteY28" fmla="*/ 79633 h 1575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86422" h="157566">
                      <a:moveTo>
                        <a:pt x="243544" y="157567"/>
                      </a:moveTo>
                      <a:lnTo>
                        <a:pt x="243544" y="157567"/>
                      </a:lnTo>
                      <a:cubicBezTo>
                        <a:pt x="104994" y="157567"/>
                        <a:pt x="1082" y="83962"/>
                        <a:pt x="1082" y="83962"/>
                      </a:cubicBezTo>
                      <a:lnTo>
                        <a:pt x="1082" y="83962"/>
                      </a:lnTo>
                      <a:lnTo>
                        <a:pt x="1082" y="83962"/>
                      </a:lnTo>
                      <a:cubicBezTo>
                        <a:pt x="1082" y="83962"/>
                        <a:pt x="-3247" y="70973"/>
                        <a:pt x="5412" y="40666"/>
                      </a:cubicBezTo>
                      <a:cubicBezTo>
                        <a:pt x="5412" y="36336"/>
                        <a:pt x="5412" y="23347"/>
                        <a:pt x="14071" y="10358"/>
                      </a:cubicBezTo>
                      <a:cubicBezTo>
                        <a:pt x="22731" y="1699"/>
                        <a:pt x="31390" y="-2631"/>
                        <a:pt x="48709" y="1699"/>
                      </a:cubicBezTo>
                      <a:lnTo>
                        <a:pt x="48709" y="1699"/>
                      </a:lnTo>
                      <a:lnTo>
                        <a:pt x="48709" y="1699"/>
                      </a:lnTo>
                      <a:cubicBezTo>
                        <a:pt x="48709" y="1699"/>
                        <a:pt x="113654" y="53655"/>
                        <a:pt x="278181" y="62314"/>
                      </a:cubicBezTo>
                      <a:lnTo>
                        <a:pt x="278181" y="62314"/>
                      </a:lnTo>
                      <a:lnTo>
                        <a:pt x="295500" y="75303"/>
                      </a:lnTo>
                      <a:cubicBezTo>
                        <a:pt x="330137" y="96951"/>
                        <a:pt x="356115" y="114270"/>
                        <a:pt x="377764" y="127259"/>
                      </a:cubicBezTo>
                      <a:lnTo>
                        <a:pt x="386423" y="131589"/>
                      </a:lnTo>
                      <a:lnTo>
                        <a:pt x="377764" y="135918"/>
                      </a:lnTo>
                      <a:cubicBezTo>
                        <a:pt x="338797" y="148907"/>
                        <a:pt x="291170" y="157567"/>
                        <a:pt x="243544" y="157567"/>
                      </a:cubicBezTo>
                      <a:close/>
                      <a:moveTo>
                        <a:pt x="9742" y="79633"/>
                      </a:moveTo>
                      <a:cubicBezTo>
                        <a:pt x="22731" y="88292"/>
                        <a:pt x="122313" y="148907"/>
                        <a:pt x="247874" y="148907"/>
                      </a:cubicBezTo>
                      <a:lnTo>
                        <a:pt x="247874" y="148907"/>
                      </a:lnTo>
                      <a:cubicBezTo>
                        <a:pt x="291170" y="148907"/>
                        <a:pt x="334467" y="140248"/>
                        <a:pt x="373434" y="127259"/>
                      </a:cubicBezTo>
                      <a:cubicBezTo>
                        <a:pt x="356115" y="114270"/>
                        <a:pt x="330137" y="101281"/>
                        <a:pt x="299830" y="79633"/>
                      </a:cubicBezTo>
                      <a:lnTo>
                        <a:pt x="282511" y="70973"/>
                      </a:lnTo>
                      <a:cubicBezTo>
                        <a:pt x="126643" y="62314"/>
                        <a:pt x="57368" y="14688"/>
                        <a:pt x="48709" y="10358"/>
                      </a:cubicBezTo>
                      <a:cubicBezTo>
                        <a:pt x="35720" y="10358"/>
                        <a:pt x="27060" y="10358"/>
                        <a:pt x="22731" y="19017"/>
                      </a:cubicBezTo>
                      <a:cubicBezTo>
                        <a:pt x="14071" y="23347"/>
                        <a:pt x="14071" y="36336"/>
                        <a:pt x="14071" y="36336"/>
                      </a:cubicBezTo>
                      <a:lnTo>
                        <a:pt x="14071" y="36336"/>
                      </a:lnTo>
                      <a:lnTo>
                        <a:pt x="14071" y="36336"/>
                      </a:lnTo>
                      <a:cubicBezTo>
                        <a:pt x="9742" y="62314"/>
                        <a:pt x="9742" y="75303"/>
                        <a:pt x="9742" y="79633"/>
                      </a:cubicBezTo>
                      <a:close/>
                    </a:path>
                  </a:pathLst>
                </a:custGeom>
                <a:solidFill>
                  <a:srgbClr val="BA7E27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CEA32129-C9BD-431E-A09E-F7A7F6B68ECC}"/>
                  </a:ext>
                </a:extLst>
              </p:cNvPr>
              <p:cNvSpPr/>
              <p:nvPr/>
            </p:nvSpPr>
            <p:spPr>
              <a:xfrm>
                <a:off x="16345217" y="3037683"/>
                <a:ext cx="378605" cy="120753"/>
              </a:xfrm>
              <a:custGeom>
                <a:avLst/>
                <a:gdLst>
                  <a:gd name="connsiteX0" fmla="*/ 279023 w 378605"/>
                  <a:gd name="connsiteY0" fmla="*/ 30308 h 120753"/>
                  <a:gd name="connsiteX1" fmla="*/ 248715 w 378605"/>
                  <a:gd name="connsiteY1" fmla="*/ 30308 h 120753"/>
                  <a:gd name="connsiteX2" fmla="*/ 235726 w 378605"/>
                  <a:gd name="connsiteY2" fmla="*/ 69275 h 120753"/>
                  <a:gd name="connsiteX3" fmla="*/ 192430 w 378605"/>
                  <a:gd name="connsiteY3" fmla="*/ 82264 h 120753"/>
                  <a:gd name="connsiteX4" fmla="*/ 166452 w 378605"/>
                  <a:gd name="connsiteY4" fmla="*/ 21648 h 120753"/>
                  <a:gd name="connsiteX5" fmla="*/ 97177 w 378605"/>
                  <a:gd name="connsiteY5" fmla="*/ 0 h 120753"/>
                  <a:gd name="connsiteX6" fmla="*/ 53880 w 378605"/>
                  <a:gd name="connsiteY6" fmla="*/ 38967 h 120753"/>
                  <a:gd name="connsiteX7" fmla="*/ 1924 w 378605"/>
                  <a:gd name="connsiteY7" fmla="*/ 25978 h 120753"/>
                  <a:gd name="connsiteX8" fmla="*/ 1924 w 378605"/>
                  <a:gd name="connsiteY8" fmla="*/ 47626 h 120753"/>
                  <a:gd name="connsiteX9" fmla="*/ 378606 w 378605"/>
                  <a:gd name="connsiteY9" fmla="*/ 95253 h 120753"/>
                  <a:gd name="connsiteX10" fmla="*/ 279023 w 378605"/>
                  <a:gd name="connsiteY10" fmla="*/ 30308 h 120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78605" h="120753">
                    <a:moveTo>
                      <a:pt x="279023" y="30308"/>
                    </a:moveTo>
                    <a:cubicBezTo>
                      <a:pt x="266034" y="30308"/>
                      <a:pt x="257375" y="30308"/>
                      <a:pt x="248715" y="30308"/>
                    </a:cubicBezTo>
                    <a:cubicBezTo>
                      <a:pt x="248715" y="43297"/>
                      <a:pt x="244386" y="56286"/>
                      <a:pt x="235726" y="69275"/>
                    </a:cubicBezTo>
                    <a:cubicBezTo>
                      <a:pt x="227067" y="82264"/>
                      <a:pt x="209748" y="86593"/>
                      <a:pt x="192430" y="82264"/>
                    </a:cubicBezTo>
                    <a:cubicBezTo>
                      <a:pt x="162122" y="73604"/>
                      <a:pt x="162122" y="47626"/>
                      <a:pt x="166452" y="21648"/>
                    </a:cubicBezTo>
                    <a:cubicBezTo>
                      <a:pt x="140474" y="17319"/>
                      <a:pt x="114496" y="8659"/>
                      <a:pt x="97177" y="0"/>
                    </a:cubicBezTo>
                    <a:cubicBezTo>
                      <a:pt x="88518" y="21648"/>
                      <a:pt x="75529" y="38967"/>
                      <a:pt x="53880" y="38967"/>
                    </a:cubicBezTo>
                    <a:cubicBezTo>
                      <a:pt x="36562" y="38967"/>
                      <a:pt x="14913" y="34637"/>
                      <a:pt x="1924" y="25978"/>
                    </a:cubicBezTo>
                    <a:cubicBezTo>
                      <a:pt x="-2405" y="43297"/>
                      <a:pt x="1924" y="47626"/>
                      <a:pt x="1924" y="47626"/>
                    </a:cubicBezTo>
                    <a:cubicBezTo>
                      <a:pt x="1924" y="47626"/>
                      <a:pt x="179441" y="173187"/>
                      <a:pt x="378606" y="95253"/>
                    </a:cubicBezTo>
                    <a:cubicBezTo>
                      <a:pt x="356957" y="77934"/>
                      <a:pt x="322320" y="56286"/>
                      <a:pt x="279023" y="30308"/>
                    </a:cubicBezTo>
                    <a:close/>
                  </a:path>
                </a:pathLst>
              </a:custGeom>
              <a:solidFill>
                <a:srgbClr val="C6C6C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6" name="Graphic 12">
              <a:extLst>
                <a:ext uri="{FF2B5EF4-FFF2-40B4-BE49-F238E27FC236}">
                  <a16:creationId xmlns:a16="http://schemas.microsoft.com/office/drawing/2014/main" id="{0305D97F-4689-4D99-8F09-C157575A7AAE}"/>
                </a:ext>
              </a:extLst>
            </p:cNvPr>
            <p:cNvGrpSpPr/>
            <p:nvPr/>
          </p:nvGrpSpPr>
          <p:grpSpPr>
            <a:xfrm>
              <a:off x="16436884" y="3024694"/>
              <a:ext cx="61795" cy="134219"/>
              <a:chOff x="16436884" y="3024694"/>
              <a:chExt cx="61795" cy="134219"/>
            </a:xfrm>
          </p:grpSpPr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511EADD0-C349-4C97-AA23-885067A2E0EF}"/>
                  </a:ext>
                </a:extLst>
              </p:cNvPr>
              <p:cNvSpPr/>
              <p:nvPr/>
            </p:nvSpPr>
            <p:spPr>
              <a:xfrm>
                <a:off x="16446419" y="3024694"/>
                <a:ext cx="47930" cy="128308"/>
              </a:xfrm>
              <a:custGeom>
                <a:avLst/>
                <a:gdLst>
                  <a:gd name="connsiteX0" fmla="*/ 47931 w 47930"/>
                  <a:gd name="connsiteY0" fmla="*/ 12989 h 128308"/>
                  <a:gd name="connsiteX1" fmla="*/ 39271 w 47930"/>
                  <a:gd name="connsiteY1" fmla="*/ 116901 h 128308"/>
                  <a:gd name="connsiteX2" fmla="*/ 304 w 47930"/>
                  <a:gd name="connsiteY2" fmla="*/ 86593 h 128308"/>
                  <a:gd name="connsiteX3" fmla="*/ 21953 w 47930"/>
                  <a:gd name="connsiteY3" fmla="*/ 0 h 128308"/>
                  <a:gd name="connsiteX4" fmla="*/ 47931 w 47930"/>
                  <a:gd name="connsiteY4" fmla="*/ 12989 h 128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30" h="128308">
                    <a:moveTo>
                      <a:pt x="47931" y="12989"/>
                    </a:moveTo>
                    <a:cubicBezTo>
                      <a:pt x="47931" y="12989"/>
                      <a:pt x="39271" y="86593"/>
                      <a:pt x="39271" y="116901"/>
                    </a:cubicBezTo>
                    <a:cubicBezTo>
                      <a:pt x="39271" y="138550"/>
                      <a:pt x="-4025" y="129890"/>
                      <a:pt x="304" y="86593"/>
                    </a:cubicBezTo>
                    <a:cubicBezTo>
                      <a:pt x="4634" y="43297"/>
                      <a:pt x="8964" y="4330"/>
                      <a:pt x="21953" y="0"/>
                    </a:cubicBezTo>
                    <a:cubicBezTo>
                      <a:pt x="30612" y="4330"/>
                      <a:pt x="47931" y="8659"/>
                      <a:pt x="47931" y="12989"/>
                    </a:cubicBezTo>
                    <a:close/>
                  </a:path>
                </a:pathLst>
              </a:custGeom>
              <a:solidFill>
                <a:srgbClr val="265B90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0F3324B9-543A-4000-8C36-394D6D4BCC3C}"/>
                  </a:ext>
                </a:extLst>
              </p:cNvPr>
              <p:cNvSpPr/>
              <p:nvPr/>
            </p:nvSpPr>
            <p:spPr>
              <a:xfrm>
                <a:off x="16436884" y="3024694"/>
                <a:ext cx="61795" cy="134219"/>
              </a:xfrm>
              <a:custGeom>
                <a:avLst/>
                <a:gdLst>
                  <a:gd name="connsiteX0" fmla="*/ 31488 w 61795"/>
                  <a:gd name="connsiteY0" fmla="*/ 134220 h 134219"/>
                  <a:gd name="connsiteX1" fmla="*/ 9839 w 61795"/>
                  <a:gd name="connsiteY1" fmla="*/ 125560 h 134219"/>
                  <a:gd name="connsiteX2" fmla="*/ 1180 w 61795"/>
                  <a:gd name="connsiteY2" fmla="*/ 90923 h 134219"/>
                  <a:gd name="connsiteX3" fmla="*/ 1180 w 61795"/>
                  <a:gd name="connsiteY3" fmla="*/ 82264 h 134219"/>
                  <a:gd name="connsiteX4" fmla="*/ 27158 w 61795"/>
                  <a:gd name="connsiteY4" fmla="*/ 0 h 134219"/>
                  <a:gd name="connsiteX5" fmla="*/ 61795 w 61795"/>
                  <a:gd name="connsiteY5" fmla="*/ 17319 h 134219"/>
                  <a:gd name="connsiteX6" fmla="*/ 53136 w 61795"/>
                  <a:gd name="connsiteY6" fmla="*/ 121231 h 134219"/>
                  <a:gd name="connsiteX7" fmla="*/ 31488 w 61795"/>
                  <a:gd name="connsiteY7" fmla="*/ 134220 h 134219"/>
                  <a:gd name="connsiteX8" fmla="*/ 31488 w 61795"/>
                  <a:gd name="connsiteY8" fmla="*/ 8659 h 134219"/>
                  <a:gd name="connsiteX9" fmla="*/ 31488 w 61795"/>
                  <a:gd name="connsiteY9" fmla="*/ 8659 h 134219"/>
                  <a:gd name="connsiteX10" fmla="*/ 9839 w 61795"/>
                  <a:gd name="connsiteY10" fmla="*/ 82264 h 134219"/>
                  <a:gd name="connsiteX11" fmla="*/ 9839 w 61795"/>
                  <a:gd name="connsiteY11" fmla="*/ 90923 h 134219"/>
                  <a:gd name="connsiteX12" fmla="*/ 18499 w 61795"/>
                  <a:gd name="connsiteY12" fmla="*/ 121231 h 134219"/>
                  <a:gd name="connsiteX13" fmla="*/ 35817 w 61795"/>
                  <a:gd name="connsiteY13" fmla="*/ 129890 h 134219"/>
                  <a:gd name="connsiteX14" fmla="*/ 44477 w 61795"/>
                  <a:gd name="connsiteY14" fmla="*/ 121231 h 134219"/>
                  <a:gd name="connsiteX15" fmla="*/ 53136 w 61795"/>
                  <a:gd name="connsiteY15" fmla="*/ 17319 h 134219"/>
                  <a:gd name="connsiteX16" fmla="*/ 31488 w 61795"/>
                  <a:gd name="connsiteY16" fmla="*/ 8659 h 13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1795" h="134219">
                    <a:moveTo>
                      <a:pt x="31488" y="134220"/>
                    </a:moveTo>
                    <a:cubicBezTo>
                      <a:pt x="22828" y="134220"/>
                      <a:pt x="14169" y="129890"/>
                      <a:pt x="9839" y="125560"/>
                    </a:cubicBezTo>
                    <a:cubicBezTo>
                      <a:pt x="5510" y="121231"/>
                      <a:pt x="-3150" y="108242"/>
                      <a:pt x="1180" y="90923"/>
                    </a:cubicBezTo>
                    <a:lnTo>
                      <a:pt x="1180" y="82264"/>
                    </a:lnTo>
                    <a:cubicBezTo>
                      <a:pt x="5510" y="34637"/>
                      <a:pt x="9839" y="0"/>
                      <a:pt x="27158" y="0"/>
                    </a:cubicBezTo>
                    <a:cubicBezTo>
                      <a:pt x="44477" y="0"/>
                      <a:pt x="61795" y="4330"/>
                      <a:pt x="61795" y="17319"/>
                    </a:cubicBezTo>
                    <a:cubicBezTo>
                      <a:pt x="61795" y="17319"/>
                      <a:pt x="53136" y="90923"/>
                      <a:pt x="53136" y="121231"/>
                    </a:cubicBezTo>
                    <a:cubicBezTo>
                      <a:pt x="48806" y="129890"/>
                      <a:pt x="44477" y="134220"/>
                      <a:pt x="31488" y="134220"/>
                    </a:cubicBezTo>
                    <a:close/>
                    <a:moveTo>
                      <a:pt x="31488" y="8659"/>
                    </a:moveTo>
                    <a:cubicBezTo>
                      <a:pt x="31488" y="8659"/>
                      <a:pt x="27158" y="8659"/>
                      <a:pt x="31488" y="8659"/>
                    </a:cubicBezTo>
                    <a:cubicBezTo>
                      <a:pt x="18499" y="8659"/>
                      <a:pt x="14169" y="51956"/>
                      <a:pt x="9839" y="82264"/>
                    </a:cubicBezTo>
                    <a:lnTo>
                      <a:pt x="9839" y="90923"/>
                    </a:lnTo>
                    <a:cubicBezTo>
                      <a:pt x="9839" y="103912"/>
                      <a:pt x="14169" y="116901"/>
                      <a:pt x="18499" y="121231"/>
                    </a:cubicBezTo>
                    <a:cubicBezTo>
                      <a:pt x="22828" y="125560"/>
                      <a:pt x="27158" y="129890"/>
                      <a:pt x="35817" y="129890"/>
                    </a:cubicBezTo>
                    <a:cubicBezTo>
                      <a:pt x="40147" y="129890"/>
                      <a:pt x="44477" y="129890"/>
                      <a:pt x="44477" y="121231"/>
                    </a:cubicBezTo>
                    <a:cubicBezTo>
                      <a:pt x="44477" y="90923"/>
                      <a:pt x="53136" y="21648"/>
                      <a:pt x="53136" y="17319"/>
                    </a:cubicBezTo>
                    <a:cubicBezTo>
                      <a:pt x="53136" y="12989"/>
                      <a:pt x="44477" y="8659"/>
                      <a:pt x="31488" y="8659"/>
                    </a:cubicBez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9" name="Graphic 12">
              <a:extLst>
                <a:ext uri="{FF2B5EF4-FFF2-40B4-BE49-F238E27FC236}">
                  <a16:creationId xmlns:a16="http://schemas.microsoft.com/office/drawing/2014/main" id="{E9A651E4-0D65-4ADE-BFA4-3E2C74468752}"/>
                </a:ext>
              </a:extLst>
            </p:cNvPr>
            <p:cNvGrpSpPr/>
            <p:nvPr/>
          </p:nvGrpSpPr>
          <p:grpSpPr>
            <a:xfrm>
              <a:off x="16602592" y="3046342"/>
              <a:ext cx="66712" cy="125560"/>
              <a:chOff x="16602592" y="3046342"/>
              <a:chExt cx="66712" cy="125560"/>
            </a:xfrm>
          </p:grpSpPr>
          <p:sp>
            <p:nvSpPr>
              <p:cNvPr id="260" name="Freeform: Shape 259">
                <a:extLst>
                  <a:ext uri="{FF2B5EF4-FFF2-40B4-BE49-F238E27FC236}">
                    <a16:creationId xmlns:a16="http://schemas.microsoft.com/office/drawing/2014/main" id="{D703C0A5-C989-48A6-BF73-7666B20A2CD8}"/>
                  </a:ext>
                </a:extLst>
              </p:cNvPr>
              <p:cNvSpPr/>
              <p:nvPr/>
            </p:nvSpPr>
            <p:spPr>
              <a:xfrm>
                <a:off x="16611251" y="3055002"/>
                <a:ext cx="58052" cy="112664"/>
              </a:xfrm>
              <a:custGeom>
                <a:avLst/>
                <a:gdLst>
                  <a:gd name="connsiteX0" fmla="*/ 0 w 58052"/>
                  <a:gd name="connsiteY0" fmla="*/ 0 h 112664"/>
                  <a:gd name="connsiteX1" fmla="*/ 4330 w 58052"/>
                  <a:gd name="connsiteY1" fmla="*/ 103912 h 112664"/>
                  <a:gd name="connsiteX2" fmla="*/ 56286 w 58052"/>
                  <a:gd name="connsiteY2" fmla="*/ 103912 h 112664"/>
                  <a:gd name="connsiteX3" fmla="*/ 38967 w 58052"/>
                  <a:gd name="connsiteY3" fmla="*/ 25978 h 112664"/>
                  <a:gd name="connsiteX4" fmla="*/ 0 w 58052"/>
                  <a:gd name="connsiteY4" fmla="*/ 0 h 11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052" h="112664">
                    <a:moveTo>
                      <a:pt x="0" y="0"/>
                    </a:moveTo>
                    <a:cubicBezTo>
                      <a:pt x="0" y="0"/>
                      <a:pt x="4330" y="64945"/>
                      <a:pt x="4330" y="103912"/>
                    </a:cubicBezTo>
                    <a:cubicBezTo>
                      <a:pt x="4330" y="121231"/>
                      <a:pt x="47626" y="108242"/>
                      <a:pt x="56286" y="103912"/>
                    </a:cubicBezTo>
                    <a:cubicBezTo>
                      <a:pt x="64945" y="99582"/>
                      <a:pt x="38967" y="25978"/>
                      <a:pt x="38967" y="2597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5B90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60">
                <a:extLst>
                  <a:ext uri="{FF2B5EF4-FFF2-40B4-BE49-F238E27FC236}">
                    <a16:creationId xmlns:a16="http://schemas.microsoft.com/office/drawing/2014/main" id="{FA194197-5BC5-480B-A779-9DF1E74AC59D}"/>
                  </a:ext>
                </a:extLst>
              </p:cNvPr>
              <p:cNvSpPr/>
              <p:nvPr/>
            </p:nvSpPr>
            <p:spPr>
              <a:xfrm>
                <a:off x="16602592" y="3046342"/>
                <a:ext cx="61216" cy="125560"/>
              </a:xfrm>
              <a:custGeom>
                <a:avLst/>
                <a:gdLst>
                  <a:gd name="connsiteX0" fmla="*/ 21648 w 61216"/>
                  <a:gd name="connsiteY0" fmla="*/ 125560 h 125560"/>
                  <a:gd name="connsiteX1" fmla="*/ 21648 w 61216"/>
                  <a:gd name="connsiteY1" fmla="*/ 125560 h 125560"/>
                  <a:gd name="connsiteX2" fmla="*/ 4330 w 61216"/>
                  <a:gd name="connsiteY2" fmla="*/ 112571 h 125560"/>
                  <a:gd name="connsiteX3" fmla="*/ 0 w 61216"/>
                  <a:gd name="connsiteY3" fmla="*/ 8659 h 125560"/>
                  <a:gd name="connsiteX4" fmla="*/ 0 w 61216"/>
                  <a:gd name="connsiteY4" fmla="*/ 0 h 125560"/>
                  <a:gd name="connsiteX5" fmla="*/ 43297 w 61216"/>
                  <a:gd name="connsiteY5" fmla="*/ 30308 h 125560"/>
                  <a:gd name="connsiteX6" fmla="*/ 43297 w 61216"/>
                  <a:gd name="connsiteY6" fmla="*/ 30308 h 125560"/>
                  <a:gd name="connsiteX7" fmla="*/ 56286 w 61216"/>
                  <a:gd name="connsiteY7" fmla="*/ 112571 h 125560"/>
                  <a:gd name="connsiteX8" fmla="*/ 21648 w 61216"/>
                  <a:gd name="connsiteY8" fmla="*/ 125560 h 125560"/>
                  <a:gd name="connsiteX9" fmla="*/ 12989 w 61216"/>
                  <a:gd name="connsiteY9" fmla="*/ 21648 h 125560"/>
                  <a:gd name="connsiteX10" fmla="*/ 12989 w 61216"/>
                  <a:gd name="connsiteY10" fmla="*/ 116901 h 125560"/>
                  <a:gd name="connsiteX11" fmla="*/ 21648 w 61216"/>
                  <a:gd name="connsiteY11" fmla="*/ 121231 h 125560"/>
                  <a:gd name="connsiteX12" fmla="*/ 21648 w 61216"/>
                  <a:gd name="connsiteY12" fmla="*/ 121231 h 125560"/>
                  <a:gd name="connsiteX13" fmla="*/ 56286 w 61216"/>
                  <a:gd name="connsiteY13" fmla="*/ 112571 h 125560"/>
                  <a:gd name="connsiteX14" fmla="*/ 38967 w 61216"/>
                  <a:gd name="connsiteY14" fmla="*/ 38967 h 125560"/>
                  <a:gd name="connsiteX15" fmla="*/ 12989 w 61216"/>
                  <a:gd name="connsiteY15" fmla="*/ 21648 h 125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1216" h="125560">
                    <a:moveTo>
                      <a:pt x="21648" y="125560"/>
                    </a:moveTo>
                    <a:lnTo>
                      <a:pt x="21648" y="125560"/>
                    </a:lnTo>
                    <a:cubicBezTo>
                      <a:pt x="4330" y="125560"/>
                      <a:pt x="4330" y="116901"/>
                      <a:pt x="4330" y="112571"/>
                    </a:cubicBezTo>
                    <a:cubicBezTo>
                      <a:pt x="4330" y="77934"/>
                      <a:pt x="0" y="12989"/>
                      <a:pt x="0" y="8659"/>
                    </a:cubicBezTo>
                    <a:lnTo>
                      <a:pt x="0" y="0"/>
                    </a:lnTo>
                    <a:lnTo>
                      <a:pt x="43297" y="30308"/>
                    </a:lnTo>
                    <a:lnTo>
                      <a:pt x="43297" y="30308"/>
                    </a:lnTo>
                    <a:cubicBezTo>
                      <a:pt x="69275" y="108242"/>
                      <a:pt x="60615" y="112571"/>
                      <a:pt x="56286" y="112571"/>
                    </a:cubicBezTo>
                    <a:cubicBezTo>
                      <a:pt x="56286" y="116901"/>
                      <a:pt x="34637" y="125560"/>
                      <a:pt x="21648" y="125560"/>
                    </a:cubicBezTo>
                    <a:close/>
                    <a:moveTo>
                      <a:pt x="12989" y="21648"/>
                    </a:moveTo>
                    <a:cubicBezTo>
                      <a:pt x="12989" y="38967"/>
                      <a:pt x="17319" y="86593"/>
                      <a:pt x="12989" y="116901"/>
                    </a:cubicBezTo>
                    <a:cubicBezTo>
                      <a:pt x="12989" y="116901"/>
                      <a:pt x="17319" y="121231"/>
                      <a:pt x="21648" y="121231"/>
                    </a:cubicBezTo>
                    <a:lnTo>
                      <a:pt x="21648" y="121231"/>
                    </a:lnTo>
                    <a:cubicBezTo>
                      <a:pt x="34637" y="121231"/>
                      <a:pt x="47626" y="116901"/>
                      <a:pt x="56286" y="112571"/>
                    </a:cubicBezTo>
                    <a:cubicBezTo>
                      <a:pt x="56286" y="103912"/>
                      <a:pt x="47626" y="69275"/>
                      <a:pt x="38967" y="38967"/>
                    </a:cubicBezTo>
                    <a:lnTo>
                      <a:pt x="12989" y="21648"/>
                    </a:lnTo>
                    <a:close/>
                  </a:path>
                </a:pathLst>
              </a:custGeom>
              <a:solidFill>
                <a:srgbClr val="093356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C7BD257C-E984-45F1-9096-CC1559C0631A}"/>
                </a:ext>
              </a:extLst>
            </p:cNvPr>
            <p:cNvSpPr/>
            <p:nvPr/>
          </p:nvSpPr>
          <p:spPr>
            <a:xfrm>
              <a:off x="16437760" y="3029024"/>
              <a:ext cx="52650" cy="123978"/>
            </a:xfrm>
            <a:custGeom>
              <a:avLst/>
              <a:gdLst>
                <a:gd name="connsiteX0" fmla="*/ 43601 w 52650"/>
                <a:gd name="connsiteY0" fmla="*/ 0 h 123978"/>
                <a:gd name="connsiteX1" fmla="*/ 21953 w 52650"/>
                <a:gd name="connsiteY1" fmla="*/ 47626 h 123978"/>
                <a:gd name="connsiteX2" fmla="*/ 4634 w 52650"/>
                <a:gd name="connsiteY2" fmla="*/ 60615 h 123978"/>
                <a:gd name="connsiteX3" fmla="*/ 304 w 52650"/>
                <a:gd name="connsiteY3" fmla="*/ 82264 h 123978"/>
                <a:gd name="connsiteX4" fmla="*/ 39271 w 52650"/>
                <a:gd name="connsiteY4" fmla="*/ 112571 h 123978"/>
                <a:gd name="connsiteX5" fmla="*/ 47931 w 52650"/>
                <a:gd name="connsiteY5" fmla="*/ 8659 h 123978"/>
                <a:gd name="connsiteX6" fmla="*/ 43601 w 52650"/>
                <a:gd name="connsiteY6" fmla="*/ 0 h 123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650" h="123978">
                  <a:moveTo>
                    <a:pt x="43601" y="0"/>
                  </a:moveTo>
                  <a:cubicBezTo>
                    <a:pt x="39271" y="17319"/>
                    <a:pt x="34942" y="34637"/>
                    <a:pt x="21953" y="47626"/>
                  </a:cubicBezTo>
                  <a:cubicBezTo>
                    <a:pt x="17623" y="51956"/>
                    <a:pt x="13293" y="56286"/>
                    <a:pt x="4634" y="60615"/>
                  </a:cubicBezTo>
                  <a:cubicBezTo>
                    <a:pt x="4634" y="69275"/>
                    <a:pt x="4634" y="73604"/>
                    <a:pt x="304" y="82264"/>
                  </a:cubicBezTo>
                  <a:cubicBezTo>
                    <a:pt x="-4025" y="125560"/>
                    <a:pt x="39271" y="134220"/>
                    <a:pt x="39271" y="112571"/>
                  </a:cubicBezTo>
                  <a:cubicBezTo>
                    <a:pt x="39271" y="82264"/>
                    <a:pt x="47931" y="8659"/>
                    <a:pt x="47931" y="8659"/>
                  </a:cubicBezTo>
                  <a:cubicBezTo>
                    <a:pt x="56590" y="4330"/>
                    <a:pt x="52260" y="4330"/>
                    <a:pt x="43601" y="0"/>
                  </a:cubicBezTo>
                  <a:close/>
                </a:path>
              </a:pathLst>
            </a:custGeom>
            <a:solidFill>
              <a:srgbClr val="265B90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55261286-C8C6-4411-8600-075960ED0E69}"/>
                </a:ext>
              </a:extLst>
            </p:cNvPr>
            <p:cNvSpPr/>
            <p:nvPr/>
          </p:nvSpPr>
          <p:spPr>
            <a:xfrm>
              <a:off x="16611251" y="3076650"/>
              <a:ext cx="53723" cy="91016"/>
            </a:xfrm>
            <a:custGeom>
              <a:avLst/>
              <a:gdLst>
                <a:gd name="connsiteX0" fmla="*/ 34637 w 53723"/>
                <a:gd name="connsiteY0" fmla="*/ 4330 h 91016"/>
                <a:gd name="connsiteX1" fmla="*/ 25978 w 53723"/>
                <a:gd name="connsiteY1" fmla="*/ 0 h 91016"/>
                <a:gd name="connsiteX2" fmla="*/ 12989 w 53723"/>
                <a:gd name="connsiteY2" fmla="*/ 38967 h 91016"/>
                <a:gd name="connsiteX3" fmla="*/ 0 w 53723"/>
                <a:gd name="connsiteY3" fmla="*/ 51956 h 91016"/>
                <a:gd name="connsiteX4" fmla="*/ 0 w 53723"/>
                <a:gd name="connsiteY4" fmla="*/ 82264 h 91016"/>
                <a:gd name="connsiteX5" fmla="*/ 51956 w 53723"/>
                <a:gd name="connsiteY5" fmla="*/ 82264 h 91016"/>
                <a:gd name="connsiteX6" fmla="*/ 34637 w 53723"/>
                <a:gd name="connsiteY6" fmla="*/ 4330 h 91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23" h="91016">
                  <a:moveTo>
                    <a:pt x="34637" y="4330"/>
                  </a:moveTo>
                  <a:lnTo>
                    <a:pt x="25978" y="0"/>
                  </a:lnTo>
                  <a:cubicBezTo>
                    <a:pt x="25978" y="12989"/>
                    <a:pt x="21648" y="25978"/>
                    <a:pt x="12989" y="38967"/>
                  </a:cubicBezTo>
                  <a:cubicBezTo>
                    <a:pt x="8659" y="43297"/>
                    <a:pt x="4330" y="47626"/>
                    <a:pt x="0" y="51956"/>
                  </a:cubicBezTo>
                  <a:cubicBezTo>
                    <a:pt x="0" y="64945"/>
                    <a:pt x="0" y="73604"/>
                    <a:pt x="0" y="82264"/>
                  </a:cubicBezTo>
                  <a:cubicBezTo>
                    <a:pt x="0" y="99582"/>
                    <a:pt x="43297" y="86594"/>
                    <a:pt x="51956" y="82264"/>
                  </a:cubicBezTo>
                  <a:cubicBezTo>
                    <a:pt x="60615" y="77934"/>
                    <a:pt x="34637" y="4330"/>
                    <a:pt x="34637" y="4330"/>
                  </a:cubicBezTo>
                  <a:close/>
                </a:path>
              </a:pathLst>
            </a:custGeom>
            <a:solidFill>
              <a:srgbClr val="265B90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4" name="Graphic 12">
              <a:extLst>
                <a:ext uri="{FF2B5EF4-FFF2-40B4-BE49-F238E27FC236}">
                  <a16:creationId xmlns:a16="http://schemas.microsoft.com/office/drawing/2014/main" id="{160A2502-B352-4BF8-BA16-86C3E94EDD73}"/>
                </a:ext>
              </a:extLst>
            </p:cNvPr>
            <p:cNvGrpSpPr/>
            <p:nvPr/>
          </p:nvGrpSpPr>
          <p:grpSpPr>
            <a:xfrm>
              <a:off x="16243229" y="2111134"/>
              <a:ext cx="1169010" cy="900571"/>
              <a:chOff x="16243229" y="2111134"/>
              <a:chExt cx="1169010" cy="900571"/>
            </a:xfrm>
            <a:solidFill>
              <a:srgbClr val="A39E89"/>
            </a:solidFill>
          </p:grpSpPr>
          <p:sp>
            <p:nvSpPr>
              <p:cNvPr id="265" name="Freeform: Shape 264">
                <a:extLst>
                  <a:ext uri="{FF2B5EF4-FFF2-40B4-BE49-F238E27FC236}">
                    <a16:creationId xmlns:a16="http://schemas.microsoft.com/office/drawing/2014/main" id="{6649DA30-33A3-4A0B-BF0F-C7465A740AE4}"/>
                  </a:ext>
                </a:extLst>
              </p:cNvPr>
              <p:cNvSpPr/>
              <p:nvPr/>
            </p:nvSpPr>
            <p:spPr>
              <a:xfrm>
                <a:off x="16446724" y="2340606"/>
                <a:ext cx="51955" cy="173186"/>
              </a:xfrm>
              <a:custGeom>
                <a:avLst/>
                <a:gdLst>
                  <a:gd name="connsiteX0" fmla="*/ 0 w 51955"/>
                  <a:gd name="connsiteY0" fmla="*/ 173187 h 173186"/>
                  <a:gd name="connsiteX1" fmla="*/ 0 w 51955"/>
                  <a:gd name="connsiteY1" fmla="*/ 142879 h 173186"/>
                  <a:gd name="connsiteX2" fmla="*/ 4330 w 51955"/>
                  <a:gd name="connsiteY2" fmla="*/ 112572 h 173186"/>
                  <a:gd name="connsiteX3" fmla="*/ 8659 w 51955"/>
                  <a:gd name="connsiteY3" fmla="*/ 95253 h 173186"/>
                  <a:gd name="connsiteX4" fmla="*/ 12989 w 51955"/>
                  <a:gd name="connsiteY4" fmla="*/ 77934 h 173186"/>
                  <a:gd name="connsiteX5" fmla="*/ 25978 w 51955"/>
                  <a:gd name="connsiteY5" fmla="*/ 47626 h 173186"/>
                  <a:gd name="connsiteX6" fmla="*/ 30308 w 51955"/>
                  <a:gd name="connsiteY6" fmla="*/ 34637 h 173186"/>
                  <a:gd name="connsiteX7" fmla="*/ 34637 w 51955"/>
                  <a:gd name="connsiteY7" fmla="*/ 21648 h 173186"/>
                  <a:gd name="connsiteX8" fmla="*/ 51956 w 51955"/>
                  <a:gd name="connsiteY8" fmla="*/ 0 h 173186"/>
                  <a:gd name="connsiteX9" fmla="*/ 43297 w 51955"/>
                  <a:gd name="connsiteY9" fmla="*/ 25978 h 173186"/>
                  <a:gd name="connsiteX10" fmla="*/ 38967 w 51955"/>
                  <a:gd name="connsiteY10" fmla="*/ 38967 h 173186"/>
                  <a:gd name="connsiteX11" fmla="*/ 34637 w 51955"/>
                  <a:gd name="connsiteY11" fmla="*/ 51956 h 173186"/>
                  <a:gd name="connsiteX12" fmla="*/ 30308 w 51955"/>
                  <a:gd name="connsiteY12" fmla="*/ 69275 h 173186"/>
                  <a:gd name="connsiteX13" fmla="*/ 25978 w 51955"/>
                  <a:gd name="connsiteY13" fmla="*/ 86593 h 173186"/>
                  <a:gd name="connsiteX14" fmla="*/ 21648 w 51955"/>
                  <a:gd name="connsiteY14" fmla="*/ 103912 h 173186"/>
                  <a:gd name="connsiteX15" fmla="*/ 17319 w 51955"/>
                  <a:gd name="connsiteY15" fmla="*/ 121231 h 173186"/>
                  <a:gd name="connsiteX16" fmla="*/ 8659 w 51955"/>
                  <a:gd name="connsiteY16" fmla="*/ 147209 h 173186"/>
                  <a:gd name="connsiteX17" fmla="*/ 4330 w 51955"/>
                  <a:gd name="connsiteY17" fmla="*/ 168857 h 173186"/>
                  <a:gd name="connsiteX18" fmla="*/ 0 w 51955"/>
                  <a:gd name="connsiteY18" fmla="*/ 173187 h 173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1955" h="173186">
                    <a:moveTo>
                      <a:pt x="0" y="173187"/>
                    </a:moveTo>
                    <a:cubicBezTo>
                      <a:pt x="0" y="173187"/>
                      <a:pt x="0" y="160198"/>
                      <a:pt x="0" y="142879"/>
                    </a:cubicBezTo>
                    <a:cubicBezTo>
                      <a:pt x="0" y="134220"/>
                      <a:pt x="4330" y="125560"/>
                      <a:pt x="4330" y="112572"/>
                    </a:cubicBezTo>
                    <a:cubicBezTo>
                      <a:pt x="4330" y="108242"/>
                      <a:pt x="8659" y="103912"/>
                      <a:pt x="8659" y="95253"/>
                    </a:cubicBezTo>
                    <a:cubicBezTo>
                      <a:pt x="8659" y="90923"/>
                      <a:pt x="12989" y="82264"/>
                      <a:pt x="12989" y="77934"/>
                    </a:cubicBezTo>
                    <a:cubicBezTo>
                      <a:pt x="17319" y="69275"/>
                      <a:pt x="21648" y="56286"/>
                      <a:pt x="25978" y="47626"/>
                    </a:cubicBezTo>
                    <a:cubicBezTo>
                      <a:pt x="30308" y="43297"/>
                      <a:pt x="30308" y="38967"/>
                      <a:pt x="30308" y="34637"/>
                    </a:cubicBezTo>
                    <a:cubicBezTo>
                      <a:pt x="30308" y="30308"/>
                      <a:pt x="34637" y="25978"/>
                      <a:pt x="34637" y="21648"/>
                    </a:cubicBezTo>
                    <a:cubicBezTo>
                      <a:pt x="43297" y="8659"/>
                      <a:pt x="51956" y="0"/>
                      <a:pt x="51956" y="0"/>
                    </a:cubicBezTo>
                    <a:cubicBezTo>
                      <a:pt x="51956" y="0"/>
                      <a:pt x="47626" y="8659"/>
                      <a:pt x="43297" y="25978"/>
                    </a:cubicBezTo>
                    <a:cubicBezTo>
                      <a:pt x="43297" y="30308"/>
                      <a:pt x="38967" y="34637"/>
                      <a:pt x="38967" y="38967"/>
                    </a:cubicBezTo>
                    <a:cubicBezTo>
                      <a:pt x="38967" y="43297"/>
                      <a:pt x="34637" y="47626"/>
                      <a:pt x="34637" y="51956"/>
                    </a:cubicBezTo>
                    <a:cubicBezTo>
                      <a:pt x="34637" y="56286"/>
                      <a:pt x="30308" y="60615"/>
                      <a:pt x="30308" y="69275"/>
                    </a:cubicBezTo>
                    <a:cubicBezTo>
                      <a:pt x="30308" y="73604"/>
                      <a:pt x="25978" y="77934"/>
                      <a:pt x="25978" y="86593"/>
                    </a:cubicBezTo>
                    <a:cubicBezTo>
                      <a:pt x="25978" y="90923"/>
                      <a:pt x="21648" y="95253"/>
                      <a:pt x="21648" y="103912"/>
                    </a:cubicBezTo>
                    <a:cubicBezTo>
                      <a:pt x="21648" y="108242"/>
                      <a:pt x="17319" y="112572"/>
                      <a:pt x="17319" y="121231"/>
                    </a:cubicBezTo>
                    <a:cubicBezTo>
                      <a:pt x="12989" y="129890"/>
                      <a:pt x="12989" y="142879"/>
                      <a:pt x="8659" y="147209"/>
                    </a:cubicBezTo>
                    <a:cubicBezTo>
                      <a:pt x="8659" y="155868"/>
                      <a:pt x="4330" y="160198"/>
                      <a:pt x="4330" y="168857"/>
                    </a:cubicBezTo>
                    <a:cubicBezTo>
                      <a:pt x="4330" y="173187"/>
                      <a:pt x="0" y="173187"/>
                      <a:pt x="0" y="173187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3C85C350-7CD9-4D4D-8CDD-3D41392B7FD8}"/>
                  </a:ext>
                </a:extLst>
              </p:cNvPr>
              <p:cNvSpPr/>
              <p:nvPr/>
            </p:nvSpPr>
            <p:spPr>
              <a:xfrm>
                <a:off x="16442394" y="2682650"/>
                <a:ext cx="56285" cy="95252"/>
              </a:xfrm>
              <a:custGeom>
                <a:avLst/>
                <a:gdLst>
                  <a:gd name="connsiteX0" fmla="*/ 56286 w 56285"/>
                  <a:gd name="connsiteY0" fmla="*/ 0 h 95252"/>
                  <a:gd name="connsiteX1" fmla="*/ 56286 w 56285"/>
                  <a:gd name="connsiteY1" fmla="*/ 4330 h 95252"/>
                  <a:gd name="connsiteX2" fmla="*/ 51956 w 56285"/>
                  <a:gd name="connsiteY2" fmla="*/ 17319 h 95252"/>
                  <a:gd name="connsiteX3" fmla="*/ 47626 w 56285"/>
                  <a:gd name="connsiteY3" fmla="*/ 34637 h 95252"/>
                  <a:gd name="connsiteX4" fmla="*/ 38967 w 56285"/>
                  <a:gd name="connsiteY4" fmla="*/ 51956 h 95252"/>
                  <a:gd name="connsiteX5" fmla="*/ 25978 w 56285"/>
                  <a:gd name="connsiteY5" fmla="*/ 69275 h 95252"/>
                  <a:gd name="connsiteX6" fmla="*/ 12989 w 56285"/>
                  <a:gd name="connsiteY6" fmla="*/ 82264 h 95252"/>
                  <a:gd name="connsiteX7" fmla="*/ 0 w 56285"/>
                  <a:gd name="connsiteY7" fmla="*/ 95253 h 95252"/>
                  <a:gd name="connsiteX8" fmla="*/ 8659 w 56285"/>
                  <a:gd name="connsiteY8" fmla="*/ 77934 h 95252"/>
                  <a:gd name="connsiteX9" fmla="*/ 12989 w 56285"/>
                  <a:gd name="connsiteY9" fmla="*/ 69275 h 95252"/>
                  <a:gd name="connsiteX10" fmla="*/ 17319 w 56285"/>
                  <a:gd name="connsiteY10" fmla="*/ 60615 h 95252"/>
                  <a:gd name="connsiteX11" fmla="*/ 30308 w 56285"/>
                  <a:gd name="connsiteY11" fmla="*/ 43297 h 95252"/>
                  <a:gd name="connsiteX12" fmla="*/ 38967 w 56285"/>
                  <a:gd name="connsiteY12" fmla="*/ 25978 h 95252"/>
                  <a:gd name="connsiteX13" fmla="*/ 43297 w 56285"/>
                  <a:gd name="connsiteY13" fmla="*/ 17319 h 95252"/>
                  <a:gd name="connsiteX14" fmla="*/ 47626 w 56285"/>
                  <a:gd name="connsiteY14" fmla="*/ 8659 h 95252"/>
                  <a:gd name="connsiteX15" fmla="*/ 56286 w 56285"/>
                  <a:gd name="connsiteY15" fmla="*/ 0 h 95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6285" h="95252">
                    <a:moveTo>
                      <a:pt x="56286" y="0"/>
                    </a:moveTo>
                    <a:cubicBezTo>
                      <a:pt x="56286" y="0"/>
                      <a:pt x="56286" y="0"/>
                      <a:pt x="56286" y="4330"/>
                    </a:cubicBezTo>
                    <a:cubicBezTo>
                      <a:pt x="56286" y="8659"/>
                      <a:pt x="56286" y="12989"/>
                      <a:pt x="51956" y="17319"/>
                    </a:cubicBezTo>
                    <a:cubicBezTo>
                      <a:pt x="51956" y="21648"/>
                      <a:pt x="47626" y="30308"/>
                      <a:pt x="47626" y="34637"/>
                    </a:cubicBezTo>
                    <a:cubicBezTo>
                      <a:pt x="43297" y="38967"/>
                      <a:pt x="43297" y="47626"/>
                      <a:pt x="38967" y="51956"/>
                    </a:cubicBezTo>
                    <a:cubicBezTo>
                      <a:pt x="34637" y="56286"/>
                      <a:pt x="30308" y="64945"/>
                      <a:pt x="25978" y="69275"/>
                    </a:cubicBezTo>
                    <a:cubicBezTo>
                      <a:pt x="21648" y="73604"/>
                      <a:pt x="17319" y="77934"/>
                      <a:pt x="12989" y="82264"/>
                    </a:cubicBezTo>
                    <a:cubicBezTo>
                      <a:pt x="4330" y="90923"/>
                      <a:pt x="0" y="95253"/>
                      <a:pt x="0" y="95253"/>
                    </a:cubicBezTo>
                    <a:cubicBezTo>
                      <a:pt x="0" y="95253"/>
                      <a:pt x="4330" y="86593"/>
                      <a:pt x="8659" y="77934"/>
                    </a:cubicBezTo>
                    <a:cubicBezTo>
                      <a:pt x="8659" y="73604"/>
                      <a:pt x="12989" y="73604"/>
                      <a:pt x="12989" y="69275"/>
                    </a:cubicBezTo>
                    <a:cubicBezTo>
                      <a:pt x="12989" y="64945"/>
                      <a:pt x="17319" y="64945"/>
                      <a:pt x="17319" y="60615"/>
                    </a:cubicBezTo>
                    <a:cubicBezTo>
                      <a:pt x="21648" y="56286"/>
                      <a:pt x="25978" y="47626"/>
                      <a:pt x="30308" y="43297"/>
                    </a:cubicBezTo>
                    <a:cubicBezTo>
                      <a:pt x="34637" y="38967"/>
                      <a:pt x="38967" y="30308"/>
                      <a:pt x="38967" y="25978"/>
                    </a:cubicBezTo>
                    <a:cubicBezTo>
                      <a:pt x="38967" y="21648"/>
                      <a:pt x="43297" y="21648"/>
                      <a:pt x="43297" y="17319"/>
                    </a:cubicBezTo>
                    <a:cubicBezTo>
                      <a:pt x="43297" y="12989"/>
                      <a:pt x="47626" y="12989"/>
                      <a:pt x="47626" y="8659"/>
                    </a:cubicBezTo>
                    <a:cubicBezTo>
                      <a:pt x="56286" y="8659"/>
                      <a:pt x="56286" y="0"/>
                      <a:pt x="56286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266">
                <a:extLst>
                  <a:ext uri="{FF2B5EF4-FFF2-40B4-BE49-F238E27FC236}">
                    <a16:creationId xmlns:a16="http://schemas.microsoft.com/office/drawing/2014/main" id="{6B743406-B979-4414-BC64-83D780D8C3EE}"/>
                  </a:ext>
                </a:extLst>
              </p:cNvPr>
              <p:cNvSpPr/>
              <p:nvPr/>
            </p:nvSpPr>
            <p:spPr>
              <a:xfrm>
                <a:off x="16243229" y="2340606"/>
                <a:ext cx="90923" cy="225142"/>
              </a:xfrm>
              <a:custGeom>
                <a:avLst/>
                <a:gdLst>
                  <a:gd name="connsiteX0" fmla="*/ 0 w 90923"/>
                  <a:gd name="connsiteY0" fmla="*/ 0 h 225142"/>
                  <a:gd name="connsiteX1" fmla="*/ 8659 w 90923"/>
                  <a:gd name="connsiteY1" fmla="*/ 4330 h 225142"/>
                  <a:gd name="connsiteX2" fmla="*/ 17319 w 90923"/>
                  <a:gd name="connsiteY2" fmla="*/ 12989 h 225142"/>
                  <a:gd name="connsiteX3" fmla="*/ 30308 w 90923"/>
                  <a:gd name="connsiteY3" fmla="*/ 21648 h 225142"/>
                  <a:gd name="connsiteX4" fmla="*/ 43297 w 90923"/>
                  <a:gd name="connsiteY4" fmla="*/ 34637 h 225142"/>
                  <a:gd name="connsiteX5" fmla="*/ 56286 w 90923"/>
                  <a:gd name="connsiteY5" fmla="*/ 51956 h 225142"/>
                  <a:gd name="connsiteX6" fmla="*/ 64945 w 90923"/>
                  <a:gd name="connsiteY6" fmla="*/ 73604 h 225142"/>
                  <a:gd name="connsiteX7" fmla="*/ 73604 w 90923"/>
                  <a:gd name="connsiteY7" fmla="*/ 95253 h 225142"/>
                  <a:gd name="connsiteX8" fmla="*/ 77934 w 90923"/>
                  <a:gd name="connsiteY8" fmla="*/ 108242 h 225142"/>
                  <a:gd name="connsiteX9" fmla="*/ 82264 w 90923"/>
                  <a:gd name="connsiteY9" fmla="*/ 121231 h 225142"/>
                  <a:gd name="connsiteX10" fmla="*/ 86593 w 90923"/>
                  <a:gd name="connsiteY10" fmla="*/ 142879 h 225142"/>
                  <a:gd name="connsiteX11" fmla="*/ 90923 w 90923"/>
                  <a:gd name="connsiteY11" fmla="*/ 164527 h 225142"/>
                  <a:gd name="connsiteX12" fmla="*/ 90923 w 90923"/>
                  <a:gd name="connsiteY12" fmla="*/ 181846 h 225142"/>
                  <a:gd name="connsiteX13" fmla="*/ 90923 w 90923"/>
                  <a:gd name="connsiteY13" fmla="*/ 212154 h 225142"/>
                  <a:gd name="connsiteX14" fmla="*/ 90923 w 90923"/>
                  <a:gd name="connsiteY14" fmla="*/ 225143 h 225142"/>
                  <a:gd name="connsiteX15" fmla="*/ 90923 w 90923"/>
                  <a:gd name="connsiteY15" fmla="*/ 216484 h 225142"/>
                  <a:gd name="connsiteX16" fmla="*/ 86593 w 90923"/>
                  <a:gd name="connsiteY16" fmla="*/ 186176 h 225142"/>
                  <a:gd name="connsiteX17" fmla="*/ 82264 w 90923"/>
                  <a:gd name="connsiteY17" fmla="*/ 168857 h 225142"/>
                  <a:gd name="connsiteX18" fmla="*/ 77934 w 90923"/>
                  <a:gd name="connsiteY18" fmla="*/ 147209 h 225142"/>
                  <a:gd name="connsiteX19" fmla="*/ 73604 w 90923"/>
                  <a:gd name="connsiteY19" fmla="*/ 125560 h 225142"/>
                  <a:gd name="connsiteX20" fmla="*/ 69275 w 90923"/>
                  <a:gd name="connsiteY20" fmla="*/ 112572 h 225142"/>
                  <a:gd name="connsiteX21" fmla="*/ 69275 w 90923"/>
                  <a:gd name="connsiteY21" fmla="*/ 99582 h 225142"/>
                  <a:gd name="connsiteX22" fmla="*/ 60615 w 90923"/>
                  <a:gd name="connsiteY22" fmla="*/ 77934 h 225142"/>
                  <a:gd name="connsiteX23" fmla="*/ 51956 w 90923"/>
                  <a:gd name="connsiteY23" fmla="*/ 56286 h 225142"/>
                  <a:gd name="connsiteX24" fmla="*/ 43297 w 90923"/>
                  <a:gd name="connsiteY24" fmla="*/ 38967 h 225142"/>
                  <a:gd name="connsiteX25" fmla="*/ 30308 w 90923"/>
                  <a:gd name="connsiteY25" fmla="*/ 25978 h 225142"/>
                  <a:gd name="connsiteX26" fmla="*/ 21648 w 90923"/>
                  <a:gd name="connsiteY26" fmla="*/ 12989 h 225142"/>
                  <a:gd name="connsiteX27" fmla="*/ 12989 w 90923"/>
                  <a:gd name="connsiteY27" fmla="*/ 4330 h 225142"/>
                  <a:gd name="connsiteX28" fmla="*/ 0 w 90923"/>
                  <a:gd name="connsiteY28" fmla="*/ 0 h 225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90923" h="225142">
                    <a:moveTo>
                      <a:pt x="0" y="0"/>
                    </a:moveTo>
                    <a:cubicBezTo>
                      <a:pt x="0" y="0"/>
                      <a:pt x="4330" y="0"/>
                      <a:pt x="8659" y="4330"/>
                    </a:cubicBezTo>
                    <a:cubicBezTo>
                      <a:pt x="12989" y="4330"/>
                      <a:pt x="17319" y="8659"/>
                      <a:pt x="17319" y="12989"/>
                    </a:cubicBezTo>
                    <a:cubicBezTo>
                      <a:pt x="21648" y="17319"/>
                      <a:pt x="25978" y="17319"/>
                      <a:pt x="30308" y="21648"/>
                    </a:cubicBezTo>
                    <a:cubicBezTo>
                      <a:pt x="34637" y="25978"/>
                      <a:pt x="38967" y="30308"/>
                      <a:pt x="43297" y="34637"/>
                    </a:cubicBezTo>
                    <a:cubicBezTo>
                      <a:pt x="47626" y="38967"/>
                      <a:pt x="51956" y="47626"/>
                      <a:pt x="56286" y="51956"/>
                    </a:cubicBezTo>
                    <a:cubicBezTo>
                      <a:pt x="60615" y="60615"/>
                      <a:pt x="64945" y="64945"/>
                      <a:pt x="64945" y="73604"/>
                    </a:cubicBezTo>
                    <a:cubicBezTo>
                      <a:pt x="69275" y="82264"/>
                      <a:pt x="69275" y="86593"/>
                      <a:pt x="73604" y="95253"/>
                    </a:cubicBezTo>
                    <a:lnTo>
                      <a:pt x="77934" y="108242"/>
                    </a:lnTo>
                    <a:cubicBezTo>
                      <a:pt x="77934" y="112572"/>
                      <a:pt x="77934" y="116901"/>
                      <a:pt x="82264" y="121231"/>
                    </a:cubicBezTo>
                    <a:cubicBezTo>
                      <a:pt x="82264" y="129890"/>
                      <a:pt x="86593" y="134220"/>
                      <a:pt x="86593" y="142879"/>
                    </a:cubicBezTo>
                    <a:cubicBezTo>
                      <a:pt x="86593" y="151538"/>
                      <a:pt x="90923" y="155868"/>
                      <a:pt x="90923" y="164527"/>
                    </a:cubicBezTo>
                    <a:cubicBezTo>
                      <a:pt x="90923" y="173187"/>
                      <a:pt x="90923" y="177517"/>
                      <a:pt x="90923" y="181846"/>
                    </a:cubicBezTo>
                    <a:cubicBezTo>
                      <a:pt x="90923" y="194835"/>
                      <a:pt x="90923" y="203495"/>
                      <a:pt x="90923" y="212154"/>
                    </a:cubicBezTo>
                    <a:cubicBezTo>
                      <a:pt x="90923" y="220813"/>
                      <a:pt x="90923" y="225143"/>
                      <a:pt x="90923" y="225143"/>
                    </a:cubicBezTo>
                    <a:cubicBezTo>
                      <a:pt x="90923" y="225143"/>
                      <a:pt x="90923" y="220813"/>
                      <a:pt x="90923" y="216484"/>
                    </a:cubicBezTo>
                    <a:cubicBezTo>
                      <a:pt x="90923" y="207824"/>
                      <a:pt x="90923" y="199165"/>
                      <a:pt x="86593" y="186176"/>
                    </a:cubicBezTo>
                    <a:cubicBezTo>
                      <a:pt x="86593" y="181846"/>
                      <a:pt x="86593" y="173187"/>
                      <a:pt x="82264" y="168857"/>
                    </a:cubicBezTo>
                    <a:cubicBezTo>
                      <a:pt x="82264" y="160198"/>
                      <a:pt x="77934" y="155868"/>
                      <a:pt x="77934" y="147209"/>
                    </a:cubicBezTo>
                    <a:cubicBezTo>
                      <a:pt x="77934" y="138549"/>
                      <a:pt x="73604" y="134220"/>
                      <a:pt x="73604" y="125560"/>
                    </a:cubicBezTo>
                    <a:cubicBezTo>
                      <a:pt x="73604" y="121231"/>
                      <a:pt x="73604" y="116901"/>
                      <a:pt x="69275" y="112572"/>
                    </a:cubicBezTo>
                    <a:lnTo>
                      <a:pt x="69275" y="99582"/>
                    </a:lnTo>
                    <a:cubicBezTo>
                      <a:pt x="64945" y="90923"/>
                      <a:pt x="64945" y="86593"/>
                      <a:pt x="60615" y="77934"/>
                    </a:cubicBezTo>
                    <a:cubicBezTo>
                      <a:pt x="56286" y="69275"/>
                      <a:pt x="51956" y="64945"/>
                      <a:pt x="51956" y="56286"/>
                    </a:cubicBezTo>
                    <a:cubicBezTo>
                      <a:pt x="47626" y="51956"/>
                      <a:pt x="43297" y="43297"/>
                      <a:pt x="43297" y="38967"/>
                    </a:cubicBezTo>
                    <a:cubicBezTo>
                      <a:pt x="38967" y="34637"/>
                      <a:pt x="34637" y="30308"/>
                      <a:pt x="30308" y="25978"/>
                    </a:cubicBezTo>
                    <a:cubicBezTo>
                      <a:pt x="25978" y="21648"/>
                      <a:pt x="21648" y="17319"/>
                      <a:pt x="21648" y="12989"/>
                    </a:cubicBezTo>
                    <a:cubicBezTo>
                      <a:pt x="17319" y="8659"/>
                      <a:pt x="12989" y="8659"/>
                      <a:pt x="12989" y="4330"/>
                    </a:cubicBezTo>
                    <a:cubicBezTo>
                      <a:pt x="433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267">
                <a:extLst>
                  <a:ext uri="{FF2B5EF4-FFF2-40B4-BE49-F238E27FC236}">
                    <a16:creationId xmlns:a16="http://schemas.microsoft.com/office/drawing/2014/main" id="{28AAE234-42F9-468B-BCA0-6FD9C2428FAF}"/>
                  </a:ext>
                </a:extLst>
              </p:cNvPr>
              <p:cNvSpPr/>
              <p:nvPr/>
            </p:nvSpPr>
            <p:spPr>
              <a:xfrm>
                <a:off x="17377602" y="2111134"/>
                <a:ext cx="34637" cy="194835"/>
              </a:xfrm>
              <a:custGeom>
                <a:avLst/>
                <a:gdLst>
                  <a:gd name="connsiteX0" fmla="*/ 30308 w 34637"/>
                  <a:gd name="connsiteY0" fmla="*/ 0 h 194835"/>
                  <a:gd name="connsiteX1" fmla="*/ 25978 w 34637"/>
                  <a:gd name="connsiteY1" fmla="*/ 8659 h 194835"/>
                  <a:gd name="connsiteX2" fmla="*/ 17319 w 34637"/>
                  <a:gd name="connsiteY2" fmla="*/ 30308 h 194835"/>
                  <a:gd name="connsiteX3" fmla="*/ 12989 w 34637"/>
                  <a:gd name="connsiteY3" fmla="*/ 47626 h 194835"/>
                  <a:gd name="connsiteX4" fmla="*/ 8659 w 34637"/>
                  <a:gd name="connsiteY4" fmla="*/ 64945 h 194835"/>
                  <a:gd name="connsiteX5" fmla="*/ 8659 w 34637"/>
                  <a:gd name="connsiteY5" fmla="*/ 82264 h 194835"/>
                  <a:gd name="connsiteX6" fmla="*/ 8659 w 34637"/>
                  <a:gd name="connsiteY6" fmla="*/ 90923 h 194835"/>
                  <a:gd name="connsiteX7" fmla="*/ 8659 w 34637"/>
                  <a:gd name="connsiteY7" fmla="*/ 99582 h 194835"/>
                  <a:gd name="connsiteX8" fmla="*/ 8659 w 34637"/>
                  <a:gd name="connsiteY8" fmla="*/ 116901 h 194835"/>
                  <a:gd name="connsiteX9" fmla="*/ 12989 w 34637"/>
                  <a:gd name="connsiteY9" fmla="*/ 134220 h 194835"/>
                  <a:gd name="connsiteX10" fmla="*/ 17319 w 34637"/>
                  <a:gd name="connsiteY10" fmla="*/ 151538 h 194835"/>
                  <a:gd name="connsiteX11" fmla="*/ 21648 w 34637"/>
                  <a:gd name="connsiteY11" fmla="*/ 164527 h 194835"/>
                  <a:gd name="connsiteX12" fmla="*/ 25978 w 34637"/>
                  <a:gd name="connsiteY12" fmla="*/ 177516 h 194835"/>
                  <a:gd name="connsiteX13" fmla="*/ 30308 w 34637"/>
                  <a:gd name="connsiteY13" fmla="*/ 186176 h 194835"/>
                  <a:gd name="connsiteX14" fmla="*/ 34637 w 34637"/>
                  <a:gd name="connsiteY14" fmla="*/ 194835 h 194835"/>
                  <a:gd name="connsiteX15" fmla="*/ 30308 w 34637"/>
                  <a:gd name="connsiteY15" fmla="*/ 186176 h 194835"/>
                  <a:gd name="connsiteX16" fmla="*/ 25978 w 34637"/>
                  <a:gd name="connsiteY16" fmla="*/ 177516 h 194835"/>
                  <a:gd name="connsiteX17" fmla="*/ 17319 w 34637"/>
                  <a:gd name="connsiteY17" fmla="*/ 164527 h 194835"/>
                  <a:gd name="connsiteX18" fmla="*/ 17319 w 34637"/>
                  <a:gd name="connsiteY18" fmla="*/ 160198 h 194835"/>
                  <a:gd name="connsiteX19" fmla="*/ 8659 w 34637"/>
                  <a:gd name="connsiteY19" fmla="*/ 142879 h 194835"/>
                  <a:gd name="connsiteX20" fmla="*/ 4330 w 34637"/>
                  <a:gd name="connsiteY20" fmla="*/ 125560 h 194835"/>
                  <a:gd name="connsiteX21" fmla="*/ 0 w 34637"/>
                  <a:gd name="connsiteY21" fmla="*/ 103912 h 194835"/>
                  <a:gd name="connsiteX22" fmla="*/ 0 w 34637"/>
                  <a:gd name="connsiteY22" fmla="*/ 95253 h 194835"/>
                  <a:gd name="connsiteX23" fmla="*/ 0 w 34637"/>
                  <a:gd name="connsiteY23" fmla="*/ 86593 h 194835"/>
                  <a:gd name="connsiteX24" fmla="*/ 4330 w 34637"/>
                  <a:gd name="connsiteY24" fmla="*/ 64945 h 194835"/>
                  <a:gd name="connsiteX25" fmla="*/ 12989 w 34637"/>
                  <a:gd name="connsiteY25" fmla="*/ 30308 h 194835"/>
                  <a:gd name="connsiteX26" fmla="*/ 25978 w 34637"/>
                  <a:gd name="connsiteY26" fmla="*/ 8659 h 194835"/>
                  <a:gd name="connsiteX27" fmla="*/ 30308 w 34637"/>
                  <a:gd name="connsiteY27" fmla="*/ 0 h 19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34637" h="194835">
                    <a:moveTo>
                      <a:pt x="30308" y="0"/>
                    </a:moveTo>
                    <a:cubicBezTo>
                      <a:pt x="30308" y="0"/>
                      <a:pt x="30308" y="4330"/>
                      <a:pt x="25978" y="8659"/>
                    </a:cubicBezTo>
                    <a:cubicBezTo>
                      <a:pt x="21648" y="12989"/>
                      <a:pt x="21648" y="21648"/>
                      <a:pt x="17319" y="30308"/>
                    </a:cubicBezTo>
                    <a:cubicBezTo>
                      <a:pt x="17319" y="34637"/>
                      <a:pt x="12989" y="38967"/>
                      <a:pt x="12989" y="47626"/>
                    </a:cubicBezTo>
                    <a:cubicBezTo>
                      <a:pt x="12989" y="51956"/>
                      <a:pt x="12989" y="60615"/>
                      <a:pt x="8659" y="64945"/>
                    </a:cubicBezTo>
                    <a:cubicBezTo>
                      <a:pt x="8659" y="69275"/>
                      <a:pt x="8659" y="77934"/>
                      <a:pt x="8659" y="82264"/>
                    </a:cubicBezTo>
                    <a:cubicBezTo>
                      <a:pt x="8659" y="86593"/>
                      <a:pt x="8659" y="86593"/>
                      <a:pt x="8659" y="90923"/>
                    </a:cubicBezTo>
                    <a:lnTo>
                      <a:pt x="8659" y="99582"/>
                    </a:lnTo>
                    <a:cubicBezTo>
                      <a:pt x="8659" y="108242"/>
                      <a:pt x="8659" y="112571"/>
                      <a:pt x="8659" y="116901"/>
                    </a:cubicBezTo>
                    <a:cubicBezTo>
                      <a:pt x="8659" y="121231"/>
                      <a:pt x="12989" y="129890"/>
                      <a:pt x="12989" y="134220"/>
                    </a:cubicBezTo>
                    <a:cubicBezTo>
                      <a:pt x="12989" y="138549"/>
                      <a:pt x="17319" y="147209"/>
                      <a:pt x="17319" y="151538"/>
                    </a:cubicBezTo>
                    <a:cubicBezTo>
                      <a:pt x="17319" y="155868"/>
                      <a:pt x="21648" y="160198"/>
                      <a:pt x="21648" y="164527"/>
                    </a:cubicBezTo>
                    <a:cubicBezTo>
                      <a:pt x="25978" y="168857"/>
                      <a:pt x="25978" y="173187"/>
                      <a:pt x="25978" y="177516"/>
                    </a:cubicBezTo>
                    <a:cubicBezTo>
                      <a:pt x="25978" y="181846"/>
                      <a:pt x="30308" y="186176"/>
                      <a:pt x="30308" y="186176"/>
                    </a:cubicBezTo>
                    <a:cubicBezTo>
                      <a:pt x="34637" y="190506"/>
                      <a:pt x="34637" y="194835"/>
                      <a:pt x="34637" y="194835"/>
                    </a:cubicBezTo>
                    <a:cubicBezTo>
                      <a:pt x="34637" y="194835"/>
                      <a:pt x="34637" y="190506"/>
                      <a:pt x="30308" y="186176"/>
                    </a:cubicBezTo>
                    <a:cubicBezTo>
                      <a:pt x="30308" y="181846"/>
                      <a:pt x="25978" y="181846"/>
                      <a:pt x="25978" y="177516"/>
                    </a:cubicBezTo>
                    <a:cubicBezTo>
                      <a:pt x="21648" y="173187"/>
                      <a:pt x="21648" y="168857"/>
                      <a:pt x="17319" y="164527"/>
                    </a:cubicBezTo>
                    <a:cubicBezTo>
                      <a:pt x="21648" y="173187"/>
                      <a:pt x="17319" y="168857"/>
                      <a:pt x="17319" y="160198"/>
                    </a:cubicBezTo>
                    <a:cubicBezTo>
                      <a:pt x="17319" y="155868"/>
                      <a:pt x="12989" y="147209"/>
                      <a:pt x="8659" y="142879"/>
                    </a:cubicBezTo>
                    <a:cubicBezTo>
                      <a:pt x="8659" y="138549"/>
                      <a:pt x="4330" y="129890"/>
                      <a:pt x="4330" y="125560"/>
                    </a:cubicBezTo>
                    <a:cubicBezTo>
                      <a:pt x="4330" y="116901"/>
                      <a:pt x="0" y="112571"/>
                      <a:pt x="0" y="103912"/>
                    </a:cubicBezTo>
                    <a:lnTo>
                      <a:pt x="0" y="95253"/>
                    </a:lnTo>
                    <a:cubicBezTo>
                      <a:pt x="0" y="90923"/>
                      <a:pt x="0" y="86593"/>
                      <a:pt x="0" y="86593"/>
                    </a:cubicBezTo>
                    <a:cubicBezTo>
                      <a:pt x="0" y="77934"/>
                      <a:pt x="0" y="73604"/>
                      <a:pt x="4330" y="64945"/>
                    </a:cubicBezTo>
                    <a:cubicBezTo>
                      <a:pt x="8659" y="51956"/>
                      <a:pt x="8659" y="38967"/>
                      <a:pt x="12989" y="30308"/>
                    </a:cubicBezTo>
                    <a:cubicBezTo>
                      <a:pt x="17319" y="21648"/>
                      <a:pt x="21648" y="12989"/>
                      <a:pt x="25978" y="8659"/>
                    </a:cubicBezTo>
                    <a:cubicBezTo>
                      <a:pt x="30308" y="4330"/>
                      <a:pt x="30308" y="0"/>
                      <a:pt x="30308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268">
                <a:extLst>
                  <a:ext uri="{FF2B5EF4-FFF2-40B4-BE49-F238E27FC236}">
                    <a16:creationId xmlns:a16="http://schemas.microsoft.com/office/drawing/2014/main" id="{E86B8C4F-D960-4FE1-84A1-471ED89CD27B}"/>
                  </a:ext>
                </a:extLst>
              </p:cNvPr>
              <p:cNvSpPr/>
              <p:nvPr/>
            </p:nvSpPr>
            <p:spPr>
              <a:xfrm>
                <a:off x="17061537" y="2137111"/>
                <a:ext cx="12988" cy="51956"/>
              </a:xfrm>
              <a:custGeom>
                <a:avLst/>
                <a:gdLst>
                  <a:gd name="connsiteX0" fmla="*/ 12989 w 12988"/>
                  <a:gd name="connsiteY0" fmla="*/ 0 h 51956"/>
                  <a:gd name="connsiteX1" fmla="*/ 12989 w 12988"/>
                  <a:gd name="connsiteY1" fmla="*/ 8659 h 51956"/>
                  <a:gd name="connsiteX2" fmla="*/ 8659 w 12988"/>
                  <a:gd name="connsiteY2" fmla="*/ 25978 h 51956"/>
                  <a:gd name="connsiteX3" fmla="*/ 8659 w 12988"/>
                  <a:gd name="connsiteY3" fmla="*/ 34637 h 51956"/>
                  <a:gd name="connsiteX4" fmla="*/ 8659 w 12988"/>
                  <a:gd name="connsiteY4" fmla="*/ 43297 h 51956"/>
                  <a:gd name="connsiteX5" fmla="*/ 4330 w 12988"/>
                  <a:gd name="connsiteY5" fmla="*/ 51956 h 51956"/>
                  <a:gd name="connsiteX6" fmla="*/ 0 w 12988"/>
                  <a:gd name="connsiteY6" fmla="*/ 43297 h 51956"/>
                  <a:gd name="connsiteX7" fmla="*/ 0 w 12988"/>
                  <a:gd name="connsiteY7" fmla="*/ 34637 h 51956"/>
                  <a:gd name="connsiteX8" fmla="*/ 0 w 12988"/>
                  <a:gd name="connsiteY8" fmla="*/ 21648 h 51956"/>
                  <a:gd name="connsiteX9" fmla="*/ 4330 w 12988"/>
                  <a:gd name="connsiteY9" fmla="*/ 8659 h 51956"/>
                  <a:gd name="connsiteX10" fmla="*/ 8659 w 12988"/>
                  <a:gd name="connsiteY10" fmla="*/ 0 h 51956"/>
                  <a:gd name="connsiteX11" fmla="*/ 12989 w 12988"/>
                  <a:gd name="connsiteY11" fmla="*/ 0 h 51956"/>
                  <a:gd name="connsiteX12" fmla="*/ 12989 w 12988"/>
                  <a:gd name="connsiteY12" fmla="*/ 0 h 519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988" h="51956">
                    <a:moveTo>
                      <a:pt x="12989" y="0"/>
                    </a:moveTo>
                    <a:cubicBezTo>
                      <a:pt x="12989" y="0"/>
                      <a:pt x="12989" y="4330"/>
                      <a:pt x="12989" y="8659"/>
                    </a:cubicBezTo>
                    <a:cubicBezTo>
                      <a:pt x="12989" y="12989"/>
                      <a:pt x="12989" y="21648"/>
                      <a:pt x="8659" y="25978"/>
                    </a:cubicBezTo>
                    <a:cubicBezTo>
                      <a:pt x="8659" y="30308"/>
                      <a:pt x="8659" y="34637"/>
                      <a:pt x="8659" y="34637"/>
                    </a:cubicBezTo>
                    <a:cubicBezTo>
                      <a:pt x="8659" y="38967"/>
                      <a:pt x="8659" y="38967"/>
                      <a:pt x="8659" y="43297"/>
                    </a:cubicBezTo>
                    <a:cubicBezTo>
                      <a:pt x="8659" y="47626"/>
                      <a:pt x="4330" y="51956"/>
                      <a:pt x="4330" y="51956"/>
                    </a:cubicBezTo>
                    <a:cubicBezTo>
                      <a:pt x="4330" y="51956"/>
                      <a:pt x="4330" y="47626"/>
                      <a:pt x="0" y="43297"/>
                    </a:cubicBezTo>
                    <a:cubicBezTo>
                      <a:pt x="0" y="38967"/>
                      <a:pt x="0" y="38967"/>
                      <a:pt x="0" y="34637"/>
                    </a:cubicBezTo>
                    <a:cubicBezTo>
                      <a:pt x="0" y="30308"/>
                      <a:pt x="0" y="25978"/>
                      <a:pt x="0" y="21648"/>
                    </a:cubicBezTo>
                    <a:cubicBezTo>
                      <a:pt x="0" y="17319"/>
                      <a:pt x="0" y="12989"/>
                      <a:pt x="4330" y="8659"/>
                    </a:cubicBezTo>
                    <a:cubicBezTo>
                      <a:pt x="4330" y="4330"/>
                      <a:pt x="8659" y="0"/>
                      <a:pt x="8659" y="0"/>
                    </a:cubicBezTo>
                    <a:cubicBezTo>
                      <a:pt x="8659" y="4330"/>
                      <a:pt x="8659" y="4330"/>
                      <a:pt x="12989" y="0"/>
                    </a:cubicBezTo>
                    <a:cubicBezTo>
                      <a:pt x="8659" y="0"/>
                      <a:pt x="12989" y="0"/>
                      <a:pt x="12989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269">
                <a:extLst>
                  <a:ext uri="{FF2B5EF4-FFF2-40B4-BE49-F238E27FC236}">
                    <a16:creationId xmlns:a16="http://schemas.microsoft.com/office/drawing/2014/main" id="{CF56252B-FA47-4143-B531-BD6987C9E2D2}"/>
                  </a:ext>
                </a:extLst>
              </p:cNvPr>
              <p:cNvSpPr/>
              <p:nvPr/>
            </p:nvSpPr>
            <p:spPr>
              <a:xfrm>
                <a:off x="17226064" y="2890474"/>
                <a:ext cx="34637" cy="121230"/>
              </a:xfrm>
              <a:custGeom>
                <a:avLst/>
                <a:gdLst>
                  <a:gd name="connsiteX0" fmla="*/ 34637 w 34637"/>
                  <a:gd name="connsiteY0" fmla="*/ 0 h 121230"/>
                  <a:gd name="connsiteX1" fmla="*/ 34637 w 34637"/>
                  <a:gd name="connsiteY1" fmla="*/ 21648 h 121230"/>
                  <a:gd name="connsiteX2" fmla="*/ 30308 w 34637"/>
                  <a:gd name="connsiteY2" fmla="*/ 43297 h 121230"/>
                  <a:gd name="connsiteX3" fmla="*/ 25978 w 34637"/>
                  <a:gd name="connsiteY3" fmla="*/ 64945 h 121230"/>
                  <a:gd name="connsiteX4" fmla="*/ 21648 w 34637"/>
                  <a:gd name="connsiteY4" fmla="*/ 77934 h 121230"/>
                  <a:gd name="connsiteX5" fmla="*/ 17319 w 34637"/>
                  <a:gd name="connsiteY5" fmla="*/ 86593 h 121230"/>
                  <a:gd name="connsiteX6" fmla="*/ 8659 w 34637"/>
                  <a:gd name="connsiteY6" fmla="*/ 103912 h 121230"/>
                  <a:gd name="connsiteX7" fmla="*/ 0 w 34637"/>
                  <a:gd name="connsiteY7" fmla="*/ 121231 h 121230"/>
                  <a:gd name="connsiteX8" fmla="*/ 4330 w 34637"/>
                  <a:gd name="connsiteY8" fmla="*/ 99582 h 121230"/>
                  <a:gd name="connsiteX9" fmla="*/ 8659 w 34637"/>
                  <a:gd name="connsiteY9" fmla="*/ 82264 h 121230"/>
                  <a:gd name="connsiteX10" fmla="*/ 12989 w 34637"/>
                  <a:gd name="connsiteY10" fmla="*/ 60615 h 121230"/>
                  <a:gd name="connsiteX11" fmla="*/ 17319 w 34637"/>
                  <a:gd name="connsiteY11" fmla="*/ 38967 h 121230"/>
                  <a:gd name="connsiteX12" fmla="*/ 21648 w 34637"/>
                  <a:gd name="connsiteY12" fmla="*/ 21648 h 121230"/>
                  <a:gd name="connsiteX13" fmla="*/ 25978 w 34637"/>
                  <a:gd name="connsiteY13" fmla="*/ 8659 h 121230"/>
                  <a:gd name="connsiteX14" fmla="*/ 34637 w 34637"/>
                  <a:gd name="connsiteY14" fmla="*/ 0 h 121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637" h="121230">
                    <a:moveTo>
                      <a:pt x="34637" y="0"/>
                    </a:moveTo>
                    <a:cubicBezTo>
                      <a:pt x="34637" y="0"/>
                      <a:pt x="34637" y="8659"/>
                      <a:pt x="34637" y="21648"/>
                    </a:cubicBezTo>
                    <a:cubicBezTo>
                      <a:pt x="34637" y="25978"/>
                      <a:pt x="34637" y="34637"/>
                      <a:pt x="30308" y="43297"/>
                    </a:cubicBezTo>
                    <a:cubicBezTo>
                      <a:pt x="30308" y="51956"/>
                      <a:pt x="25978" y="56286"/>
                      <a:pt x="25978" y="64945"/>
                    </a:cubicBezTo>
                    <a:cubicBezTo>
                      <a:pt x="25978" y="69275"/>
                      <a:pt x="25978" y="73604"/>
                      <a:pt x="21648" y="77934"/>
                    </a:cubicBezTo>
                    <a:cubicBezTo>
                      <a:pt x="21648" y="82264"/>
                      <a:pt x="17319" y="86593"/>
                      <a:pt x="17319" y="86593"/>
                    </a:cubicBezTo>
                    <a:cubicBezTo>
                      <a:pt x="12989" y="95253"/>
                      <a:pt x="12989" y="99582"/>
                      <a:pt x="8659" y="103912"/>
                    </a:cubicBezTo>
                    <a:cubicBezTo>
                      <a:pt x="4330" y="112571"/>
                      <a:pt x="0" y="121231"/>
                      <a:pt x="0" y="121231"/>
                    </a:cubicBezTo>
                    <a:cubicBezTo>
                      <a:pt x="0" y="121231"/>
                      <a:pt x="0" y="112571"/>
                      <a:pt x="4330" y="99582"/>
                    </a:cubicBezTo>
                    <a:cubicBezTo>
                      <a:pt x="4330" y="95253"/>
                      <a:pt x="8659" y="86593"/>
                      <a:pt x="8659" y="82264"/>
                    </a:cubicBezTo>
                    <a:cubicBezTo>
                      <a:pt x="8659" y="73604"/>
                      <a:pt x="12989" y="69275"/>
                      <a:pt x="12989" y="60615"/>
                    </a:cubicBezTo>
                    <a:cubicBezTo>
                      <a:pt x="12989" y="51956"/>
                      <a:pt x="17319" y="47626"/>
                      <a:pt x="17319" y="38967"/>
                    </a:cubicBezTo>
                    <a:cubicBezTo>
                      <a:pt x="17319" y="30308"/>
                      <a:pt x="21648" y="25978"/>
                      <a:pt x="21648" y="21648"/>
                    </a:cubicBezTo>
                    <a:cubicBezTo>
                      <a:pt x="21648" y="17319"/>
                      <a:pt x="25978" y="12989"/>
                      <a:pt x="25978" y="8659"/>
                    </a:cubicBezTo>
                    <a:cubicBezTo>
                      <a:pt x="34637" y="0"/>
                      <a:pt x="34637" y="0"/>
                      <a:pt x="34637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270">
                <a:extLst>
                  <a:ext uri="{FF2B5EF4-FFF2-40B4-BE49-F238E27FC236}">
                    <a16:creationId xmlns:a16="http://schemas.microsoft.com/office/drawing/2014/main" id="{E979FC38-3BEB-4E15-AD6D-987DF576C179}"/>
                  </a:ext>
                </a:extLst>
              </p:cNvPr>
              <p:cNvSpPr/>
              <p:nvPr/>
            </p:nvSpPr>
            <p:spPr>
              <a:xfrm>
                <a:off x="16689185" y="2163090"/>
                <a:ext cx="38967" cy="56285"/>
              </a:xfrm>
              <a:custGeom>
                <a:avLst/>
                <a:gdLst>
                  <a:gd name="connsiteX0" fmla="*/ 0 w 38967"/>
                  <a:gd name="connsiteY0" fmla="*/ 0 h 56285"/>
                  <a:gd name="connsiteX1" fmla="*/ 8659 w 38967"/>
                  <a:gd name="connsiteY1" fmla="*/ 8659 h 56285"/>
                  <a:gd name="connsiteX2" fmla="*/ 21648 w 38967"/>
                  <a:gd name="connsiteY2" fmla="*/ 25978 h 56285"/>
                  <a:gd name="connsiteX3" fmla="*/ 34637 w 38967"/>
                  <a:gd name="connsiteY3" fmla="*/ 47626 h 56285"/>
                  <a:gd name="connsiteX4" fmla="*/ 38967 w 38967"/>
                  <a:gd name="connsiteY4" fmla="*/ 56286 h 56285"/>
                  <a:gd name="connsiteX5" fmla="*/ 30308 w 38967"/>
                  <a:gd name="connsiteY5" fmla="*/ 47626 h 56285"/>
                  <a:gd name="connsiteX6" fmla="*/ 17319 w 38967"/>
                  <a:gd name="connsiteY6" fmla="*/ 30308 h 56285"/>
                  <a:gd name="connsiteX7" fmla="*/ 4330 w 38967"/>
                  <a:gd name="connsiteY7" fmla="*/ 8659 h 56285"/>
                  <a:gd name="connsiteX8" fmla="*/ 0 w 38967"/>
                  <a:gd name="connsiteY8" fmla="*/ 0 h 56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67" h="56285">
                    <a:moveTo>
                      <a:pt x="0" y="0"/>
                    </a:moveTo>
                    <a:cubicBezTo>
                      <a:pt x="0" y="0"/>
                      <a:pt x="4330" y="4330"/>
                      <a:pt x="8659" y="8659"/>
                    </a:cubicBezTo>
                    <a:cubicBezTo>
                      <a:pt x="12989" y="12989"/>
                      <a:pt x="17319" y="21648"/>
                      <a:pt x="21648" y="25978"/>
                    </a:cubicBezTo>
                    <a:cubicBezTo>
                      <a:pt x="25978" y="34637"/>
                      <a:pt x="30308" y="43297"/>
                      <a:pt x="34637" y="47626"/>
                    </a:cubicBezTo>
                    <a:cubicBezTo>
                      <a:pt x="38967" y="51956"/>
                      <a:pt x="38967" y="56286"/>
                      <a:pt x="38967" y="56286"/>
                    </a:cubicBezTo>
                    <a:cubicBezTo>
                      <a:pt x="38967" y="56286"/>
                      <a:pt x="34637" y="51956"/>
                      <a:pt x="30308" y="47626"/>
                    </a:cubicBezTo>
                    <a:cubicBezTo>
                      <a:pt x="25978" y="43297"/>
                      <a:pt x="21648" y="34637"/>
                      <a:pt x="17319" y="30308"/>
                    </a:cubicBezTo>
                    <a:cubicBezTo>
                      <a:pt x="12989" y="21648"/>
                      <a:pt x="8659" y="12989"/>
                      <a:pt x="4330" y="8659"/>
                    </a:cubicBezTo>
                    <a:cubicBezTo>
                      <a:pt x="0" y="43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271">
                <a:extLst>
                  <a:ext uri="{FF2B5EF4-FFF2-40B4-BE49-F238E27FC236}">
                    <a16:creationId xmlns:a16="http://schemas.microsoft.com/office/drawing/2014/main" id="{67D040B9-7FBB-4AB4-B094-384E02622396}"/>
                  </a:ext>
                </a:extLst>
              </p:cNvPr>
              <p:cNvSpPr/>
              <p:nvPr/>
            </p:nvSpPr>
            <p:spPr>
              <a:xfrm>
                <a:off x="16884020" y="2158760"/>
                <a:ext cx="38966" cy="77934"/>
              </a:xfrm>
              <a:custGeom>
                <a:avLst/>
                <a:gdLst>
                  <a:gd name="connsiteX0" fmla="*/ 38967 w 38966"/>
                  <a:gd name="connsiteY0" fmla="*/ 0 h 77934"/>
                  <a:gd name="connsiteX1" fmla="*/ 38967 w 38966"/>
                  <a:gd name="connsiteY1" fmla="*/ 12989 h 77934"/>
                  <a:gd name="connsiteX2" fmla="*/ 30308 w 38966"/>
                  <a:gd name="connsiteY2" fmla="*/ 43297 h 77934"/>
                  <a:gd name="connsiteX3" fmla="*/ 21648 w 38966"/>
                  <a:gd name="connsiteY3" fmla="*/ 56286 h 77934"/>
                  <a:gd name="connsiteX4" fmla="*/ 12989 w 38966"/>
                  <a:gd name="connsiteY4" fmla="*/ 69275 h 77934"/>
                  <a:gd name="connsiteX5" fmla="*/ 0 w 38966"/>
                  <a:gd name="connsiteY5" fmla="*/ 77934 h 77934"/>
                  <a:gd name="connsiteX6" fmla="*/ 8659 w 38966"/>
                  <a:gd name="connsiteY6" fmla="*/ 64945 h 77934"/>
                  <a:gd name="connsiteX7" fmla="*/ 17319 w 38966"/>
                  <a:gd name="connsiteY7" fmla="*/ 51956 h 77934"/>
                  <a:gd name="connsiteX8" fmla="*/ 25978 w 38966"/>
                  <a:gd name="connsiteY8" fmla="*/ 38967 h 77934"/>
                  <a:gd name="connsiteX9" fmla="*/ 38967 w 38966"/>
                  <a:gd name="connsiteY9" fmla="*/ 12989 h 77934"/>
                  <a:gd name="connsiteX10" fmla="*/ 38967 w 38966"/>
                  <a:gd name="connsiteY10" fmla="*/ 0 h 77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966" h="77934">
                    <a:moveTo>
                      <a:pt x="38967" y="0"/>
                    </a:moveTo>
                    <a:cubicBezTo>
                      <a:pt x="38967" y="0"/>
                      <a:pt x="38967" y="4330"/>
                      <a:pt x="38967" y="12989"/>
                    </a:cubicBezTo>
                    <a:cubicBezTo>
                      <a:pt x="38967" y="21648"/>
                      <a:pt x="34637" y="30308"/>
                      <a:pt x="30308" y="43297"/>
                    </a:cubicBezTo>
                    <a:cubicBezTo>
                      <a:pt x="25978" y="47626"/>
                      <a:pt x="25978" y="51956"/>
                      <a:pt x="21648" y="56286"/>
                    </a:cubicBezTo>
                    <a:cubicBezTo>
                      <a:pt x="17319" y="60615"/>
                      <a:pt x="12989" y="64945"/>
                      <a:pt x="12989" y="69275"/>
                    </a:cubicBezTo>
                    <a:cubicBezTo>
                      <a:pt x="4330" y="73604"/>
                      <a:pt x="0" y="77934"/>
                      <a:pt x="0" y="77934"/>
                    </a:cubicBezTo>
                    <a:cubicBezTo>
                      <a:pt x="0" y="77934"/>
                      <a:pt x="4330" y="73604"/>
                      <a:pt x="8659" y="64945"/>
                    </a:cubicBezTo>
                    <a:cubicBezTo>
                      <a:pt x="8659" y="60615"/>
                      <a:pt x="12989" y="56286"/>
                      <a:pt x="17319" y="51956"/>
                    </a:cubicBezTo>
                    <a:cubicBezTo>
                      <a:pt x="17319" y="47626"/>
                      <a:pt x="21648" y="43297"/>
                      <a:pt x="25978" y="38967"/>
                    </a:cubicBezTo>
                    <a:cubicBezTo>
                      <a:pt x="30308" y="30308"/>
                      <a:pt x="34637" y="21648"/>
                      <a:pt x="38967" y="12989"/>
                    </a:cubicBezTo>
                    <a:cubicBezTo>
                      <a:pt x="34637" y="4330"/>
                      <a:pt x="38967" y="0"/>
                      <a:pt x="38967" y="0"/>
                    </a:cubicBezTo>
                    <a:close/>
                  </a:path>
                </a:pathLst>
              </a:custGeom>
              <a:solidFill>
                <a:srgbClr val="A39E89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686107A8-DECC-437F-8712-B80167C86C4F}"/>
                </a:ext>
              </a:extLst>
            </p:cNvPr>
            <p:cNvSpPr/>
            <p:nvPr/>
          </p:nvSpPr>
          <p:spPr>
            <a:xfrm>
              <a:off x="16207440" y="2073289"/>
              <a:ext cx="1288046" cy="1147632"/>
            </a:xfrm>
            <a:custGeom>
              <a:avLst/>
              <a:gdLst>
                <a:gd name="connsiteX0" fmla="*/ 1183151 w 1288046"/>
                <a:gd name="connsiteY0" fmla="*/ 16196 h 1147632"/>
                <a:gd name="connsiteX1" fmla="*/ 1031613 w 1288046"/>
                <a:gd name="connsiteY1" fmla="*/ 7537 h 1147632"/>
                <a:gd name="connsiteX2" fmla="*/ 1040272 w 1288046"/>
                <a:gd name="connsiteY2" fmla="*/ 7537 h 1147632"/>
                <a:gd name="connsiteX3" fmla="*/ 1170162 w 1288046"/>
                <a:gd name="connsiteY3" fmla="*/ 46504 h 1147632"/>
                <a:gd name="connsiteX4" fmla="*/ 1165833 w 1288046"/>
                <a:gd name="connsiteY4" fmla="*/ 228350 h 1147632"/>
                <a:gd name="connsiteX5" fmla="*/ 1100888 w 1288046"/>
                <a:gd name="connsiteY5" fmla="*/ 102790 h 1147632"/>
                <a:gd name="connsiteX6" fmla="*/ 1118206 w 1288046"/>
                <a:gd name="connsiteY6" fmla="*/ 237010 h 1147632"/>
                <a:gd name="connsiteX7" fmla="*/ 927701 w 1288046"/>
                <a:gd name="connsiteY7" fmla="*/ 211032 h 1147632"/>
                <a:gd name="connsiteX8" fmla="*/ 970998 w 1288046"/>
                <a:gd name="connsiteY8" fmla="*/ 973054 h 1147632"/>
                <a:gd name="connsiteX9" fmla="*/ 1035943 w 1288046"/>
                <a:gd name="connsiteY9" fmla="*/ 990372 h 1147632"/>
                <a:gd name="connsiteX10" fmla="*/ 715547 w 1288046"/>
                <a:gd name="connsiteY10" fmla="*/ 1081295 h 1147632"/>
                <a:gd name="connsiteX11" fmla="*/ 884404 w 1288046"/>
                <a:gd name="connsiteY11" fmla="*/ 999032 h 1147632"/>
                <a:gd name="connsiteX12" fmla="*/ 464426 w 1288046"/>
                <a:gd name="connsiteY12" fmla="*/ 934087 h 1147632"/>
                <a:gd name="connsiteX13" fmla="*/ 234954 w 1288046"/>
                <a:gd name="connsiteY13" fmla="*/ 747911 h 1147632"/>
                <a:gd name="connsiteX14" fmla="*/ 382162 w 1288046"/>
                <a:gd name="connsiteY14" fmla="*/ 509779 h 1147632"/>
                <a:gd name="connsiteX15" fmla="*/ 273921 w 1288046"/>
                <a:gd name="connsiteY15" fmla="*/ 553076 h 1147632"/>
                <a:gd name="connsiteX16" fmla="*/ 312888 w 1288046"/>
                <a:gd name="connsiteY16" fmla="*/ 224021 h 1147632"/>
                <a:gd name="connsiteX17" fmla="*/ 230624 w 1288046"/>
                <a:gd name="connsiteY17" fmla="*/ 358240 h 1147632"/>
                <a:gd name="connsiteX18" fmla="*/ 178668 w 1288046"/>
                <a:gd name="connsiteY18" fmla="*/ 405867 h 1147632"/>
                <a:gd name="connsiteX19" fmla="*/ 139701 w 1288046"/>
                <a:gd name="connsiteY19" fmla="*/ 284636 h 1147632"/>
                <a:gd name="connsiteX20" fmla="*/ 157020 w 1288046"/>
                <a:gd name="connsiteY20" fmla="*/ 418856 h 1147632"/>
                <a:gd name="connsiteX21" fmla="*/ 44448 w 1288046"/>
                <a:gd name="connsiteY21" fmla="*/ 249999 h 1147632"/>
                <a:gd name="connsiteX22" fmla="*/ 14141 w 1288046"/>
                <a:gd name="connsiteY22" fmla="*/ 232680 h 1147632"/>
                <a:gd name="connsiteX23" fmla="*/ 1152 w 1288046"/>
                <a:gd name="connsiteY23" fmla="*/ 297625 h 1147632"/>
                <a:gd name="connsiteX24" fmla="*/ 105064 w 1288046"/>
                <a:gd name="connsiteY24" fmla="*/ 531427 h 1147632"/>
                <a:gd name="connsiteX25" fmla="*/ 170009 w 1288046"/>
                <a:gd name="connsiteY25" fmla="*/ 488131 h 1147632"/>
                <a:gd name="connsiteX26" fmla="*/ 243613 w 1288046"/>
                <a:gd name="connsiteY26" fmla="*/ 444834 h 1147632"/>
                <a:gd name="connsiteX27" fmla="*/ 239283 w 1288046"/>
                <a:gd name="connsiteY27" fmla="*/ 708944 h 1147632"/>
                <a:gd name="connsiteX28" fmla="*/ 109393 w 1288046"/>
                <a:gd name="connsiteY28" fmla="*/ 830174 h 1147632"/>
                <a:gd name="connsiteX29" fmla="*/ 79086 w 1288046"/>
                <a:gd name="connsiteY29" fmla="*/ 890790 h 1147632"/>
                <a:gd name="connsiteX30" fmla="*/ 200316 w 1288046"/>
                <a:gd name="connsiteY30" fmla="*/ 864812 h 1147632"/>
                <a:gd name="connsiteX31" fmla="*/ 516382 w 1288046"/>
                <a:gd name="connsiteY31" fmla="*/ 1063977 h 1147632"/>
                <a:gd name="connsiteX32" fmla="*/ 1096558 w 1288046"/>
                <a:gd name="connsiteY32" fmla="*/ 964394 h 1147632"/>
                <a:gd name="connsiteX33" fmla="*/ 1053261 w 1288046"/>
                <a:gd name="connsiteY33" fmla="*/ 825845 h 1147632"/>
                <a:gd name="connsiteX34" fmla="*/ 1040272 w 1288046"/>
                <a:gd name="connsiteY34" fmla="*/ 280306 h 1147632"/>
                <a:gd name="connsiteX35" fmla="*/ 1200470 w 1288046"/>
                <a:gd name="connsiteY35" fmla="*/ 288966 h 1147632"/>
                <a:gd name="connsiteX36" fmla="*/ 1278404 w 1288046"/>
                <a:gd name="connsiteY36" fmla="*/ 280306 h 1147632"/>
                <a:gd name="connsiteX37" fmla="*/ 1183151 w 1288046"/>
                <a:gd name="connsiteY37" fmla="*/ 16196 h 114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288046" h="1147632">
                  <a:moveTo>
                    <a:pt x="1183151" y="16196"/>
                  </a:moveTo>
                  <a:cubicBezTo>
                    <a:pt x="1148514" y="11867"/>
                    <a:pt x="1087899" y="7537"/>
                    <a:pt x="1031613" y="7537"/>
                  </a:cubicBezTo>
                  <a:cubicBezTo>
                    <a:pt x="1031613" y="7537"/>
                    <a:pt x="1035943" y="7537"/>
                    <a:pt x="1040272" y="7537"/>
                  </a:cubicBezTo>
                  <a:cubicBezTo>
                    <a:pt x="1092228" y="7537"/>
                    <a:pt x="1187481" y="11867"/>
                    <a:pt x="1170162" y="46504"/>
                  </a:cubicBezTo>
                  <a:cubicBezTo>
                    <a:pt x="1126866" y="124438"/>
                    <a:pt x="1187481" y="228350"/>
                    <a:pt x="1165833" y="228350"/>
                  </a:cubicBezTo>
                  <a:cubicBezTo>
                    <a:pt x="1144184" y="228350"/>
                    <a:pt x="1113877" y="198043"/>
                    <a:pt x="1100888" y="102790"/>
                  </a:cubicBezTo>
                  <a:cubicBezTo>
                    <a:pt x="1087899" y="137427"/>
                    <a:pt x="1087899" y="193713"/>
                    <a:pt x="1118206" y="237010"/>
                  </a:cubicBezTo>
                  <a:cubicBezTo>
                    <a:pt x="1087899" y="254328"/>
                    <a:pt x="1022954" y="249999"/>
                    <a:pt x="927701" y="211032"/>
                  </a:cubicBezTo>
                  <a:cubicBezTo>
                    <a:pt x="1079239" y="332262"/>
                    <a:pt x="1014294" y="916768"/>
                    <a:pt x="970998" y="973054"/>
                  </a:cubicBezTo>
                  <a:cubicBezTo>
                    <a:pt x="1022954" y="964394"/>
                    <a:pt x="1070580" y="921098"/>
                    <a:pt x="1035943" y="990372"/>
                  </a:cubicBezTo>
                  <a:cubicBezTo>
                    <a:pt x="953679" y="1137581"/>
                    <a:pt x="719877" y="1115933"/>
                    <a:pt x="715547" y="1081295"/>
                  </a:cubicBezTo>
                  <a:cubicBezTo>
                    <a:pt x="711217" y="1046658"/>
                    <a:pt x="849767" y="1046658"/>
                    <a:pt x="884404" y="999032"/>
                  </a:cubicBezTo>
                  <a:cubicBezTo>
                    <a:pt x="815129" y="1050988"/>
                    <a:pt x="607305" y="1050988"/>
                    <a:pt x="464426" y="934087"/>
                  </a:cubicBezTo>
                  <a:cubicBezTo>
                    <a:pt x="321547" y="812856"/>
                    <a:pt x="122382" y="817185"/>
                    <a:pt x="234954" y="747911"/>
                  </a:cubicBezTo>
                  <a:cubicBezTo>
                    <a:pt x="347525" y="678636"/>
                    <a:pt x="408141" y="488131"/>
                    <a:pt x="382162" y="509779"/>
                  </a:cubicBezTo>
                  <a:cubicBezTo>
                    <a:pt x="351855" y="535757"/>
                    <a:pt x="273921" y="661317"/>
                    <a:pt x="273921" y="553076"/>
                  </a:cubicBezTo>
                  <a:cubicBezTo>
                    <a:pt x="269591" y="388548"/>
                    <a:pt x="312888" y="224021"/>
                    <a:pt x="312888" y="224021"/>
                  </a:cubicBezTo>
                  <a:cubicBezTo>
                    <a:pt x="312888" y="224021"/>
                    <a:pt x="260932" y="271647"/>
                    <a:pt x="230624" y="358240"/>
                  </a:cubicBezTo>
                  <a:cubicBezTo>
                    <a:pt x="204646" y="444834"/>
                    <a:pt x="178668" y="444834"/>
                    <a:pt x="178668" y="405867"/>
                  </a:cubicBezTo>
                  <a:cubicBezTo>
                    <a:pt x="178668" y="366900"/>
                    <a:pt x="139701" y="284636"/>
                    <a:pt x="139701" y="284636"/>
                  </a:cubicBezTo>
                  <a:cubicBezTo>
                    <a:pt x="139701" y="284636"/>
                    <a:pt x="178668" y="405867"/>
                    <a:pt x="157020" y="418856"/>
                  </a:cubicBezTo>
                  <a:cubicBezTo>
                    <a:pt x="135371" y="436175"/>
                    <a:pt x="157020" y="297625"/>
                    <a:pt x="44448" y="249999"/>
                  </a:cubicBezTo>
                  <a:cubicBezTo>
                    <a:pt x="31459" y="245669"/>
                    <a:pt x="22800" y="237010"/>
                    <a:pt x="14141" y="232680"/>
                  </a:cubicBezTo>
                  <a:cubicBezTo>
                    <a:pt x="5481" y="245669"/>
                    <a:pt x="-3178" y="262988"/>
                    <a:pt x="1152" y="297625"/>
                  </a:cubicBezTo>
                  <a:cubicBezTo>
                    <a:pt x="9811" y="410196"/>
                    <a:pt x="70426" y="496790"/>
                    <a:pt x="105064" y="531427"/>
                  </a:cubicBezTo>
                  <a:cubicBezTo>
                    <a:pt x="139701" y="566065"/>
                    <a:pt x="161349" y="509779"/>
                    <a:pt x="170009" y="488131"/>
                  </a:cubicBezTo>
                  <a:cubicBezTo>
                    <a:pt x="204646" y="466482"/>
                    <a:pt x="243613" y="444834"/>
                    <a:pt x="243613" y="444834"/>
                  </a:cubicBezTo>
                  <a:cubicBezTo>
                    <a:pt x="243613" y="444834"/>
                    <a:pt x="217635" y="600702"/>
                    <a:pt x="239283" y="708944"/>
                  </a:cubicBezTo>
                  <a:cubicBezTo>
                    <a:pt x="239283" y="708944"/>
                    <a:pt x="165679" y="782548"/>
                    <a:pt x="109393" y="830174"/>
                  </a:cubicBezTo>
                  <a:cubicBezTo>
                    <a:pt x="87745" y="847493"/>
                    <a:pt x="79086" y="869142"/>
                    <a:pt x="79086" y="890790"/>
                  </a:cubicBezTo>
                  <a:cubicBezTo>
                    <a:pt x="96404" y="856153"/>
                    <a:pt x="131042" y="821515"/>
                    <a:pt x="200316" y="864812"/>
                  </a:cubicBezTo>
                  <a:cubicBezTo>
                    <a:pt x="321547" y="934087"/>
                    <a:pt x="460097" y="1029339"/>
                    <a:pt x="516382" y="1063977"/>
                  </a:cubicBezTo>
                  <a:cubicBezTo>
                    <a:pt x="624624" y="1124592"/>
                    <a:pt x="983986" y="1258812"/>
                    <a:pt x="1096558" y="964394"/>
                  </a:cubicBezTo>
                  <a:cubicBezTo>
                    <a:pt x="1100888" y="942746"/>
                    <a:pt x="1053261" y="825845"/>
                    <a:pt x="1053261" y="825845"/>
                  </a:cubicBezTo>
                  <a:cubicBezTo>
                    <a:pt x="1053261" y="825845"/>
                    <a:pt x="1113877" y="462152"/>
                    <a:pt x="1040272" y="280306"/>
                  </a:cubicBezTo>
                  <a:cubicBezTo>
                    <a:pt x="1135525" y="293295"/>
                    <a:pt x="1200470" y="288966"/>
                    <a:pt x="1200470" y="288966"/>
                  </a:cubicBezTo>
                  <a:cubicBezTo>
                    <a:pt x="1200470" y="288966"/>
                    <a:pt x="1239437" y="336592"/>
                    <a:pt x="1278404" y="280306"/>
                  </a:cubicBezTo>
                  <a:cubicBezTo>
                    <a:pt x="1313041" y="215361"/>
                    <a:pt x="1248096" y="-70397"/>
                    <a:pt x="1183151" y="16196"/>
                  </a:cubicBezTo>
                  <a:close/>
                </a:path>
              </a:pathLst>
            </a:custGeom>
            <a:solidFill>
              <a:srgbClr val="FF001A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4" name="Graphic 12">
              <a:extLst>
                <a:ext uri="{FF2B5EF4-FFF2-40B4-BE49-F238E27FC236}">
                  <a16:creationId xmlns:a16="http://schemas.microsoft.com/office/drawing/2014/main" id="{4793554B-B864-44C5-AB0A-10D76DF0B969}"/>
                </a:ext>
              </a:extLst>
            </p:cNvPr>
            <p:cNvGrpSpPr/>
            <p:nvPr/>
          </p:nvGrpSpPr>
          <p:grpSpPr>
            <a:xfrm>
              <a:off x="15533164" y="2357925"/>
              <a:ext cx="800988" cy="848615"/>
              <a:chOff x="15533164" y="2357925"/>
              <a:chExt cx="800988" cy="848615"/>
            </a:xfrm>
          </p:grpSpPr>
          <p:sp>
            <p:nvSpPr>
              <p:cNvPr id="275" name="Freeform: Shape 274">
                <a:extLst>
                  <a:ext uri="{FF2B5EF4-FFF2-40B4-BE49-F238E27FC236}">
                    <a16:creationId xmlns:a16="http://schemas.microsoft.com/office/drawing/2014/main" id="{6219CBA0-8BFB-4FBC-9496-C4EC63E93A11}"/>
                  </a:ext>
                </a:extLst>
              </p:cNvPr>
              <p:cNvSpPr/>
              <p:nvPr/>
            </p:nvSpPr>
            <p:spPr>
              <a:xfrm>
                <a:off x="15534279" y="2357925"/>
                <a:ext cx="799873" cy="844416"/>
              </a:xfrm>
              <a:custGeom>
                <a:avLst/>
                <a:gdLst>
                  <a:gd name="connsiteX0" fmla="*/ 734928 w 799873"/>
                  <a:gd name="connsiteY0" fmla="*/ 0 h 844416"/>
                  <a:gd name="connsiteX1" fmla="*/ 258665 w 799873"/>
                  <a:gd name="connsiteY1" fmla="*/ 398330 h 844416"/>
                  <a:gd name="connsiteX2" fmla="*/ 85478 w 799873"/>
                  <a:gd name="connsiteY2" fmla="*/ 506571 h 844416"/>
                  <a:gd name="connsiteX3" fmla="*/ 3214 w 799873"/>
                  <a:gd name="connsiteY3" fmla="*/ 636462 h 844416"/>
                  <a:gd name="connsiteX4" fmla="*/ 55170 w 799873"/>
                  <a:gd name="connsiteY4" fmla="*/ 623472 h 844416"/>
                  <a:gd name="connsiteX5" fmla="*/ 63830 w 799873"/>
                  <a:gd name="connsiteY5" fmla="*/ 766352 h 844416"/>
                  <a:gd name="connsiteX6" fmla="*/ 111456 w 799873"/>
                  <a:gd name="connsiteY6" fmla="*/ 727385 h 844416"/>
                  <a:gd name="connsiteX7" fmla="*/ 124445 w 799873"/>
                  <a:gd name="connsiteY7" fmla="*/ 783670 h 844416"/>
                  <a:gd name="connsiteX8" fmla="*/ 167742 w 799873"/>
                  <a:gd name="connsiteY8" fmla="*/ 844286 h 844416"/>
                  <a:gd name="connsiteX9" fmla="*/ 232687 w 799873"/>
                  <a:gd name="connsiteY9" fmla="*/ 710066 h 844416"/>
                  <a:gd name="connsiteX10" fmla="*/ 319280 w 799873"/>
                  <a:gd name="connsiteY10" fmla="*/ 649451 h 844416"/>
                  <a:gd name="connsiteX11" fmla="*/ 418863 w 799873"/>
                  <a:gd name="connsiteY11" fmla="*/ 731714 h 844416"/>
                  <a:gd name="connsiteX12" fmla="*/ 440511 w 799873"/>
                  <a:gd name="connsiteY12" fmla="*/ 684088 h 844416"/>
                  <a:gd name="connsiteX13" fmla="*/ 405874 w 799873"/>
                  <a:gd name="connsiteY13" fmla="*/ 567187 h 844416"/>
                  <a:gd name="connsiteX14" fmla="*/ 362577 w 799873"/>
                  <a:gd name="connsiteY14" fmla="*/ 471934 h 844416"/>
                  <a:gd name="connsiteX15" fmla="*/ 566071 w 799873"/>
                  <a:gd name="connsiteY15" fmla="*/ 264110 h 844416"/>
                  <a:gd name="connsiteX16" fmla="*/ 799873 w 799873"/>
                  <a:gd name="connsiteY16" fmla="*/ 121231 h 844416"/>
                  <a:gd name="connsiteX17" fmla="*/ 734928 w 799873"/>
                  <a:gd name="connsiteY17" fmla="*/ 0 h 844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99873" h="844416">
                    <a:moveTo>
                      <a:pt x="734928" y="0"/>
                    </a:moveTo>
                    <a:cubicBezTo>
                      <a:pt x="734928" y="0"/>
                      <a:pt x="509786" y="86593"/>
                      <a:pt x="258665" y="398330"/>
                    </a:cubicBezTo>
                    <a:cubicBezTo>
                      <a:pt x="198049" y="445956"/>
                      <a:pt x="154753" y="428637"/>
                      <a:pt x="85478" y="506571"/>
                    </a:cubicBezTo>
                    <a:cubicBezTo>
                      <a:pt x="42181" y="562857"/>
                      <a:pt x="-14104" y="610483"/>
                      <a:pt x="3214" y="636462"/>
                    </a:cubicBezTo>
                    <a:cubicBezTo>
                      <a:pt x="20533" y="662440"/>
                      <a:pt x="55170" y="623472"/>
                      <a:pt x="55170" y="623472"/>
                    </a:cubicBezTo>
                    <a:cubicBezTo>
                      <a:pt x="55170" y="623472"/>
                      <a:pt x="42181" y="753363"/>
                      <a:pt x="63830" y="766352"/>
                    </a:cubicBezTo>
                    <a:cubicBezTo>
                      <a:pt x="89808" y="779341"/>
                      <a:pt x="111456" y="727385"/>
                      <a:pt x="111456" y="727385"/>
                    </a:cubicBezTo>
                    <a:cubicBezTo>
                      <a:pt x="111456" y="727385"/>
                      <a:pt x="107126" y="770681"/>
                      <a:pt x="124445" y="783670"/>
                    </a:cubicBezTo>
                    <a:cubicBezTo>
                      <a:pt x="115786" y="835626"/>
                      <a:pt x="137434" y="839956"/>
                      <a:pt x="167742" y="844286"/>
                    </a:cubicBezTo>
                    <a:cubicBezTo>
                      <a:pt x="198049" y="848615"/>
                      <a:pt x="224027" y="744703"/>
                      <a:pt x="232687" y="710066"/>
                    </a:cubicBezTo>
                    <a:cubicBezTo>
                      <a:pt x="241346" y="675428"/>
                      <a:pt x="284643" y="636462"/>
                      <a:pt x="319280" y="649451"/>
                    </a:cubicBezTo>
                    <a:cubicBezTo>
                      <a:pt x="353917" y="666769"/>
                      <a:pt x="371236" y="731714"/>
                      <a:pt x="418863" y="731714"/>
                    </a:cubicBezTo>
                    <a:cubicBezTo>
                      <a:pt x="466489" y="731714"/>
                      <a:pt x="457830" y="701407"/>
                      <a:pt x="440511" y="684088"/>
                    </a:cubicBezTo>
                    <a:cubicBezTo>
                      <a:pt x="418863" y="666769"/>
                      <a:pt x="397214" y="623472"/>
                      <a:pt x="405874" y="567187"/>
                    </a:cubicBezTo>
                    <a:cubicBezTo>
                      <a:pt x="414533" y="510901"/>
                      <a:pt x="388555" y="497912"/>
                      <a:pt x="362577" y="471934"/>
                    </a:cubicBezTo>
                    <a:cubicBezTo>
                      <a:pt x="345258" y="445956"/>
                      <a:pt x="483808" y="324725"/>
                      <a:pt x="566071" y="264110"/>
                    </a:cubicBezTo>
                    <a:cubicBezTo>
                      <a:pt x="644005" y="203495"/>
                      <a:pt x="799873" y="121231"/>
                      <a:pt x="799873" y="121231"/>
                    </a:cubicBezTo>
                    <a:cubicBezTo>
                      <a:pt x="799873" y="121231"/>
                      <a:pt x="782555" y="47626"/>
                      <a:pt x="734928" y="0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275">
                <a:extLst>
                  <a:ext uri="{FF2B5EF4-FFF2-40B4-BE49-F238E27FC236}">
                    <a16:creationId xmlns:a16="http://schemas.microsoft.com/office/drawing/2014/main" id="{AE05F0A1-2D00-4C05-B61A-029CD406D5E4}"/>
                  </a:ext>
                </a:extLst>
              </p:cNvPr>
              <p:cNvSpPr/>
              <p:nvPr/>
            </p:nvSpPr>
            <p:spPr>
              <a:xfrm>
                <a:off x="15533164" y="2357925"/>
                <a:ext cx="796659" cy="848615"/>
              </a:xfrm>
              <a:custGeom>
                <a:avLst/>
                <a:gdLst>
                  <a:gd name="connsiteX0" fmla="*/ 736044 w 796659"/>
                  <a:gd name="connsiteY0" fmla="*/ 0 h 848615"/>
                  <a:gd name="connsiteX1" fmla="*/ 701406 w 796659"/>
                  <a:gd name="connsiteY1" fmla="*/ 17319 h 848615"/>
                  <a:gd name="connsiteX2" fmla="*/ 666769 w 796659"/>
                  <a:gd name="connsiteY2" fmla="*/ 34637 h 848615"/>
                  <a:gd name="connsiteX3" fmla="*/ 632132 w 796659"/>
                  <a:gd name="connsiteY3" fmla="*/ 56286 h 848615"/>
                  <a:gd name="connsiteX4" fmla="*/ 597494 w 796659"/>
                  <a:gd name="connsiteY4" fmla="*/ 77934 h 848615"/>
                  <a:gd name="connsiteX5" fmla="*/ 567187 w 796659"/>
                  <a:gd name="connsiteY5" fmla="*/ 99582 h 848615"/>
                  <a:gd name="connsiteX6" fmla="*/ 536879 w 796659"/>
                  <a:gd name="connsiteY6" fmla="*/ 121231 h 848615"/>
                  <a:gd name="connsiteX7" fmla="*/ 510901 w 796659"/>
                  <a:gd name="connsiteY7" fmla="*/ 151538 h 848615"/>
                  <a:gd name="connsiteX8" fmla="*/ 480593 w 796659"/>
                  <a:gd name="connsiteY8" fmla="*/ 177516 h 848615"/>
                  <a:gd name="connsiteX9" fmla="*/ 450286 w 796659"/>
                  <a:gd name="connsiteY9" fmla="*/ 203495 h 848615"/>
                  <a:gd name="connsiteX10" fmla="*/ 419978 w 796659"/>
                  <a:gd name="connsiteY10" fmla="*/ 229472 h 848615"/>
                  <a:gd name="connsiteX11" fmla="*/ 394000 w 796659"/>
                  <a:gd name="connsiteY11" fmla="*/ 255450 h 848615"/>
                  <a:gd name="connsiteX12" fmla="*/ 368022 w 796659"/>
                  <a:gd name="connsiteY12" fmla="*/ 281429 h 848615"/>
                  <a:gd name="connsiteX13" fmla="*/ 316066 w 796659"/>
                  <a:gd name="connsiteY13" fmla="*/ 337714 h 848615"/>
                  <a:gd name="connsiteX14" fmla="*/ 290088 w 796659"/>
                  <a:gd name="connsiteY14" fmla="*/ 368022 h 848615"/>
                  <a:gd name="connsiteX15" fmla="*/ 264110 w 796659"/>
                  <a:gd name="connsiteY15" fmla="*/ 402659 h 848615"/>
                  <a:gd name="connsiteX16" fmla="*/ 264110 w 796659"/>
                  <a:gd name="connsiteY16" fmla="*/ 402659 h 848615"/>
                  <a:gd name="connsiteX17" fmla="*/ 264110 w 796659"/>
                  <a:gd name="connsiteY17" fmla="*/ 402659 h 848615"/>
                  <a:gd name="connsiteX18" fmla="*/ 242461 w 796659"/>
                  <a:gd name="connsiteY18" fmla="*/ 415648 h 848615"/>
                  <a:gd name="connsiteX19" fmla="*/ 216483 w 796659"/>
                  <a:gd name="connsiteY19" fmla="*/ 428637 h 848615"/>
                  <a:gd name="connsiteX20" fmla="*/ 190505 w 796659"/>
                  <a:gd name="connsiteY20" fmla="*/ 437297 h 848615"/>
                  <a:gd name="connsiteX21" fmla="*/ 168857 w 796659"/>
                  <a:gd name="connsiteY21" fmla="*/ 450286 h 848615"/>
                  <a:gd name="connsiteX22" fmla="*/ 147209 w 796659"/>
                  <a:gd name="connsiteY22" fmla="*/ 463275 h 848615"/>
                  <a:gd name="connsiteX23" fmla="*/ 125560 w 796659"/>
                  <a:gd name="connsiteY23" fmla="*/ 480593 h 848615"/>
                  <a:gd name="connsiteX24" fmla="*/ 116901 w 796659"/>
                  <a:gd name="connsiteY24" fmla="*/ 489253 h 848615"/>
                  <a:gd name="connsiteX25" fmla="*/ 108242 w 796659"/>
                  <a:gd name="connsiteY25" fmla="*/ 497912 h 848615"/>
                  <a:gd name="connsiteX26" fmla="*/ 90923 w 796659"/>
                  <a:gd name="connsiteY26" fmla="*/ 519560 h 848615"/>
                  <a:gd name="connsiteX27" fmla="*/ 56286 w 796659"/>
                  <a:gd name="connsiteY27" fmla="*/ 558527 h 848615"/>
                  <a:gd name="connsiteX28" fmla="*/ 21648 w 796659"/>
                  <a:gd name="connsiteY28" fmla="*/ 601824 h 848615"/>
                  <a:gd name="connsiteX29" fmla="*/ 8659 w 796659"/>
                  <a:gd name="connsiteY29" fmla="*/ 623472 h 848615"/>
                  <a:gd name="connsiteX30" fmla="*/ 12989 w 796659"/>
                  <a:gd name="connsiteY30" fmla="*/ 645121 h 848615"/>
                  <a:gd name="connsiteX31" fmla="*/ 34637 w 796659"/>
                  <a:gd name="connsiteY31" fmla="*/ 645121 h 848615"/>
                  <a:gd name="connsiteX32" fmla="*/ 56286 w 796659"/>
                  <a:gd name="connsiteY32" fmla="*/ 632132 h 848615"/>
                  <a:gd name="connsiteX33" fmla="*/ 60615 w 796659"/>
                  <a:gd name="connsiteY33" fmla="*/ 619143 h 848615"/>
                  <a:gd name="connsiteX34" fmla="*/ 60615 w 796659"/>
                  <a:gd name="connsiteY34" fmla="*/ 632132 h 848615"/>
                  <a:gd name="connsiteX35" fmla="*/ 56286 w 796659"/>
                  <a:gd name="connsiteY35" fmla="*/ 684088 h 848615"/>
                  <a:gd name="connsiteX36" fmla="*/ 56286 w 796659"/>
                  <a:gd name="connsiteY36" fmla="*/ 736044 h 848615"/>
                  <a:gd name="connsiteX37" fmla="*/ 60615 w 796659"/>
                  <a:gd name="connsiteY37" fmla="*/ 757692 h 848615"/>
                  <a:gd name="connsiteX38" fmla="*/ 64945 w 796659"/>
                  <a:gd name="connsiteY38" fmla="*/ 766352 h 848615"/>
                  <a:gd name="connsiteX39" fmla="*/ 69275 w 796659"/>
                  <a:gd name="connsiteY39" fmla="*/ 766352 h 848615"/>
                  <a:gd name="connsiteX40" fmla="*/ 73604 w 796659"/>
                  <a:gd name="connsiteY40" fmla="*/ 766352 h 848615"/>
                  <a:gd name="connsiteX41" fmla="*/ 95253 w 796659"/>
                  <a:gd name="connsiteY41" fmla="*/ 749033 h 848615"/>
                  <a:gd name="connsiteX42" fmla="*/ 108242 w 796659"/>
                  <a:gd name="connsiteY42" fmla="*/ 727385 h 848615"/>
                  <a:gd name="connsiteX43" fmla="*/ 116901 w 796659"/>
                  <a:gd name="connsiteY43" fmla="*/ 705736 h 848615"/>
                  <a:gd name="connsiteX44" fmla="*/ 116901 w 796659"/>
                  <a:gd name="connsiteY44" fmla="*/ 727385 h 848615"/>
                  <a:gd name="connsiteX45" fmla="*/ 116901 w 796659"/>
                  <a:gd name="connsiteY45" fmla="*/ 757692 h 848615"/>
                  <a:gd name="connsiteX46" fmla="*/ 121231 w 796659"/>
                  <a:gd name="connsiteY46" fmla="*/ 770681 h 848615"/>
                  <a:gd name="connsiteX47" fmla="*/ 125560 w 796659"/>
                  <a:gd name="connsiteY47" fmla="*/ 775011 h 848615"/>
                  <a:gd name="connsiteX48" fmla="*/ 129890 w 796659"/>
                  <a:gd name="connsiteY48" fmla="*/ 779341 h 848615"/>
                  <a:gd name="connsiteX49" fmla="*/ 129890 w 796659"/>
                  <a:gd name="connsiteY49" fmla="*/ 779341 h 848615"/>
                  <a:gd name="connsiteX50" fmla="*/ 129890 w 796659"/>
                  <a:gd name="connsiteY50" fmla="*/ 783670 h 848615"/>
                  <a:gd name="connsiteX51" fmla="*/ 129890 w 796659"/>
                  <a:gd name="connsiteY51" fmla="*/ 809648 h 848615"/>
                  <a:gd name="connsiteX52" fmla="*/ 138549 w 796659"/>
                  <a:gd name="connsiteY52" fmla="*/ 831297 h 848615"/>
                  <a:gd name="connsiteX53" fmla="*/ 155868 w 796659"/>
                  <a:gd name="connsiteY53" fmla="*/ 839956 h 848615"/>
                  <a:gd name="connsiteX54" fmla="*/ 168857 w 796659"/>
                  <a:gd name="connsiteY54" fmla="*/ 839956 h 848615"/>
                  <a:gd name="connsiteX55" fmla="*/ 177516 w 796659"/>
                  <a:gd name="connsiteY55" fmla="*/ 835626 h 848615"/>
                  <a:gd name="connsiteX56" fmla="*/ 190505 w 796659"/>
                  <a:gd name="connsiteY56" fmla="*/ 818308 h 848615"/>
                  <a:gd name="connsiteX57" fmla="*/ 199165 w 796659"/>
                  <a:gd name="connsiteY57" fmla="*/ 796659 h 848615"/>
                  <a:gd name="connsiteX58" fmla="*/ 216483 w 796659"/>
                  <a:gd name="connsiteY58" fmla="*/ 749033 h 848615"/>
                  <a:gd name="connsiteX59" fmla="*/ 229472 w 796659"/>
                  <a:gd name="connsiteY59" fmla="*/ 701407 h 848615"/>
                  <a:gd name="connsiteX60" fmla="*/ 259780 w 796659"/>
                  <a:gd name="connsiteY60" fmla="*/ 658110 h 848615"/>
                  <a:gd name="connsiteX61" fmla="*/ 311736 w 796659"/>
                  <a:gd name="connsiteY61" fmla="*/ 640791 h 848615"/>
                  <a:gd name="connsiteX62" fmla="*/ 320396 w 796659"/>
                  <a:gd name="connsiteY62" fmla="*/ 640791 h 848615"/>
                  <a:gd name="connsiteX63" fmla="*/ 324725 w 796659"/>
                  <a:gd name="connsiteY63" fmla="*/ 640791 h 848615"/>
                  <a:gd name="connsiteX64" fmla="*/ 329055 w 796659"/>
                  <a:gd name="connsiteY64" fmla="*/ 640791 h 848615"/>
                  <a:gd name="connsiteX65" fmla="*/ 342044 w 796659"/>
                  <a:gd name="connsiteY65" fmla="*/ 649451 h 848615"/>
                  <a:gd name="connsiteX66" fmla="*/ 350703 w 796659"/>
                  <a:gd name="connsiteY66" fmla="*/ 675428 h 848615"/>
                  <a:gd name="connsiteX67" fmla="*/ 381011 w 796659"/>
                  <a:gd name="connsiteY67" fmla="*/ 714396 h 848615"/>
                  <a:gd name="connsiteX68" fmla="*/ 402659 w 796659"/>
                  <a:gd name="connsiteY68" fmla="*/ 727385 h 848615"/>
                  <a:gd name="connsiteX69" fmla="*/ 424308 w 796659"/>
                  <a:gd name="connsiteY69" fmla="*/ 731714 h 848615"/>
                  <a:gd name="connsiteX70" fmla="*/ 445956 w 796659"/>
                  <a:gd name="connsiteY70" fmla="*/ 723055 h 848615"/>
                  <a:gd name="connsiteX71" fmla="*/ 445956 w 796659"/>
                  <a:gd name="connsiteY71" fmla="*/ 705736 h 848615"/>
                  <a:gd name="connsiteX72" fmla="*/ 437297 w 796659"/>
                  <a:gd name="connsiteY72" fmla="*/ 697077 h 848615"/>
                  <a:gd name="connsiteX73" fmla="*/ 428637 w 796659"/>
                  <a:gd name="connsiteY73" fmla="*/ 688417 h 848615"/>
                  <a:gd name="connsiteX74" fmla="*/ 415648 w 796659"/>
                  <a:gd name="connsiteY74" fmla="*/ 666769 h 848615"/>
                  <a:gd name="connsiteX75" fmla="*/ 398330 w 796659"/>
                  <a:gd name="connsiteY75" fmla="*/ 619143 h 848615"/>
                  <a:gd name="connsiteX76" fmla="*/ 398330 w 796659"/>
                  <a:gd name="connsiteY76" fmla="*/ 593165 h 848615"/>
                  <a:gd name="connsiteX77" fmla="*/ 398330 w 796659"/>
                  <a:gd name="connsiteY77" fmla="*/ 567187 h 848615"/>
                  <a:gd name="connsiteX78" fmla="*/ 389670 w 796659"/>
                  <a:gd name="connsiteY78" fmla="*/ 519560 h 848615"/>
                  <a:gd name="connsiteX79" fmla="*/ 355033 w 796659"/>
                  <a:gd name="connsiteY79" fmla="*/ 484923 h 848615"/>
                  <a:gd name="connsiteX80" fmla="*/ 355033 w 796659"/>
                  <a:gd name="connsiteY80" fmla="*/ 484923 h 848615"/>
                  <a:gd name="connsiteX81" fmla="*/ 355033 w 796659"/>
                  <a:gd name="connsiteY81" fmla="*/ 484923 h 848615"/>
                  <a:gd name="connsiteX82" fmla="*/ 359363 w 796659"/>
                  <a:gd name="connsiteY82" fmla="*/ 463275 h 848615"/>
                  <a:gd name="connsiteX83" fmla="*/ 368022 w 796659"/>
                  <a:gd name="connsiteY83" fmla="*/ 445956 h 848615"/>
                  <a:gd name="connsiteX84" fmla="*/ 389670 w 796659"/>
                  <a:gd name="connsiteY84" fmla="*/ 419978 h 848615"/>
                  <a:gd name="connsiteX85" fmla="*/ 441626 w 796659"/>
                  <a:gd name="connsiteY85" fmla="*/ 368022 h 848615"/>
                  <a:gd name="connsiteX86" fmla="*/ 549868 w 796659"/>
                  <a:gd name="connsiteY86" fmla="*/ 277099 h 848615"/>
                  <a:gd name="connsiteX87" fmla="*/ 580176 w 796659"/>
                  <a:gd name="connsiteY87" fmla="*/ 255450 h 848615"/>
                  <a:gd name="connsiteX88" fmla="*/ 610483 w 796659"/>
                  <a:gd name="connsiteY88" fmla="*/ 233802 h 848615"/>
                  <a:gd name="connsiteX89" fmla="*/ 640791 w 796659"/>
                  <a:gd name="connsiteY89" fmla="*/ 216484 h 848615"/>
                  <a:gd name="connsiteX90" fmla="*/ 671099 w 796659"/>
                  <a:gd name="connsiteY90" fmla="*/ 199165 h 848615"/>
                  <a:gd name="connsiteX91" fmla="*/ 731714 w 796659"/>
                  <a:gd name="connsiteY91" fmla="*/ 164527 h 848615"/>
                  <a:gd name="connsiteX92" fmla="*/ 792329 w 796659"/>
                  <a:gd name="connsiteY92" fmla="*/ 129890 h 848615"/>
                  <a:gd name="connsiteX93" fmla="*/ 792329 w 796659"/>
                  <a:gd name="connsiteY93" fmla="*/ 129890 h 848615"/>
                  <a:gd name="connsiteX94" fmla="*/ 783670 w 796659"/>
                  <a:gd name="connsiteY94" fmla="*/ 95253 h 848615"/>
                  <a:gd name="connsiteX95" fmla="*/ 779340 w 796659"/>
                  <a:gd name="connsiteY95" fmla="*/ 77934 h 848615"/>
                  <a:gd name="connsiteX96" fmla="*/ 770681 w 796659"/>
                  <a:gd name="connsiteY96" fmla="*/ 60615 h 848615"/>
                  <a:gd name="connsiteX97" fmla="*/ 762022 w 796659"/>
                  <a:gd name="connsiteY97" fmla="*/ 43297 h 848615"/>
                  <a:gd name="connsiteX98" fmla="*/ 753362 w 796659"/>
                  <a:gd name="connsiteY98" fmla="*/ 30308 h 848615"/>
                  <a:gd name="connsiteX99" fmla="*/ 749033 w 796659"/>
                  <a:gd name="connsiteY99" fmla="*/ 21648 h 848615"/>
                  <a:gd name="connsiteX100" fmla="*/ 744703 w 796659"/>
                  <a:gd name="connsiteY100" fmla="*/ 12989 h 848615"/>
                  <a:gd name="connsiteX101" fmla="*/ 736044 w 796659"/>
                  <a:gd name="connsiteY101" fmla="*/ 0 h 848615"/>
                  <a:gd name="connsiteX102" fmla="*/ 736044 w 796659"/>
                  <a:gd name="connsiteY102" fmla="*/ 0 h 848615"/>
                  <a:gd name="connsiteX103" fmla="*/ 749033 w 796659"/>
                  <a:gd name="connsiteY103" fmla="*/ 12989 h 848615"/>
                  <a:gd name="connsiteX104" fmla="*/ 753362 w 796659"/>
                  <a:gd name="connsiteY104" fmla="*/ 21648 h 848615"/>
                  <a:gd name="connsiteX105" fmla="*/ 757692 w 796659"/>
                  <a:gd name="connsiteY105" fmla="*/ 30308 h 848615"/>
                  <a:gd name="connsiteX106" fmla="*/ 766351 w 796659"/>
                  <a:gd name="connsiteY106" fmla="*/ 43297 h 848615"/>
                  <a:gd name="connsiteX107" fmla="*/ 775011 w 796659"/>
                  <a:gd name="connsiteY107" fmla="*/ 60615 h 848615"/>
                  <a:gd name="connsiteX108" fmla="*/ 783670 w 796659"/>
                  <a:gd name="connsiteY108" fmla="*/ 77934 h 848615"/>
                  <a:gd name="connsiteX109" fmla="*/ 788000 w 796659"/>
                  <a:gd name="connsiteY109" fmla="*/ 95253 h 848615"/>
                  <a:gd name="connsiteX110" fmla="*/ 796659 w 796659"/>
                  <a:gd name="connsiteY110" fmla="*/ 129890 h 848615"/>
                  <a:gd name="connsiteX111" fmla="*/ 796659 w 796659"/>
                  <a:gd name="connsiteY111" fmla="*/ 129890 h 848615"/>
                  <a:gd name="connsiteX112" fmla="*/ 796659 w 796659"/>
                  <a:gd name="connsiteY112" fmla="*/ 129890 h 848615"/>
                  <a:gd name="connsiteX113" fmla="*/ 736044 w 796659"/>
                  <a:gd name="connsiteY113" fmla="*/ 164527 h 848615"/>
                  <a:gd name="connsiteX114" fmla="*/ 675428 w 796659"/>
                  <a:gd name="connsiteY114" fmla="*/ 203495 h 848615"/>
                  <a:gd name="connsiteX115" fmla="*/ 645121 w 796659"/>
                  <a:gd name="connsiteY115" fmla="*/ 220813 h 848615"/>
                  <a:gd name="connsiteX116" fmla="*/ 614813 w 796659"/>
                  <a:gd name="connsiteY116" fmla="*/ 242461 h 848615"/>
                  <a:gd name="connsiteX117" fmla="*/ 584505 w 796659"/>
                  <a:gd name="connsiteY117" fmla="*/ 264110 h 848615"/>
                  <a:gd name="connsiteX118" fmla="*/ 554198 w 796659"/>
                  <a:gd name="connsiteY118" fmla="*/ 285758 h 848615"/>
                  <a:gd name="connsiteX119" fmla="*/ 445956 w 796659"/>
                  <a:gd name="connsiteY119" fmla="*/ 376681 h 848615"/>
                  <a:gd name="connsiteX120" fmla="*/ 394000 w 796659"/>
                  <a:gd name="connsiteY120" fmla="*/ 428637 h 848615"/>
                  <a:gd name="connsiteX121" fmla="*/ 376681 w 796659"/>
                  <a:gd name="connsiteY121" fmla="*/ 445956 h 848615"/>
                  <a:gd name="connsiteX122" fmla="*/ 368022 w 796659"/>
                  <a:gd name="connsiteY122" fmla="*/ 458945 h 848615"/>
                  <a:gd name="connsiteX123" fmla="*/ 363692 w 796659"/>
                  <a:gd name="connsiteY123" fmla="*/ 471934 h 848615"/>
                  <a:gd name="connsiteX124" fmla="*/ 363692 w 796659"/>
                  <a:gd name="connsiteY124" fmla="*/ 471934 h 848615"/>
                  <a:gd name="connsiteX125" fmla="*/ 398330 w 796659"/>
                  <a:gd name="connsiteY125" fmla="*/ 510901 h 848615"/>
                  <a:gd name="connsiteX126" fmla="*/ 406989 w 796659"/>
                  <a:gd name="connsiteY126" fmla="*/ 562857 h 848615"/>
                  <a:gd name="connsiteX127" fmla="*/ 406989 w 796659"/>
                  <a:gd name="connsiteY127" fmla="*/ 588835 h 848615"/>
                  <a:gd name="connsiteX128" fmla="*/ 406989 w 796659"/>
                  <a:gd name="connsiteY128" fmla="*/ 614813 h 848615"/>
                  <a:gd name="connsiteX129" fmla="*/ 419978 w 796659"/>
                  <a:gd name="connsiteY129" fmla="*/ 662440 h 848615"/>
                  <a:gd name="connsiteX130" fmla="*/ 432967 w 796659"/>
                  <a:gd name="connsiteY130" fmla="*/ 684088 h 848615"/>
                  <a:gd name="connsiteX131" fmla="*/ 441626 w 796659"/>
                  <a:gd name="connsiteY131" fmla="*/ 692747 h 848615"/>
                  <a:gd name="connsiteX132" fmla="*/ 450286 w 796659"/>
                  <a:gd name="connsiteY132" fmla="*/ 701407 h 848615"/>
                  <a:gd name="connsiteX133" fmla="*/ 454615 w 796659"/>
                  <a:gd name="connsiteY133" fmla="*/ 714396 h 848615"/>
                  <a:gd name="connsiteX134" fmla="*/ 450286 w 796659"/>
                  <a:gd name="connsiteY134" fmla="*/ 727385 h 848615"/>
                  <a:gd name="connsiteX135" fmla="*/ 424308 w 796659"/>
                  <a:gd name="connsiteY135" fmla="*/ 736044 h 848615"/>
                  <a:gd name="connsiteX136" fmla="*/ 398330 w 796659"/>
                  <a:gd name="connsiteY136" fmla="*/ 731714 h 848615"/>
                  <a:gd name="connsiteX137" fmla="*/ 376681 w 796659"/>
                  <a:gd name="connsiteY137" fmla="*/ 718725 h 848615"/>
                  <a:gd name="connsiteX138" fmla="*/ 346374 w 796659"/>
                  <a:gd name="connsiteY138" fmla="*/ 679758 h 848615"/>
                  <a:gd name="connsiteX139" fmla="*/ 329055 w 796659"/>
                  <a:gd name="connsiteY139" fmla="*/ 662440 h 848615"/>
                  <a:gd name="connsiteX140" fmla="*/ 320396 w 796659"/>
                  <a:gd name="connsiteY140" fmla="*/ 653780 h 848615"/>
                  <a:gd name="connsiteX141" fmla="*/ 316066 w 796659"/>
                  <a:gd name="connsiteY141" fmla="*/ 653780 h 848615"/>
                  <a:gd name="connsiteX142" fmla="*/ 311736 w 796659"/>
                  <a:gd name="connsiteY142" fmla="*/ 653780 h 848615"/>
                  <a:gd name="connsiteX143" fmla="*/ 307407 w 796659"/>
                  <a:gd name="connsiteY143" fmla="*/ 653780 h 848615"/>
                  <a:gd name="connsiteX144" fmla="*/ 264110 w 796659"/>
                  <a:gd name="connsiteY144" fmla="*/ 666769 h 848615"/>
                  <a:gd name="connsiteX145" fmla="*/ 238132 w 796659"/>
                  <a:gd name="connsiteY145" fmla="*/ 705736 h 848615"/>
                  <a:gd name="connsiteX146" fmla="*/ 225143 w 796659"/>
                  <a:gd name="connsiteY146" fmla="*/ 753363 h 848615"/>
                  <a:gd name="connsiteX147" fmla="*/ 207824 w 796659"/>
                  <a:gd name="connsiteY147" fmla="*/ 800989 h 848615"/>
                  <a:gd name="connsiteX148" fmla="*/ 194835 w 796659"/>
                  <a:gd name="connsiteY148" fmla="*/ 822637 h 848615"/>
                  <a:gd name="connsiteX149" fmla="*/ 177516 w 796659"/>
                  <a:gd name="connsiteY149" fmla="*/ 844286 h 848615"/>
                  <a:gd name="connsiteX150" fmla="*/ 164527 w 796659"/>
                  <a:gd name="connsiteY150" fmla="*/ 848615 h 848615"/>
                  <a:gd name="connsiteX151" fmla="*/ 151538 w 796659"/>
                  <a:gd name="connsiteY151" fmla="*/ 848615 h 848615"/>
                  <a:gd name="connsiteX152" fmla="*/ 125560 w 796659"/>
                  <a:gd name="connsiteY152" fmla="*/ 835626 h 848615"/>
                  <a:gd name="connsiteX153" fmla="*/ 116901 w 796659"/>
                  <a:gd name="connsiteY153" fmla="*/ 809648 h 848615"/>
                  <a:gd name="connsiteX154" fmla="*/ 116901 w 796659"/>
                  <a:gd name="connsiteY154" fmla="*/ 783670 h 848615"/>
                  <a:gd name="connsiteX155" fmla="*/ 116901 w 796659"/>
                  <a:gd name="connsiteY155" fmla="*/ 788000 h 848615"/>
                  <a:gd name="connsiteX156" fmla="*/ 112571 w 796659"/>
                  <a:gd name="connsiteY156" fmla="*/ 779341 h 848615"/>
                  <a:gd name="connsiteX157" fmla="*/ 108242 w 796659"/>
                  <a:gd name="connsiteY157" fmla="*/ 770681 h 848615"/>
                  <a:gd name="connsiteX158" fmla="*/ 103912 w 796659"/>
                  <a:gd name="connsiteY158" fmla="*/ 753363 h 848615"/>
                  <a:gd name="connsiteX159" fmla="*/ 103912 w 796659"/>
                  <a:gd name="connsiteY159" fmla="*/ 723055 h 848615"/>
                  <a:gd name="connsiteX160" fmla="*/ 112571 w 796659"/>
                  <a:gd name="connsiteY160" fmla="*/ 727385 h 848615"/>
                  <a:gd name="connsiteX161" fmla="*/ 99582 w 796659"/>
                  <a:gd name="connsiteY161" fmla="*/ 749033 h 848615"/>
                  <a:gd name="connsiteX162" fmla="*/ 77934 w 796659"/>
                  <a:gd name="connsiteY162" fmla="*/ 766352 h 848615"/>
                  <a:gd name="connsiteX163" fmla="*/ 64945 w 796659"/>
                  <a:gd name="connsiteY163" fmla="*/ 766352 h 848615"/>
                  <a:gd name="connsiteX164" fmla="*/ 51956 w 796659"/>
                  <a:gd name="connsiteY164" fmla="*/ 753363 h 848615"/>
                  <a:gd name="connsiteX165" fmla="*/ 47626 w 796659"/>
                  <a:gd name="connsiteY165" fmla="*/ 727385 h 848615"/>
                  <a:gd name="connsiteX166" fmla="*/ 47626 w 796659"/>
                  <a:gd name="connsiteY166" fmla="*/ 675428 h 848615"/>
                  <a:gd name="connsiteX167" fmla="*/ 51956 w 796659"/>
                  <a:gd name="connsiteY167" fmla="*/ 623472 h 848615"/>
                  <a:gd name="connsiteX168" fmla="*/ 60615 w 796659"/>
                  <a:gd name="connsiteY168" fmla="*/ 627802 h 848615"/>
                  <a:gd name="connsiteX169" fmla="*/ 38967 w 796659"/>
                  <a:gd name="connsiteY169" fmla="*/ 645121 h 848615"/>
                  <a:gd name="connsiteX170" fmla="*/ 8659 w 796659"/>
                  <a:gd name="connsiteY170" fmla="*/ 645121 h 848615"/>
                  <a:gd name="connsiteX171" fmla="*/ 0 w 796659"/>
                  <a:gd name="connsiteY171" fmla="*/ 636462 h 848615"/>
                  <a:gd name="connsiteX172" fmla="*/ 0 w 796659"/>
                  <a:gd name="connsiteY172" fmla="*/ 627802 h 848615"/>
                  <a:gd name="connsiteX173" fmla="*/ 0 w 796659"/>
                  <a:gd name="connsiteY173" fmla="*/ 619143 h 848615"/>
                  <a:gd name="connsiteX174" fmla="*/ 12989 w 796659"/>
                  <a:gd name="connsiteY174" fmla="*/ 593165 h 848615"/>
                  <a:gd name="connsiteX175" fmla="*/ 47626 w 796659"/>
                  <a:gd name="connsiteY175" fmla="*/ 549868 h 848615"/>
                  <a:gd name="connsiteX176" fmla="*/ 82264 w 796659"/>
                  <a:gd name="connsiteY176" fmla="*/ 510901 h 848615"/>
                  <a:gd name="connsiteX177" fmla="*/ 99582 w 796659"/>
                  <a:gd name="connsiteY177" fmla="*/ 489253 h 848615"/>
                  <a:gd name="connsiteX178" fmla="*/ 108242 w 796659"/>
                  <a:gd name="connsiteY178" fmla="*/ 480593 h 848615"/>
                  <a:gd name="connsiteX179" fmla="*/ 116901 w 796659"/>
                  <a:gd name="connsiteY179" fmla="*/ 471934 h 848615"/>
                  <a:gd name="connsiteX180" fmla="*/ 138549 w 796659"/>
                  <a:gd name="connsiteY180" fmla="*/ 454615 h 848615"/>
                  <a:gd name="connsiteX181" fmla="*/ 160198 w 796659"/>
                  <a:gd name="connsiteY181" fmla="*/ 441626 h 848615"/>
                  <a:gd name="connsiteX182" fmla="*/ 186176 w 796659"/>
                  <a:gd name="connsiteY182" fmla="*/ 432967 h 848615"/>
                  <a:gd name="connsiteX183" fmla="*/ 216483 w 796659"/>
                  <a:gd name="connsiteY183" fmla="*/ 424308 h 848615"/>
                  <a:gd name="connsiteX184" fmla="*/ 238132 w 796659"/>
                  <a:gd name="connsiteY184" fmla="*/ 411319 h 848615"/>
                  <a:gd name="connsiteX185" fmla="*/ 259780 w 796659"/>
                  <a:gd name="connsiteY185" fmla="*/ 398330 h 848615"/>
                  <a:gd name="connsiteX186" fmla="*/ 259780 w 796659"/>
                  <a:gd name="connsiteY186" fmla="*/ 398330 h 848615"/>
                  <a:gd name="connsiteX187" fmla="*/ 285758 w 796659"/>
                  <a:gd name="connsiteY187" fmla="*/ 368022 h 848615"/>
                  <a:gd name="connsiteX188" fmla="*/ 311736 w 796659"/>
                  <a:gd name="connsiteY188" fmla="*/ 337714 h 848615"/>
                  <a:gd name="connsiteX189" fmla="*/ 363692 w 796659"/>
                  <a:gd name="connsiteY189" fmla="*/ 281429 h 848615"/>
                  <a:gd name="connsiteX190" fmla="*/ 389670 w 796659"/>
                  <a:gd name="connsiteY190" fmla="*/ 255450 h 848615"/>
                  <a:gd name="connsiteX191" fmla="*/ 415648 w 796659"/>
                  <a:gd name="connsiteY191" fmla="*/ 229472 h 848615"/>
                  <a:gd name="connsiteX192" fmla="*/ 445956 w 796659"/>
                  <a:gd name="connsiteY192" fmla="*/ 203495 h 848615"/>
                  <a:gd name="connsiteX193" fmla="*/ 476264 w 796659"/>
                  <a:gd name="connsiteY193" fmla="*/ 177516 h 848615"/>
                  <a:gd name="connsiteX194" fmla="*/ 506571 w 796659"/>
                  <a:gd name="connsiteY194" fmla="*/ 151538 h 848615"/>
                  <a:gd name="connsiteX195" fmla="*/ 536879 w 796659"/>
                  <a:gd name="connsiteY195" fmla="*/ 125560 h 848615"/>
                  <a:gd name="connsiteX196" fmla="*/ 567187 w 796659"/>
                  <a:gd name="connsiteY196" fmla="*/ 103912 h 848615"/>
                  <a:gd name="connsiteX197" fmla="*/ 597494 w 796659"/>
                  <a:gd name="connsiteY197" fmla="*/ 82264 h 848615"/>
                  <a:gd name="connsiteX198" fmla="*/ 632132 w 796659"/>
                  <a:gd name="connsiteY198" fmla="*/ 60615 h 848615"/>
                  <a:gd name="connsiteX199" fmla="*/ 666769 w 796659"/>
                  <a:gd name="connsiteY199" fmla="*/ 38967 h 848615"/>
                  <a:gd name="connsiteX200" fmla="*/ 701406 w 796659"/>
                  <a:gd name="connsiteY200" fmla="*/ 21648 h 848615"/>
                  <a:gd name="connsiteX201" fmla="*/ 736044 w 796659"/>
                  <a:gd name="connsiteY201" fmla="*/ 0 h 848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</a:cxnLst>
                <a:rect l="l" t="t" r="r" b="b"/>
                <a:pathLst>
                  <a:path w="796659" h="848615">
                    <a:moveTo>
                      <a:pt x="736044" y="0"/>
                    </a:moveTo>
                    <a:cubicBezTo>
                      <a:pt x="723055" y="4330"/>
                      <a:pt x="714395" y="12989"/>
                      <a:pt x="701406" y="17319"/>
                    </a:cubicBezTo>
                    <a:cubicBezTo>
                      <a:pt x="688417" y="21648"/>
                      <a:pt x="679758" y="30308"/>
                      <a:pt x="666769" y="34637"/>
                    </a:cubicBezTo>
                    <a:cubicBezTo>
                      <a:pt x="653780" y="38967"/>
                      <a:pt x="645121" y="47626"/>
                      <a:pt x="632132" y="56286"/>
                    </a:cubicBezTo>
                    <a:cubicBezTo>
                      <a:pt x="619143" y="64945"/>
                      <a:pt x="610483" y="69275"/>
                      <a:pt x="597494" y="77934"/>
                    </a:cubicBezTo>
                    <a:cubicBezTo>
                      <a:pt x="584505" y="86593"/>
                      <a:pt x="575846" y="95253"/>
                      <a:pt x="567187" y="99582"/>
                    </a:cubicBezTo>
                    <a:cubicBezTo>
                      <a:pt x="558527" y="108242"/>
                      <a:pt x="545538" y="116901"/>
                      <a:pt x="536879" y="121231"/>
                    </a:cubicBezTo>
                    <a:cubicBezTo>
                      <a:pt x="528220" y="125560"/>
                      <a:pt x="519560" y="142879"/>
                      <a:pt x="510901" y="151538"/>
                    </a:cubicBezTo>
                    <a:cubicBezTo>
                      <a:pt x="502242" y="160198"/>
                      <a:pt x="489253" y="168857"/>
                      <a:pt x="480593" y="177516"/>
                    </a:cubicBezTo>
                    <a:lnTo>
                      <a:pt x="450286" y="203495"/>
                    </a:lnTo>
                    <a:cubicBezTo>
                      <a:pt x="441626" y="212154"/>
                      <a:pt x="432967" y="220813"/>
                      <a:pt x="419978" y="229472"/>
                    </a:cubicBezTo>
                    <a:cubicBezTo>
                      <a:pt x="411319" y="238132"/>
                      <a:pt x="402659" y="246791"/>
                      <a:pt x="394000" y="255450"/>
                    </a:cubicBezTo>
                    <a:lnTo>
                      <a:pt x="368022" y="281429"/>
                    </a:lnTo>
                    <a:cubicBezTo>
                      <a:pt x="350703" y="298747"/>
                      <a:pt x="333385" y="320395"/>
                      <a:pt x="316066" y="337714"/>
                    </a:cubicBezTo>
                    <a:cubicBezTo>
                      <a:pt x="307407" y="346374"/>
                      <a:pt x="298747" y="359363"/>
                      <a:pt x="290088" y="368022"/>
                    </a:cubicBezTo>
                    <a:lnTo>
                      <a:pt x="264110" y="402659"/>
                    </a:lnTo>
                    <a:lnTo>
                      <a:pt x="264110" y="402659"/>
                    </a:lnTo>
                    <a:lnTo>
                      <a:pt x="264110" y="402659"/>
                    </a:lnTo>
                    <a:lnTo>
                      <a:pt x="242461" y="415648"/>
                    </a:lnTo>
                    <a:cubicBezTo>
                      <a:pt x="233802" y="419978"/>
                      <a:pt x="225143" y="424308"/>
                      <a:pt x="216483" y="428637"/>
                    </a:cubicBezTo>
                    <a:lnTo>
                      <a:pt x="190505" y="437297"/>
                    </a:lnTo>
                    <a:cubicBezTo>
                      <a:pt x="181846" y="445956"/>
                      <a:pt x="177516" y="445956"/>
                      <a:pt x="168857" y="450286"/>
                    </a:cubicBezTo>
                    <a:cubicBezTo>
                      <a:pt x="160198" y="454615"/>
                      <a:pt x="151538" y="458945"/>
                      <a:pt x="147209" y="463275"/>
                    </a:cubicBezTo>
                    <a:cubicBezTo>
                      <a:pt x="138549" y="467604"/>
                      <a:pt x="134220" y="471934"/>
                      <a:pt x="125560" y="480593"/>
                    </a:cubicBezTo>
                    <a:cubicBezTo>
                      <a:pt x="121231" y="484923"/>
                      <a:pt x="116901" y="484923"/>
                      <a:pt x="116901" y="489253"/>
                    </a:cubicBezTo>
                    <a:lnTo>
                      <a:pt x="108242" y="497912"/>
                    </a:lnTo>
                    <a:cubicBezTo>
                      <a:pt x="103912" y="506571"/>
                      <a:pt x="95253" y="510901"/>
                      <a:pt x="90923" y="519560"/>
                    </a:cubicBezTo>
                    <a:cubicBezTo>
                      <a:pt x="77934" y="532549"/>
                      <a:pt x="69275" y="545538"/>
                      <a:pt x="56286" y="558527"/>
                    </a:cubicBezTo>
                    <a:cubicBezTo>
                      <a:pt x="43297" y="571517"/>
                      <a:pt x="34637" y="584505"/>
                      <a:pt x="21648" y="601824"/>
                    </a:cubicBezTo>
                    <a:cubicBezTo>
                      <a:pt x="17319" y="610483"/>
                      <a:pt x="12989" y="614813"/>
                      <a:pt x="8659" y="623472"/>
                    </a:cubicBezTo>
                    <a:cubicBezTo>
                      <a:pt x="4330" y="632132"/>
                      <a:pt x="8659" y="636462"/>
                      <a:pt x="12989" y="645121"/>
                    </a:cubicBezTo>
                    <a:cubicBezTo>
                      <a:pt x="17319" y="649451"/>
                      <a:pt x="25978" y="649451"/>
                      <a:pt x="34637" y="645121"/>
                    </a:cubicBezTo>
                    <a:cubicBezTo>
                      <a:pt x="43297" y="640791"/>
                      <a:pt x="47626" y="636462"/>
                      <a:pt x="56286" y="632132"/>
                    </a:cubicBezTo>
                    <a:lnTo>
                      <a:pt x="60615" y="619143"/>
                    </a:lnTo>
                    <a:lnTo>
                      <a:pt x="60615" y="632132"/>
                    </a:lnTo>
                    <a:cubicBezTo>
                      <a:pt x="60615" y="649451"/>
                      <a:pt x="56286" y="666769"/>
                      <a:pt x="56286" y="684088"/>
                    </a:cubicBezTo>
                    <a:cubicBezTo>
                      <a:pt x="56286" y="701407"/>
                      <a:pt x="56286" y="718725"/>
                      <a:pt x="56286" y="736044"/>
                    </a:cubicBezTo>
                    <a:cubicBezTo>
                      <a:pt x="56286" y="744703"/>
                      <a:pt x="56286" y="753363"/>
                      <a:pt x="60615" y="757692"/>
                    </a:cubicBezTo>
                    <a:cubicBezTo>
                      <a:pt x="60615" y="762022"/>
                      <a:pt x="64945" y="766352"/>
                      <a:pt x="64945" y="766352"/>
                    </a:cubicBezTo>
                    <a:cubicBezTo>
                      <a:pt x="64945" y="766352"/>
                      <a:pt x="69275" y="766352"/>
                      <a:pt x="69275" y="766352"/>
                    </a:cubicBezTo>
                    <a:cubicBezTo>
                      <a:pt x="69275" y="766352"/>
                      <a:pt x="73604" y="766352"/>
                      <a:pt x="73604" y="766352"/>
                    </a:cubicBezTo>
                    <a:cubicBezTo>
                      <a:pt x="86593" y="757692"/>
                      <a:pt x="90923" y="753363"/>
                      <a:pt x="95253" y="749033"/>
                    </a:cubicBezTo>
                    <a:cubicBezTo>
                      <a:pt x="99582" y="744703"/>
                      <a:pt x="103912" y="736044"/>
                      <a:pt x="108242" y="727385"/>
                    </a:cubicBezTo>
                    <a:lnTo>
                      <a:pt x="116901" y="705736"/>
                    </a:lnTo>
                    <a:lnTo>
                      <a:pt x="116901" y="727385"/>
                    </a:lnTo>
                    <a:cubicBezTo>
                      <a:pt x="116901" y="736044"/>
                      <a:pt x="116901" y="744703"/>
                      <a:pt x="116901" y="757692"/>
                    </a:cubicBezTo>
                    <a:cubicBezTo>
                      <a:pt x="116901" y="762022"/>
                      <a:pt x="116901" y="766352"/>
                      <a:pt x="121231" y="770681"/>
                    </a:cubicBezTo>
                    <a:cubicBezTo>
                      <a:pt x="121231" y="770681"/>
                      <a:pt x="121231" y="775011"/>
                      <a:pt x="125560" y="775011"/>
                    </a:cubicBezTo>
                    <a:cubicBezTo>
                      <a:pt x="125560" y="775011"/>
                      <a:pt x="129890" y="779341"/>
                      <a:pt x="129890" y="779341"/>
                    </a:cubicBezTo>
                    <a:lnTo>
                      <a:pt x="129890" y="779341"/>
                    </a:lnTo>
                    <a:lnTo>
                      <a:pt x="129890" y="783670"/>
                    </a:lnTo>
                    <a:cubicBezTo>
                      <a:pt x="129890" y="792330"/>
                      <a:pt x="129890" y="800989"/>
                      <a:pt x="129890" y="809648"/>
                    </a:cubicBezTo>
                    <a:cubicBezTo>
                      <a:pt x="129890" y="818308"/>
                      <a:pt x="134220" y="826967"/>
                      <a:pt x="138549" y="831297"/>
                    </a:cubicBezTo>
                    <a:cubicBezTo>
                      <a:pt x="138549" y="835626"/>
                      <a:pt x="147209" y="835626"/>
                      <a:pt x="155868" y="839956"/>
                    </a:cubicBezTo>
                    <a:cubicBezTo>
                      <a:pt x="160198" y="839956"/>
                      <a:pt x="164527" y="839956"/>
                      <a:pt x="168857" y="839956"/>
                    </a:cubicBezTo>
                    <a:cubicBezTo>
                      <a:pt x="173187" y="839956"/>
                      <a:pt x="173187" y="839956"/>
                      <a:pt x="177516" y="835626"/>
                    </a:cubicBezTo>
                    <a:cubicBezTo>
                      <a:pt x="181846" y="831297"/>
                      <a:pt x="186176" y="822637"/>
                      <a:pt x="190505" y="818308"/>
                    </a:cubicBezTo>
                    <a:cubicBezTo>
                      <a:pt x="194835" y="809648"/>
                      <a:pt x="199165" y="805319"/>
                      <a:pt x="199165" y="796659"/>
                    </a:cubicBezTo>
                    <a:cubicBezTo>
                      <a:pt x="207824" y="783670"/>
                      <a:pt x="212154" y="766352"/>
                      <a:pt x="216483" y="749033"/>
                    </a:cubicBezTo>
                    <a:cubicBezTo>
                      <a:pt x="220813" y="731714"/>
                      <a:pt x="225143" y="718725"/>
                      <a:pt x="229472" y="701407"/>
                    </a:cubicBezTo>
                    <a:cubicBezTo>
                      <a:pt x="233802" y="684088"/>
                      <a:pt x="246791" y="671099"/>
                      <a:pt x="259780" y="658110"/>
                    </a:cubicBezTo>
                    <a:cubicBezTo>
                      <a:pt x="272769" y="649451"/>
                      <a:pt x="290088" y="640791"/>
                      <a:pt x="311736" y="640791"/>
                    </a:cubicBezTo>
                    <a:cubicBezTo>
                      <a:pt x="316066" y="640791"/>
                      <a:pt x="316066" y="640791"/>
                      <a:pt x="320396" y="640791"/>
                    </a:cubicBezTo>
                    <a:lnTo>
                      <a:pt x="324725" y="640791"/>
                    </a:lnTo>
                    <a:cubicBezTo>
                      <a:pt x="324725" y="640791"/>
                      <a:pt x="324725" y="640791"/>
                      <a:pt x="329055" y="640791"/>
                    </a:cubicBezTo>
                    <a:cubicBezTo>
                      <a:pt x="333385" y="640791"/>
                      <a:pt x="337714" y="645121"/>
                      <a:pt x="342044" y="649451"/>
                    </a:cubicBezTo>
                    <a:cubicBezTo>
                      <a:pt x="342044" y="662440"/>
                      <a:pt x="346374" y="666769"/>
                      <a:pt x="350703" y="675428"/>
                    </a:cubicBezTo>
                    <a:cubicBezTo>
                      <a:pt x="359363" y="688417"/>
                      <a:pt x="368022" y="701407"/>
                      <a:pt x="381011" y="714396"/>
                    </a:cubicBezTo>
                    <a:cubicBezTo>
                      <a:pt x="385341" y="718725"/>
                      <a:pt x="394000" y="723055"/>
                      <a:pt x="402659" y="727385"/>
                    </a:cubicBezTo>
                    <a:cubicBezTo>
                      <a:pt x="411319" y="731714"/>
                      <a:pt x="415648" y="731714"/>
                      <a:pt x="424308" y="731714"/>
                    </a:cubicBezTo>
                    <a:cubicBezTo>
                      <a:pt x="432967" y="731714"/>
                      <a:pt x="441626" y="727385"/>
                      <a:pt x="445956" y="723055"/>
                    </a:cubicBezTo>
                    <a:cubicBezTo>
                      <a:pt x="450286" y="718725"/>
                      <a:pt x="450286" y="710066"/>
                      <a:pt x="445956" y="705736"/>
                    </a:cubicBezTo>
                    <a:cubicBezTo>
                      <a:pt x="445956" y="701407"/>
                      <a:pt x="441626" y="701407"/>
                      <a:pt x="437297" y="697077"/>
                    </a:cubicBezTo>
                    <a:cubicBezTo>
                      <a:pt x="432967" y="692747"/>
                      <a:pt x="432967" y="692747"/>
                      <a:pt x="428637" y="688417"/>
                    </a:cubicBezTo>
                    <a:cubicBezTo>
                      <a:pt x="424308" y="684088"/>
                      <a:pt x="415648" y="675428"/>
                      <a:pt x="415648" y="666769"/>
                    </a:cubicBezTo>
                    <a:cubicBezTo>
                      <a:pt x="406989" y="649451"/>
                      <a:pt x="402659" y="636462"/>
                      <a:pt x="398330" y="619143"/>
                    </a:cubicBezTo>
                    <a:cubicBezTo>
                      <a:pt x="398330" y="610483"/>
                      <a:pt x="398330" y="601824"/>
                      <a:pt x="398330" y="593165"/>
                    </a:cubicBezTo>
                    <a:lnTo>
                      <a:pt x="398330" y="567187"/>
                    </a:lnTo>
                    <a:cubicBezTo>
                      <a:pt x="398330" y="549868"/>
                      <a:pt x="398330" y="532549"/>
                      <a:pt x="389670" y="519560"/>
                    </a:cubicBezTo>
                    <a:cubicBezTo>
                      <a:pt x="381011" y="506571"/>
                      <a:pt x="368022" y="493582"/>
                      <a:pt x="355033" y="484923"/>
                    </a:cubicBezTo>
                    <a:lnTo>
                      <a:pt x="355033" y="484923"/>
                    </a:lnTo>
                    <a:lnTo>
                      <a:pt x="355033" y="484923"/>
                    </a:lnTo>
                    <a:cubicBezTo>
                      <a:pt x="350703" y="476264"/>
                      <a:pt x="355033" y="471934"/>
                      <a:pt x="359363" y="463275"/>
                    </a:cubicBezTo>
                    <a:cubicBezTo>
                      <a:pt x="363692" y="458945"/>
                      <a:pt x="363692" y="454615"/>
                      <a:pt x="368022" y="445956"/>
                    </a:cubicBezTo>
                    <a:cubicBezTo>
                      <a:pt x="376681" y="437297"/>
                      <a:pt x="381011" y="428637"/>
                      <a:pt x="389670" y="419978"/>
                    </a:cubicBezTo>
                    <a:cubicBezTo>
                      <a:pt x="406989" y="402659"/>
                      <a:pt x="424308" y="385341"/>
                      <a:pt x="441626" y="368022"/>
                    </a:cubicBezTo>
                    <a:cubicBezTo>
                      <a:pt x="476264" y="337714"/>
                      <a:pt x="515231" y="307407"/>
                      <a:pt x="549868" y="277099"/>
                    </a:cubicBezTo>
                    <a:cubicBezTo>
                      <a:pt x="558527" y="268440"/>
                      <a:pt x="571516" y="264110"/>
                      <a:pt x="580176" y="255450"/>
                    </a:cubicBezTo>
                    <a:lnTo>
                      <a:pt x="610483" y="233802"/>
                    </a:lnTo>
                    <a:cubicBezTo>
                      <a:pt x="619143" y="225143"/>
                      <a:pt x="632132" y="220813"/>
                      <a:pt x="640791" y="216484"/>
                    </a:cubicBezTo>
                    <a:lnTo>
                      <a:pt x="671099" y="199165"/>
                    </a:lnTo>
                    <a:cubicBezTo>
                      <a:pt x="692747" y="186176"/>
                      <a:pt x="710066" y="173187"/>
                      <a:pt x="731714" y="164527"/>
                    </a:cubicBezTo>
                    <a:cubicBezTo>
                      <a:pt x="753362" y="151538"/>
                      <a:pt x="775011" y="142879"/>
                      <a:pt x="792329" y="129890"/>
                    </a:cubicBezTo>
                    <a:lnTo>
                      <a:pt x="792329" y="129890"/>
                    </a:lnTo>
                    <a:cubicBezTo>
                      <a:pt x="788000" y="116901"/>
                      <a:pt x="788000" y="108242"/>
                      <a:pt x="783670" y="95253"/>
                    </a:cubicBezTo>
                    <a:cubicBezTo>
                      <a:pt x="783670" y="90923"/>
                      <a:pt x="779340" y="82264"/>
                      <a:pt x="779340" y="77934"/>
                    </a:cubicBezTo>
                    <a:cubicBezTo>
                      <a:pt x="779340" y="73604"/>
                      <a:pt x="775011" y="69275"/>
                      <a:pt x="770681" y="60615"/>
                    </a:cubicBezTo>
                    <a:lnTo>
                      <a:pt x="762022" y="43297"/>
                    </a:lnTo>
                    <a:cubicBezTo>
                      <a:pt x="757692" y="38967"/>
                      <a:pt x="757692" y="34637"/>
                      <a:pt x="753362" y="30308"/>
                    </a:cubicBezTo>
                    <a:lnTo>
                      <a:pt x="749033" y="21648"/>
                    </a:lnTo>
                    <a:cubicBezTo>
                      <a:pt x="749033" y="17319"/>
                      <a:pt x="744703" y="17319"/>
                      <a:pt x="744703" y="12989"/>
                    </a:cubicBezTo>
                    <a:lnTo>
                      <a:pt x="736044" y="0"/>
                    </a:lnTo>
                    <a:close/>
                    <a:moveTo>
                      <a:pt x="736044" y="0"/>
                    </a:moveTo>
                    <a:lnTo>
                      <a:pt x="749033" y="12989"/>
                    </a:lnTo>
                    <a:cubicBezTo>
                      <a:pt x="749033" y="17319"/>
                      <a:pt x="753362" y="17319"/>
                      <a:pt x="753362" y="21648"/>
                    </a:cubicBezTo>
                    <a:lnTo>
                      <a:pt x="757692" y="30308"/>
                    </a:lnTo>
                    <a:cubicBezTo>
                      <a:pt x="762022" y="34637"/>
                      <a:pt x="766351" y="38967"/>
                      <a:pt x="766351" y="43297"/>
                    </a:cubicBezTo>
                    <a:lnTo>
                      <a:pt x="775011" y="60615"/>
                    </a:lnTo>
                    <a:cubicBezTo>
                      <a:pt x="779340" y="64945"/>
                      <a:pt x="779340" y="69275"/>
                      <a:pt x="783670" y="77934"/>
                    </a:cubicBezTo>
                    <a:cubicBezTo>
                      <a:pt x="788000" y="82264"/>
                      <a:pt x="788000" y="86593"/>
                      <a:pt x="788000" y="95253"/>
                    </a:cubicBezTo>
                    <a:cubicBezTo>
                      <a:pt x="792329" y="108242"/>
                      <a:pt x="796659" y="116901"/>
                      <a:pt x="796659" y="129890"/>
                    </a:cubicBezTo>
                    <a:lnTo>
                      <a:pt x="796659" y="129890"/>
                    </a:lnTo>
                    <a:lnTo>
                      <a:pt x="796659" y="129890"/>
                    </a:lnTo>
                    <a:cubicBezTo>
                      <a:pt x="775011" y="142879"/>
                      <a:pt x="753362" y="151538"/>
                      <a:pt x="736044" y="164527"/>
                    </a:cubicBezTo>
                    <a:cubicBezTo>
                      <a:pt x="714395" y="177516"/>
                      <a:pt x="697077" y="190505"/>
                      <a:pt x="675428" y="203495"/>
                    </a:cubicBezTo>
                    <a:lnTo>
                      <a:pt x="645121" y="220813"/>
                    </a:lnTo>
                    <a:cubicBezTo>
                      <a:pt x="636461" y="225143"/>
                      <a:pt x="623472" y="233802"/>
                      <a:pt x="614813" y="242461"/>
                    </a:cubicBezTo>
                    <a:lnTo>
                      <a:pt x="584505" y="264110"/>
                    </a:lnTo>
                    <a:cubicBezTo>
                      <a:pt x="575846" y="272769"/>
                      <a:pt x="562857" y="277099"/>
                      <a:pt x="554198" y="285758"/>
                    </a:cubicBezTo>
                    <a:cubicBezTo>
                      <a:pt x="515231" y="316066"/>
                      <a:pt x="480593" y="346374"/>
                      <a:pt x="445956" y="376681"/>
                    </a:cubicBezTo>
                    <a:cubicBezTo>
                      <a:pt x="428637" y="394000"/>
                      <a:pt x="411319" y="411319"/>
                      <a:pt x="394000" y="428637"/>
                    </a:cubicBezTo>
                    <a:cubicBezTo>
                      <a:pt x="389670" y="428637"/>
                      <a:pt x="381011" y="437297"/>
                      <a:pt x="376681" y="445956"/>
                    </a:cubicBezTo>
                    <a:cubicBezTo>
                      <a:pt x="372352" y="450286"/>
                      <a:pt x="368022" y="454615"/>
                      <a:pt x="368022" y="458945"/>
                    </a:cubicBezTo>
                    <a:cubicBezTo>
                      <a:pt x="363692" y="463275"/>
                      <a:pt x="363692" y="467604"/>
                      <a:pt x="363692" y="471934"/>
                    </a:cubicBezTo>
                    <a:lnTo>
                      <a:pt x="363692" y="471934"/>
                    </a:lnTo>
                    <a:cubicBezTo>
                      <a:pt x="376681" y="484923"/>
                      <a:pt x="389670" y="493582"/>
                      <a:pt x="398330" y="510901"/>
                    </a:cubicBezTo>
                    <a:cubicBezTo>
                      <a:pt x="406989" y="528220"/>
                      <a:pt x="406989" y="545538"/>
                      <a:pt x="406989" y="562857"/>
                    </a:cubicBezTo>
                    <a:lnTo>
                      <a:pt x="406989" y="588835"/>
                    </a:lnTo>
                    <a:cubicBezTo>
                      <a:pt x="406989" y="597494"/>
                      <a:pt x="406989" y="606154"/>
                      <a:pt x="406989" y="614813"/>
                    </a:cubicBezTo>
                    <a:cubicBezTo>
                      <a:pt x="406989" y="632132"/>
                      <a:pt x="415648" y="645121"/>
                      <a:pt x="419978" y="662440"/>
                    </a:cubicBezTo>
                    <a:cubicBezTo>
                      <a:pt x="424308" y="671099"/>
                      <a:pt x="428637" y="675428"/>
                      <a:pt x="432967" y="684088"/>
                    </a:cubicBezTo>
                    <a:cubicBezTo>
                      <a:pt x="437297" y="688417"/>
                      <a:pt x="437297" y="688417"/>
                      <a:pt x="441626" y="692747"/>
                    </a:cubicBezTo>
                    <a:cubicBezTo>
                      <a:pt x="445956" y="697077"/>
                      <a:pt x="445956" y="701407"/>
                      <a:pt x="450286" y="701407"/>
                    </a:cubicBezTo>
                    <a:cubicBezTo>
                      <a:pt x="454615" y="705736"/>
                      <a:pt x="454615" y="710066"/>
                      <a:pt x="454615" y="714396"/>
                    </a:cubicBezTo>
                    <a:cubicBezTo>
                      <a:pt x="454615" y="718725"/>
                      <a:pt x="454615" y="723055"/>
                      <a:pt x="450286" y="727385"/>
                    </a:cubicBezTo>
                    <a:cubicBezTo>
                      <a:pt x="441626" y="736044"/>
                      <a:pt x="432967" y="736044"/>
                      <a:pt x="424308" y="736044"/>
                    </a:cubicBezTo>
                    <a:cubicBezTo>
                      <a:pt x="415648" y="736044"/>
                      <a:pt x="406989" y="736044"/>
                      <a:pt x="398330" y="731714"/>
                    </a:cubicBezTo>
                    <a:cubicBezTo>
                      <a:pt x="389670" y="727385"/>
                      <a:pt x="381011" y="723055"/>
                      <a:pt x="376681" y="718725"/>
                    </a:cubicBezTo>
                    <a:cubicBezTo>
                      <a:pt x="363692" y="705736"/>
                      <a:pt x="355033" y="692747"/>
                      <a:pt x="346374" y="679758"/>
                    </a:cubicBezTo>
                    <a:cubicBezTo>
                      <a:pt x="342044" y="671099"/>
                      <a:pt x="337714" y="666769"/>
                      <a:pt x="329055" y="662440"/>
                    </a:cubicBezTo>
                    <a:cubicBezTo>
                      <a:pt x="324725" y="658110"/>
                      <a:pt x="324725" y="658110"/>
                      <a:pt x="320396" y="653780"/>
                    </a:cubicBezTo>
                    <a:cubicBezTo>
                      <a:pt x="320396" y="653780"/>
                      <a:pt x="320396" y="653780"/>
                      <a:pt x="316066" y="653780"/>
                    </a:cubicBezTo>
                    <a:lnTo>
                      <a:pt x="311736" y="653780"/>
                    </a:lnTo>
                    <a:cubicBezTo>
                      <a:pt x="311736" y="653780"/>
                      <a:pt x="307407" y="653780"/>
                      <a:pt x="307407" y="653780"/>
                    </a:cubicBezTo>
                    <a:cubicBezTo>
                      <a:pt x="290088" y="649451"/>
                      <a:pt x="277099" y="658110"/>
                      <a:pt x="264110" y="666769"/>
                    </a:cubicBezTo>
                    <a:cubicBezTo>
                      <a:pt x="251121" y="675428"/>
                      <a:pt x="242461" y="688417"/>
                      <a:pt x="238132" y="705736"/>
                    </a:cubicBezTo>
                    <a:cubicBezTo>
                      <a:pt x="233802" y="723055"/>
                      <a:pt x="229472" y="740374"/>
                      <a:pt x="225143" y="753363"/>
                    </a:cubicBezTo>
                    <a:cubicBezTo>
                      <a:pt x="220813" y="770681"/>
                      <a:pt x="216483" y="788000"/>
                      <a:pt x="207824" y="800989"/>
                    </a:cubicBezTo>
                    <a:cubicBezTo>
                      <a:pt x="203494" y="809648"/>
                      <a:pt x="199165" y="818308"/>
                      <a:pt x="194835" y="822637"/>
                    </a:cubicBezTo>
                    <a:cubicBezTo>
                      <a:pt x="190505" y="831297"/>
                      <a:pt x="186176" y="839956"/>
                      <a:pt x="177516" y="844286"/>
                    </a:cubicBezTo>
                    <a:cubicBezTo>
                      <a:pt x="173187" y="848615"/>
                      <a:pt x="168857" y="848615"/>
                      <a:pt x="164527" y="848615"/>
                    </a:cubicBezTo>
                    <a:cubicBezTo>
                      <a:pt x="160198" y="848615"/>
                      <a:pt x="155868" y="848615"/>
                      <a:pt x="151538" y="848615"/>
                    </a:cubicBezTo>
                    <a:cubicBezTo>
                      <a:pt x="142879" y="848615"/>
                      <a:pt x="134220" y="844286"/>
                      <a:pt x="125560" y="835626"/>
                    </a:cubicBezTo>
                    <a:cubicBezTo>
                      <a:pt x="116901" y="826967"/>
                      <a:pt x="116901" y="818308"/>
                      <a:pt x="116901" y="809648"/>
                    </a:cubicBezTo>
                    <a:cubicBezTo>
                      <a:pt x="116901" y="800989"/>
                      <a:pt x="116901" y="792330"/>
                      <a:pt x="116901" y="783670"/>
                    </a:cubicBezTo>
                    <a:lnTo>
                      <a:pt x="116901" y="788000"/>
                    </a:lnTo>
                    <a:cubicBezTo>
                      <a:pt x="112571" y="788000"/>
                      <a:pt x="112571" y="783670"/>
                      <a:pt x="112571" y="779341"/>
                    </a:cubicBezTo>
                    <a:cubicBezTo>
                      <a:pt x="112571" y="775011"/>
                      <a:pt x="108242" y="775011"/>
                      <a:pt x="108242" y="770681"/>
                    </a:cubicBezTo>
                    <a:cubicBezTo>
                      <a:pt x="108242" y="766352"/>
                      <a:pt x="103912" y="762022"/>
                      <a:pt x="103912" y="753363"/>
                    </a:cubicBezTo>
                    <a:cubicBezTo>
                      <a:pt x="103912" y="744703"/>
                      <a:pt x="103912" y="731714"/>
                      <a:pt x="103912" y="723055"/>
                    </a:cubicBezTo>
                    <a:lnTo>
                      <a:pt x="112571" y="727385"/>
                    </a:lnTo>
                    <a:cubicBezTo>
                      <a:pt x="108242" y="736044"/>
                      <a:pt x="103912" y="744703"/>
                      <a:pt x="99582" y="749033"/>
                    </a:cubicBezTo>
                    <a:cubicBezTo>
                      <a:pt x="95253" y="757692"/>
                      <a:pt x="86593" y="762022"/>
                      <a:pt x="77934" y="766352"/>
                    </a:cubicBezTo>
                    <a:cubicBezTo>
                      <a:pt x="73604" y="766352"/>
                      <a:pt x="64945" y="766352"/>
                      <a:pt x="64945" y="766352"/>
                    </a:cubicBezTo>
                    <a:cubicBezTo>
                      <a:pt x="56286" y="762022"/>
                      <a:pt x="56286" y="757692"/>
                      <a:pt x="51956" y="753363"/>
                    </a:cubicBezTo>
                    <a:cubicBezTo>
                      <a:pt x="47626" y="744703"/>
                      <a:pt x="47626" y="736044"/>
                      <a:pt x="47626" y="727385"/>
                    </a:cubicBezTo>
                    <a:cubicBezTo>
                      <a:pt x="47626" y="710066"/>
                      <a:pt x="47626" y="692747"/>
                      <a:pt x="47626" y="675428"/>
                    </a:cubicBezTo>
                    <a:cubicBezTo>
                      <a:pt x="47626" y="658110"/>
                      <a:pt x="51956" y="640791"/>
                      <a:pt x="51956" y="623472"/>
                    </a:cubicBezTo>
                    <a:lnTo>
                      <a:pt x="60615" y="627802"/>
                    </a:lnTo>
                    <a:cubicBezTo>
                      <a:pt x="51956" y="636462"/>
                      <a:pt x="47626" y="640791"/>
                      <a:pt x="38967" y="645121"/>
                    </a:cubicBezTo>
                    <a:cubicBezTo>
                      <a:pt x="30308" y="649451"/>
                      <a:pt x="17319" y="653780"/>
                      <a:pt x="8659" y="645121"/>
                    </a:cubicBezTo>
                    <a:cubicBezTo>
                      <a:pt x="4330" y="645121"/>
                      <a:pt x="0" y="640791"/>
                      <a:pt x="0" y="636462"/>
                    </a:cubicBezTo>
                    <a:cubicBezTo>
                      <a:pt x="0" y="632132"/>
                      <a:pt x="0" y="632132"/>
                      <a:pt x="0" y="627802"/>
                    </a:cubicBezTo>
                    <a:cubicBezTo>
                      <a:pt x="0" y="623472"/>
                      <a:pt x="0" y="623472"/>
                      <a:pt x="0" y="619143"/>
                    </a:cubicBezTo>
                    <a:cubicBezTo>
                      <a:pt x="4330" y="610483"/>
                      <a:pt x="8659" y="601824"/>
                      <a:pt x="12989" y="593165"/>
                    </a:cubicBezTo>
                    <a:cubicBezTo>
                      <a:pt x="21648" y="580176"/>
                      <a:pt x="34637" y="562857"/>
                      <a:pt x="47626" y="549868"/>
                    </a:cubicBezTo>
                    <a:cubicBezTo>
                      <a:pt x="60615" y="536879"/>
                      <a:pt x="69275" y="523890"/>
                      <a:pt x="82264" y="510901"/>
                    </a:cubicBezTo>
                    <a:cubicBezTo>
                      <a:pt x="86593" y="502242"/>
                      <a:pt x="95253" y="497912"/>
                      <a:pt x="99582" y="489253"/>
                    </a:cubicBezTo>
                    <a:lnTo>
                      <a:pt x="108242" y="480593"/>
                    </a:lnTo>
                    <a:cubicBezTo>
                      <a:pt x="112571" y="476264"/>
                      <a:pt x="116901" y="476264"/>
                      <a:pt x="116901" y="471934"/>
                    </a:cubicBezTo>
                    <a:cubicBezTo>
                      <a:pt x="125560" y="467604"/>
                      <a:pt x="129890" y="458945"/>
                      <a:pt x="138549" y="454615"/>
                    </a:cubicBezTo>
                    <a:cubicBezTo>
                      <a:pt x="147209" y="450286"/>
                      <a:pt x="155868" y="445956"/>
                      <a:pt x="160198" y="441626"/>
                    </a:cubicBezTo>
                    <a:cubicBezTo>
                      <a:pt x="168857" y="437297"/>
                      <a:pt x="177516" y="432967"/>
                      <a:pt x="186176" y="432967"/>
                    </a:cubicBezTo>
                    <a:lnTo>
                      <a:pt x="216483" y="424308"/>
                    </a:lnTo>
                    <a:cubicBezTo>
                      <a:pt x="225143" y="419978"/>
                      <a:pt x="233802" y="415648"/>
                      <a:pt x="238132" y="411319"/>
                    </a:cubicBezTo>
                    <a:lnTo>
                      <a:pt x="259780" y="398330"/>
                    </a:lnTo>
                    <a:lnTo>
                      <a:pt x="259780" y="398330"/>
                    </a:lnTo>
                    <a:lnTo>
                      <a:pt x="285758" y="368022"/>
                    </a:lnTo>
                    <a:cubicBezTo>
                      <a:pt x="294418" y="359363"/>
                      <a:pt x="303077" y="350703"/>
                      <a:pt x="311736" y="337714"/>
                    </a:cubicBezTo>
                    <a:cubicBezTo>
                      <a:pt x="329055" y="320395"/>
                      <a:pt x="346374" y="298747"/>
                      <a:pt x="363692" y="281429"/>
                    </a:cubicBezTo>
                    <a:lnTo>
                      <a:pt x="389670" y="255450"/>
                    </a:lnTo>
                    <a:cubicBezTo>
                      <a:pt x="398330" y="246791"/>
                      <a:pt x="406989" y="238132"/>
                      <a:pt x="415648" y="229472"/>
                    </a:cubicBezTo>
                    <a:cubicBezTo>
                      <a:pt x="424308" y="220813"/>
                      <a:pt x="432967" y="212154"/>
                      <a:pt x="445956" y="203495"/>
                    </a:cubicBezTo>
                    <a:lnTo>
                      <a:pt x="476264" y="177516"/>
                    </a:lnTo>
                    <a:cubicBezTo>
                      <a:pt x="484923" y="168857"/>
                      <a:pt x="497912" y="160198"/>
                      <a:pt x="506571" y="151538"/>
                    </a:cubicBezTo>
                    <a:cubicBezTo>
                      <a:pt x="515231" y="142879"/>
                      <a:pt x="528220" y="134220"/>
                      <a:pt x="536879" y="125560"/>
                    </a:cubicBezTo>
                    <a:cubicBezTo>
                      <a:pt x="545538" y="116901"/>
                      <a:pt x="558527" y="108242"/>
                      <a:pt x="567187" y="103912"/>
                    </a:cubicBezTo>
                    <a:cubicBezTo>
                      <a:pt x="575846" y="95253"/>
                      <a:pt x="588835" y="86593"/>
                      <a:pt x="597494" y="82264"/>
                    </a:cubicBezTo>
                    <a:cubicBezTo>
                      <a:pt x="610483" y="73604"/>
                      <a:pt x="619143" y="69275"/>
                      <a:pt x="632132" y="60615"/>
                    </a:cubicBezTo>
                    <a:cubicBezTo>
                      <a:pt x="645121" y="51956"/>
                      <a:pt x="653780" y="47626"/>
                      <a:pt x="666769" y="38967"/>
                    </a:cubicBezTo>
                    <a:cubicBezTo>
                      <a:pt x="679758" y="30308"/>
                      <a:pt x="688417" y="25978"/>
                      <a:pt x="701406" y="21648"/>
                    </a:cubicBezTo>
                    <a:cubicBezTo>
                      <a:pt x="714395" y="12989"/>
                      <a:pt x="727384" y="8659"/>
                      <a:pt x="736044" y="0"/>
                    </a:cubicBezTo>
                    <a:close/>
                  </a:path>
                </a:pathLst>
              </a:custGeom>
              <a:solidFill>
                <a:srgbClr val="B4866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7" name="Graphic 12">
              <a:extLst>
                <a:ext uri="{FF2B5EF4-FFF2-40B4-BE49-F238E27FC236}">
                  <a16:creationId xmlns:a16="http://schemas.microsoft.com/office/drawing/2014/main" id="{DA6EAABC-1E75-4D7E-93B1-27EE0C14BFC5}"/>
                </a:ext>
              </a:extLst>
            </p:cNvPr>
            <p:cNvGrpSpPr/>
            <p:nvPr/>
          </p:nvGrpSpPr>
          <p:grpSpPr>
            <a:xfrm>
              <a:off x="15589449" y="2851507"/>
              <a:ext cx="168857" cy="290087"/>
              <a:chOff x="15589449" y="2851507"/>
              <a:chExt cx="168857" cy="290087"/>
            </a:xfrm>
            <a:solidFill>
              <a:srgbClr val="B48662"/>
            </a:solidFill>
          </p:grpSpPr>
          <p:sp>
            <p:nvSpPr>
              <p:cNvPr id="278" name="Freeform: Shape 277">
                <a:extLst>
                  <a:ext uri="{FF2B5EF4-FFF2-40B4-BE49-F238E27FC236}">
                    <a16:creationId xmlns:a16="http://schemas.microsoft.com/office/drawing/2014/main" id="{CC21E1DB-94F3-4EEF-B02A-0273D062040D}"/>
                  </a:ext>
                </a:extLst>
              </p:cNvPr>
              <p:cNvSpPr/>
              <p:nvPr/>
            </p:nvSpPr>
            <p:spPr>
              <a:xfrm>
                <a:off x="15658724" y="2925111"/>
                <a:ext cx="99582" cy="216483"/>
              </a:xfrm>
              <a:custGeom>
                <a:avLst/>
                <a:gdLst>
                  <a:gd name="connsiteX0" fmla="*/ 99582 w 99582"/>
                  <a:gd name="connsiteY0" fmla="*/ 0 h 216483"/>
                  <a:gd name="connsiteX1" fmla="*/ 73604 w 99582"/>
                  <a:gd name="connsiteY1" fmla="*/ 30308 h 216483"/>
                  <a:gd name="connsiteX2" fmla="*/ 47626 w 99582"/>
                  <a:gd name="connsiteY2" fmla="*/ 60615 h 216483"/>
                  <a:gd name="connsiteX3" fmla="*/ 47626 w 99582"/>
                  <a:gd name="connsiteY3" fmla="*/ 64945 h 216483"/>
                  <a:gd name="connsiteX4" fmla="*/ 43297 w 99582"/>
                  <a:gd name="connsiteY4" fmla="*/ 69275 h 216483"/>
                  <a:gd name="connsiteX5" fmla="*/ 38967 w 99582"/>
                  <a:gd name="connsiteY5" fmla="*/ 77934 h 216483"/>
                  <a:gd name="connsiteX6" fmla="*/ 34637 w 99582"/>
                  <a:gd name="connsiteY6" fmla="*/ 99582 h 216483"/>
                  <a:gd name="connsiteX7" fmla="*/ 25978 w 99582"/>
                  <a:gd name="connsiteY7" fmla="*/ 142879 h 216483"/>
                  <a:gd name="connsiteX8" fmla="*/ 17319 w 99582"/>
                  <a:gd name="connsiteY8" fmla="*/ 181846 h 216483"/>
                  <a:gd name="connsiteX9" fmla="*/ 12989 w 99582"/>
                  <a:gd name="connsiteY9" fmla="*/ 194835 h 216483"/>
                  <a:gd name="connsiteX10" fmla="*/ 4330 w 99582"/>
                  <a:gd name="connsiteY10" fmla="*/ 207824 h 216483"/>
                  <a:gd name="connsiteX11" fmla="*/ 0 w 99582"/>
                  <a:gd name="connsiteY11" fmla="*/ 216484 h 216483"/>
                  <a:gd name="connsiteX12" fmla="*/ 4330 w 99582"/>
                  <a:gd name="connsiteY12" fmla="*/ 207824 h 216483"/>
                  <a:gd name="connsiteX13" fmla="*/ 8659 w 99582"/>
                  <a:gd name="connsiteY13" fmla="*/ 194835 h 216483"/>
                  <a:gd name="connsiteX14" fmla="*/ 12989 w 99582"/>
                  <a:gd name="connsiteY14" fmla="*/ 177517 h 216483"/>
                  <a:gd name="connsiteX15" fmla="*/ 30308 w 99582"/>
                  <a:gd name="connsiteY15" fmla="*/ 95253 h 216483"/>
                  <a:gd name="connsiteX16" fmla="*/ 38967 w 99582"/>
                  <a:gd name="connsiteY16" fmla="*/ 73604 h 216483"/>
                  <a:gd name="connsiteX17" fmla="*/ 43297 w 99582"/>
                  <a:gd name="connsiteY17" fmla="*/ 60615 h 216483"/>
                  <a:gd name="connsiteX18" fmla="*/ 47626 w 99582"/>
                  <a:gd name="connsiteY18" fmla="*/ 56286 h 216483"/>
                  <a:gd name="connsiteX19" fmla="*/ 51956 w 99582"/>
                  <a:gd name="connsiteY19" fmla="*/ 51956 h 216483"/>
                  <a:gd name="connsiteX20" fmla="*/ 82264 w 99582"/>
                  <a:gd name="connsiteY20" fmla="*/ 25978 h 216483"/>
                  <a:gd name="connsiteX21" fmla="*/ 99582 w 99582"/>
                  <a:gd name="connsiteY21" fmla="*/ 0 h 216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99582" h="216483">
                    <a:moveTo>
                      <a:pt x="99582" y="0"/>
                    </a:moveTo>
                    <a:cubicBezTo>
                      <a:pt x="99582" y="0"/>
                      <a:pt x="90923" y="12989"/>
                      <a:pt x="73604" y="30308"/>
                    </a:cubicBezTo>
                    <a:cubicBezTo>
                      <a:pt x="64945" y="38967"/>
                      <a:pt x="56286" y="47626"/>
                      <a:pt x="47626" y="60615"/>
                    </a:cubicBezTo>
                    <a:lnTo>
                      <a:pt x="47626" y="64945"/>
                    </a:lnTo>
                    <a:cubicBezTo>
                      <a:pt x="47626" y="64945"/>
                      <a:pt x="47626" y="69275"/>
                      <a:pt x="43297" y="69275"/>
                    </a:cubicBezTo>
                    <a:cubicBezTo>
                      <a:pt x="43297" y="73604"/>
                      <a:pt x="38967" y="73604"/>
                      <a:pt x="38967" y="77934"/>
                    </a:cubicBezTo>
                    <a:cubicBezTo>
                      <a:pt x="34637" y="86593"/>
                      <a:pt x="34637" y="90923"/>
                      <a:pt x="34637" y="99582"/>
                    </a:cubicBezTo>
                    <a:cubicBezTo>
                      <a:pt x="30308" y="112572"/>
                      <a:pt x="30308" y="129890"/>
                      <a:pt x="25978" y="142879"/>
                    </a:cubicBezTo>
                    <a:cubicBezTo>
                      <a:pt x="21648" y="155868"/>
                      <a:pt x="17319" y="168857"/>
                      <a:pt x="17319" y="181846"/>
                    </a:cubicBezTo>
                    <a:cubicBezTo>
                      <a:pt x="17319" y="186176"/>
                      <a:pt x="12989" y="190506"/>
                      <a:pt x="12989" y="194835"/>
                    </a:cubicBezTo>
                    <a:cubicBezTo>
                      <a:pt x="4330" y="203495"/>
                      <a:pt x="4330" y="207824"/>
                      <a:pt x="4330" y="207824"/>
                    </a:cubicBezTo>
                    <a:cubicBezTo>
                      <a:pt x="0" y="212154"/>
                      <a:pt x="0" y="216484"/>
                      <a:pt x="0" y="216484"/>
                    </a:cubicBezTo>
                    <a:cubicBezTo>
                      <a:pt x="0" y="216484"/>
                      <a:pt x="0" y="212154"/>
                      <a:pt x="4330" y="207824"/>
                    </a:cubicBezTo>
                    <a:cubicBezTo>
                      <a:pt x="4330" y="203495"/>
                      <a:pt x="4330" y="199165"/>
                      <a:pt x="8659" y="194835"/>
                    </a:cubicBezTo>
                    <a:cubicBezTo>
                      <a:pt x="8659" y="190506"/>
                      <a:pt x="12989" y="186176"/>
                      <a:pt x="12989" y="177517"/>
                    </a:cubicBezTo>
                    <a:cubicBezTo>
                      <a:pt x="17319" y="155868"/>
                      <a:pt x="21648" y="125560"/>
                      <a:pt x="30308" y="95253"/>
                    </a:cubicBezTo>
                    <a:cubicBezTo>
                      <a:pt x="30308" y="86593"/>
                      <a:pt x="34637" y="77934"/>
                      <a:pt x="38967" y="73604"/>
                    </a:cubicBezTo>
                    <a:cubicBezTo>
                      <a:pt x="38967" y="69275"/>
                      <a:pt x="43297" y="64945"/>
                      <a:pt x="43297" y="60615"/>
                    </a:cubicBezTo>
                    <a:cubicBezTo>
                      <a:pt x="43297" y="60615"/>
                      <a:pt x="47626" y="56286"/>
                      <a:pt x="47626" y="56286"/>
                    </a:cubicBezTo>
                    <a:lnTo>
                      <a:pt x="51956" y="51956"/>
                    </a:lnTo>
                    <a:cubicBezTo>
                      <a:pt x="60615" y="43297"/>
                      <a:pt x="73604" y="30308"/>
                      <a:pt x="82264" y="25978"/>
                    </a:cubicBezTo>
                    <a:cubicBezTo>
                      <a:pt x="86593" y="8659"/>
                      <a:pt x="99582" y="0"/>
                      <a:pt x="99582" y="0"/>
                    </a:cubicBezTo>
                    <a:close/>
                  </a:path>
                </a:pathLst>
              </a:custGeom>
              <a:solidFill>
                <a:srgbClr val="B4866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278">
                <a:extLst>
                  <a:ext uri="{FF2B5EF4-FFF2-40B4-BE49-F238E27FC236}">
                    <a16:creationId xmlns:a16="http://schemas.microsoft.com/office/drawing/2014/main" id="{E7EA4FBC-440B-4F12-8BAA-197A8736A10A}"/>
                  </a:ext>
                </a:extLst>
              </p:cNvPr>
              <p:cNvSpPr/>
              <p:nvPr/>
            </p:nvSpPr>
            <p:spPr>
              <a:xfrm>
                <a:off x="15654394" y="2886144"/>
                <a:ext cx="51956" cy="199164"/>
              </a:xfrm>
              <a:custGeom>
                <a:avLst/>
                <a:gdLst>
                  <a:gd name="connsiteX0" fmla="*/ 51956 w 51956"/>
                  <a:gd name="connsiteY0" fmla="*/ 0 h 199164"/>
                  <a:gd name="connsiteX1" fmla="*/ 34637 w 51956"/>
                  <a:gd name="connsiteY1" fmla="*/ 30308 h 199164"/>
                  <a:gd name="connsiteX2" fmla="*/ 17319 w 51956"/>
                  <a:gd name="connsiteY2" fmla="*/ 60615 h 199164"/>
                  <a:gd name="connsiteX3" fmla="*/ 8659 w 51956"/>
                  <a:gd name="connsiteY3" fmla="*/ 77934 h 199164"/>
                  <a:gd name="connsiteX4" fmla="*/ 4330 w 51956"/>
                  <a:gd name="connsiteY4" fmla="*/ 82264 h 199164"/>
                  <a:gd name="connsiteX5" fmla="*/ 4330 w 51956"/>
                  <a:gd name="connsiteY5" fmla="*/ 82264 h 199164"/>
                  <a:gd name="connsiteX6" fmla="*/ 4330 w 51956"/>
                  <a:gd name="connsiteY6" fmla="*/ 82264 h 199164"/>
                  <a:gd name="connsiteX7" fmla="*/ 4330 w 51956"/>
                  <a:gd name="connsiteY7" fmla="*/ 82264 h 199164"/>
                  <a:gd name="connsiteX8" fmla="*/ 4330 w 51956"/>
                  <a:gd name="connsiteY8" fmla="*/ 82264 h 199164"/>
                  <a:gd name="connsiteX9" fmla="*/ 4330 w 51956"/>
                  <a:gd name="connsiteY9" fmla="*/ 82264 h 199164"/>
                  <a:gd name="connsiteX10" fmla="*/ 4330 w 51956"/>
                  <a:gd name="connsiteY10" fmla="*/ 82264 h 199164"/>
                  <a:gd name="connsiteX11" fmla="*/ 4330 w 51956"/>
                  <a:gd name="connsiteY11" fmla="*/ 86593 h 199164"/>
                  <a:gd name="connsiteX12" fmla="*/ 0 w 51956"/>
                  <a:gd name="connsiteY12" fmla="*/ 95253 h 199164"/>
                  <a:gd name="connsiteX13" fmla="*/ 0 w 51956"/>
                  <a:gd name="connsiteY13" fmla="*/ 103912 h 199164"/>
                  <a:gd name="connsiteX14" fmla="*/ 0 w 51956"/>
                  <a:gd name="connsiteY14" fmla="*/ 112571 h 199164"/>
                  <a:gd name="connsiteX15" fmla="*/ 0 w 51956"/>
                  <a:gd name="connsiteY15" fmla="*/ 129890 h 199164"/>
                  <a:gd name="connsiteX16" fmla="*/ 0 w 51956"/>
                  <a:gd name="connsiteY16" fmla="*/ 164527 h 199164"/>
                  <a:gd name="connsiteX17" fmla="*/ 0 w 51956"/>
                  <a:gd name="connsiteY17" fmla="*/ 190505 h 199164"/>
                  <a:gd name="connsiteX18" fmla="*/ 0 w 51956"/>
                  <a:gd name="connsiteY18" fmla="*/ 199165 h 199164"/>
                  <a:gd name="connsiteX19" fmla="*/ 0 w 51956"/>
                  <a:gd name="connsiteY19" fmla="*/ 190505 h 199164"/>
                  <a:gd name="connsiteX20" fmla="*/ 0 w 51956"/>
                  <a:gd name="connsiteY20" fmla="*/ 164527 h 199164"/>
                  <a:gd name="connsiteX21" fmla="*/ 0 w 51956"/>
                  <a:gd name="connsiteY21" fmla="*/ 129890 h 199164"/>
                  <a:gd name="connsiteX22" fmla="*/ 0 w 51956"/>
                  <a:gd name="connsiteY22" fmla="*/ 108242 h 199164"/>
                  <a:gd name="connsiteX23" fmla="*/ 0 w 51956"/>
                  <a:gd name="connsiteY23" fmla="*/ 99582 h 199164"/>
                  <a:gd name="connsiteX24" fmla="*/ 4330 w 51956"/>
                  <a:gd name="connsiteY24" fmla="*/ 86593 h 199164"/>
                  <a:gd name="connsiteX25" fmla="*/ 8659 w 51956"/>
                  <a:gd name="connsiteY25" fmla="*/ 77934 h 199164"/>
                  <a:gd name="connsiteX26" fmla="*/ 8659 w 51956"/>
                  <a:gd name="connsiteY26" fmla="*/ 73604 h 199164"/>
                  <a:gd name="connsiteX27" fmla="*/ 8659 w 51956"/>
                  <a:gd name="connsiteY27" fmla="*/ 73604 h 199164"/>
                  <a:gd name="connsiteX28" fmla="*/ 8659 w 51956"/>
                  <a:gd name="connsiteY28" fmla="*/ 73604 h 199164"/>
                  <a:gd name="connsiteX29" fmla="*/ 8659 w 51956"/>
                  <a:gd name="connsiteY29" fmla="*/ 73604 h 199164"/>
                  <a:gd name="connsiteX30" fmla="*/ 8659 w 51956"/>
                  <a:gd name="connsiteY30" fmla="*/ 73604 h 199164"/>
                  <a:gd name="connsiteX31" fmla="*/ 8659 w 51956"/>
                  <a:gd name="connsiteY31" fmla="*/ 73604 h 199164"/>
                  <a:gd name="connsiteX32" fmla="*/ 12989 w 51956"/>
                  <a:gd name="connsiteY32" fmla="*/ 69275 h 199164"/>
                  <a:gd name="connsiteX33" fmla="*/ 25978 w 51956"/>
                  <a:gd name="connsiteY33" fmla="*/ 51956 h 199164"/>
                  <a:gd name="connsiteX34" fmla="*/ 47626 w 51956"/>
                  <a:gd name="connsiteY34" fmla="*/ 21648 h 199164"/>
                  <a:gd name="connsiteX35" fmla="*/ 51956 w 51956"/>
                  <a:gd name="connsiteY35" fmla="*/ 0 h 199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51956" h="199164">
                    <a:moveTo>
                      <a:pt x="51956" y="0"/>
                    </a:moveTo>
                    <a:cubicBezTo>
                      <a:pt x="51956" y="0"/>
                      <a:pt x="43297" y="12989"/>
                      <a:pt x="34637" y="30308"/>
                    </a:cubicBezTo>
                    <a:cubicBezTo>
                      <a:pt x="30308" y="38967"/>
                      <a:pt x="21648" y="47626"/>
                      <a:pt x="17319" y="60615"/>
                    </a:cubicBezTo>
                    <a:cubicBezTo>
                      <a:pt x="12989" y="64945"/>
                      <a:pt x="8659" y="73604"/>
                      <a:pt x="8659" y="77934"/>
                    </a:cubicBezTo>
                    <a:lnTo>
                      <a:pt x="4330" y="82264"/>
                    </a:lnTo>
                    <a:lnTo>
                      <a:pt x="4330" y="82264"/>
                    </a:lnTo>
                    <a:lnTo>
                      <a:pt x="4330" y="82264"/>
                    </a:lnTo>
                    <a:lnTo>
                      <a:pt x="4330" y="82264"/>
                    </a:lnTo>
                    <a:cubicBezTo>
                      <a:pt x="4330" y="82264"/>
                      <a:pt x="4330" y="82264"/>
                      <a:pt x="4330" y="82264"/>
                    </a:cubicBezTo>
                    <a:lnTo>
                      <a:pt x="4330" y="82264"/>
                    </a:lnTo>
                    <a:lnTo>
                      <a:pt x="4330" y="82264"/>
                    </a:lnTo>
                    <a:lnTo>
                      <a:pt x="4330" y="86593"/>
                    </a:lnTo>
                    <a:cubicBezTo>
                      <a:pt x="4330" y="90923"/>
                      <a:pt x="0" y="90923"/>
                      <a:pt x="0" y="95253"/>
                    </a:cubicBezTo>
                    <a:cubicBezTo>
                      <a:pt x="0" y="99582"/>
                      <a:pt x="0" y="99582"/>
                      <a:pt x="0" y="103912"/>
                    </a:cubicBezTo>
                    <a:cubicBezTo>
                      <a:pt x="0" y="108242"/>
                      <a:pt x="0" y="108242"/>
                      <a:pt x="0" y="112571"/>
                    </a:cubicBezTo>
                    <a:cubicBezTo>
                      <a:pt x="0" y="116901"/>
                      <a:pt x="0" y="125560"/>
                      <a:pt x="0" y="129890"/>
                    </a:cubicBezTo>
                    <a:cubicBezTo>
                      <a:pt x="0" y="142879"/>
                      <a:pt x="0" y="155868"/>
                      <a:pt x="0" y="164527"/>
                    </a:cubicBezTo>
                    <a:cubicBezTo>
                      <a:pt x="0" y="173187"/>
                      <a:pt x="0" y="181846"/>
                      <a:pt x="0" y="190505"/>
                    </a:cubicBezTo>
                    <a:cubicBezTo>
                      <a:pt x="0" y="194835"/>
                      <a:pt x="0" y="199165"/>
                      <a:pt x="0" y="199165"/>
                    </a:cubicBezTo>
                    <a:cubicBezTo>
                      <a:pt x="0" y="199165"/>
                      <a:pt x="0" y="194835"/>
                      <a:pt x="0" y="190505"/>
                    </a:cubicBezTo>
                    <a:cubicBezTo>
                      <a:pt x="0" y="186176"/>
                      <a:pt x="0" y="177516"/>
                      <a:pt x="0" y="164527"/>
                    </a:cubicBezTo>
                    <a:cubicBezTo>
                      <a:pt x="0" y="155868"/>
                      <a:pt x="0" y="142879"/>
                      <a:pt x="0" y="129890"/>
                    </a:cubicBezTo>
                    <a:cubicBezTo>
                      <a:pt x="0" y="125560"/>
                      <a:pt x="0" y="116901"/>
                      <a:pt x="0" y="108242"/>
                    </a:cubicBezTo>
                    <a:cubicBezTo>
                      <a:pt x="0" y="103912"/>
                      <a:pt x="0" y="99582"/>
                      <a:pt x="0" y="99582"/>
                    </a:cubicBezTo>
                    <a:cubicBezTo>
                      <a:pt x="0" y="95253"/>
                      <a:pt x="0" y="90923"/>
                      <a:pt x="4330" y="86593"/>
                    </a:cubicBezTo>
                    <a:cubicBezTo>
                      <a:pt x="4330" y="82264"/>
                      <a:pt x="8659" y="82264"/>
                      <a:pt x="8659" y="77934"/>
                    </a:cubicBezTo>
                    <a:lnTo>
                      <a:pt x="8659" y="73604"/>
                    </a:lnTo>
                    <a:lnTo>
                      <a:pt x="8659" y="73604"/>
                    </a:lnTo>
                    <a:lnTo>
                      <a:pt x="8659" y="73604"/>
                    </a:lnTo>
                    <a:lnTo>
                      <a:pt x="8659" y="73604"/>
                    </a:lnTo>
                    <a:lnTo>
                      <a:pt x="8659" y="73604"/>
                    </a:lnTo>
                    <a:lnTo>
                      <a:pt x="8659" y="73604"/>
                    </a:lnTo>
                    <a:lnTo>
                      <a:pt x="12989" y="69275"/>
                    </a:lnTo>
                    <a:cubicBezTo>
                      <a:pt x="17319" y="64945"/>
                      <a:pt x="21648" y="56286"/>
                      <a:pt x="25978" y="51956"/>
                    </a:cubicBezTo>
                    <a:cubicBezTo>
                      <a:pt x="34637" y="43297"/>
                      <a:pt x="38967" y="30308"/>
                      <a:pt x="47626" y="21648"/>
                    </a:cubicBezTo>
                    <a:cubicBezTo>
                      <a:pt x="43297" y="8659"/>
                      <a:pt x="51956" y="0"/>
                      <a:pt x="51956" y="0"/>
                    </a:cubicBezTo>
                    <a:close/>
                  </a:path>
                </a:pathLst>
              </a:custGeom>
              <a:solidFill>
                <a:srgbClr val="B4866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1E4C2137-BBF8-4250-9102-F49CAB03A406}"/>
                  </a:ext>
                </a:extLst>
              </p:cNvPr>
              <p:cNvSpPr/>
              <p:nvPr/>
            </p:nvSpPr>
            <p:spPr>
              <a:xfrm>
                <a:off x="15589449" y="2851507"/>
                <a:ext cx="86593" cy="134219"/>
              </a:xfrm>
              <a:custGeom>
                <a:avLst/>
                <a:gdLst>
                  <a:gd name="connsiteX0" fmla="*/ 0 w 86593"/>
                  <a:gd name="connsiteY0" fmla="*/ 134220 h 134219"/>
                  <a:gd name="connsiteX1" fmla="*/ 0 w 86593"/>
                  <a:gd name="connsiteY1" fmla="*/ 125560 h 134219"/>
                  <a:gd name="connsiteX2" fmla="*/ 0 w 86593"/>
                  <a:gd name="connsiteY2" fmla="*/ 108242 h 134219"/>
                  <a:gd name="connsiteX3" fmla="*/ 4330 w 86593"/>
                  <a:gd name="connsiteY3" fmla="*/ 95253 h 134219"/>
                  <a:gd name="connsiteX4" fmla="*/ 12989 w 86593"/>
                  <a:gd name="connsiteY4" fmla="*/ 82264 h 134219"/>
                  <a:gd name="connsiteX5" fmla="*/ 21648 w 86593"/>
                  <a:gd name="connsiteY5" fmla="*/ 69275 h 134219"/>
                  <a:gd name="connsiteX6" fmla="*/ 30308 w 86593"/>
                  <a:gd name="connsiteY6" fmla="*/ 60615 h 134219"/>
                  <a:gd name="connsiteX7" fmla="*/ 69275 w 86593"/>
                  <a:gd name="connsiteY7" fmla="*/ 17319 h 134219"/>
                  <a:gd name="connsiteX8" fmla="*/ 86593 w 86593"/>
                  <a:gd name="connsiteY8" fmla="*/ 0 h 134219"/>
                  <a:gd name="connsiteX9" fmla="*/ 73604 w 86593"/>
                  <a:gd name="connsiteY9" fmla="*/ 21648 h 134219"/>
                  <a:gd name="connsiteX10" fmla="*/ 38967 w 86593"/>
                  <a:gd name="connsiteY10" fmla="*/ 64945 h 134219"/>
                  <a:gd name="connsiteX11" fmla="*/ 30308 w 86593"/>
                  <a:gd name="connsiteY11" fmla="*/ 77934 h 134219"/>
                  <a:gd name="connsiteX12" fmla="*/ 21648 w 86593"/>
                  <a:gd name="connsiteY12" fmla="*/ 90923 h 134219"/>
                  <a:gd name="connsiteX13" fmla="*/ 12989 w 86593"/>
                  <a:gd name="connsiteY13" fmla="*/ 103912 h 134219"/>
                  <a:gd name="connsiteX14" fmla="*/ 8659 w 86593"/>
                  <a:gd name="connsiteY14" fmla="*/ 116901 h 134219"/>
                  <a:gd name="connsiteX15" fmla="*/ 0 w 86593"/>
                  <a:gd name="connsiteY15" fmla="*/ 134220 h 134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6593" h="134219">
                    <a:moveTo>
                      <a:pt x="0" y="134220"/>
                    </a:moveTo>
                    <a:cubicBezTo>
                      <a:pt x="0" y="134220"/>
                      <a:pt x="0" y="129890"/>
                      <a:pt x="0" y="125560"/>
                    </a:cubicBezTo>
                    <a:cubicBezTo>
                      <a:pt x="0" y="121231"/>
                      <a:pt x="0" y="112572"/>
                      <a:pt x="0" y="108242"/>
                    </a:cubicBezTo>
                    <a:cubicBezTo>
                      <a:pt x="0" y="103912"/>
                      <a:pt x="4330" y="99583"/>
                      <a:pt x="4330" y="95253"/>
                    </a:cubicBezTo>
                    <a:cubicBezTo>
                      <a:pt x="4330" y="90923"/>
                      <a:pt x="8659" y="86593"/>
                      <a:pt x="12989" y="82264"/>
                    </a:cubicBezTo>
                    <a:cubicBezTo>
                      <a:pt x="17319" y="77934"/>
                      <a:pt x="17319" y="73604"/>
                      <a:pt x="21648" y="69275"/>
                    </a:cubicBezTo>
                    <a:cubicBezTo>
                      <a:pt x="25978" y="69275"/>
                      <a:pt x="30308" y="64945"/>
                      <a:pt x="30308" y="60615"/>
                    </a:cubicBezTo>
                    <a:cubicBezTo>
                      <a:pt x="43297" y="43297"/>
                      <a:pt x="56286" y="30308"/>
                      <a:pt x="69275" y="17319"/>
                    </a:cubicBezTo>
                    <a:cubicBezTo>
                      <a:pt x="82264" y="8659"/>
                      <a:pt x="86593" y="0"/>
                      <a:pt x="86593" y="0"/>
                    </a:cubicBezTo>
                    <a:cubicBezTo>
                      <a:pt x="86593" y="0"/>
                      <a:pt x="86593" y="8659"/>
                      <a:pt x="73604" y="21648"/>
                    </a:cubicBezTo>
                    <a:cubicBezTo>
                      <a:pt x="64945" y="34637"/>
                      <a:pt x="51956" y="51956"/>
                      <a:pt x="38967" y="64945"/>
                    </a:cubicBezTo>
                    <a:cubicBezTo>
                      <a:pt x="34637" y="69275"/>
                      <a:pt x="30308" y="73604"/>
                      <a:pt x="30308" y="77934"/>
                    </a:cubicBezTo>
                    <a:cubicBezTo>
                      <a:pt x="25978" y="82264"/>
                      <a:pt x="25978" y="86593"/>
                      <a:pt x="21648" y="90923"/>
                    </a:cubicBezTo>
                    <a:cubicBezTo>
                      <a:pt x="17319" y="95253"/>
                      <a:pt x="17319" y="99583"/>
                      <a:pt x="12989" y="103912"/>
                    </a:cubicBezTo>
                    <a:cubicBezTo>
                      <a:pt x="12989" y="108242"/>
                      <a:pt x="8659" y="112572"/>
                      <a:pt x="8659" y="116901"/>
                    </a:cubicBezTo>
                    <a:cubicBezTo>
                      <a:pt x="4330" y="125560"/>
                      <a:pt x="0" y="134220"/>
                      <a:pt x="0" y="134220"/>
                    </a:cubicBezTo>
                    <a:close/>
                  </a:path>
                </a:pathLst>
              </a:custGeom>
              <a:solidFill>
                <a:srgbClr val="B48662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BDC7F9D0-FDD8-46F8-B74F-D7CF373541D9}"/>
                </a:ext>
              </a:extLst>
            </p:cNvPr>
            <p:cNvSpPr/>
            <p:nvPr/>
          </p:nvSpPr>
          <p:spPr>
            <a:xfrm>
              <a:off x="16303845" y="2909824"/>
              <a:ext cx="116901" cy="127858"/>
            </a:xfrm>
            <a:custGeom>
              <a:avLst/>
              <a:gdLst>
                <a:gd name="connsiteX0" fmla="*/ 103912 w 116901"/>
                <a:gd name="connsiteY0" fmla="*/ 19617 h 127858"/>
                <a:gd name="connsiteX1" fmla="*/ 0 w 116901"/>
                <a:gd name="connsiteY1" fmla="*/ 19617 h 127858"/>
                <a:gd name="connsiteX2" fmla="*/ 60615 w 116901"/>
                <a:gd name="connsiteY2" fmla="*/ 49925 h 127858"/>
                <a:gd name="connsiteX3" fmla="*/ 8659 w 116901"/>
                <a:gd name="connsiteY3" fmla="*/ 101881 h 127858"/>
                <a:gd name="connsiteX4" fmla="*/ 47626 w 116901"/>
                <a:gd name="connsiteY4" fmla="*/ 127859 h 127858"/>
                <a:gd name="connsiteX5" fmla="*/ 86593 w 116901"/>
                <a:gd name="connsiteY5" fmla="*/ 93221 h 127858"/>
                <a:gd name="connsiteX6" fmla="*/ 116901 w 116901"/>
                <a:gd name="connsiteY6" fmla="*/ 28276 h 127858"/>
                <a:gd name="connsiteX7" fmla="*/ 103912 w 116901"/>
                <a:gd name="connsiteY7" fmla="*/ 19617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6901" h="127858">
                  <a:moveTo>
                    <a:pt x="103912" y="19617"/>
                  </a:moveTo>
                  <a:cubicBezTo>
                    <a:pt x="51956" y="-10691"/>
                    <a:pt x="21648" y="-2031"/>
                    <a:pt x="0" y="19617"/>
                  </a:cubicBezTo>
                  <a:cubicBezTo>
                    <a:pt x="30308" y="19617"/>
                    <a:pt x="60615" y="23947"/>
                    <a:pt x="60615" y="49925"/>
                  </a:cubicBezTo>
                  <a:cubicBezTo>
                    <a:pt x="60615" y="75903"/>
                    <a:pt x="34637" y="93221"/>
                    <a:pt x="8659" y="101881"/>
                  </a:cubicBezTo>
                  <a:cubicBezTo>
                    <a:pt x="17319" y="110540"/>
                    <a:pt x="30308" y="119199"/>
                    <a:pt x="47626" y="127859"/>
                  </a:cubicBezTo>
                  <a:cubicBezTo>
                    <a:pt x="47626" y="127859"/>
                    <a:pt x="43297" y="88892"/>
                    <a:pt x="86593" y="93221"/>
                  </a:cubicBezTo>
                  <a:cubicBezTo>
                    <a:pt x="90923" y="71573"/>
                    <a:pt x="103912" y="45595"/>
                    <a:pt x="116901" y="28276"/>
                  </a:cubicBezTo>
                  <a:cubicBezTo>
                    <a:pt x="112571" y="28276"/>
                    <a:pt x="108242" y="23947"/>
                    <a:pt x="103912" y="19617"/>
                  </a:cubicBezTo>
                  <a:close/>
                </a:path>
              </a:pathLst>
            </a:custGeom>
            <a:solidFill>
              <a:srgbClr val="D6D3C9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87B01D36-EC43-48D1-82E9-A3D2529F539C}"/>
                </a:ext>
              </a:extLst>
            </p:cNvPr>
            <p:cNvSpPr/>
            <p:nvPr/>
          </p:nvSpPr>
          <p:spPr>
            <a:xfrm>
              <a:off x="16925986" y="3248673"/>
              <a:ext cx="437509" cy="626685"/>
            </a:xfrm>
            <a:custGeom>
              <a:avLst/>
              <a:gdLst>
                <a:gd name="connsiteX0" fmla="*/ 313067 w 437509"/>
                <a:gd name="connsiteY0" fmla="*/ 48790 h 626685"/>
                <a:gd name="connsiteX1" fmla="*/ 347705 w 437509"/>
                <a:gd name="connsiteY1" fmla="*/ 9823 h 626685"/>
                <a:gd name="connsiteX2" fmla="*/ 57617 w 437509"/>
                <a:gd name="connsiteY2" fmla="*/ 92087 h 626685"/>
                <a:gd name="connsiteX3" fmla="*/ 144210 w 437509"/>
                <a:gd name="connsiteY3" fmla="*/ 421142 h 626685"/>
                <a:gd name="connsiteX4" fmla="*/ 421309 w 437509"/>
                <a:gd name="connsiteY4" fmla="*/ 602988 h 626685"/>
                <a:gd name="connsiteX5" fmla="*/ 391001 w 437509"/>
                <a:gd name="connsiteY5" fmla="*/ 247955 h 626685"/>
                <a:gd name="connsiteX6" fmla="*/ 313067 w 437509"/>
                <a:gd name="connsiteY6" fmla="*/ 48790 h 62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37509" h="626685">
                  <a:moveTo>
                    <a:pt x="313067" y="48790"/>
                  </a:moveTo>
                  <a:cubicBezTo>
                    <a:pt x="274100" y="53120"/>
                    <a:pt x="343375" y="35801"/>
                    <a:pt x="347705" y="9823"/>
                  </a:cubicBezTo>
                  <a:cubicBezTo>
                    <a:pt x="352034" y="-20484"/>
                    <a:pt x="170188" y="22813"/>
                    <a:pt x="57617" y="92087"/>
                  </a:cubicBezTo>
                  <a:cubicBezTo>
                    <a:pt x="-54955" y="161362"/>
                    <a:pt x="9990" y="273933"/>
                    <a:pt x="144210" y="421142"/>
                  </a:cubicBezTo>
                  <a:cubicBezTo>
                    <a:pt x="278430" y="568351"/>
                    <a:pt x="386672" y="676593"/>
                    <a:pt x="421309" y="602988"/>
                  </a:cubicBezTo>
                  <a:cubicBezTo>
                    <a:pt x="455946" y="529384"/>
                    <a:pt x="429968" y="442790"/>
                    <a:pt x="391001" y="247955"/>
                  </a:cubicBezTo>
                  <a:cubicBezTo>
                    <a:pt x="395331" y="243626"/>
                    <a:pt x="356364" y="44461"/>
                    <a:pt x="313067" y="48790"/>
                  </a:cubicBezTo>
                  <a:close/>
                </a:path>
              </a:pathLst>
            </a:custGeom>
            <a:noFill/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3" name="Graphic 12">
              <a:extLst>
                <a:ext uri="{FF2B5EF4-FFF2-40B4-BE49-F238E27FC236}">
                  <a16:creationId xmlns:a16="http://schemas.microsoft.com/office/drawing/2014/main" id="{A17FF49F-45BC-4D25-ADA2-E0755C938EDC}"/>
                </a:ext>
              </a:extLst>
            </p:cNvPr>
            <p:cNvGrpSpPr/>
            <p:nvPr/>
          </p:nvGrpSpPr>
          <p:grpSpPr>
            <a:xfrm>
              <a:off x="16098652" y="3609199"/>
              <a:ext cx="523618" cy="398329"/>
              <a:chOff x="16098652" y="3609199"/>
              <a:chExt cx="523618" cy="398329"/>
            </a:xfrm>
          </p:grpSpPr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EC97E1C4-5727-41AB-9A18-469DAD11B441}"/>
                  </a:ext>
                </a:extLst>
              </p:cNvPr>
              <p:cNvSpPr/>
              <p:nvPr/>
            </p:nvSpPr>
            <p:spPr>
              <a:xfrm>
                <a:off x="16108176" y="3612446"/>
                <a:ext cx="511455" cy="390946"/>
              </a:xfrm>
              <a:custGeom>
                <a:avLst/>
                <a:gdLst>
                  <a:gd name="connsiteX0" fmla="*/ 122064 w 511455"/>
                  <a:gd name="connsiteY0" fmla="*/ 208907 h 390946"/>
                  <a:gd name="connsiteX1" fmla="*/ 31141 w 511455"/>
                  <a:gd name="connsiteY1" fmla="*/ 148291 h 390946"/>
                  <a:gd name="connsiteX2" fmla="*/ 9493 w 511455"/>
                  <a:gd name="connsiteY2" fmla="*/ 213236 h 390946"/>
                  <a:gd name="connsiteX3" fmla="*/ 87427 w 511455"/>
                  <a:gd name="connsiteY3" fmla="*/ 291170 h 390946"/>
                  <a:gd name="connsiteX4" fmla="*/ 195669 w 511455"/>
                  <a:gd name="connsiteY4" fmla="*/ 390753 h 390946"/>
                  <a:gd name="connsiteX5" fmla="*/ 507405 w 511455"/>
                  <a:gd name="connsiteY5" fmla="*/ 213236 h 390946"/>
                  <a:gd name="connsiteX6" fmla="*/ 490086 w 511455"/>
                  <a:gd name="connsiteY6" fmla="*/ 113654 h 390946"/>
                  <a:gd name="connsiteX7" fmla="*/ 451119 w 511455"/>
                  <a:gd name="connsiteY7" fmla="*/ 5412 h 390946"/>
                  <a:gd name="connsiteX8" fmla="*/ 403493 w 511455"/>
                  <a:gd name="connsiteY8" fmla="*/ 1082 h 390946"/>
                  <a:gd name="connsiteX9" fmla="*/ 425141 w 511455"/>
                  <a:gd name="connsiteY9" fmla="*/ 48709 h 390946"/>
                  <a:gd name="connsiteX10" fmla="*/ 122064 w 511455"/>
                  <a:gd name="connsiteY10" fmla="*/ 208907 h 3909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1455" h="390946">
                    <a:moveTo>
                      <a:pt x="122064" y="208907"/>
                    </a:moveTo>
                    <a:cubicBezTo>
                      <a:pt x="65779" y="204577"/>
                      <a:pt x="44130" y="182929"/>
                      <a:pt x="31141" y="148291"/>
                    </a:cubicBezTo>
                    <a:cubicBezTo>
                      <a:pt x="31141" y="148291"/>
                      <a:pt x="-20815" y="174269"/>
                      <a:pt x="9493" y="213236"/>
                    </a:cubicBezTo>
                    <a:cubicBezTo>
                      <a:pt x="39801" y="252203"/>
                      <a:pt x="91757" y="260863"/>
                      <a:pt x="87427" y="291170"/>
                    </a:cubicBezTo>
                    <a:cubicBezTo>
                      <a:pt x="83097" y="325808"/>
                      <a:pt x="65779" y="395083"/>
                      <a:pt x="195669" y="390753"/>
                    </a:cubicBezTo>
                    <a:cubicBezTo>
                      <a:pt x="325559" y="390753"/>
                      <a:pt x="490086" y="334467"/>
                      <a:pt x="507405" y="213236"/>
                    </a:cubicBezTo>
                    <a:cubicBezTo>
                      <a:pt x="520394" y="117984"/>
                      <a:pt x="498745" y="117984"/>
                      <a:pt x="490086" y="113654"/>
                    </a:cubicBezTo>
                    <a:cubicBezTo>
                      <a:pt x="472767" y="96335"/>
                      <a:pt x="481427" y="14072"/>
                      <a:pt x="451119" y="5412"/>
                    </a:cubicBezTo>
                    <a:cubicBezTo>
                      <a:pt x="420811" y="-3247"/>
                      <a:pt x="403493" y="1082"/>
                      <a:pt x="403493" y="1082"/>
                    </a:cubicBezTo>
                    <a:cubicBezTo>
                      <a:pt x="403493" y="1082"/>
                      <a:pt x="420811" y="27061"/>
                      <a:pt x="425141" y="48709"/>
                    </a:cubicBezTo>
                    <a:cubicBezTo>
                      <a:pt x="342877" y="200247"/>
                      <a:pt x="178350" y="208907"/>
                      <a:pt x="122064" y="208907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D38308B7-F66C-45EC-A929-D4B9901BAA34}"/>
                  </a:ext>
                </a:extLst>
              </p:cNvPr>
              <p:cNvSpPr/>
              <p:nvPr/>
            </p:nvSpPr>
            <p:spPr>
              <a:xfrm>
                <a:off x="16098652" y="3609199"/>
                <a:ext cx="523618" cy="398329"/>
              </a:xfrm>
              <a:custGeom>
                <a:avLst/>
                <a:gdLst>
                  <a:gd name="connsiteX0" fmla="*/ 196534 w 523618"/>
                  <a:gd name="connsiteY0" fmla="*/ 398330 h 398329"/>
                  <a:gd name="connsiteX1" fmla="*/ 101281 w 523618"/>
                  <a:gd name="connsiteY1" fmla="*/ 368022 h 398329"/>
                  <a:gd name="connsiteX2" fmla="*/ 88292 w 523618"/>
                  <a:gd name="connsiteY2" fmla="*/ 298747 h 398329"/>
                  <a:gd name="connsiteX3" fmla="*/ 88292 w 523618"/>
                  <a:gd name="connsiteY3" fmla="*/ 290088 h 398329"/>
                  <a:gd name="connsiteX4" fmla="*/ 53655 w 523618"/>
                  <a:gd name="connsiteY4" fmla="*/ 251121 h 398329"/>
                  <a:gd name="connsiteX5" fmla="*/ 10358 w 523618"/>
                  <a:gd name="connsiteY5" fmla="*/ 212154 h 398329"/>
                  <a:gd name="connsiteX6" fmla="*/ 1699 w 523618"/>
                  <a:gd name="connsiteY6" fmla="*/ 177516 h 398329"/>
                  <a:gd name="connsiteX7" fmla="*/ 36336 w 523618"/>
                  <a:gd name="connsiteY7" fmla="*/ 142879 h 398329"/>
                  <a:gd name="connsiteX8" fmla="*/ 40666 w 523618"/>
                  <a:gd name="connsiteY8" fmla="*/ 142879 h 398329"/>
                  <a:gd name="connsiteX9" fmla="*/ 40666 w 523618"/>
                  <a:gd name="connsiteY9" fmla="*/ 147209 h 398329"/>
                  <a:gd name="connsiteX10" fmla="*/ 131589 w 523618"/>
                  <a:gd name="connsiteY10" fmla="*/ 203495 h 398329"/>
                  <a:gd name="connsiteX11" fmla="*/ 144578 w 523618"/>
                  <a:gd name="connsiteY11" fmla="*/ 203495 h 398329"/>
                  <a:gd name="connsiteX12" fmla="*/ 430336 w 523618"/>
                  <a:gd name="connsiteY12" fmla="*/ 47626 h 398329"/>
                  <a:gd name="connsiteX13" fmla="*/ 408687 w 523618"/>
                  <a:gd name="connsiteY13" fmla="*/ 4330 h 398329"/>
                  <a:gd name="connsiteX14" fmla="*/ 404358 w 523618"/>
                  <a:gd name="connsiteY14" fmla="*/ 0 h 398329"/>
                  <a:gd name="connsiteX15" fmla="*/ 408687 w 523618"/>
                  <a:gd name="connsiteY15" fmla="*/ 0 h 398329"/>
                  <a:gd name="connsiteX16" fmla="*/ 421676 w 523618"/>
                  <a:gd name="connsiteY16" fmla="*/ 0 h 398329"/>
                  <a:gd name="connsiteX17" fmla="*/ 456314 w 523618"/>
                  <a:gd name="connsiteY17" fmla="*/ 4330 h 398329"/>
                  <a:gd name="connsiteX18" fmla="*/ 486621 w 523618"/>
                  <a:gd name="connsiteY18" fmla="*/ 69275 h 398329"/>
                  <a:gd name="connsiteX19" fmla="*/ 499611 w 523618"/>
                  <a:gd name="connsiteY19" fmla="*/ 112571 h 398329"/>
                  <a:gd name="connsiteX20" fmla="*/ 503940 w 523618"/>
                  <a:gd name="connsiteY20" fmla="*/ 112571 h 398329"/>
                  <a:gd name="connsiteX21" fmla="*/ 521259 w 523618"/>
                  <a:gd name="connsiteY21" fmla="*/ 216484 h 398329"/>
                  <a:gd name="connsiteX22" fmla="*/ 205193 w 523618"/>
                  <a:gd name="connsiteY22" fmla="*/ 398330 h 398329"/>
                  <a:gd name="connsiteX23" fmla="*/ 196534 w 523618"/>
                  <a:gd name="connsiteY23" fmla="*/ 398330 h 398329"/>
                  <a:gd name="connsiteX24" fmla="*/ 36336 w 523618"/>
                  <a:gd name="connsiteY24" fmla="*/ 160198 h 398329"/>
                  <a:gd name="connsiteX25" fmla="*/ 10358 w 523618"/>
                  <a:gd name="connsiteY25" fmla="*/ 186176 h 398329"/>
                  <a:gd name="connsiteX26" fmla="*/ 19017 w 523618"/>
                  <a:gd name="connsiteY26" fmla="*/ 212154 h 398329"/>
                  <a:gd name="connsiteX27" fmla="*/ 62314 w 523618"/>
                  <a:gd name="connsiteY27" fmla="*/ 246791 h 398329"/>
                  <a:gd name="connsiteX28" fmla="*/ 101281 w 523618"/>
                  <a:gd name="connsiteY28" fmla="*/ 294418 h 398329"/>
                  <a:gd name="connsiteX29" fmla="*/ 101281 w 523618"/>
                  <a:gd name="connsiteY29" fmla="*/ 303077 h 398329"/>
                  <a:gd name="connsiteX30" fmla="*/ 109940 w 523618"/>
                  <a:gd name="connsiteY30" fmla="*/ 363692 h 398329"/>
                  <a:gd name="connsiteX31" fmla="*/ 196534 w 523618"/>
                  <a:gd name="connsiteY31" fmla="*/ 389670 h 398329"/>
                  <a:gd name="connsiteX32" fmla="*/ 200863 w 523618"/>
                  <a:gd name="connsiteY32" fmla="*/ 389670 h 398329"/>
                  <a:gd name="connsiteX33" fmla="*/ 508270 w 523618"/>
                  <a:gd name="connsiteY33" fmla="*/ 216484 h 398329"/>
                  <a:gd name="connsiteX34" fmla="*/ 495281 w 523618"/>
                  <a:gd name="connsiteY34" fmla="*/ 121231 h 398329"/>
                  <a:gd name="connsiteX35" fmla="*/ 490951 w 523618"/>
                  <a:gd name="connsiteY35" fmla="*/ 116901 h 398329"/>
                  <a:gd name="connsiteX36" fmla="*/ 477962 w 523618"/>
                  <a:gd name="connsiteY36" fmla="*/ 69275 h 398329"/>
                  <a:gd name="connsiteX37" fmla="*/ 456314 w 523618"/>
                  <a:gd name="connsiteY37" fmla="*/ 12989 h 398329"/>
                  <a:gd name="connsiteX38" fmla="*/ 417347 w 523618"/>
                  <a:gd name="connsiteY38" fmla="*/ 8660 h 398329"/>
                  <a:gd name="connsiteX39" fmla="*/ 434665 w 523618"/>
                  <a:gd name="connsiteY39" fmla="*/ 51956 h 398329"/>
                  <a:gd name="connsiteX40" fmla="*/ 434665 w 523618"/>
                  <a:gd name="connsiteY40" fmla="*/ 51956 h 398329"/>
                  <a:gd name="connsiteX41" fmla="*/ 434665 w 523618"/>
                  <a:gd name="connsiteY41" fmla="*/ 51956 h 398329"/>
                  <a:gd name="connsiteX42" fmla="*/ 140248 w 523618"/>
                  <a:gd name="connsiteY42" fmla="*/ 212154 h 398329"/>
                  <a:gd name="connsiteX43" fmla="*/ 127259 w 523618"/>
                  <a:gd name="connsiteY43" fmla="*/ 212154 h 398329"/>
                  <a:gd name="connsiteX44" fmla="*/ 36336 w 523618"/>
                  <a:gd name="connsiteY44" fmla="*/ 160198 h 398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23618" h="398329">
                    <a:moveTo>
                      <a:pt x="196534" y="398330"/>
                    </a:moveTo>
                    <a:cubicBezTo>
                      <a:pt x="148907" y="398330"/>
                      <a:pt x="118600" y="389670"/>
                      <a:pt x="101281" y="368022"/>
                    </a:cubicBezTo>
                    <a:cubicBezTo>
                      <a:pt x="83962" y="346374"/>
                      <a:pt x="88292" y="316066"/>
                      <a:pt x="88292" y="298747"/>
                    </a:cubicBezTo>
                    <a:cubicBezTo>
                      <a:pt x="88292" y="294418"/>
                      <a:pt x="88292" y="294418"/>
                      <a:pt x="88292" y="290088"/>
                    </a:cubicBezTo>
                    <a:cubicBezTo>
                      <a:pt x="88292" y="272769"/>
                      <a:pt x="75303" y="264110"/>
                      <a:pt x="53655" y="251121"/>
                    </a:cubicBezTo>
                    <a:cubicBezTo>
                      <a:pt x="36336" y="242461"/>
                      <a:pt x="23347" y="229473"/>
                      <a:pt x="10358" y="212154"/>
                    </a:cubicBezTo>
                    <a:cubicBezTo>
                      <a:pt x="1699" y="199165"/>
                      <a:pt x="-2631" y="190506"/>
                      <a:pt x="1699" y="177516"/>
                    </a:cubicBezTo>
                    <a:cubicBezTo>
                      <a:pt x="6028" y="155868"/>
                      <a:pt x="32006" y="142879"/>
                      <a:pt x="36336" y="142879"/>
                    </a:cubicBezTo>
                    <a:lnTo>
                      <a:pt x="40666" y="142879"/>
                    </a:lnTo>
                    <a:lnTo>
                      <a:pt x="40666" y="147209"/>
                    </a:lnTo>
                    <a:cubicBezTo>
                      <a:pt x="57984" y="181846"/>
                      <a:pt x="75303" y="199165"/>
                      <a:pt x="131589" y="203495"/>
                    </a:cubicBezTo>
                    <a:cubicBezTo>
                      <a:pt x="135918" y="203495"/>
                      <a:pt x="140248" y="203495"/>
                      <a:pt x="144578" y="203495"/>
                    </a:cubicBezTo>
                    <a:cubicBezTo>
                      <a:pt x="192204" y="203495"/>
                      <a:pt x="348072" y="190506"/>
                      <a:pt x="430336" y="47626"/>
                    </a:cubicBezTo>
                    <a:cubicBezTo>
                      <a:pt x="426006" y="30308"/>
                      <a:pt x="408687" y="4330"/>
                      <a:pt x="408687" y="4330"/>
                    </a:cubicBezTo>
                    <a:lnTo>
                      <a:pt x="404358" y="0"/>
                    </a:lnTo>
                    <a:lnTo>
                      <a:pt x="408687" y="0"/>
                    </a:lnTo>
                    <a:cubicBezTo>
                      <a:pt x="408687" y="0"/>
                      <a:pt x="413017" y="0"/>
                      <a:pt x="421676" y="0"/>
                    </a:cubicBezTo>
                    <a:cubicBezTo>
                      <a:pt x="430336" y="0"/>
                      <a:pt x="443325" y="0"/>
                      <a:pt x="456314" y="4330"/>
                    </a:cubicBezTo>
                    <a:cubicBezTo>
                      <a:pt x="477962" y="8660"/>
                      <a:pt x="482292" y="38967"/>
                      <a:pt x="486621" y="69275"/>
                    </a:cubicBezTo>
                    <a:cubicBezTo>
                      <a:pt x="490951" y="86593"/>
                      <a:pt x="490951" y="103912"/>
                      <a:pt x="499611" y="112571"/>
                    </a:cubicBezTo>
                    <a:cubicBezTo>
                      <a:pt x="499611" y="112571"/>
                      <a:pt x="499611" y="112571"/>
                      <a:pt x="503940" y="112571"/>
                    </a:cubicBezTo>
                    <a:cubicBezTo>
                      <a:pt x="512599" y="116901"/>
                      <a:pt x="529918" y="129890"/>
                      <a:pt x="521259" y="216484"/>
                    </a:cubicBezTo>
                    <a:cubicBezTo>
                      <a:pt x="503940" y="333385"/>
                      <a:pt x="348072" y="398330"/>
                      <a:pt x="205193" y="398330"/>
                    </a:cubicBezTo>
                    <a:lnTo>
                      <a:pt x="196534" y="398330"/>
                    </a:lnTo>
                    <a:close/>
                    <a:moveTo>
                      <a:pt x="36336" y="160198"/>
                    </a:moveTo>
                    <a:cubicBezTo>
                      <a:pt x="27677" y="164528"/>
                      <a:pt x="14688" y="173187"/>
                      <a:pt x="10358" y="186176"/>
                    </a:cubicBezTo>
                    <a:cubicBezTo>
                      <a:pt x="10358" y="194835"/>
                      <a:pt x="10358" y="203495"/>
                      <a:pt x="19017" y="212154"/>
                    </a:cubicBezTo>
                    <a:cubicBezTo>
                      <a:pt x="32006" y="229473"/>
                      <a:pt x="49325" y="238132"/>
                      <a:pt x="62314" y="246791"/>
                    </a:cubicBezTo>
                    <a:cubicBezTo>
                      <a:pt x="83962" y="259780"/>
                      <a:pt x="101281" y="272769"/>
                      <a:pt x="101281" y="294418"/>
                    </a:cubicBezTo>
                    <a:cubicBezTo>
                      <a:pt x="101281" y="294418"/>
                      <a:pt x="101281" y="298747"/>
                      <a:pt x="101281" y="303077"/>
                    </a:cubicBezTo>
                    <a:cubicBezTo>
                      <a:pt x="96951" y="320396"/>
                      <a:pt x="96951" y="346374"/>
                      <a:pt x="109940" y="363692"/>
                    </a:cubicBezTo>
                    <a:cubicBezTo>
                      <a:pt x="122929" y="381011"/>
                      <a:pt x="153237" y="389670"/>
                      <a:pt x="196534" y="389670"/>
                    </a:cubicBezTo>
                    <a:lnTo>
                      <a:pt x="200863" y="389670"/>
                    </a:lnTo>
                    <a:cubicBezTo>
                      <a:pt x="313435" y="389670"/>
                      <a:pt x="490951" y="342044"/>
                      <a:pt x="508270" y="216484"/>
                    </a:cubicBezTo>
                    <a:cubicBezTo>
                      <a:pt x="516929" y="134220"/>
                      <a:pt x="503940" y="125560"/>
                      <a:pt x="495281" y="121231"/>
                    </a:cubicBezTo>
                    <a:cubicBezTo>
                      <a:pt x="495281" y="121231"/>
                      <a:pt x="490951" y="121231"/>
                      <a:pt x="490951" y="116901"/>
                    </a:cubicBezTo>
                    <a:cubicBezTo>
                      <a:pt x="482292" y="108242"/>
                      <a:pt x="482292" y="90923"/>
                      <a:pt x="477962" y="69275"/>
                    </a:cubicBezTo>
                    <a:cubicBezTo>
                      <a:pt x="473632" y="43297"/>
                      <a:pt x="469303" y="12989"/>
                      <a:pt x="456314" y="12989"/>
                    </a:cubicBezTo>
                    <a:cubicBezTo>
                      <a:pt x="438995" y="8660"/>
                      <a:pt x="426006" y="8660"/>
                      <a:pt x="417347" y="8660"/>
                    </a:cubicBezTo>
                    <a:cubicBezTo>
                      <a:pt x="421676" y="17319"/>
                      <a:pt x="430336" y="34637"/>
                      <a:pt x="434665" y="51956"/>
                    </a:cubicBezTo>
                    <a:lnTo>
                      <a:pt x="434665" y="51956"/>
                    </a:lnTo>
                    <a:lnTo>
                      <a:pt x="434665" y="51956"/>
                    </a:lnTo>
                    <a:cubicBezTo>
                      <a:pt x="348072" y="203495"/>
                      <a:pt x="187874" y="212154"/>
                      <a:pt x="140248" y="212154"/>
                    </a:cubicBezTo>
                    <a:cubicBezTo>
                      <a:pt x="135918" y="212154"/>
                      <a:pt x="131589" y="212154"/>
                      <a:pt x="127259" y="212154"/>
                    </a:cubicBezTo>
                    <a:cubicBezTo>
                      <a:pt x="79633" y="212154"/>
                      <a:pt x="53655" y="190506"/>
                      <a:pt x="36336" y="160198"/>
                    </a:cubicBezTo>
                    <a:close/>
                  </a:path>
                </a:pathLst>
              </a:custGeom>
              <a:solidFill>
                <a:srgbClr val="29648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C34130A3-4E77-4ECA-A9D6-397F67CDC046}"/>
                </a:ext>
              </a:extLst>
            </p:cNvPr>
            <p:cNvSpPr/>
            <p:nvPr/>
          </p:nvSpPr>
          <p:spPr>
            <a:xfrm>
              <a:off x="16182614" y="3877639"/>
              <a:ext cx="86593" cy="34637"/>
            </a:xfrm>
            <a:custGeom>
              <a:avLst/>
              <a:gdLst>
                <a:gd name="connsiteX0" fmla="*/ 0 w 86593"/>
                <a:gd name="connsiteY0" fmla="*/ 0 h 34637"/>
                <a:gd name="connsiteX1" fmla="*/ 12989 w 86593"/>
                <a:gd name="connsiteY1" fmla="*/ 4330 h 34637"/>
                <a:gd name="connsiteX2" fmla="*/ 25978 w 86593"/>
                <a:gd name="connsiteY2" fmla="*/ 8659 h 34637"/>
                <a:gd name="connsiteX3" fmla="*/ 43297 w 86593"/>
                <a:gd name="connsiteY3" fmla="*/ 17318 h 34637"/>
                <a:gd name="connsiteX4" fmla="*/ 60615 w 86593"/>
                <a:gd name="connsiteY4" fmla="*/ 25978 h 34637"/>
                <a:gd name="connsiteX5" fmla="*/ 73604 w 86593"/>
                <a:gd name="connsiteY5" fmla="*/ 30308 h 34637"/>
                <a:gd name="connsiteX6" fmla="*/ 82264 w 86593"/>
                <a:gd name="connsiteY6" fmla="*/ 34637 h 34637"/>
                <a:gd name="connsiteX7" fmla="*/ 86593 w 86593"/>
                <a:gd name="connsiteY7" fmla="*/ 34637 h 34637"/>
                <a:gd name="connsiteX8" fmla="*/ 82264 w 86593"/>
                <a:gd name="connsiteY8" fmla="*/ 34637 h 34637"/>
                <a:gd name="connsiteX9" fmla="*/ 69275 w 86593"/>
                <a:gd name="connsiteY9" fmla="*/ 34637 h 34637"/>
                <a:gd name="connsiteX10" fmla="*/ 56286 w 86593"/>
                <a:gd name="connsiteY10" fmla="*/ 30308 h 34637"/>
                <a:gd name="connsiteX11" fmla="*/ 38967 w 86593"/>
                <a:gd name="connsiteY11" fmla="*/ 25978 h 34637"/>
                <a:gd name="connsiteX12" fmla="*/ 21648 w 86593"/>
                <a:gd name="connsiteY12" fmla="*/ 17318 h 34637"/>
                <a:gd name="connsiteX13" fmla="*/ 8659 w 86593"/>
                <a:gd name="connsiteY13" fmla="*/ 8659 h 34637"/>
                <a:gd name="connsiteX14" fmla="*/ 0 w 86593"/>
                <a:gd name="connsiteY14" fmla="*/ 0 h 3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6593" h="34637">
                  <a:moveTo>
                    <a:pt x="0" y="0"/>
                  </a:moveTo>
                  <a:cubicBezTo>
                    <a:pt x="0" y="0"/>
                    <a:pt x="4330" y="0"/>
                    <a:pt x="12989" y="4330"/>
                  </a:cubicBezTo>
                  <a:cubicBezTo>
                    <a:pt x="17319" y="4330"/>
                    <a:pt x="21648" y="8659"/>
                    <a:pt x="25978" y="8659"/>
                  </a:cubicBezTo>
                  <a:cubicBezTo>
                    <a:pt x="30308" y="12989"/>
                    <a:pt x="34637" y="12989"/>
                    <a:pt x="43297" y="17318"/>
                  </a:cubicBezTo>
                  <a:cubicBezTo>
                    <a:pt x="47626" y="21648"/>
                    <a:pt x="51956" y="21648"/>
                    <a:pt x="60615" y="25978"/>
                  </a:cubicBezTo>
                  <a:cubicBezTo>
                    <a:pt x="64945" y="25978"/>
                    <a:pt x="69275" y="30308"/>
                    <a:pt x="73604" y="30308"/>
                  </a:cubicBezTo>
                  <a:cubicBezTo>
                    <a:pt x="77934" y="30308"/>
                    <a:pt x="82264" y="34637"/>
                    <a:pt x="82264" y="34637"/>
                  </a:cubicBezTo>
                  <a:cubicBezTo>
                    <a:pt x="86593" y="34637"/>
                    <a:pt x="86593" y="34637"/>
                    <a:pt x="86593" y="34637"/>
                  </a:cubicBezTo>
                  <a:cubicBezTo>
                    <a:pt x="86593" y="34637"/>
                    <a:pt x="86593" y="34637"/>
                    <a:pt x="82264" y="34637"/>
                  </a:cubicBezTo>
                  <a:cubicBezTo>
                    <a:pt x="77934" y="34637"/>
                    <a:pt x="77934" y="34637"/>
                    <a:pt x="69275" y="34637"/>
                  </a:cubicBezTo>
                  <a:cubicBezTo>
                    <a:pt x="64945" y="34637"/>
                    <a:pt x="60615" y="34637"/>
                    <a:pt x="56286" y="30308"/>
                  </a:cubicBezTo>
                  <a:cubicBezTo>
                    <a:pt x="51956" y="30308"/>
                    <a:pt x="43297" y="25978"/>
                    <a:pt x="38967" y="25978"/>
                  </a:cubicBezTo>
                  <a:cubicBezTo>
                    <a:pt x="34637" y="21648"/>
                    <a:pt x="30308" y="21648"/>
                    <a:pt x="21648" y="17318"/>
                  </a:cubicBezTo>
                  <a:cubicBezTo>
                    <a:pt x="17319" y="12989"/>
                    <a:pt x="12989" y="12989"/>
                    <a:pt x="8659" y="8659"/>
                  </a:cubicBezTo>
                  <a:cubicBezTo>
                    <a:pt x="4330" y="433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77D"/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F5DA440B-7E48-442E-8D30-3A35A32725FC}"/>
                </a:ext>
              </a:extLst>
            </p:cNvPr>
            <p:cNvSpPr/>
            <p:nvPr/>
          </p:nvSpPr>
          <p:spPr>
            <a:xfrm>
              <a:off x="16108176" y="3612446"/>
              <a:ext cx="511007" cy="390946"/>
            </a:xfrm>
            <a:custGeom>
              <a:avLst/>
              <a:gdLst>
                <a:gd name="connsiteX0" fmla="*/ 490086 w 511007"/>
                <a:gd name="connsiteY0" fmla="*/ 113654 h 390946"/>
                <a:gd name="connsiteX1" fmla="*/ 451119 w 511007"/>
                <a:gd name="connsiteY1" fmla="*/ 5412 h 390946"/>
                <a:gd name="connsiteX2" fmla="*/ 403493 w 511007"/>
                <a:gd name="connsiteY2" fmla="*/ 1082 h 390946"/>
                <a:gd name="connsiteX3" fmla="*/ 425141 w 511007"/>
                <a:gd name="connsiteY3" fmla="*/ 48709 h 390946"/>
                <a:gd name="connsiteX4" fmla="*/ 122064 w 511007"/>
                <a:gd name="connsiteY4" fmla="*/ 208907 h 390946"/>
                <a:gd name="connsiteX5" fmla="*/ 31141 w 511007"/>
                <a:gd name="connsiteY5" fmla="*/ 148291 h 390946"/>
                <a:gd name="connsiteX6" fmla="*/ 9493 w 511007"/>
                <a:gd name="connsiteY6" fmla="*/ 213236 h 390946"/>
                <a:gd name="connsiteX7" fmla="*/ 87427 w 511007"/>
                <a:gd name="connsiteY7" fmla="*/ 291170 h 390946"/>
                <a:gd name="connsiteX8" fmla="*/ 195669 w 511007"/>
                <a:gd name="connsiteY8" fmla="*/ 390753 h 390946"/>
                <a:gd name="connsiteX9" fmla="*/ 507405 w 511007"/>
                <a:gd name="connsiteY9" fmla="*/ 213236 h 390946"/>
                <a:gd name="connsiteX10" fmla="*/ 490086 w 511007"/>
                <a:gd name="connsiteY10" fmla="*/ 113654 h 390946"/>
                <a:gd name="connsiteX11" fmla="*/ 325559 w 511007"/>
                <a:gd name="connsiteY11" fmla="*/ 347456 h 390946"/>
                <a:gd name="connsiteX12" fmla="*/ 165361 w 511007"/>
                <a:gd name="connsiteY12" fmla="*/ 312819 h 390946"/>
                <a:gd name="connsiteX13" fmla="*/ 143713 w 511007"/>
                <a:gd name="connsiteY13" fmla="*/ 282511 h 390946"/>
                <a:gd name="connsiteX14" fmla="*/ 148042 w 511007"/>
                <a:gd name="connsiteY14" fmla="*/ 239214 h 390946"/>
                <a:gd name="connsiteX15" fmla="*/ 399163 w 511007"/>
                <a:gd name="connsiteY15" fmla="*/ 126643 h 390946"/>
                <a:gd name="connsiteX16" fmla="*/ 429471 w 511007"/>
                <a:gd name="connsiteY16" fmla="*/ 221896 h 390946"/>
                <a:gd name="connsiteX17" fmla="*/ 468438 w 511007"/>
                <a:gd name="connsiteY17" fmla="*/ 191588 h 390946"/>
                <a:gd name="connsiteX18" fmla="*/ 325559 w 511007"/>
                <a:gd name="connsiteY18" fmla="*/ 347456 h 390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1007" h="390946">
                  <a:moveTo>
                    <a:pt x="490086" y="113654"/>
                  </a:moveTo>
                  <a:cubicBezTo>
                    <a:pt x="472767" y="96335"/>
                    <a:pt x="481427" y="14072"/>
                    <a:pt x="451119" y="5412"/>
                  </a:cubicBezTo>
                  <a:cubicBezTo>
                    <a:pt x="420811" y="-3247"/>
                    <a:pt x="403493" y="1082"/>
                    <a:pt x="403493" y="1082"/>
                  </a:cubicBezTo>
                  <a:cubicBezTo>
                    <a:pt x="403493" y="1082"/>
                    <a:pt x="420811" y="27061"/>
                    <a:pt x="425141" y="48709"/>
                  </a:cubicBezTo>
                  <a:cubicBezTo>
                    <a:pt x="338548" y="200247"/>
                    <a:pt x="178350" y="208907"/>
                    <a:pt x="122064" y="208907"/>
                  </a:cubicBezTo>
                  <a:cubicBezTo>
                    <a:pt x="65779" y="204577"/>
                    <a:pt x="44130" y="182929"/>
                    <a:pt x="31141" y="148291"/>
                  </a:cubicBezTo>
                  <a:cubicBezTo>
                    <a:pt x="31141" y="148291"/>
                    <a:pt x="-20815" y="174269"/>
                    <a:pt x="9493" y="213236"/>
                  </a:cubicBezTo>
                  <a:cubicBezTo>
                    <a:pt x="39801" y="252203"/>
                    <a:pt x="91757" y="260863"/>
                    <a:pt x="87427" y="291170"/>
                  </a:cubicBezTo>
                  <a:cubicBezTo>
                    <a:pt x="83097" y="325808"/>
                    <a:pt x="65779" y="395083"/>
                    <a:pt x="195669" y="390753"/>
                  </a:cubicBezTo>
                  <a:cubicBezTo>
                    <a:pt x="325559" y="390753"/>
                    <a:pt x="490086" y="334467"/>
                    <a:pt x="507405" y="213236"/>
                  </a:cubicBezTo>
                  <a:cubicBezTo>
                    <a:pt x="520394" y="117984"/>
                    <a:pt x="494416" y="117984"/>
                    <a:pt x="490086" y="113654"/>
                  </a:cubicBezTo>
                  <a:close/>
                  <a:moveTo>
                    <a:pt x="325559" y="347456"/>
                  </a:moveTo>
                  <a:cubicBezTo>
                    <a:pt x="169691" y="399412"/>
                    <a:pt x="96086" y="308489"/>
                    <a:pt x="165361" y="312819"/>
                  </a:cubicBezTo>
                  <a:cubicBezTo>
                    <a:pt x="234636" y="317148"/>
                    <a:pt x="208658" y="308489"/>
                    <a:pt x="143713" y="282511"/>
                  </a:cubicBezTo>
                  <a:cubicBezTo>
                    <a:pt x="83097" y="256533"/>
                    <a:pt x="91757" y="230555"/>
                    <a:pt x="148042" y="239214"/>
                  </a:cubicBezTo>
                  <a:cubicBezTo>
                    <a:pt x="148042" y="239214"/>
                    <a:pt x="308240" y="243544"/>
                    <a:pt x="399163" y="126643"/>
                  </a:cubicBezTo>
                  <a:cubicBezTo>
                    <a:pt x="459778" y="40049"/>
                    <a:pt x="459778" y="139632"/>
                    <a:pt x="429471" y="221896"/>
                  </a:cubicBezTo>
                  <a:cubicBezTo>
                    <a:pt x="412152" y="269522"/>
                    <a:pt x="446789" y="195918"/>
                    <a:pt x="468438" y="191588"/>
                  </a:cubicBezTo>
                  <a:cubicBezTo>
                    <a:pt x="490086" y="191588"/>
                    <a:pt x="481427" y="295500"/>
                    <a:pt x="325559" y="347456"/>
                  </a:cubicBezTo>
                  <a:close/>
                </a:path>
              </a:pathLst>
            </a:custGeom>
            <a:solidFill>
              <a:srgbClr val="588FBC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8" name="Graphic 12">
              <a:extLst>
                <a:ext uri="{FF2B5EF4-FFF2-40B4-BE49-F238E27FC236}">
                  <a16:creationId xmlns:a16="http://schemas.microsoft.com/office/drawing/2014/main" id="{E55D62CD-7B09-427B-A7E7-DA3CCCF01FD0}"/>
                </a:ext>
              </a:extLst>
            </p:cNvPr>
            <p:cNvGrpSpPr/>
            <p:nvPr/>
          </p:nvGrpSpPr>
          <p:grpSpPr>
            <a:xfrm>
              <a:off x="17123638" y="3808364"/>
              <a:ext cx="522124" cy="516879"/>
              <a:chOff x="17123638" y="3808364"/>
              <a:chExt cx="522124" cy="516879"/>
            </a:xfrm>
          </p:grpSpPr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8428EE55-59C8-4A52-AB7D-D31F7BC27A93}"/>
                  </a:ext>
                </a:extLst>
              </p:cNvPr>
              <p:cNvSpPr/>
              <p:nvPr/>
            </p:nvSpPr>
            <p:spPr>
              <a:xfrm>
                <a:off x="17136951" y="3821353"/>
                <a:ext cx="505735" cy="503890"/>
              </a:xfrm>
              <a:custGeom>
                <a:avLst/>
                <a:gdLst>
                  <a:gd name="connsiteX0" fmla="*/ 461465 w 505735"/>
                  <a:gd name="connsiteY0" fmla="*/ 142879 h 503890"/>
                  <a:gd name="connsiteX1" fmla="*/ 452806 w 505735"/>
                  <a:gd name="connsiteY1" fmla="*/ 73604 h 503890"/>
                  <a:gd name="connsiteX2" fmla="*/ 383531 w 505735"/>
                  <a:gd name="connsiteY2" fmla="*/ 0 h 503890"/>
                  <a:gd name="connsiteX3" fmla="*/ 413839 w 505735"/>
                  <a:gd name="connsiteY3" fmla="*/ 99583 h 503890"/>
                  <a:gd name="connsiteX4" fmla="*/ 305597 w 505735"/>
                  <a:gd name="connsiteY4" fmla="*/ 281429 h 503890"/>
                  <a:gd name="connsiteX5" fmla="*/ 89113 w 505735"/>
                  <a:gd name="connsiteY5" fmla="*/ 264110 h 503890"/>
                  <a:gd name="connsiteX6" fmla="*/ 37157 w 505735"/>
                  <a:gd name="connsiteY6" fmla="*/ 190506 h 503890"/>
                  <a:gd name="connsiteX7" fmla="*/ 6850 w 505735"/>
                  <a:gd name="connsiteY7" fmla="*/ 246791 h 503890"/>
                  <a:gd name="connsiteX8" fmla="*/ 63135 w 505735"/>
                  <a:gd name="connsiteY8" fmla="*/ 350703 h 503890"/>
                  <a:gd name="connsiteX9" fmla="*/ 106432 w 505735"/>
                  <a:gd name="connsiteY9" fmla="*/ 450286 h 503890"/>
                  <a:gd name="connsiteX10" fmla="*/ 361883 w 505735"/>
                  <a:gd name="connsiteY10" fmla="*/ 497912 h 503890"/>
                  <a:gd name="connsiteX11" fmla="*/ 504762 w 505735"/>
                  <a:gd name="connsiteY11" fmla="*/ 294418 h 503890"/>
                  <a:gd name="connsiteX12" fmla="*/ 461465 w 505735"/>
                  <a:gd name="connsiteY12" fmla="*/ 142879 h 50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05735" h="503890">
                    <a:moveTo>
                      <a:pt x="461465" y="142879"/>
                    </a:moveTo>
                    <a:cubicBezTo>
                      <a:pt x="461465" y="142879"/>
                      <a:pt x="461465" y="95253"/>
                      <a:pt x="452806" y="73604"/>
                    </a:cubicBezTo>
                    <a:cubicBezTo>
                      <a:pt x="448476" y="51956"/>
                      <a:pt x="383531" y="0"/>
                      <a:pt x="383531" y="0"/>
                    </a:cubicBezTo>
                    <a:cubicBezTo>
                      <a:pt x="383531" y="0"/>
                      <a:pt x="413839" y="82264"/>
                      <a:pt x="413839" y="99583"/>
                    </a:cubicBezTo>
                    <a:cubicBezTo>
                      <a:pt x="413839" y="112571"/>
                      <a:pt x="374872" y="238132"/>
                      <a:pt x="305597" y="281429"/>
                    </a:cubicBezTo>
                    <a:cubicBezTo>
                      <a:pt x="231993" y="324725"/>
                      <a:pt x="119421" y="285758"/>
                      <a:pt x="89113" y="264110"/>
                    </a:cubicBezTo>
                    <a:cubicBezTo>
                      <a:pt x="58806" y="242461"/>
                      <a:pt x="63135" y="207824"/>
                      <a:pt x="37157" y="190506"/>
                    </a:cubicBezTo>
                    <a:cubicBezTo>
                      <a:pt x="37157" y="190506"/>
                      <a:pt x="-19128" y="207824"/>
                      <a:pt x="6850" y="246791"/>
                    </a:cubicBezTo>
                    <a:cubicBezTo>
                      <a:pt x="32828" y="285758"/>
                      <a:pt x="63135" y="320396"/>
                      <a:pt x="63135" y="350703"/>
                    </a:cubicBezTo>
                    <a:cubicBezTo>
                      <a:pt x="63135" y="381011"/>
                      <a:pt x="54476" y="411319"/>
                      <a:pt x="106432" y="450286"/>
                    </a:cubicBezTo>
                    <a:cubicBezTo>
                      <a:pt x="162718" y="493582"/>
                      <a:pt x="292608" y="515231"/>
                      <a:pt x="361883" y="497912"/>
                    </a:cubicBezTo>
                    <a:cubicBezTo>
                      <a:pt x="426828" y="480593"/>
                      <a:pt x="487443" y="385341"/>
                      <a:pt x="504762" y="294418"/>
                    </a:cubicBezTo>
                    <a:cubicBezTo>
                      <a:pt x="513421" y="199165"/>
                      <a:pt x="461465" y="142879"/>
                      <a:pt x="461465" y="142879"/>
                    </a:cubicBezTo>
                    <a:close/>
                  </a:path>
                </a:pathLst>
              </a:custGeom>
              <a:solidFill>
                <a:srgbClr val="588FB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E7D0500B-60E3-468B-A3DB-222687FFA436}"/>
                  </a:ext>
                </a:extLst>
              </p:cNvPr>
              <p:cNvSpPr/>
              <p:nvPr/>
            </p:nvSpPr>
            <p:spPr>
              <a:xfrm>
                <a:off x="17123638" y="3808364"/>
                <a:ext cx="522124" cy="515230"/>
              </a:xfrm>
              <a:custGeom>
                <a:avLst/>
                <a:gdLst>
                  <a:gd name="connsiteX0" fmla="*/ 314580 w 522124"/>
                  <a:gd name="connsiteY0" fmla="*/ 515231 h 515230"/>
                  <a:gd name="connsiteX1" fmla="*/ 314580 w 522124"/>
                  <a:gd name="connsiteY1" fmla="*/ 515231 h 515230"/>
                  <a:gd name="connsiteX2" fmla="*/ 111086 w 522124"/>
                  <a:gd name="connsiteY2" fmla="*/ 458945 h 515230"/>
                  <a:gd name="connsiteX3" fmla="*/ 63459 w 522124"/>
                  <a:gd name="connsiteY3" fmla="*/ 363692 h 515230"/>
                  <a:gd name="connsiteX4" fmla="*/ 63459 w 522124"/>
                  <a:gd name="connsiteY4" fmla="*/ 355033 h 515230"/>
                  <a:gd name="connsiteX5" fmla="*/ 24492 w 522124"/>
                  <a:gd name="connsiteY5" fmla="*/ 277099 h 515230"/>
                  <a:gd name="connsiteX6" fmla="*/ 7174 w 522124"/>
                  <a:gd name="connsiteY6" fmla="*/ 255451 h 515230"/>
                  <a:gd name="connsiteX7" fmla="*/ 2844 w 522124"/>
                  <a:gd name="connsiteY7" fmla="*/ 225143 h 515230"/>
                  <a:gd name="connsiteX8" fmla="*/ 41811 w 522124"/>
                  <a:gd name="connsiteY8" fmla="*/ 194835 h 515230"/>
                  <a:gd name="connsiteX9" fmla="*/ 46141 w 522124"/>
                  <a:gd name="connsiteY9" fmla="*/ 194835 h 515230"/>
                  <a:gd name="connsiteX10" fmla="*/ 46141 w 522124"/>
                  <a:gd name="connsiteY10" fmla="*/ 194835 h 515230"/>
                  <a:gd name="connsiteX11" fmla="*/ 72119 w 522124"/>
                  <a:gd name="connsiteY11" fmla="*/ 229473 h 515230"/>
                  <a:gd name="connsiteX12" fmla="*/ 98097 w 522124"/>
                  <a:gd name="connsiteY12" fmla="*/ 268440 h 515230"/>
                  <a:gd name="connsiteX13" fmla="*/ 232316 w 522124"/>
                  <a:gd name="connsiteY13" fmla="*/ 303077 h 515230"/>
                  <a:gd name="connsiteX14" fmla="*/ 310251 w 522124"/>
                  <a:gd name="connsiteY14" fmla="*/ 285758 h 515230"/>
                  <a:gd name="connsiteX15" fmla="*/ 418492 w 522124"/>
                  <a:gd name="connsiteY15" fmla="*/ 108242 h 515230"/>
                  <a:gd name="connsiteX16" fmla="*/ 392514 w 522124"/>
                  <a:gd name="connsiteY16" fmla="*/ 12989 h 515230"/>
                  <a:gd name="connsiteX17" fmla="*/ 388185 w 522124"/>
                  <a:gd name="connsiteY17" fmla="*/ 0 h 515230"/>
                  <a:gd name="connsiteX18" fmla="*/ 401173 w 522124"/>
                  <a:gd name="connsiteY18" fmla="*/ 8660 h 515230"/>
                  <a:gd name="connsiteX19" fmla="*/ 474778 w 522124"/>
                  <a:gd name="connsiteY19" fmla="*/ 86593 h 515230"/>
                  <a:gd name="connsiteX20" fmla="*/ 483437 w 522124"/>
                  <a:gd name="connsiteY20" fmla="*/ 155868 h 515230"/>
                  <a:gd name="connsiteX21" fmla="*/ 518075 w 522124"/>
                  <a:gd name="connsiteY21" fmla="*/ 307407 h 515230"/>
                  <a:gd name="connsiteX22" fmla="*/ 370866 w 522124"/>
                  <a:gd name="connsiteY22" fmla="*/ 515231 h 515230"/>
                  <a:gd name="connsiteX23" fmla="*/ 314580 w 522124"/>
                  <a:gd name="connsiteY23" fmla="*/ 515231 h 515230"/>
                  <a:gd name="connsiteX24" fmla="*/ 41811 w 522124"/>
                  <a:gd name="connsiteY24" fmla="*/ 203495 h 515230"/>
                  <a:gd name="connsiteX25" fmla="*/ 11503 w 522124"/>
                  <a:gd name="connsiteY25" fmla="*/ 229473 h 515230"/>
                  <a:gd name="connsiteX26" fmla="*/ 15833 w 522124"/>
                  <a:gd name="connsiteY26" fmla="*/ 251121 h 515230"/>
                  <a:gd name="connsiteX27" fmla="*/ 33152 w 522124"/>
                  <a:gd name="connsiteY27" fmla="*/ 272769 h 515230"/>
                  <a:gd name="connsiteX28" fmla="*/ 72119 w 522124"/>
                  <a:gd name="connsiteY28" fmla="*/ 355033 h 515230"/>
                  <a:gd name="connsiteX29" fmla="*/ 72119 w 522124"/>
                  <a:gd name="connsiteY29" fmla="*/ 363692 h 515230"/>
                  <a:gd name="connsiteX30" fmla="*/ 115415 w 522124"/>
                  <a:gd name="connsiteY30" fmla="*/ 450286 h 515230"/>
                  <a:gd name="connsiteX31" fmla="*/ 314580 w 522124"/>
                  <a:gd name="connsiteY31" fmla="*/ 502242 h 515230"/>
                  <a:gd name="connsiteX32" fmla="*/ 314580 w 522124"/>
                  <a:gd name="connsiteY32" fmla="*/ 502242 h 515230"/>
                  <a:gd name="connsiteX33" fmla="*/ 366536 w 522124"/>
                  <a:gd name="connsiteY33" fmla="*/ 497912 h 515230"/>
                  <a:gd name="connsiteX34" fmla="*/ 505086 w 522124"/>
                  <a:gd name="connsiteY34" fmla="*/ 298747 h 515230"/>
                  <a:gd name="connsiteX35" fmla="*/ 470448 w 522124"/>
                  <a:gd name="connsiteY35" fmla="*/ 155868 h 515230"/>
                  <a:gd name="connsiteX36" fmla="*/ 470448 w 522124"/>
                  <a:gd name="connsiteY36" fmla="*/ 155868 h 515230"/>
                  <a:gd name="connsiteX37" fmla="*/ 470448 w 522124"/>
                  <a:gd name="connsiteY37" fmla="*/ 155868 h 515230"/>
                  <a:gd name="connsiteX38" fmla="*/ 461789 w 522124"/>
                  <a:gd name="connsiteY38" fmla="*/ 86593 h 515230"/>
                  <a:gd name="connsiteX39" fmla="*/ 405503 w 522124"/>
                  <a:gd name="connsiteY39" fmla="*/ 25978 h 515230"/>
                  <a:gd name="connsiteX40" fmla="*/ 427151 w 522124"/>
                  <a:gd name="connsiteY40" fmla="*/ 112572 h 515230"/>
                  <a:gd name="connsiteX41" fmla="*/ 314580 w 522124"/>
                  <a:gd name="connsiteY41" fmla="*/ 298747 h 515230"/>
                  <a:gd name="connsiteX42" fmla="*/ 232316 w 522124"/>
                  <a:gd name="connsiteY42" fmla="*/ 320396 h 515230"/>
                  <a:gd name="connsiteX43" fmla="*/ 93767 w 522124"/>
                  <a:gd name="connsiteY43" fmla="*/ 281429 h 515230"/>
                  <a:gd name="connsiteX44" fmla="*/ 63459 w 522124"/>
                  <a:gd name="connsiteY44" fmla="*/ 238132 h 515230"/>
                  <a:gd name="connsiteX45" fmla="*/ 41811 w 522124"/>
                  <a:gd name="connsiteY45" fmla="*/ 203495 h 51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22124" h="515230">
                    <a:moveTo>
                      <a:pt x="314580" y="515231"/>
                    </a:moveTo>
                    <a:lnTo>
                      <a:pt x="314580" y="515231"/>
                    </a:lnTo>
                    <a:cubicBezTo>
                      <a:pt x="249635" y="515231"/>
                      <a:pt x="158712" y="497912"/>
                      <a:pt x="111086" y="458945"/>
                    </a:cubicBezTo>
                    <a:cubicBezTo>
                      <a:pt x="59130" y="419978"/>
                      <a:pt x="63459" y="389670"/>
                      <a:pt x="63459" y="363692"/>
                    </a:cubicBezTo>
                    <a:cubicBezTo>
                      <a:pt x="63459" y="359363"/>
                      <a:pt x="63459" y="359363"/>
                      <a:pt x="63459" y="355033"/>
                    </a:cubicBezTo>
                    <a:cubicBezTo>
                      <a:pt x="63459" y="333385"/>
                      <a:pt x="46141" y="307407"/>
                      <a:pt x="24492" y="277099"/>
                    </a:cubicBezTo>
                    <a:cubicBezTo>
                      <a:pt x="20163" y="268440"/>
                      <a:pt x="11503" y="259780"/>
                      <a:pt x="7174" y="255451"/>
                    </a:cubicBezTo>
                    <a:cubicBezTo>
                      <a:pt x="-1486" y="242462"/>
                      <a:pt x="-1486" y="233802"/>
                      <a:pt x="2844" y="225143"/>
                    </a:cubicBezTo>
                    <a:cubicBezTo>
                      <a:pt x="11503" y="203495"/>
                      <a:pt x="37481" y="194835"/>
                      <a:pt x="41811" y="194835"/>
                    </a:cubicBezTo>
                    <a:lnTo>
                      <a:pt x="46141" y="194835"/>
                    </a:lnTo>
                    <a:lnTo>
                      <a:pt x="46141" y="194835"/>
                    </a:lnTo>
                    <a:cubicBezTo>
                      <a:pt x="59130" y="203495"/>
                      <a:pt x="63459" y="216484"/>
                      <a:pt x="72119" y="229473"/>
                    </a:cubicBezTo>
                    <a:cubicBezTo>
                      <a:pt x="76448" y="242462"/>
                      <a:pt x="85108" y="255451"/>
                      <a:pt x="98097" y="268440"/>
                    </a:cubicBezTo>
                    <a:cubicBezTo>
                      <a:pt x="119745" y="285758"/>
                      <a:pt x="176031" y="303077"/>
                      <a:pt x="232316" y="303077"/>
                    </a:cubicBezTo>
                    <a:cubicBezTo>
                      <a:pt x="262624" y="303077"/>
                      <a:pt x="288602" y="298747"/>
                      <a:pt x="310251" y="285758"/>
                    </a:cubicBezTo>
                    <a:cubicBezTo>
                      <a:pt x="379525" y="246791"/>
                      <a:pt x="418492" y="121231"/>
                      <a:pt x="418492" y="108242"/>
                    </a:cubicBezTo>
                    <a:cubicBezTo>
                      <a:pt x="418492" y="99583"/>
                      <a:pt x="401173" y="43297"/>
                      <a:pt x="392514" y="12989"/>
                    </a:cubicBezTo>
                    <a:lnTo>
                      <a:pt x="388185" y="0"/>
                    </a:lnTo>
                    <a:lnTo>
                      <a:pt x="401173" y="8660"/>
                    </a:lnTo>
                    <a:cubicBezTo>
                      <a:pt x="409833" y="12989"/>
                      <a:pt x="466119" y="60615"/>
                      <a:pt x="474778" y="86593"/>
                    </a:cubicBezTo>
                    <a:cubicBezTo>
                      <a:pt x="479108" y="108242"/>
                      <a:pt x="483437" y="147209"/>
                      <a:pt x="483437" y="155868"/>
                    </a:cubicBezTo>
                    <a:cubicBezTo>
                      <a:pt x="492096" y="164528"/>
                      <a:pt x="535393" y="220813"/>
                      <a:pt x="518075" y="307407"/>
                    </a:cubicBezTo>
                    <a:cubicBezTo>
                      <a:pt x="500756" y="394000"/>
                      <a:pt x="444470" y="497912"/>
                      <a:pt x="370866" y="515231"/>
                    </a:cubicBezTo>
                    <a:cubicBezTo>
                      <a:pt x="353547" y="515231"/>
                      <a:pt x="336228" y="515231"/>
                      <a:pt x="314580" y="515231"/>
                    </a:cubicBezTo>
                    <a:close/>
                    <a:moveTo>
                      <a:pt x="41811" y="203495"/>
                    </a:moveTo>
                    <a:cubicBezTo>
                      <a:pt x="33152" y="207824"/>
                      <a:pt x="15833" y="216484"/>
                      <a:pt x="11503" y="229473"/>
                    </a:cubicBezTo>
                    <a:cubicBezTo>
                      <a:pt x="7174" y="238132"/>
                      <a:pt x="11503" y="242462"/>
                      <a:pt x="15833" y="251121"/>
                    </a:cubicBezTo>
                    <a:cubicBezTo>
                      <a:pt x="20163" y="259780"/>
                      <a:pt x="28822" y="268440"/>
                      <a:pt x="33152" y="272769"/>
                    </a:cubicBezTo>
                    <a:cubicBezTo>
                      <a:pt x="54800" y="303077"/>
                      <a:pt x="72119" y="329055"/>
                      <a:pt x="72119" y="355033"/>
                    </a:cubicBezTo>
                    <a:cubicBezTo>
                      <a:pt x="72119" y="359363"/>
                      <a:pt x="72119" y="359363"/>
                      <a:pt x="72119" y="363692"/>
                    </a:cubicBezTo>
                    <a:cubicBezTo>
                      <a:pt x="67789" y="389670"/>
                      <a:pt x="67789" y="415649"/>
                      <a:pt x="115415" y="450286"/>
                    </a:cubicBezTo>
                    <a:cubicBezTo>
                      <a:pt x="154382" y="480594"/>
                      <a:pt x="240976" y="502242"/>
                      <a:pt x="314580" y="502242"/>
                    </a:cubicBezTo>
                    <a:lnTo>
                      <a:pt x="314580" y="502242"/>
                    </a:lnTo>
                    <a:cubicBezTo>
                      <a:pt x="336228" y="502242"/>
                      <a:pt x="353547" y="502242"/>
                      <a:pt x="366536" y="497912"/>
                    </a:cubicBezTo>
                    <a:cubicBezTo>
                      <a:pt x="431481" y="480594"/>
                      <a:pt x="487767" y="385341"/>
                      <a:pt x="505086" y="298747"/>
                    </a:cubicBezTo>
                    <a:cubicBezTo>
                      <a:pt x="522404" y="212154"/>
                      <a:pt x="470448" y="155868"/>
                      <a:pt x="470448" y="155868"/>
                    </a:cubicBezTo>
                    <a:lnTo>
                      <a:pt x="470448" y="155868"/>
                    </a:lnTo>
                    <a:lnTo>
                      <a:pt x="470448" y="155868"/>
                    </a:lnTo>
                    <a:cubicBezTo>
                      <a:pt x="470448" y="155868"/>
                      <a:pt x="466119" y="108242"/>
                      <a:pt x="461789" y="86593"/>
                    </a:cubicBezTo>
                    <a:cubicBezTo>
                      <a:pt x="457459" y="73605"/>
                      <a:pt x="427151" y="43297"/>
                      <a:pt x="405503" y="25978"/>
                    </a:cubicBezTo>
                    <a:cubicBezTo>
                      <a:pt x="414162" y="51956"/>
                      <a:pt x="427151" y="99583"/>
                      <a:pt x="427151" y="112572"/>
                    </a:cubicBezTo>
                    <a:cubicBezTo>
                      <a:pt x="427151" y="125560"/>
                      <a:pt x="388185" y="251121"/>
                      <a:pt x="314580" y="298747"/>
                    </a:cubicBezTo>
                    <a:cubicBezTo>
                      <a:pt x="292932" y="311736"/>
                      <a:pt x="262624" y="320396"/>
                      <a:pt x="232316" y="320396"/>
                    </a:cubicBezTo>
                    <a:cubicBezTo>
                      <a:pt x="171701" y="320396"/>
                      <a:pt x="115415" y="298747"/>
                      <a:pt x="93767" y="281429"/>
                    </a:cubicBezTo>
                    <a:cubicBezTo>
                      <a:pt x="76448" y="268440"/>
                      <a:pt x="67789" y="251121"/>
                      <a:pt x="63459" y="238132"/>
                    </a:cubicBezTo>
                    <a:cubicBezTo>
                      <a:pt x="59130" y="225143"/>
                      <a:pt x="50470" y="212154"/>
                      <a:pt x="41811" y="203495"/>
                    </a:cubicBezTo>
                    <a:close/>
                  </a:path>
                </a:pathLst>
              </a:custGeom>
              <a:solidFill>
                <a:srgbClr val="29648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91" name="Graphic 12">
              <a:extLst>
                <a:ext uri="{FF2B5EF4-FFF2-40B4-BE49-F238E27FC236}">
                  <a16:creationId xmlns:a16="http://schemas.microsoft.com/office/drawing/2014/main" id="{4A06E899-1BE5-4BE5-8A2A-9F1007F26D08}"/>
                </a:ext>
              </a:extLst>
            </p:cNvPr>
            <p:cNvGrpSpPr/>
            <p:nvPr/>
          </p:nvGrpSpPr>
          <p:grpSpPr>
            <a:xfrm>
              <a:off x="17174108" y="3964232"/>
              <a:ext cx="424307" cy="229472"/>
              <a:chOff x="17174108" y="3964232"/>
              <a:chExt cx="424307" cy="229472"/>
            </a:xfrm>
            <a:solidFill>
              <a:srgbClr val="29648C"/>
            </a:solidFill>
          </p:grpSpPr>
          <p:sp>
            <p:nvSpPr>
              <p:cNvPr id="292" name="Freeform: Shape 291">
                <a:extLst>
                  <a:ext uri="{FF2B5EF4-FFF2-40B4-BE49-F238E27FC236}">
                    <a16:creationId xmlns:a16="http://schemas.microsoft.com/office/drawing/2014/main" id="{0BD7CCE8-702F-4D40-89D3-45A6230C753D}"/>
                  </a:ext>
                </a:extLst>
              </p:cNvPr>
              <p:cNvSpPr/>
              <p:nvPr/>
            </p:nvSpPr>
            <p:spPr>
              <a:xfrm>
                <a:off x="17174108" y="4120100"/>
                <a:ext cx="73604" cy="73604"/>
              </a:xfrm>
              <a:custGeom>
                <a:avLst/>
                <a:gdLst>
                  <a:gd name="connsiteX0" fmla="*/ 0 w 73604"/>
                  <a:gd name="connsiteY0" fmla="*/ 0 h 73604"/>
                  <a:gd name="connsiteX1" fmla="*/ 12989 w 73604"/>
                  <a:gd name="connsiteY1" fmla="*/ 8659 h 73604"/>
                  <a:gd name="connsiteX2" fmla="*/ 25978 w 73604"/>
                  <a:gd name="connsiteY2" fmla="*/ 17319 h 73604"/>
                  <a:gd name="connsiteX3" fmla="*/ 34637 w 73604"/>
                  <a:gd name="connsiteY3" fmla="*/ 21648 h 73604"/>
                  <a:gd name="connsiteX4" fmla="*/ 43297 w 73604"/>
                  <a:gd name="connsiteY4" fmla="*/ 25978 h 73604"/>
                  <a:gd name="connsiteX5" fmla="*/ 51956 w 73604"/>
                  <a:gd name="connsiteY5" fmla="*/ 30308 h 73604"/>
                  <a:gd name="connsiteX6" fmla="*/ 60615 w 73604"/>
                  <a:gd name="connsiteY6" fmla="*/ 38967 h 73604"/>
                  <a:gd name="connsiteX7" fmla="*/ 69275 w 73604"/>
                  <a:gd name="connsiteY7" fmla="*/ 56286 h 73604"/>
                  <a:gd name="connsiteX8" fmla="*/ 73604 w 73604"/>
                  <a:gd name="connsiteY8" fmla="*/ 73604 h 73604"/>
                  <a:gd name="connsiteX9" fmla="*/ 69275 w 73604"/>
                  <a:gd name="connsiteY9" fmla="*/ 69275 h 73604"/>
                  <a:gd name="connsiteX10" fmla="*/ 60615 w 73604"/>
                  <a:gd name="connsiteY10" fmla="*/ 60615 h 73604"/>
                  <a:gd name="connsiteX11" fmla="*/ 56286 w 73604"/>
                  <a:gd name="connsiteY11" fmla="*/ 56286 h 73604"/>
                  <a:gd name="connsiteX12" fmla="*/ 51956 w 73604"/>
                  <a:gd name="connsiteY12" fmla="*/ 47626 h 73604"/>
                  <a:gd name="connsiteX13" fmla="*/ 47626 w 73604"/>
                  <a:gd name="connsiteY13" fmla="*/ 43297 h 73604"/>
                  <a:gd name="connsiteX14" fmla="*/ 38967 w 73604"/>
                  <a:gd name="connsiteY14" fmla="*/ 38967 h 73604"/>
                  <a:gd name="connsiteX15" fmla="*/ 30308 w 73604"/>
                  <a:gd name="connsiteY15" fmla="*/ 34637 h 73604"/>
                  <a:gd name="connsiteX16" fmla="*/ 21648 w 73604"/>
                  <a:gd name="connsiteY16" fmla="*/ 30308 h 73604"/>
                  <a:gd name="connsiteX17" fmla="*/ 12989 w 73604"/>
                  <a:gd name="connsiteY17" fmla="*/ 21648 h 73604"/>
                  <a:gd name="connsiteX18" fmla="*/ 8659 w 73604"/>
                  <a:gd name="connsiteY18" fmla="*/ 17319 h 73604"/>
                  <a:gd name="connsiteX19" fmla="*/ 0 w 73604"/>
                  <a:gd name="connsiteY19" fmla="*/ 0 h 73604"/>
                  <a:gd name="connsiteX20" fmla="*/ 0 w 73604"/>
                  <a:gd name="connsiteY20" fmla="*/ 0 h 73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3604" h="73604">
                    <a:moveTo>
                      <a:pt x="0" y="0"/>
                    </a:moveTo>
                    <a:cubicBezTo>
                      <a:pt x="0" y="0"/>
                      <a:pt x="4330" y="4330"/>
                      <a:pt x="12989" y="8659"/>
                    </a:cubicBezTo>
                    <a:cubicBezTo>
                      <a:pt x="17319" y="12989"/>
                      <a:pt x="21648" y="12989"/>
                      <a:pt x="25978" y="17319"/>
                    </a:cubicBezTo>
                    <a:cubicBezTo>
                      <a:pt x="30308" y="17319"/>
                      <a:pt x="30308" y="21648"/>
                      <a:pt x="34637" y="21648"/>
                    </a:cubicBezTo>
                    <a:cubicBezTo>
                      <a:pt x="38967" y="21648"/>
                      <a:pt x="38967" y="25978"/>
                      <a:pt x="43297" y="25978"/>
                    </a:cubicBezTo>
                    <a:cubicBezTo>
                      <a:pt x="47626" y="25978"/>
                      <a:pt x="47626" y="30308"/>
                      <a:pt x="51956" y="30308"/>
                    </a:cubicBezTo>
                    <a:cubicBezTo>
                      <a:pt x="56286" y="34637"/>
                      <a:pt x="56286" y="34637"/>
                      <a:pt x="60615" y="38967"/>
                    </a:cubicBezTo>
                    <a:cubicBezTo>
                      <a:pt x="64945" y="43297"/>
                      <a:pt x="69275" y="51956"/>
                      <a:pt x="69275" y="56286"/>
                    </a:cubicBezTo>
                    <a:cubicBezTo>
                      <a:pt x="73604" y="64945"/>
                      <a:pt x="73604" y="73604"/>
                      <a:pt x="73604" y="73604"/>
                    </a:cubicBezTo>
                    <a:cubicBezTo>
                      <a:pt x="73604" y="73604"/>
                      <a:pt x="73604" y="73604"/>
                      <a:pt x="69275" y="69275"/>
                    </a:cubicBezTo>
                    <a:cubicBezTo>
                      <a:pt x="69275" y="64945"/>
                      <a:pt x="64945" y="64945"/>
                      <a:pt x="60615" y="60615"/>
                    </a:cubicBezTo>
                    <a:cubicBezTo>
                      <a:pt x="60615" y="60615"/>
                      <a:pt x="56286" y="56286"/>
                      <a:pt x="56286" y="56286"/>
                    </a:cubicBezTo>
                    <a:cubicBezTo>
                      <a:pt x="56286" y="56286"/>
                      <a:pt x="51956" y="51956"/>
                      <a:pt x="51956" y="47626"/>
                    </a:cubicBezTo>
                    <a:cubicBezTo>
                      <a:pt x="51956" y="47626"/>
                      <a:pt x="47626" y="43297"/>
                      <a:pt x="47626" y="43297"/>
                    </a:cubicBezTo>
                    <a:cubicBezTo>
                      <a:pt x="43297" y="43297"/>
                      <a:pt x="43297" y="38967"/>
                      <a:pt x="38967" y="38967"/>
                    </a:cubicBezTo>
                    <a:cubicBezTo>
                      <a:pt x="34637" y="38967"/>
                      <a:pt x="34637" y="34637"/>
                      <a:pt x="30308" y="34637"/>
                    </a:cubicBezTo>
                    <a:cubicBezTo>
                      <a:pt x="25978" y="34637"/>
                      <a:pt x="25978" y="30308"/>
                      <a:pt x="21648" y="30308"/>
                    </a:cubicBezTo>
                    <a:cubicBezTo>
                      <a:pt x="17319" y="30308"/>
                      <a:pt x="17319" y="25978"/>
                      <a:pt x="12989" y="21648"/>
                    </a:cubicBezTo>
                    <a:cubicBezTo>
                      <a:pt x="12989" y="21648"/>
                      <a:pt x="8659" y="17319"/>
                      <a:pt x="8659" y="17319"/>
                    </a:cubicBezTo>
                    <a:cubicBezTo>
                      <a:pt x="8659" y="12989"/>
                      <a:pt x="4330" y="8659"/>
                      <a:pt x="0" y="0"/>
                    </a:cubicBezTo>
                    <a:cubicBezTo>
                      <a:pt x="4330" y="433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9648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3" name="Freeform: Shape 292">
                <a:extLst>
                  <a:ext uri="{FF2B5EF4-FFF2-40B4-BE49-F238E27FC236}">
                    <a16:creationId xmlns:a16="http://schemas.microsoft.com/office/drawing/2014/main" id="{C82FCAC9-8037-4EAB-84F3-85D49E93EB48}"/>
                  </a:ext>
                </a:extLst>
              </p:cNvPr>
              <p:cNvSpPr/>
              <p:nvPr/>
            </p:nvSpPr>
            <p:spPr>
              <a:xfrm>
                <a:off x="17589756" y="3964232"/>
                <a:ext cx="8659" cy="112571"/>
              </a:xfrm>
              <a:custGeom>
                <a:avLst/>
                <a:gdLst>
                  <a:gd name="connsiteX0" fmla="*/ 8659 w 8659"/>
                  <a:gd name="connsiteY0" fmla="*/ 0 h 112571"/>
                  <a:gd name="connsiteX1" fmla="*/ 8659 w 8659"/>
                  <a:gd name="connsiteY1" fmla="*/ 4330 h 112571"/>
                  <a:gd name="connsiteX2" fmla="*/ 8659 w 8659"/>
                  <a:gd name="connsiteY2" fmla="*/ 17318 h 112571"/>
                  <a:gd name="connsiteX3" fmla="*/ 8659 w 8659"/>
                  <a:gd name="connsiteY3" fmla="*/ 34637 h 112571"/>
                  <a:gd name="connsiteX4" fmla="*/ 8659 w 8659"/>
                  <a:gd name="connsiteY4" fmla="*/ 56286 h 112571"/>
                  <a:gd name="connsiteX5" fmla="*/ 8659 w 8659"/>
                  <a:gd name="connsiteY5" fmla="*/ 69275 h 112571"/>
                  <a:gd name="connsiteX6" fmla="*/ 8659 w 8659"/>
                  <a:gd name="connsiteY6" fmla="*/ 77934 h 112571"/>
                  <a:gd name="connsiteX7" fmla="*/ 8659 w 8659"/>
                  <a:gd name="connsiteY7" fmla="*/ 95253 h 112571"/>
                  <a:gd name="connsiteX8" fmla="*/ 8659 w 8659"/>
                  <a:gd name="connsiteY8" fmla="*/ 112571 h 112571"/>
                  <a:gd name="connsiteX9" fmla="*/ 4330 w 8659"/>
                  <a:gd name="connsiteY9" fmla="*/ 95253 h 112571"/>
                  <a:gd name="connsiteX10" fmla="*/ 0 w 8659"/>
                  <a:gd name="connsiteY10" fmla="*/ 77934 h 112571"/>
                  <a:gd name="connsiteX11" fmla="*/ 0 w 8659"/>
                  <a:gd name="connsiteY11" fmla="*/ 56286 h 112571"/>
                  <a:gd name="connsiteX12" fmla="*/ 0 w 8659"/>
                  <a:gd name="connsiteY12" fmla="*/ 34637 h 112571"/>
                  <a:gd name="connsiteX13" fmla="*/ 4330 w 8659"/>
                  <a:gd name="connsiteY13" fmla="*/ 17318 h 112571"/>
                  <a:gd name="connsiteX14" fmla="*/ 8659 w 8659"/>
                  <a:gd name="connsiteY14" fmla="*/ 0 h 112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8659" h="112571">
                    <a:moveTo>
                      <a:pt x="8659" y="0"/>
                    </a:moveTo>
                    <a:cubicBezTo>
                      <a:pt x="8659" y="0"/>
                      <a:pt x="8659" y="0"/>
                      <a:pt x="8659" y="4330"/>
                    </a:cubicBezTo>
                    <a:cubicBezTo>
                      <a:pt x="8659" y="8659"/>
                      <a:pt x="8659" y="12989"/>
                      <a:pt x="8659" y="17318"/>
                    </a:cubicBezTo>
                    <a:cubicBezTo>
                      <a:pt x="8659" y="21648"/>
                      <a:pt x="8659" y="30308"/>
                      <a:pt x="8659" y="34637"/>
                    </a:cubicBezTo>
                    <a:cubicBezTo>
                      <a:pt x="8659" y="43297"/>
                      <a:pt x="8659" y="47626"/>
                      <a:pt x="8659" y="56286"/>
                    </a:cubicBezTo>
                    <a:cubicBezTo>
                      <a:pt x="8659" y="60615"/>
                      <a:pt x="8659" y="64945"/>
                      <a:pt x="8659" y="69275"/>
                    </a:cubicBezTo>
                    <a:cubicBezTo>
                      <a:pt x="8659" y="73604"/>
                      <a:pt x="8659" y="77934"/>
                      <a:pt x="8659" y="77934"/>
                    </a:cubicBezTo>
                    <a:cubicBezTo>
                      <a:pt x="8659" y="86593"/>
                      <a:pt x="8659" y="90923"/>
                      <a:pt x="8659" y="95253"/>
                    </a:cubicBezTo>
                    <a:cubicBezTo>
                      <a:pt x="8659" y="108242"/>
                      <a:pt x="8659" y="112571"/>
                      <a:pt x="8659" y="112571"/>
                    </a:cubicBezTo>
                    <a:cubicBezTo>
                      <a:pt x="8659" y="112571"/>
                      <a:pt x="8659" y="103912"/>
                      <a:pt x="4330" y="95253"/>
                    </a:cubicBezTo>
                    <a:cubicBezTo>
                      <a:pt x="4330" y="90923"/>
                      <a:pt x="4330" y="82263"/>
                      <a:pt x="0" y="77934"/>
                    </a:cubicBezTo>
                    <a:cubicBezTo>
                      <a:pt x="0" y="69275"/>
                      <a:pt x="0" y="64945"/>
                      <a:pt x="0" y="56286"/>
                    </a:cubicBezTo>
                    <a:cubicBezTo>
                      <a:pt x="0" y="47626"/>
                      <a:pt x="0" y="43297"/>
                      <a:pt x="0" y="34637"/>
                    </a:cubicBezTo>
                    <a:cubicBezTo>
                      <a:pt x="0" y="25978"/>
                      <a:pt x="0" y="21648"/>
                      <a:pt x="4330" y="17318"/>
                    </a:cubicBezTo>
                    <a:cubicBezTo>
                      <a:pt x="4330" y="8659"/>
                      <a:pt x="8659" y="0"/>
                      <a:pt x="8659" y="0"/>
                    </a:cubicBezTo>
                    <a:close/>
                  </a:path>
                </a:pathLst>
              </a:custGeom>
              <a:solidFill>
                <a:srgbClr val="29648C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2314A871-3D95-4443-8516-606BBA791352}"/>
                </a:ext>
              </a:extLst>
            </p:cNvPr>
            <p:cNvSpPr/>
            <p:nvPr/>
          </p:nvSpPr>
          <p:spPr>
            <a:xfrm>
              <a:off x="17136951" y="3821353"/>
              <a:ext cx="505735" cy="503890"/>
            </a:xfrm>
            <a:custGeom>
              <a:avLst/>
              <a:gdLst>
                <a:gd name="connsiteX0" fmla="*/ 461465 w 505735"/>
                <a:gd name="connsiteY0" fmla="*/ 142879 h 503890"/>
                <a:gd name="connsiteX1" fmla="*/ 452806 w 505735"/>
                <a:gd name="connsiteY1" fmla="*/ 73604 h 503890"/>
                <a:gd name="connsiteX2" fmla="*/ 383531 w 505735"/>
                <a:gd name="connsiteY2" fmla="*/ 0 h 503890"/>
                <a:gd name="connsiteX3" fmla="*/ 413839 w 505735"/>
                <a:gd name="connsiteY3" fmla="*/ 99583 h 503890"/>
                <a:gd name="connsiteX4" fmla="*/ 305597 w 505735"/>
                <a:gd name="connsiteY4" fmla="*/ 281429 h 503890"/>
                <a:gd name="connsiteX5" fmla="*/ 89113 w 505735"/>
                <a:gd name="connsiteY5" fmla="*/ 264110 h 503890"/>
                <a:gd name="connsiteX6" fmla="*/ 37157 w 505735"/>
                <a:gd name="connsiteY6" fmla="*/ 190506 h 503890"/>
                <a:gd name="connsiteX7" fmla="*/ 6850 w 505735"/>
                <a:gd name="connsiteY7" fmla="*/ 246791 h 503890"/>
                <a:gd name="connsiteX8" fmla="*/ 63135 w 505735"/>
                <a:gd name="connsiteY8" fmla="*/ 350703 h 503890"/>
                <a:gd name="connsiteX9" fmla="*/ 106432 w 505735"/>
                <a:gd name="connsiteY9" fmla="*/ 450286 h 503890"/>
                <a:gd name="connsiteX10" fmla="*/ 361883 w 505735"/>
                <a:gd name="connsiteY10" fmla="*/ 497912 h 503890"/>
                <a:gd name="connsiteX11" fmla="*/ 504762 w 505735"/>
                <a:gd name="connsiteY11" fmla="*/ 294418 h 503890"/>
                <a:gd name="connsiteX12" fmla="*/ 461465 w 505735"/>
                <a:gd name="connsiteY12" fmla="*/ 142879 h 503890"/>
                <a:gd name="connsiteX13" fmla="*/ 431157 w 505735"/>
                <a:gd name="connsiteY13" fmla="*/ 342044 h 503890"/>
                <a:gd name="connsiteX14" fmla="*/ 257970 w 505735"/>
                <a:gd name="connsiteY14" fmla="*/ 463275 h 503890"/>
                <a:gd name="connsiteX15" fmla="*/ 136740 w 505735"/>
                <a:gd name="connsiteY15" fmla="*/ 406989 h 503890"/>
                <a:gd name="connsiteX16" fmla="*/ 132410 w 505735"/>
                <a:gd name="connsiteY16" fmla="*/ 316066 h 503890"/>
                <a:gd name="connsiteX17" fmla="*/ 383531 w 505735"/>
                <a:gd name="connsiteY17" fmla="*/ 246791 h 503890"/>
                <a:gd name="connsiteX18" fmla="*/ 431157 w 505735"/>
                <a:gd name="connsiteY18" fmla="*/ 342044 h 503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05735" h="503890">
                  <a:moveTo>
                    <a:pt x="461465" y="142879"/>
                  </a:moveTo>
                  <a:cubicBezTo>
                    <a:pt x="461465" y="142879"/>
                    <a:pt x="461465" y="95253"/>
                    <a:pt x="452806" y="73604"/>
                  </a:cubicBezTo>
                  <a:cubicBezTo>
                    <a:pt x="448476" y="51956"/>
                    <a:pt x="383531" y="0"/>
                    <a:pt x="383531" y="0"/>
                  </a:cubicBezTo>
                  <a:cubicBezTo>
                    <a:pt x="383531" y="0"/>
                    <a:pt x="413839" y="82264"/>
                    <a:pt x="413839" y="99583"/>
                  </a:cubicBezTo>
                  <a:cubicBezTo>
                    <a:pt x="413839" y="112571"/>
                    <a:pt x="374872" y="238132"/>
                    <a:pt x="305597" y="281429"/>
                  </a:cubicBezTo>
                  <a:cubicBezTo>
                    <a:pt x="231993" y="324725"/>
                    <a:pt x="119421" y="285758"/>
                    <a:pt x="89113" y="264110"/>
                  </a:cubicBezTo>
                  <a:cubicBezTo>
                    <a:pt x="58806" y="242461"/>
                    <a:pt x="63135" y="207824"/>
                    <a:pt x="37157" y="190506"/>
                  </a:cubicBezTo>
                  <a:cubicBezTo>
                    <a:pt x="37157" y="190506"/>
                    <a:pt x="-19128" y="207824"/>
                    <a:pt x="6850" y="246791"/>
                  </a:cubicBezTo>
                  <a:cubicBezTo>
                    <a:pt x="32828" y="285758"/>
                    <a:pt x="63135" y="320396"/>
                    <a:pt x="63135" y="350703"/>
                  </a:cubicBezTo>
                  <a:cubicBezTo>
                    <a:pt x="63135" y="381011"/>
                    <a:pt x="54476" y="411319"/>
                    <a:pt x="106432" y="450286"/>
                  </a:cubicBezTo>
                  <a:cubicBezTo>
                    <a:pt x="162718" y="493582"/>
                    <a:pt x="292608" y="515231"/>
                    <a:pt x="361883" y="497912"/>
                  </a:cubicBezTo>
                  <a:cubicBezTo>
                    <a:pt x="426828" y="480593"/>
                    <a:pt x="487443" y="385341"/>
                    <a:pt x="504762" y="294418"/>
                  </a:cubicBezTo>
                  <a:cubicBezTo>
                    <a:pt x="513421" y="199165"/>
                    <a:pt x="461465" y="142879"/>
                    <a:pt x="461465" y="142879"/>
                  </a:cubicBezTo>
                  <a:close/>
                  <a:moveTo>
                    <a:pt x="431157" y="342044"/>
                  </a:moveTo>
                  <a:cubicBezTo>
                    <a:pt x="426828" y="432967"/>
                    <a:pt x="344564" y="480593"/>
                    <a:pt x="257970" y="463275"/>
                  </a:cubicBezTo>
                  <a:cubicBezTo>
                    <a:pt x="171377" y="445956"/>
                    <a:pt x="37157" y="398330"/>
                    <a:pt x="136740" y="406989"/>
                  </a:cubicBezTo>
                  <a:cubicBezTo>
                    <a:pt x="236322" y="415648"/>
                    <a:pt x="19839" y="268439"/>
                    <a:pt x="132410" y="316066"/>
                  </a:cubicBezTo>
                  <a:cubicBezTo>
                    <a:pt x="132410" y="316066"/>
                    <a:pt x="314256" y="411319"/>
                    <a:pt x="383531" y="246791"/>
                  </a:cubicBezTo>
                  <a:cubicBezTo>
                    <a:pt x="457135" y="86593"/>
                    <a:pt x="435487" y="251121"/>
                    <a:pt x="431157" y="342044"/>
                  </a:cubicBezTo>
                  <a:close/>
                </a:path>
              </a:pathLst>
            </a:custGeom>
            <a:solidFill>
              <a:srgbClr val="588FBC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757B0D90-D6F7-46D0-B9A2-809DF62CBC10}"/>
                </a:ext>
              </a:extLst>
            </p:cNvPr>
            <p:cNvSpPr/>
            <p:nvPr/>
          </p:nvSpPr>
          <p:spPr>
            <a:xfrm>
              <a:off x="16263398" y="3851319"/>
              <a:ext cx="148564" cy="43638"/>
            </a:xfrm>
            <a:custGeom>
              <a:avLst/>
              <a:gdLst>
                <a:gd name="connsiteX0" fmla="*/ 14468 w 148564"/>
                <a:gd name="connsiteY0" fmla="*/ 17660 h 43638"/>
                <a:gd name="connsiteX1" fmla="*/ 122710 w 148564"/>
                <a:gd name="connsiteY1" fmla="*/ 4672 h 43638"/>
                <a:gd name="connsiteX2" fmla="*/ 66424 w 148564"/>
                <a:gd name="connsiteY2" fmla="*/ 43638 h 43638"/>
                <a:gd name="connsiteX3" fmla="*/ 14468 w 148564"/>
                <a:gd name="connsiteY3" fmla="*/ 17660 h 4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564" h="43638">
                  <a:moveTo>
                    <a:pt x="14468" y="17660"/>
                  </a:moveTo>
                  <a:cubicBezTo>
                    <a:pt x="14468" y="17660"/>
                    <a:pt x="62094" y="30650"/>
                    <a:pt x="122710" y="4672"/>
                  </a:cubicBezTo>
                  <a:cubicBezTo>
                    <a:pt x="178996" y="-16977"/>
                    <a:pt x="135699" y="43638"/>
                    <a:pt x="66424" y="43638"/>
                  </a:cubicBezTo>
                  <a:cubicBezTo>
                    <a:pt x="-7180" y="39309"/>
                    <a:pt x="-11510" y="4672"/>
                    <a:pt x="14468" y="17660"/>
                  </a:cubicBezTo>
                  <a:close/>
                </a:path>
              </a:pathLst>
            </a:custGeom>
            <a:solidFill>
              <a:srgbClr val="588FBC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B159657C-C0EA-47C3-B706-20A3A04232CA}"/>
                </a:ext>
              </a:extLst>
            </p:cNvPr>
            <p:cNvSpPr/>
            <p:nvPr/>
          </p:nvSpPr>
          <p:spPr>
            <a:xfrm>
              <a:off x="17306658" y="4173248"/>
              <a:ext cx="149655" cy="35286"/>
            </a:xfrm>
            <a:custGeom>
              <a:avLst/>
              <a:gdLst>
                <a:gd name="connsiteX0" fmla="*/ 14658 w 149655"/>
                <a:gd name="connsiteY0" fmla="*/ 3138 h 35286"/>
                <a:gd name="connsiteX1" fmla="*/ 122900 w 149655"/>
                <a:gd name="connsiteY1" fmla="*/ 3138 h 35286"/>
                <a:gd name="connsiteX2" fmla="*/ 62285 w 149655"/>
                <a:gd name="connsiteY2" fmla="*/ 33446 h 35286"/>
                <a:gd name="connsiteX3" fmla="*/ 14658 w 149655"/>
                <a:gd name="connsiteY3" fmla="*/ 3138 h 35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655" h="35286">
                  <a:moveTo>
                    <a:pt x="14658" y="3138"/>
                  </a:moveTo>
                  <a:cubicBezTo>
                    <a:pt x="14658" y="3138"/>
                    <a:pt x="62285" y="20457"/>
                    <a:pt x="122900" y="3138"/>
                  </a:cubicBezTo>
                  <a:cubicBezTo>
                    <a:pt x="183516" y="-14181"/>
                    <a:pt x="131560" y="46434"/>
                    <a:pt x="62285" y="33446"/>
                  </a:cubicBezTo>
                  <a:cubicBezTo>
                    <a:pt x="-6990" y="24786"/>
                    <a:pt x="-11319" y="-9851"/>
                    <a:pt x="14658" y="3138"/>
                  </a:cubicBezTo>
                  <a:close/>
                </a:path>
              </a:pathLst>
            </a:custGeom>
            <a:solidFill>
              <a:srgbClr val="588FBC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97" name="Graphic 12">
              <a:extLst>
                <a:ext uri="{FF2B5EF4-FFF2-40B4-BE49-F238E27FC236}">
                  <a16:creationId xmlns:a16="http://schemas.microsoft.com/office/drawing/2014/main" id="{A0DA3AD3-F7FB-4D8E-8569-77E1FDF83B90}"/>
                </a:ext>
              </a:extLst>
            </p:cNvPr>
            <p:cNvGrpSpPr/>
            <p:nvPr/>
          </p:nvGrpSpPr>
          <p:grpSpPr>
            <a:xfrm>
              <a:off x="15540029" y="2362254"/>
              <a:ext cx="789793" cy="840087"/>
              <a:chOff x="15540029" y="2362254"/>
              <a:chExt cx="789793" cy="840087"/>
            </a:xfrm>
          </p:grpSpPr>
          <p:sp>
            <p:nvSpPr>
              <p:cNvPr id="298" name="Freeform: Shape 297">
                <a:extLst>
                  <a:ext uri="{FF2B5EF4-FFF2-40B4-BE49-F238E27FC236}">
                    <a16:creationId xmlns:a16="http://schemas.microsoft.com/office/drawing/2014/main" id="{BE38DDB8-9008-4ECC-8B07-774D798A3D17}"/>
                  </a:ext>
                </a:extLst>
              </p:cNvPr>
              <p:cNvSpPr/>
              <p:nvPr/>
            </p:nvSpPr>
            <p:spPr>
              <a:xfrm>
                <a:off x="15587525" y="2988132"/>
                <a:ext cx="1924" cy="45220"/>
              </a:xfrm>
              <a:custGeom>
                <a:avLst/>
                <a:gdLst>
                  <a:gd name="connsiteX0" fmla="*/ 1924 w 1924"/>
                  <a:gd name="connsiteY0" fmla="*/ 1924 h 45220"/>
                  <a:gd name="connsiteX1" fmla="*/ 1924 w 1924"/>
                  <a:gd name="connsiteY1" fmla="*/ 45221 h 45220"/>
                  <a:gd name="connsiteX2" fmla="*/ 1924 w 1924"/>
                  <a:gd name="connsiteY2" fmla="*/ 1924 h 45220"/>
                  <a:gd name="connsiteX3" fmla="*/ 1924 w 1924"/>
                  <a:gd name="connsiteY3" fmla="*/ 1924 h 45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4" h="45220">
                    <a:moveTo>
                      <a:pt x="1924" y="1924"/>
                    </a:moveTo>
                    <a:cubicBezTo>
                      <a:pt x="1924" y="14913"/>
                      <a:pt x="-2405" y="32232"/>
                      <a:pt x="1924" y="45221"/>
                    </a:cubicBezTo>
                    <a:cubicBezTo>
                      <a:pt x="1924" y="19243"/>
                      <a:pt x="1924" y="-2405"/>
                      <a:pt x="1924" y="1924"/>
                    </a:cubicBezTo>
                    <a:cubicBezTo>
                      <a:pt x="1924" y="-2405"/>
                      <a:pt x="1924" y="1924"/>
                      <a:pt x="1924" y="1924"/>
                    </a:cubicBezTo>
                    <a:close/>
                  </a:path>
                </a:pathLst>
              </a:custGeom>
              <a:noFill/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9" name="Freeform: Shape 298">
                <a:extLst>
                  <a:ext uri="{FF2B5EF4-FFF2-40B4-BE49-F238E27FC236}">
                    <a16:creationId xmlns:a16="http://schemas.microsoft.com/office/drawing/2014/main" id="{5F1C46B5-238E-41B3-81A3-BDB62AA8A991}"/>
                  </a:ext>
                </a:extLst>
              </p:cNvPr>
              <p:cNvSpPr/>
              <p:nvPr/>
            </p:nvSpPr>
            <p:spPr>
              <a:xfrm>
                <a:off x="15540029" y="2868826"/>
                <a:ext cx="127353" cy="143548"/>
              </a:xfrm>
              <a:custGeom>
                <a:avLst/>
                <a:gdLst>
                  <a:gd name="connsiteX0" fmla="*/ 127354 w 127353"/>
                  <a:gd name="connsiteY0" fmla="*/ 0 h 143548"/>
                  <a:gd name="connsiteX1" fmla="*/ 58079 w 127353"/>
                  <a:gd name="connsiteY1" fmla="*/ 64945 h 143548"/>
                  <a:gd name="connsiteX2" fmla="*/ 6123 w 127353"/>
                  <a:gd name="connsiteY2" fmla="*/ 103912 h 143548"/>
                  <a:gd name="connsiteX3" fmla="*/ 1793 w 127353"/>
                  <a:gd name="connsiteY3" fmla="*/ 134220 h 143548"/>
                  <a:gd name="connsiteX4" fmla="*/ 49420 w 127353"/>
                  <a:gd name="connsiteY4" fmla="*/ 125560 h 143548"/>
                  <a:gd name="connsiteX5" fmla="*/ 66738 w 127353"/>
                  <a:gd name="connsiteY5" fmla="*/ 77934 h 143548"/>
                  <a:gd name="connsiteX6" fmla="*/ 127354 w 127353"/>
                  <a:gd name="connsiteY6" fmla="*/ 0 h 143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53" h="143548">
                    <a:moveTo>
                      <a:pt x="127354" y="0"/>
                    </a:moveTo>
                    <a:cubicBezTo>
                      <a:pt x="127354" y="0"/>
                      <a:pt x="79727" y="43297"/>
                      <a:pt x="58079" y="64945"/>
                    </a:cubicBezTo>
                    <a:cubicBezTo>
                      <a:pt x="36431" y="86593"/>
                      <a:pt x="19112" y="99582"/>
                      <a:pt x="6123" y="103912"/>
                    </a:cubicBezTo>
                    <a:cubicBezTo>
                      <a:pt x="1793" y="116901"/>
                      <a:pt x="-2536" y="125560"/>
                      <a:pt x="1793" y="134220"/>
                    </a:cubicBezTo>
                    <a:cubicBezTo>
                      <a:pt x="14782" y="155868"/>
                      <a:pt x="40760" y="134220"/>
                      <a:pt x="49420" y="125560"/>
                    </a:cubicBezTo>
                    <a:cubicBezTo>
                      <a:pt x="53749" y="108242"/>
                      <a:pt x="58079" y="90923"/>
                      <a:pt x="66738" y="77934"/>
                    </a:cubicBezTo>
                    <a:cubicBezTo>
                      <a:pt x="92716" y="34637"/>
                      <a:pt x="127354" y="0"/>
                      <a:pt x="127354" y="0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0" name="Freeform: Shape 299">
                <a:extLst>
                  <a:ext uri="{FF2B5EF4-FFF2-40B4-BE49-F238E27FC236}">
                    <a16:creationId xmlns:a16="http://schemas.microsoft.com/office/drawing/2014/main" id="{A078C737-FF76-4987-9038-0BBAC7DC9CEF}"/>
                  </a:ext>
                </a:extLst>
              </p:cNvPr>
              <p:cNvSpPr/>
              <p:nvPr/>
            </p:nvSpPr>
            <p:spPr>
              <a:xfrm>
                <a:off x="15585120" y="2362254"/>
                <a:ext cx="744703" cy="840087"/>
              </a:xfrm>
              <a:custGeom>
                <a:avLst/>
                <a:gdLst>
                  <a:gd name="connsiteX0" fmla="*/ 510901 w 744703"/>
                  <a:gd name="connsiteY0" fmla="*/ 264110 h 840087"/>
                  <a:gd name="connsiteX1" fmla="*/ 744703 w 744703"/>
                  <a:gd name="connsiteY1" fmla="*/ 121231 h 840087"/>
                  <a:gd name="connsiteX2" fmla="*/ 684088 w 744703"/>
                  <a:gd name="connsiteY2" fmla="*/ 0 h 840087"/>
                  <a:gd name="connsiteX3" fmla="*/ 489253 w 744703"/>
                  <a:gd name="connsiteY3" fmla="*/ 121231 h 840087"/>
                  <a:gd name="connsiteX4" fmla="*/ 679758 w 744703"/>
                  <a:gd name="connsiteY4" fmla="*/ 34637 h 840087"/>
                  <a:gd name="connsiteX5" fmla="*/ 506571 w 744703"/>
                  <a:gd name="connsiteY5" fmla="*/ 216484 h 840087"/>
                  <a:gd name="connsiteX6" fmla="*/ 281428 w 744703"/>
                  <a:gd name="connsiteY6" fmla="*/ 476264 h 840087"/>
                  <a:gd name="connsiteX7" fmla="*/ 324725 w 744703"/>
                  <a:gd name="connsiteY7" fmla="*/ 562857 h 840087"/>
                  <a:gd name="connsiteX8" fmla="*/ 359363 w 744703"/>
                  <a:gd name="connsiteY8" fmla="*/ 679758 h 840087"/>
                  <a:gd name="connsiteX9" fmla="*/ 298747 w 744703"/>
                  <a:gd name="connsiteY9" fmla="*/ 658110 h 840087"/>
                  <a:gd name="connsiteX10" fmla="*/ 190505 w 744703"/>
                  <a:gd name="connsiteY10" fmla="*/ 640791 h 840087"/>
                  <a:gd name="connsiteX11" fmla="*/ 112571 w 744703"/>
                  <a:gd name="connsiteY11" fmla="*/ 805319 h 840087"/>
                  <a:gd name="connsiteX12" fmla="*/ 99582 w 744703"/>
                  <a:gd name="connsiteY12" fmla="*/ 697077 h 840087"/>
                  <a:gd name="connsiteX13" fmla="*/ 181846 w 744703"/>
                  <a:gd name="connsiteY13" fmla="*/ 554198 h 840087"/>
                  <a:gd name="connsiteX14" fmla="*/ 95253 w 744703"/>
                  <a:gd name="connsiteY14" fmla="*/ 623473 h 840087"/>
                  <a:gd name="connsiteX15" fmla="*/ 77934 w 744703"/>
                  <a:gd name="connsiteY15" fmla="*/ 697077 h 840087"/>
                  <a:gd name="connsiteX16" fmla="*/ 86593 w 744703"/>
                  <a:gd name="connsiteY16" fmla="*/ 584505 h 840087"/>
                  <a:gd name="connsiteX17" fmla="*/ 129890 w 744703"/>
                  <a:gd name="connsiteY17" fmla="*/ 506571 h 840087"/>
                  <a:gd name="connsiteX18" fmla="*/ 51956 w 744703"/>
                  <a:gd name="connsiteY18" fmla="*/ 588835 h 840087"/>
                  <a:gd name="connsiteX19" fmla="*/ 21648 w 744703"/>
                  <a:gd name="connsiteY19" fmla="*/ 736044 h 840087"/>
                  <a:gd name="connsiteX20" fmla="*/ 0 w 744703"/>
                  <a:gd name="connsiteY20" fmla="*/ 671099 h 840087"/>
                  <a:gd name="connsiteX21" fmla="*/ 12989 w 744703"/>
                  <a:gd name="connsiteY21" fmla="*/ 762022 h 840087"/>
                  <a:gd name="connsiteX22" fmla="*/ 60615 w 744703"/>
                  <a:gd name="connsiteY22" fmla="*/ 723055 h 840087"/>
                  <a:gd name="connsiteX23" fmla="*/ 73604 w 744703"/>
                  <a:gd name="connsiteY23" fmla="*/ 779341 h 840087"/>
                  <a:gd name="connsiteX24" fmla="*/ 116901 w 744703"/>
                  <a:gd name="connsiteY24" fmla="*/ 839956 h 840087"/>
                  <a:gd name="connsiteX25" fmla="*/ 181846 w 744703"/>
                  <a:gd name="connsiteY25" fmla="*/ 705736 h 840087"/>
                  <a:gd name="connsiteX26" fmla="*/ 268439 w 744703"/>
                  <a:gd name="connsiteY26" fmla="*/ 645121 h 840087"/>
                  <a:gd name="connsiteX27" fmla="*/ 368022 w 744703"/>
                  <a:gd name="connsiteY27" fmla="*/ 727385 h 840087"/>
                  <a:gd name="connsiteX28" fmla="*/ 389670 w 744703"/>
                  <a:gd name="connsiteY28" fmla="*/ 679758 h 840087"/>
                  <a:gd name="connsiteX29" fmla="*/ 355033 w 744703"/>
                  <a:gd name="connsiteY29" fmla="*/ 562857 h 840087"/>
                  <a:gd name="connsiteX30" fmla="*/ 311736 w 744703"/>
                  <a:gd name="connsiteY30" fmla="*/ 467604 h 840087"/>
                  <a:gd name="connsiteX31" fmla="*/ 510901 w 744703"/>
                  <a:gd name="connsiteY31" fmla="*/ 264110 h 840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744703" h="840087">
                    <a:moveTo>
                      <a:pt x="510901" y="264110"/>
                    </a:moveTo>
                    <a:cubicBezTo>
                      <a:pt x="588835" y="203495"/>
                      <a:pt x="744703" y="121231"/>
                      <a:pt x="744703" y="121231"/>
                    </a:cubicBezTo>
                    <a:cubicBezTo>
                      <a:pt x="744703" y="121231"/>
                      <a:pt x="727384" y="43297"/>
                      <a:pt x="684088" y="0"/>
                    </a:cubicBezTo>
                    <a:cubicBezTo>
                      <a:pt x="684088" y="0"/>
                      <a:pt x="606154" y="30308"/>
                      <a:pt x="489253" y="121231"/>
                    </a:cubicBezTo>
                    <a:cubicBezTo>
                      <a:pt x="523890" y="95253"/>
                      <a:pt x="653780" y="8659"/>
                      <a:pt x="679758" y="34637"/>
                    </a:cubicBezTo>
                    <a:cubicBezTo>
                      <a:pt x="710066" y="64945"/>
                      <a:pt x="649450" y="103912"/>
                      <a:pt x="506571" y="216484"/>
                    </a:cubicBezTo>
                    <a:cubicBezTo>
                      <a:pt x="363692" y="329055"/>
                      <a:pt x="242461" y="441626"/>
                      <a:pt x="281428" y="476264"/>
                    </a:cubicBezTo>
                    <a:cubicBezTo>
                      <a:pt x="311736" y="502242"/>
                      <a:pt x="329055" y="523890"/>
                      <a:pt x="324725" y="562857"/>
                    </a:cubicBezTo>
                    <a:cubicBezTo>
                      <a:pt x="320396" y="601824"/>
                      <a:pt x="333385" y="649451"/>
                      <a:pt x="359363" y="679758"/>
                    </a:cubicBezTo>
                    <a:cubicBezTo>
                      <a:pt x="381011" y="710066"/>
                      <a:pt x="333385" y="714396"/>
                      <a:pt x="298747" y="658110"/>
                    </a:cubicBezTo>
                    <a:cubicBezTo>
                      <a:pt x="264110" y="601824"/>
                      <a:pt x="225143" y="614813"/>
                      <a:pt x="190505" y="640791"/>
                    </a:cubicBezTo>
                    <a:cubicBezTo>
                      <a:pt x="164527" y="658110"/>
                      <a:pt x="142879" y="800989"/>
                      <a:pt x="112571" y="805319"/>
                    </a:cubicBezTo>
                    <a:cubicBezTo>
                      <a:pt x="77934" y="809648"/>
                      <a:pt x="82264" y="770681"/>
                      <a:pt x="99582" y="697077"/>
                    </a:cubicBezTo>
                    <a:cubicBezTo>
                      <a:pt x="116901" y="623473"/>
                      <a:pt x="129890" y="597494"/>
                      <a:pt x="181846" y="554198"/>
                    </a:cubicBezTo>
                    <a:cubicBezTo>
                      <a:pt x="142879" y="567187"/>
                      <a:pt x="95253" y="614813"/>
                      <a:pt x="95253" y="623473"/>
                    </a:cubicBezTo>
                    <a:cubicBezTo>
                      <a:pt x="90923" y="632132"/>
                      <a:pt x="90923" y="697077"/>
                      <a:pt x="77934" y="697077"/>
                    </a:cubicBezTo>
                    <a:cubicBezTo>
                      <a:pt x="64945" y="697077"/>
                      <a:pt x="56286" y="640791"/>
                      <a:pt x="86593" y="584505"/>
                    </a:cubicBezTo>
                    <a:cubicBezTo>
                      <a:pt x="116901" y="528220"/>
                      <a:pt x="129890" y="506571"/>
                      <a:pt x="129890" y="506571"/>
                    </a:cubicBezTo>
                    <a:cubicBezTo>
                      <a:pt x="129890" y="506571"/>
                      <a:pt x="69275" y="571517"/>
                      <a:pt x="51956" y="588835"/>
                    </a:cubicBezTo>
                    <a:cubicBezTo>
                      <a:pt x="34637" y="606154"/>
                      <a:pt x="47626" y="727385"/>
                      <a:pt x="21648" y="736044"/>
                    </a:cubicBezTo>
                    <a:cubicBezTo>
                      <a:pt x="8659" y="740374"/>
                      <a:pt x="0" y="710066"/>
                      <a:pt x="0" y="671099"/>
                    </a:cubicBezTo>
                    <a:cubicBezTo>
                      <a:pt x="0" y="710066"/>
                      <a:pt x="0" y="753363"/>
                      <a:pt x="12989" y="762022"/>
                    </a:cubicBezTo>
                    <a:cubicBezTo>
                      <a:pt x="38967" y="775011"/>
                      <a:pt x="60615" y="723055"/>
                      <a:pt x="60615" y="723055"/>
                    </a:cubicBezTo>
                    <a:cubicBezTo>
                      <a:pt x="60615" y="723055"/>
                      <a:pt x="56286" y="766352"/>
                      <a:pt x="73604" y="779341"/>
                    </a:cubicBezTo>
                    <a:cubicBezTo>
                      <a:pt x="64945" y="831297"/>
                      <a:pt x="86593" y="835626"/>
                      <a:pt x="116901" y="839956"/>
                    </a:cubicBezTo>
                    <a:cubicBezTo>
                      <a:pt x="147209" y="844286"/>
                      <a:pt x="173187" y="740374"/>
                      <a:pt x="181846" y="705736"/>
                    </a:cubicBezTo>
                    <a:cubicBezTo>
                      <a:pt x="190505" y="671099"/>
                      <a:pt x="233802" y="632132"/>
                      <a:pt x="268439" y="645121"/>
                    </a:cubicBezTo>
                    <a:cubicBezTo>
                      <a:pt x="303077" y="662440"/>
                      <a:pt x="320396" y="727385"/>
                      <a:pt x="368022" y="727385"/>
                    </a:cubicBezTo>
                    <a:cubicBezTo>
                      <a:pt x="415648" y="727385"/>
                      <a:pt x="406989" y="697077"/>
                      <a:pt x="389670" y="679758"/>
                    </a:cubicBezTo>
                    <a:cubicBezTo>
                      <a:pt x="368022" y="662440"/>
                      <a:pt x="346374" y="619143"/>
                      <a:pt x="355033" y="562857"/>
                    </a:cubicBezTo>
                    <a:cubicBezTo>
                      <a:pt x="363692" y="506571"/>
                      <a:pt x="337714" y="493582"/>
                      <a:pt x="311736" y="467604"/>
                    </a:cubicBezTo>
                    <a:cubicBezTo>
                      <a:pt x="294418" y="445956"/>
                      <a:pt x="432967" y="324725"/>
                      <a:pt x="510901" y="264110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5C09D57E-523F-4E3D-9364-D92C68B471E9}"/>
                </a:ext>
              </a:extLst>
            </p:cNvPr>
            <p:cNvSpPr/>
            <p:nvPr/>
          </p:nvSpPr>
          <p:spPr>
            <a:xfrm>
              <a:off x="15827690" y="2440188"/>
              <a:ext cx="333275" cy="307651"/>
            </a:xfrm>
            <a:custGeom>
              <a:avLst/>
              <a:gdLst>
                <a:gd name="connsiteX0" fmla="*/ 333276 w 333275"/>
                <a:gd name="connsiteY0" fmla="*/ 0 h 307651"/>
                <a:gd name="connsiteX1" fmla="*/ 17210 w 333275"/>
                <a:gd name="connsiteY1" fmla="*/ 290088 h 307651"/>
                <a:gd name="connsiteX2" fmla="*/ 333276 w 333275"/>
                <a:gd name="connsiteY2" fmla="*/ 0 h 307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3275" h="307651">
                  <a:moveTo>
                    <a:pt x="333276" y="0"/>
                  </a:moveTo>
                  <a:cubicBezTo>
                    <a:pt x="333276" y="0"/>
                    <a:pt x="121122" y="168857"/>
                    <a:pt x="17210" y="290088"/>
                  </a:cubicBezTo>
                  <a:cubicBezTo>
                    <a:pt x="-56394" y="376681"/>
                    <a:pt x="116793" y="121231"/>
                    <a:pt x="333276" y="0"/>
                  </a:cubicBezTo>
                  <a:close/>
                </a:path>
              </a:pathLst>
            </a:custGeom>
            <a:solidFill>
              <a:srgbClr val="F2D6E9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02" name="Graphic 12">
              <a:extLst>
                <a:ext uri="{FF2B5EF4-FFF2-40B4-BE49-F238E27FC236}">
                  <a16:creationId xmlns:a16="http://schemas.microsoft.com/office/drawing/2014/main" id="{24B01DAF-A026-45B3-B570-DCFC81D0A983}"/>
                </a:ext>
              </a:extLst>
            </p:cNvPr>
            <p:cNvGrpSpPr/>
            <p:nvPr/>
          </p:nvGrpSpPr>
          <p:grpSpPr>
            <a:xfrm>
              <a:off x="17380607" y="1526208"/>
              <a:ext cx="655105" cy="740793"/>
              <a:chOff x="17380607" y="1526208"/>
              <a:chExt cx="655105" cy="740793"/>
            </a:xfrm>
          </p:grpSpPr>
          <p:grpSp>
            <p:nvGrpSpPr>
              <p:cNvPr id="303" name="Graphic 12">
                <a:extLst>
                  <a:ext uri="{FF2B5EF4-FFF2-40B4-BE49-F238E27FC236}">
                    <a16:creationId xmlns:a16="http://schemas.microsoft.com/office/drawing/2014/main" id="{81262CE3-01D3-46C7-A6CC-1D1E4CCB74B2}"/>
                  </a:ext>
                </a:extLst>
              </p:cNvPr>
              <p:cNvGrpSpPr/>
              <p:nvPr/>
            </p:nvGrpSpPr>
            <p:grpSpPr>
              <a:xfrm>
                <a:off x="17384936" y="1526208"/>
                <a:ext cx="650775" cy="740793"/>
                <a:chOff x="17384936" y="1526208"/>
                <a:chExt cx="650775" cy="740793"/>
              </a:xfrm>
            </p:grpSpPr>
            <p:sp>
              <p:nvSpPr>
                <p:cNvPr id="304" name="Freeform: Shape 303">
                  <a:extLst>
                    <a:ext uri="{FF2B5EF4-FFF2-40B4-BE49-F238E27FC236}">
                      <a16:creationId xmlns:a16="http://schemas.microsoft.com/office/drawing/2014/main" id="{B120023A-68AF-4838-B874-50FE759340FB}"/>
                    </a:ext>
                  </a:extLst>
                </p:cNvPr>
                <p:cNvSpPr/>
                <p:nvPr/>
              </p:nvSpPr>
              <p:spPr>
                <a:xfrm>
                  <a:off x="17384936" y="1526208"/>
                  <a:ext cx="632072" cy="735982"/>
                </a:xfrm>
                <a:custGeom>
                  <a:avLst/>
                  <a:gdLst>
                    <a:gd name="connsiteX0" fmla="*/ 14314 w 632072"/>
                    <a:gd name="connsiteY0" fmla="*/ 610903 h 735982"/>
                    <a:gd name="connsiteX1" fmla="*/ 183171 w 632072"/>
                    <a:gd name="connsiteY1" fmla="*/ 593585 h 735982"/>
                    <a:gd name="connsiteX2" fmla="*/ 321721 w 632072"/>
                    <a:gd name="connsiteY2" fmla="*/ 368442 h 735982"/>
                    <a:gd name="connsiteX3" fmla="*/ 282754 w 632072"/>
                    <a:gd name="connsiteY3" fmla="*/ 229892 h 735982"/>
                    <a:gd name="connsiteX4" fmla="*/ 347699 w 632072"/>
                    <a:gd name="connsiteY4" fmla="*/ 151958 h 735982"/>
                    <a:gd name="connsiteX5" fmla="*/ 395325 w 632072"/>
                    <a:gd name="connsiteY5" fmla="*/ 13409 h 735982"/>
                    <a:gd name="connsiteX6" fmla="*/ 494908 w 632072"/>
                    <a:gd name="connsiteY6" fmla="*/ 56705 h 735982"/>
                    <a:gd name="connsiteX7" fmla="*/ 572842 w 632072"/>
                    <a:gd name="connsiteY7" fmla="*/ 117321 h 735982"/>
                    <a:gd name="connsiteX8" fmla="*/ 607479 w 632072"/>
                    <a:gd name="connsiteY8" fmla="*/ 173606 h 735982"/>
                    <a:gd name="connsiteX9" fmla="*/ 607479 w 632072"/>
                    <a:gd name="connsiteY9" fmla="*/ 359782 h 735982"/>
                    <a:gd name="connsiteX10" fmla="*/ 451611 w 632072"/>
                    <a:gd name="connsiteY10" fmla="*/ 450705 h 735982"/>
                    <a:gd name="connsiteX11" fmla="*/ 386666 w 632072"/>
                    <a:gd name="connsiteY11" fmla="*/ 528639 h 735982"/>
                    <a:gd name="connsiteX12" fmla="*/ 174512 w 632072"/>
                    <a:gd name="connsiteY12" fmla="*/ 732134 h 735982"/>
                    <a:gd name="connsiteX13" fmla="*/ 5655 w 632072"/>
                    <a:gd name="connsiteY13" fmla="*/ 732134 h 735982"/>
                    <a:gd name="connsiteX14" fmla="*/ 14314 w 632072"/>
                    <a:gd name="connsiteY14" fmla="*/ 610903 h 735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32072" h="735982">
                      <a:moveTo>
                        <a:pt x="14314" y="610903"/>
                      </a:moveTo>
                      <a:cubicBezTo>
                        <a:pt x="14314" y="610903"/>
                        <a:pt x="139875" y="593585"/>
                        <a:pt x="183171" y="593585"/>
                      </a:cubicBezTo>
                      <a:cubicBezTo>
                        <a:pt x="235128" y="502661"/>
                        <a:pt x="326051" y="403079"/>
                        <a:pt x="321721" y="368442"/>
                      </a:cubicBezTo>
                      <a:cubicBezTo>
                        <a:pt x="317391" y="338134"/>
                        <a:pt x="261106" y="307826"/>
                        <a:pt x="282754" y="229892"/>
                      </a:cubicBezTo>
                      <a:cubicBezTo>
                        <a:pt x="304402" y="151958"/>
                        <a:pt x="326051" y="147628"/>
                        <a:pt x="347699" y="151958"/>
                      </a:cubicBezTo>
                      <a:cubicBezTo>
                        <a:pt x="330380" y="91343"/>
                        <a:pt x="347699" y="43716"/>
                        <a:pt x="395325" y="13409"/>
                      </a:cubicBezTo>
                      <a:cubicBezTo>
                        <a:pt x="442952" y="-21229"/>
                        <a:pt x="494908" y="17738"/>
                        <a:pt x="494908" y="56705"/>
                      </a:cubicBezTo>
                      <a:cubicBezTo>
                        <a:pt x="542534" y="43716"/>
                        <a:pt x="568512" y="82683"/>
                        <a:pt x="572842" y="117321"/>
                      </a:cubicBezTo>
                      <a:cubicBezTo>
                        <a:pt x="603149" y="125980"/>
                        <a:pt x="607479" y="151958"/>
                        <a:pt x="607479" y="173606"/>
                      </a:cubicBezTo>
                      <a:cubicBezTo>
                        <a:pt x="646446" y="195255"/>
                        <a:pt x="633457" y="286178"/>
                        <a:pt x="607479" y="359782"/>
                      </a:cubicBezTo>
                      <a:cubicBezTo>
                        <a:pt x="577171" y="433387"/>
                        <a:pt x="486248" y="450705"/>
                        <a:pt x="451611" y="450705"/>
                      </a:cubicBezTo>
                      <a:cubicBezTo>
                        <a:pt x="421303" y="450705"/>
                        <a:pt x="408314" y="463694"/>
                        <a:pt x="386666" y="528639"/>
                      </a:cubicBezTo>
                      <a:cubicBezTo>
                        <a:pt x="365018" y="593585"/>
                        <a:pt x="300073" y="723475"/>
                        <a:pt x="174512" y="732134"/>
                      </a:cubicBezTo>
                      <a:cubicBezTo>
                        <a:pt x="61941" y="740793"/>
                        <a:pt x="5655" y="732134"/>
                        <a:pt x="5655" y="732134"/>
                      </a:cubicBezTo>
                      <a:cubicBezTo>
                        <a:pt x="5655" y="732134"/>
                        <a:pt x="-11664" y="667189"/>
                        <a:pt x="14314" y="610903"/>
                      </a:cubicBezTo>
                      <a:close/>
                    </a:path>
                  </a:pathLst>
                </a:custGeom>
                <a:solidFill>
                  <a:srgbClr val="F3D1BB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5" name="Freeform: Shape 304">
                  <a:extLst>
                    <a:ext uri="{FF2B5EF4-FFF2-40B4-BE49-F238E27FC236}">
                      <a16:creationId xmlns:a16="http://schemas.microsoft.com/office/drawing/2014/main" id="{A0F581A0-C29A-4DAE-AAE9-9E6AC0385107}"/>
                    </a:ext>
                  </a:extLst>
                </p:cNvPr>
                <p:cNvSpPr/>
                <p:nvPr/>
              </p:nvSpPr>
              <p:spPr>
                <a:xfrm>
                  <a:off x="17386262" y="1535287"/>
                  <a:ext cx="649450" cy="731714"/>
                </a:xfrm>
                <a:custGeom>
                  <a:avLst/>
                  <a:gdLst>
                    <a:gd name="connsiteX0" fmla="*/ 12989 w 649450"/>
                    <a:gd name="connsiteY0" fmla="*/ 601824 h 731714"/>
                    <a:gd name="connsiteX1" fmla="*/ 56286 w 649450"/>
                    <a:gd name="connsiteY1" fmla="*/ 597494 h 731714"/>
                    <a:gd name="connsiteX2" fmla="*/ 99582 w 649450"/>
                    <a:gd name="connsiteY2" fmla="*/ 593165 h 731714"/>
                    <a:gd name="connsiteX3" fmla="*/ 186176 w 649450"/>
                    <a:gd name="connsiteY3" fmla="*/ 584505 h 731714"/>
                    <a:gd name="connsiteX4" fmla="*/ 186176 w 649450"/>
                    <a:gd name="connsiteY4" fmla="*/ 584505 h 731714"/>
                    <a:gd name="connsiteX5" fmla="*/ 259780 w 649450"/>
                    <a:gd name="connsiteY5" fmla="*/ 476264 h 731714"/>
                    <a:gd name="connsiteX6" fmla="*/ 298747 w 649450"/>
                    <a:gd name="connsiteY6" fmla="*/ 424308 h 731714"/>
                    <a:gd name="connsiteX7" fmla="*/ 316066 w 649450"/>
                    <a:gd name="connsiteY7" fmla="*/ 398330 h 731714"/>
                    <a:gd name="connsiteX8" fmla="*/ 324725 w 649450"/>
                    <a:gd name="connsiteY8" fmla="*/ 368022 h 731714"/>
                    <a:gd name="connsiteX9" fmla="*/ 311736 w 649450"/>
                    <a:gd name="connsiteY9" fmla="*/ 342044 h 731714"/>
                    <a:gd name="connsiteX10" fmla="*/ 294417 w 649450"/>
                    <a:gd name="connsiteY10" fmla="*/ 316066 h 731714"/>
                    <a:gd name="connsiteX11" fmla="*/ 281428 w 649450"/>
                    <a:gd name="connsiteY11" fmla="*/ 285758 h 731714"/>
                    <a:gd name="connsiteX12" fmla="*/ 281428 w 649450"/>
                    <a:gd name="connsiteY12" fmla="*/ 251121 h 731714"/>
                    <a:gd name="connsiteX13" fmla="*/ 290088 w 649450"/>
                    <a:gd name="connsiteY13" fmla="*/ 220813 h 731714"/>
                    <a:gd name="connsiteX14" fmla="*/ 303077 w 649450"/>
                    <a:gd name="connsiteY14" fmla="*/ 190505 h 731714"/>
                    <a:gd name="connsiteX15" fmla="*/ 311736 w 649450"/>
                    <a:gd name="connsiteY15" fmla="*/ 177516 h 731714"/>
                    <a:gd name="connsiteX16" fmla="*/ 320396 w 649450"/>
                    <a:gd name="connsiteY16" fmla="*/ 164527 h 731714"/>
                    <a:gd name="connsiteX17" fmla="*/ 355033 w 649450"/>
                    <a:gd name="connsiteY17" fmla="*/ 155868 h 731714"/>
                    <a:gd name="connsiteX18" fmla="*/ 350703 w 649450"/>
                    <a:gd name="connsiteY18" fmla="*/ 160198 h 731714"/>
                    <a:gd name="connsiteX19" fmla="*/ 346374 w 649450"/>
                    <a:gd name="connsiteY19" fmla="*/ 142879 h 731714"/>
                    <a:gd name="connsiteX20" fmla="*/ 346374 w 649450"/>
                    <a:gd name="connsiteY20" fmla="*/ 125560 h 731714"/>
                    <a:gd name="connsiteX21" fmla="*/ 346374 w 649450"/>
                    <a:gd name="connsiteY21" fmla="*/ 108242 h 731714"/>
                    <a:gd name="connsiteX22" fmla="*/ 350703 w 649450"/>
                    <a:gd name="connsiteY22" fmla="*/ 90923 h 731714"/>
                    <a:gd name="connsiteX23" fmla="*/ 359363 w 649450"/>
                    <a:gd name="connsiteY23" fmla="*/ 73604 h 731714"/>
                    <a:gd name="connsiteX24" fmla="*/ 363692 w 649450"/>
                    <a:gd name="connsiteY24" fmla="*/ 64945 h 731714"/>
                    <a:gd name="connsiteX25" fmla="*/ 368022 w 649450"/>
                    <a:gd name="connsiteY25" fmla="*/ 56286 h 731714"/>
                    <a:gd name="connsiteX26" fmla="*/ 372352 w 649450"/>
                    <a:gd name="connsiteY26" fmla="*/ 47626 h 731714"/>
                    <a:gd name="connsiteX27" fmla="*/ 376681 w 649450"/>
                    <a:gd name="connsiteY27" fmla="*/ 38967 h 731714"/>
                    <a:gd name="connsiteX28" fmla="*/ 381011 w 649450"/>
                    <a:gd name="connsiteY28" fmla="*/ 30308 h 731714"/>
                    <a:gd name="connsiteX29" fmla="*/ 389670 w 649450"/>
                    <a:gd name="connsiteY29" fmla="*/ 25978 h 731714"/>
                    <a:gd name="connsiteX30" fmla="*/ 398330 w 649450"/>
                    <a:gd name="connsiteY30" fmla="*/ 21648 h 731714"/>
                    <a:gd name="connsiteX31" fmla="*/ 402659 w 649450"/>
                    <a:gd name="connsiteY31" fmla="*/ 17319 h 731714"/>
                    <a:gd name="connsiteX32" fmla="*/ 406989 w 649450"/>
                    <a:gd name="connsiteY32" fmla="*/ 12989 h 731714"/>
                    <a:gd name="connsiteX33" fmla="*/ 424308 w 649450"/>
                    <a:gd name="connsiteY33" fmla="*/ 4330 h 731714"/>
                    <a:gd name="connsiteX34" fmla="*/ 441626 w 649450"/>
                    <a:gd name="connsiteY34" fmla="*/ 0 h 731714"/>
                    <a:gd name="connsiteX35" fmla="*/ 450286 w 649450"/>
                    <a:gd name="connsiteY35" fmla="*/ 0 h 731714"/>
                    <a:gd name="connsiteX36" fmla="*/ 458945 w 649450"/>
                    <a:gd name="connsiteY36" fmla="*/ 4330 h 731714"/>
                    <a:gd name="connsiteX37" fmla="*/ 506571 w 649450"/>
                    <a:gd name="connsiteY37" fmla="*/ 60615 h 731714"/>
                    <a:gd name="connsiteX38" fmla="*/ 502242 w 649450"/>
                    <a:gd name="connsiteY38" fmla="*/ 56286 h 731714"/>
                    <a:gd name="connsiteX39" fmla="*/ 510901 w 649450"/>
                    <a:gd name="connsiteY39" fmla="*/ 56286 h 731714"/>
                    <a:gd name="connsiteX40" fmla="*/ 519560 w 649450"/>
                    <a:gd name="connsiteY40" fmla="*/ 56286 h 731714"/>
                    <a:gd name="connsiteX41" fmla="*/ 528220 w 649450"/>
                    <a:gd name="connsiteY41" fmla="*/ 56286 h 731714"/>
                    <a:gd name="connsiteX42" fmla="*/ 536879 w 649450"/>
                    <a:gd name="connsiteY42" fmla="*/ 56286 h 731714"/>
                    <a:gd name="connsiteX43" fmla="*/ 562857 w 649450"/>
                    <a:gd name="connsiteY43" fmla="*/ 69275 h 731714"/>
                    <a:gd name="connsiteX44" fmla="*/ 571516 w 649450"/>
                    <a:gd name="connsiteY44" fmla="*/ 82264 h 731714"/>
                    <a:gd name="connsiteX45" fmla="*/ 580176 w 649450"/>
                    <a:gd name="connsiteY45" fmla="*/ 95253 h 731714"/>
                    <a:gd name="connsiteX46" fmla="*/ 584505 w 649450"/>
                    <a:gd name="connsiteY46" fmla="*/ 108242 h 731714"/>
                    <a:gd name="connsiteX47" fmla="*/ 588835 w 649450"/>
                    <a:gd name="connsiteY47" fmla="*/ 121231 h 731714"/>
                    <a:gd name="connsiteX48" fmla="*/ 584505 w 649450"/>
                    <a:gd name="connsiteY48" fmla="*/ 116901 h 731714"/>
                    <a:gd name="connsiteX49" fmla="*/ 593165 w 649450"/>
                    <a:gd name="connsiteY49" fmla="*/ 121231 h 731714"/>
                    <a:gd name="connsiteX50" fmla="*/ 601824 w 649450"/>
                    <a:gd name="connsiteY50" fmla="*/ 125560 h 731714"/>
                    <a:gd name="connsiteX51" fmla="*/ 610483 w 649450"/>
                    <a:gd name="connsiteY51" fmla="*/ 134220 h 731714"/>
                    <a:gd name="connsiteX52" fmla="*/ 614813 w 649450"/>
                    <a:gd name="connsiteY52" fmla="*/ 142879 h 731714"/>
                    <a:gd name="connsiteX53" fmla="*/ 619143 w 649450"/>
                    <a:gd name="connsiteY53" fmla="*/ 151538 h 731714"/>
                    <a:gd name="connsiteX54" fmla="*/ 623472 w 649450"/>
                    <a:gd name="connsiteY54" fmla="*/ 160198 h 731714"/>
                    <a:gd name="connsiteX55" fmla="*/ 627802 w 649450"/>
                    <a:gd name="connsiteY55" fmla="*/ 177516 h 731714"/>
                    <a:gd name="connsiteX56" fmla="*/ 623472 w 649450"/>
                    <a:gd name="connsiteY56" fmla="*/ 173187 h 731714"/>
                    <a:gd name="connsiteX57" fmla="*/ 645121 w 649450"/>
                    <a:gd name="connsiteY57" fmla="*/ 199165 h 731714"/>
                    <a:gd name="connsiteX58" fmla="*/ 649450 w 649450"/>
                    <a:gd name="connsiteY58" fmla="*/ 229472 h 731714"/>
                    <a:gd name="connsiteX59" fmla="*/ 645121 w 649450"/>
                    <a:gd name="connsiteY59" fmla="*/ 290088 h 731714"/>
                    <a:gd name="connsiteX60" fmla="*/ 627802 w 649450"/>
                    <a:gd name="connsiteY60" fmla="*/ 350703 h 731714"/>
                    <a:gd name="connsiteX61" fmla="*/ 623472 w 649450"/>
                    <a:gd name="connsiteY61" fmla="*/ 363692 h 731714"/>
                    <a:gd name="connsiteX62" fmla="*/ 614813 w 649450"/>
                    <a:gd name="connsiteY62" fmla="*/ 376681 h 731714"/>
                    <a:gd name="connsiteX63" fmla="*/ 597494 w 649450"/>
                    <a:gd name="connsiteY63" fmla="*/ 402659 h 731714"/>
                    <a:gd name="connsiteX64" fmla="*/ 545538 w 649450"/>
                    <a:gd name="connsiteY64" fmla="*/ 437297 h 731714"/>
                    <a:gd name="connsiteX65" fmla="*/ 484923 w 649450"/>
                    <a:gd name="connsiteY65" fmla="*/ 454615 h 731714"/>
                    <a:gd name="connsiteX66" fmla="*/ 454615 w 649450"/>
                    <a:gd name="connsiteY66" fmla="*/ 454615 h 731714"/>
                    <a:gd name="connsiteX67" fmla="*/ 432967 w 649450"/>
                    <a:gd name="connsiteY67" fmla="*/ 467604 h 731714"/>
                    <a:gd name="connsiteX68" fmla="*/ 406989 w 649450"/>
                    <a:gd name="connsiteY68" fmla="*/ 519560 h 731714"/>
                    <a:gd name="connsiteX69" fmla="*/ 381011 w 649450"/>
                    <a:gd name="connsiteY69" fmla="*/ 575846 h 731714"/>
                    <a:gd name="connsiteX70" fmla="*/ 350703 w 649450"/>
                    <a:gd name="connsiteY70" fmla="*/ 627802 h 731714"/>
                    <a:gd name="connsiteX71" fmla="*/ 311736 w 649450"/>
                    <a:gd name="connsiteY71" fmla="*/ 675428 h 731714"/>
                    <a:gd name="connsiteX72" fmla="*/ 259780 w 649450"/>
                    <a:gd name="connsiteY72" fmla="*/ 710066 h 731714"/>
                    <a:gd name="connsiteX73" fmla="*/ 246791 w 649450"/>
                    <a:gd name="connsiteY73" fmla="*/ 714396 h 731714"/>
                    <a:gd name="connsiteX74" fmla="*/ 233802 w 649450"/>
                    <a:gd name="connsiteY74" fmla="*/ 718725 h 731714"/>
                    <a:gd name="connsiteX75" fmla="*/ 203494 w 649450"/>
                    <a:gd name="connsiteY75" fmla="*/ 723055 h 731714"/>
                    <a:gd name="connsiteX76" fmla="*/ 173187 w 649450"/>
                    <a:gd name="connsiteY76" fmla="*/ 727385 h 731714"/>
                    <a:gd name="connsiteX77" fmla="*/ 142879 w 649450"/>
                    <a:gd name="connsiteY77" fmla="*/ 727385 h 731714"/>
                    <a:gd name="connsiteX78" fmla="*/ 112571 w 649450"/>
                    <a:gd name="connsiteY78" fmla="*/ 727385 h 731714"/>
                    <a:gd name="connsiteX79" fmla="*/ 82264 w 649450"/>
                    <a:gd name="connsiteY79" fmla="*/ 727385 h 731714"/>
                    <a:gd name="connsiteX80" fmla="*/ 51956 w 649450"/>
                    <a:gd name="connsiteY80" fmla="*/ 727385 h 731714"/>
                    <a:gd name="connsiteX81" fmla="*/ 21648 w 649450"/>
                    <a:gd name="connsiteY81" fmla="*/ 723055 h 731714"/>
                    <a:gd name="connsiteX82" fmla="*/ 21648 w 649450"/>
                    <a:gd name="connsiteY82" fmla="*/ 723055 h 731714"/>
                    <a:gd name="connsiteX83" fmla="*/ 21648 w 649450"/>
                    <a:gd name="connsiteY83" fmla="*/ 723055 h 731714"/>
                    <a:gd name="connsiteX84" fmla="*/ 17319 w 649450"/>
                    <a:gd name="connsiteY84" fmla="*/ 692747 h 731714"/>
                    <a:gd name="connsiteX85" fmla="*/ 17319 w 649450"/>
                    <a:gd name="connsiteY85" fmla="*/ 675428 h 731714"/>
                    <a:gd name="connsiteX86" fmla="*/ 17319 w 649450"/>
                    <a:gd name="connsiteY86" fmla="*/ 658110 h 731714"/>
                    <a:gd name="connsiteX87" fmla="*/ 17319 w 649450"/>
                    <a:gd name="connsiteY87" fmla="*/ 640791 h 731714"/>
                    <a:gd name="connsiteX88" fmla="*/ 21648 w 649450"/>
                    <a:gd name="connsiteY88" fmla="*/ 627802 h 731714"/>
                    <a:gd name="connsiteX89" fmla="*/ 21648 w 649450"/>
                    <a:gd name="connsiteY89" fmla="*/ 619143 h 731714"/>
                    <a:gd name="connsiteX90" fmla="*/ 25978 w 649450"/>
                    <a:gd name="connsiteY90" fmla="*/ 610483 h 731714"/>
                    <a:gd name="connsiteX91" fmla="*/ 12989 w 649450"/>
                    <a:gd name="connsiteY91" fmla="*/ 601824 h 731714"/>
                    <a:gd name="connsiteX92" fmla="*/ 12989 w 649450"/>
                    <a:gd name="connsiteY92" fmla="*/ 601824 h 731714"/>
                    <a:gd name="connsiteX93" fmla="*/ 8659 w 649450"/>
                    <a:gd name="connsiteY93" fmla="*/ 619143 h 731714"/>
                    <a:gd name="connsiteX94" fmla="*/ 4330 w 649450"/>
                    <a:gd name="connsiteY94" fmla="*/ 627802 h 731714"/>
                    <a:gd name="connsiteX95" fmla="*/ 4330 w 649450"/>
                    <a:gd name="connsiteY95" fmla="*/ 636462 h 731714"/>
                    <a:gd name="connsiteX96" fmla="*/ 0 w 649450"/>
                    <a:gd name="connsiteY96" fmla="*/ 649451 h 731714"/>
                    <a:gd name="connsiteX97" fmla="*/ 0 w 649450"/>
                    <a:gd name="connsiteY97" fmla="*/ 666769 h 731714"/>
                    <a:gd name="connsiteX98" fmla="*/ 0 w 649450"/>
                    <a:gd name="connsiteY98" fmla="*/ 684088 h 731714"/>
                    <a:gd name="connsiteX99" fmla="*/ 0 w 649450"/>
                    <a:gd name="connsiteY99" fmla="*/ 701407 h 731714"/>
                    <a:gd name="connsiteX100" fmla="*/ 4330 w 649450"/>
                    <a:gd name="connsiteY100" fmla="*/ 731714 h 731714"/>
                    <a:gd name="connsiteX101" fmla="*/ 4330 w 649450"/>
                    <a:gd name="connsiteY101" fmla="*/ 731714 h 731714"/>
                    <a:gd name="connsiteX102" fmla="*/ 34637 w 649450"/>
                    <a:gd name="connsiteY102" fmla="*/ 731714 h 731714"/>
                    <a:gd name="connsiteX103" fmla="*/ 64945 w 649450"/>
                    <a:gd name="connsiteY103" fmla="*/ 731714 h 731714"/>
                    <a:gd name="connsiteX104" fmla="*/ 95253 w 649450"/>
                    <a:gd name="connsiteY104" fmla="*/ 731714 h 731714"/>
                    <a:gd name="connsiteX105" fmla="*/ 125560 w 649450"/>
                    <a:gd name="connsiteY105" fmla="*/ 731714 h 731714"/>
                    <a:gd name="connsiteX106" fmla="*/ 155868 w 649450"/>
                    <a:gd name="connsiteY106" fmla="*/ 731714 h 731714"/>
                    <a:gd name="connsiteX107" fmla="*/ 186176 w 649450"/>
                    <a:gd name="connsiteY107" fmla="*/ 727385 h 731714"/>
                    <a:gd name="connsiteX108" fmla="*/ 216483 w 649450"/>
                    <a:gd name="connsiteY108" fmla="*/ 718725 h 731714"/>
                    <a:gd name="connsiteX109" fmla="*/ 229472 w 649450"/>
                    <a:gd name="connsiteY109" fmla="*/ 714396 h 731714"/>
                    <a:gd name="connsiteX110" fmla="*/ 242462 w 649450"/>
                    <a:gd name="connsiteY110" fmla="*/ 710066 h 731714"/>
                    <a:gd name="connsiteX111" fmla="*/ 290088 w 649450"/>
                    <a:gd name="connsiteY111" fmla="*/ 675428 h 731714"/>
                    <a:gd name="connsiteX112" fmla="*/ 329055 w 649450"/>
                    <a:gd name="connsiteY112" fmla="*/ 627802 h 731714"/>
                    <a:gd name="connsiteX113" fmla="*/ 359363 w 649450"/>
                    <a:gd name="connsiteY113" fmla="*/ 575846 h 731714"/>
                    <a:gd name="connsiteX114" fmla="*/ 381011 w 649450"/>
                    <a:gd name="connsiteY114" fmla="*/ 519560 h 731714"/>
                    <a:gd name="connsiteX115" fmla="*/ 406989 w 649450"/>
                    <a:gd name="connsiteY115" fmla="*/ 463275 h 731714"/>
                    <a:gd name="connsiteX116" fmla="*/ 432967 w 649450"/>
                    <a:gd name="connsiteY116" fmla="*/ 445956 h 731714"/>
                    <a:gd name="connsiteX117" fmla="*/ 463275 w 649450"/>
                    <a:gd name="connsiteY117" fmla="*/ 445956 h 731714"/>
                    <a:gd name="connsiteX118" fmla="*/ 519560 w 649450"/>
                    <a:gd name="connsiteY118" fmla="*/ 428637 h 731714"/>
                    <a:gd name="connsiteX119" fmla="*/ 567187 w 649450"/>
                    <a:gd name="connsiteY119" fmla="*/ 394000 h 731714"/>
                    <a:gd name="connsiteX120" fmla="*/ 584505 w 649450"/>
                    <a:gd name="connsiteY120" fmla="*/ 372352 h 731714"/>
                    <a:gd name="connsiteX121" fmla="*/ 593165 w 649450"/>
                    <a:gd name="connsiteY121" fmla="*/ 359363 h 731714"/>
                    <a:gd name="connsiteX122" fmla="*/ 597494 w 649450"/>
                    <a:gd name="connsiteY122" fmla="*/ 346374 h 731714"/>
                    <a:gd name="connsiteX123" fmla="*/ 614813 w 649450"/>
                    <a:gd name="connsiteY123" fmla="*/ 290088 h 731714"/>
                    <a:gd name="connsiteX124" fmla="*/ 619143 w 649450"/>
                    <a:gd name="connsiteY124" fmla="*/ 229472 h 731714"/>
                    <a:gd name="connsiteX125" fmla="*/ 614813 w 649450"/>
                    <a:gd name="connsiteY125" fmla="*/ 199165 h 731714"/>
                    <a:gd name="connsiteX126" fmla="*/ 597494 w 649450"/>
                    <a:gd name="connsiteY126" fmla="*/ 177516 h 731714"/>
                    <a:gd name="connsiteX127" fmla="*/ 593165 w 649450"/>
                    <a:gd name="connsiteY127" fmla="*/ 177516 h 731714"/>
                    <a:gd name="connsiteX128" fmla="*/ 593165 w 649450"/>
                    <a:gd name="connsiteY128" fmla="*/ 173187 h 731714"/>
                    <a:gd name="connsiteX129" fmla="*/ 588835 w 649450"/>
                    <a:gd name="connsiteY129" fmla="*/ 155868 h 731714"/>
                    <a:gd name="connsiteX130" fmla="*/ 584505 w 649450"/>
                    <a:gd name="connsiteY130" fmla="*/ 147209 h 731714"/>
                    <a:gd name="connsiteX131" fmla="*/ 580176 w 649450"/>
                    <a:gd name="connsiteY131" fmla="*/ 138549 h 731714"/>
                    <a:gd name="connsiteX132" fmla="*/ 575846 w 649450"/>
                    <a:gd name="connsiteY132" fmla="*/ 129890 h 731714"/>
                    <a:gd name="connsiteX133" fmla="*/ 571516 w 649450"/>
                    <a:gd name="connsiteY133" fmla="*/ 125560 h 731714"/>
                    <a:gd name="connsiteX134" fmla="*/ 562857 w 649450"/>
                    <a:gd name="connsiteY134" fmla="*/ 121231 h 731714"/>
                    <a:gd name="connsiteX135" fmla="*/ 571516 w 649450"/>
                    <a:gd name="connsiteY135" fmla="*/ 116901 h 731714"/>
                    <a:gd name="connsiteX136" fmla="*/ 567187 w 649450"/>
                    <a:gd name="connsiteY136" fmla="*/ 116901 h 731714"/>
                    <a:gd name="connsiteX137" fmla="*/ 567187 w 649450"/>
                    <a:gd name="connsiteY137" fmla="*/ 112571 h 731714"/>
                    <a:gd name="connsiteX138" fmla="*/ 567187 w 649450"/>
                    <a:gd name="connsiteY138" fmla="*/ 99582 h 731714"/>
                    <a:gd name="connsiteX139" fmla="*/ 562857 w 649450"/>
                    <a:gd name="connsiteY139" fmla="*/ 86593 h 731714"/>
                    <a:gd name="connsiteX140" fmla="*/ 554198 w 649450"/>
                    <a:gd name="connsiteY140" fmla="*/ 73604 h 731714"/>
                    <a:gd name="connsiteX141" fmla="*/ 545538 w 649450"/>
                    <a:gd name="connsiteY141" fmla="*/ 64945 h 731714"/>
                    <a:gd name="connsiteX142" fmla="*/ 523890 w 649450"/>
                    <a:gd name="connsiteY142" fmla="*/ 51956 h 731714"/>
                    <a:gd name="connsiteX143" fmla="*/ 519560 w 649450"/>
                    <a:gd name="connsiteY143" fmla="*/ 51956 h 731714"/>
                    <a:gd name="connsiteX144" fmla="*/ 510901 w 649450"/>
                    <a:gd name="connsiteY144" fmla="*/ 51956 h 731714"/>
                    <a:gd name="connsiteX145" fmla="*/ 502242 w 649450"/>
                    <a:gd name="connsiteY145" fmla="*/ 51956 h 731714"/>
                    <a:gd name="connsiteX146" fmla="*/ 493582 w 649450"/>
                    <a:gd name="connsiteY146" fmla="*/ 51956 h 731714"/>
                    <a:gd name="connsiteX147" fmla="*/ 489253 w 649450"/>
                    <a:gd name="connsiteY147" fmla="*/ 51956 h 731714"/>
                    <a:gd name="connsiteX148" fmla="*/ 489253 w 649450"/>
                    <a:gd name="connsiteY148" fmla="*/ 47626 h 731714"/>
                    <a:gd name="connsiteX149" fmla="*/ 484923 w 649450"/>
                    <a:gd name="connsiteY149" fmla="*/ 30308 h 731714"/>
                    <a:gd name="connsiteX150" fmla="*/ 476264 w 649450"/>
                    <a:gd name="connsiteY150" fmla="*/ 17319 h 731714"/>
                    <a:gd name="connsiteX151" fmla="*/ 471934 w 649450"/>
                    <a:gd name="connsiteY151" fmla="*/ 12989 h 731714"/>
                    <a:gd name="connsiteX152" fmla="*/ 463275 w 649450"/>
                    <a:gd name="connsiteY152" fmla="*/ 8659 h 731714"/>
                    <a:gd name="connsiteX153" fmla="*/ 445956 w 649450"/>
                    <a:gd name="connsiteY153" fmla="*/ 0 h 731714"/>
                    <a:gd name="connsiteX154" fmla="*/ 437297 w 649450"/>
                    <a:gd name="connsiteY154" fmla="*/ 0 h 731714"/>
                    <a:gd name="connsiteX155" fmla="*/ 428637 w 649450"/>
                    <a:gd name="connsiteY155" fmla="*/ 0 h 731714"/>
                    <a:gd name="connsiteX156" fmla="*/ 411319 w 649450"/>
                    <a:gd name="connsiteY156" fmla="*/ 4330 h 731714"/>
                    <a:gd name="connsiteX157" fmla="*/ 394000 w 649450"/>
                    <a:gd name="connsiteY157" fmla="*/ 12989 h 731714"/>
                    <a:gd name="connsiteX158" fmla="*/ 398330 w 649450"/>
                    <a:gd name="connsiteY158" fmla="*/ 8659 h 731714"/>
                    <a:gd name="connsiteX159" fmla="*/ 394000 w 649450"/>
                    <a:gd name="connsiteY159" fmla="*/ 12989 h 731714"/>
                    <a:gd name="connsiteX160" fmla="*/ 385341 w 649450"/>
                    <a:gd name="connsiteY160" fmla="*/ 17319 h 731714"/>
                    <a:gd name="connsiteX161" fmla="*/ 376681 w 649450"/>
                    <a:gd name="connsiteY161" fmla="*/ 21648 h 731714"/>
                    <a:gd name="connsiteX162" fmla="*/ 372352 w 649450"/>
                    <a:gd name="connsiteY162" fmla="*/ 25978 h 731714"/>
                    <a:gd name="connsiteX163" fmla="*/ 368022 w 649450"/>
                    <a:gd name="connsiteY163" fmla="*/ 30308 h 731714"/>
                    <a:gd name="connsiteX164" fmla="*/ 363692 w 649450"/>
                    <a:gd name="connsiteY164" fmla="*/ 38967 h 731714"/>
                    <a:gd name="connsiteX165" fmla="*/ 359363 w 649450"/>
                    <a:gd name="connsiteY165" fmla="*/ 47626 h 731714"/>
                    <a:gd name="connsiteX166" fmla="*/ 355033 w 649450"/>
                    <a:gd name="connsiteY166" fmla="*/ 56286 h 731714"/>
                    <a:gd name="connsiteX167" fmla="*/ 350703 w 649450"/>
                    <a:gd name="connsiteY167" fmla="*/ 73604 h 731714"/>
                    <a:gd name="connsiteX168" fmla="*/ 346374 w 649450"/>
                    <a:gd name="connsiteY168" fmla="*/ 90923 h 731714"/>
                    <a:gd name="connsiteX169" fmla="*/ 346374 w 649450"/>
                    <a:gd name="connsiteY169" fmla="*/ 108242 h 731714"/>
                    <a:gd name="connsiteX170" fmla="*/ 346374 w 649450"/>
                    <a:gd name="connsiteY170" fmla="*/ 125560 h 731714"/>
                    <a:gd name="connsiteX171" fmla="*/ 350703 w 649450"/>
                    <a:gd name="connsiteY171" fmla="*/ 142879 h 731714"/>
                    <a:gd name="connsiteX172" fmla="*/ 350703 w 649450"/>
                    <a:gd name="connsiteY172" fmla="*/ 147209 h 731714"/>
                    <a:gd name="connsiteX173" fmla="*/ 346374 w 649450"/>
                    <a:gd name="connsiteY173" fmla="*/ 147209 h 731714"/>
                    <a:gd name="connsiteX174" fmla="*/ 320396 w 649450"/>
                    <a:gd name="connsiteY174" fmla="*/ 155868 h 731714"/>
                    <a:gd name="connsiteX175" fmla="*/ 311736 w 649450"/>
                    <a:gd name="connsiteY175" fmla="*/ 168857 h 731714"/>
                    <a:gd name="connsiteX176" fmla="*/ 303077 w 649450"/>
                    <a:gd name="connsiteY176" fmla="*/ 181846 h 731714"/>
                    <a:gd name="connsiteX177" fmla="*/ 290088 w 649450"/>
                    <a:gd name="connsiteY177" fmla="*/ 212154 h 731714"/>
                    <a:gd name="connsiteX178" fmla="*/ 281428 w 649450"/>
                    <a:gd name="connsiteY178" fmla="*/ 242461 h 731714"/>
                    <a:gd name="connsiteX179" fmla="*/ 281428 w 649450"/>
                    <a:gd name="connsiteY179" fmla="*/ 272769 h 731714"/>
                    <a:gd name="connsiteX180" fmla="*/ 290088 w 649450"/>
                    <a:gd name="connsiteY180" fmla="*/ 303077 h 731714"/>
                    <a:gd name="connsiteX181" fmla="*/ 307407 w 649450"/>
                    <a:gd name="connsiteY181" fmla="*/ 329055 h 731714"/>
                    <a:gd name="connsiteX182" fmla="*/ 316066 w 649450"/>
                    <a:gd name="connsiteY182" fmla="*/ 342044 h 731714"/>
                    <a:gd name="connsiteX183" fmla="*/ 320396 w 649450"/>
                    <a:gd name="connsiteY183" fmla="*/ 350703 h 731714"/>
                    <a:gd name="connsiteX184" fmla="*/ 320396 w 649450"/>
                    <a:gd name="connsiteY184" fmla="*/ 359363 h 731714"/>
                    <a:gd name="connsiteX185" fmla="*/ 307407 w 649450"/>
                    <a:gd name="connsiteY185" fmla="*/ 389670 h 731714"/>
                    <a:gd name="connsiteX186" fmla="*/ 290088 w 649450"/>
                    <a:gd name="connsiteY186" fmla="*/ 415648 h 731714"/>
                    <a:gd name="connsiteX187" fmla="*/ 251121 w 649450"/>
                    <a:gd name="connsiteY187" fmla="*/ 467604 h 731714"/>
                    <a:gd name="connsiteX188" fmla="*/ 177517 w 649450"/>
                    <a:gd name="connsiteY188" fmla="*/ 575846 h 731714"/>
                    <a:gd name="connsiteX189" fmla="*/ 177517 w 649450"/>
                    <a:gd name="connsiteY189" fmla="*/ 575846 h 731714"/>
                    <a:gd name="connsiteX190" fmla="*/ 177517 w 649450"/>
                    <a:gd name="connsiteY190" fmla="*/ 575846 h 731714"/>
                    <a:gd name="connsiteX191" fmla="*/ 90923 w 649450"/>
                    <a:gd name="connsiteY191" fmla="*/ 584505 h 731714"/>
                    <a:gd name="connsiteX192" fmla="*/ 47626 w 649450"/>
                    <a:gd name="connsiteY192" fmla="*/ 588835 h 731714"/>
                    <a:gd name="connsiteX193" fmla="*/ 12989 w 649450"/>
                    <a:gd name="connsiteY193" fmla="*/ 601824 h 731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</a:cxnLst>
                  <a:rect l="l" t="t" r="r" b="b"/>
                  <a:pathLst>
                    <a:path w="649450" h="731714">
                      <a:moveTo>
                        <a:pt x="12989" y="601824"/>
                      </a:moveTo>
                      <a:lnTo>
                        <a:pt x="56286" y="597494"/>
                      </a:lnTo>
                      <a:cubicBezTo>
                        <a:pt x="69275" y="597494"/>
                        <a:pt x="86593" y="593165"/>
                        <a:pt x="99582" y="593165"/>
                      </a:cubicBezTo>
                      <a:lnTo>
                        <a:pt x="186176" y="584505"/>
                      </a:lnTo>
                      <a:lnTo>
                        <a:pt x="186176" y="584505"/>
                      </a:lnTo>
                      <a:cubicBezTo>
                        <a:pt x="207824" y="545538"/>
                        <a:pt x="233802" y="510901"/>
                        <a:pt x="259780" y="476264"/>
                      </a:cubicBezTo>
                      <a:cubicBezTo>
                        <a:pt x="272769" y="458945"/>
                        <a:pt x="285758" y="441626"/>
                        <a:pt x="298747" y="424308"/>
                      </a:cubicBezTo>
                      <a:cubicBezTo>
                        <a:pt x="303077" y="415648"/>
                        <a:pt x="311736" y="406989"/>
                        <a:pt x="316066" y="398330"/>
                      </a:cubicBezTo>
                      <a:cubicBezTo>
                        <a:pt x="320396" y="389670"/>
                        <a:pt x="324725" y="376681"/>
                        <a:pt x="324725" y="368022"/>
                      </a:cubicBezTo>
                      <a:cubicBezTo>
                        <a:pt x="324725" y="359363"/>
                        <a:pt x="316066" y="350703"/>
                        <a:pt x="311736" y="342044"/>
                      </a:cubicBezTo>
                      <a:cubicBezTo>
                        <a:pt x="307407" y="333385"/>
                        <a:pt x="298747" y="324725"/>
                        <a:pt x="294417" y="316066"/>
                      </a:cubicBezTo>
                      <a:cubicBezTo>
                        <a:pt x="290088" y="307407"/>
                        <a:pt x="285758" y="294418"/>
                        <a:pt x="281428" y="285758"/>
                      </a:cubicBezTo>
                      <a:cubicBezTo>
                        <a:pt x="281428" y="272769"/>
                        <a:pt x="277099" y="264110"/>
                        <a:pt x="281428" y="251121"/>
                      </a:cubicBezTo>
                      <a:cubicBezTo>
                        <a:pt x="281428" y="238132"/>
                        <a:pt x="285758" y="229472"/>
                        <a:pt x="290088" y="220813"/>
                      </a:cubicBezTo>
                      <a:cubicBezTo>
                        <a:pt x="294417" y="212154"/>
                        <a:pt x="298747" y="199165"/>
                        <a:pt x="303077" y="190505"/>
                      </a:cubicBezTo>
                      <a:cubicBezTo>
                        <a:pt x="307407" y="186176"/>
                        <a:pt x="307407" y="181846"/>
                        <a:pt x="311736" y="177516"/>
                      </a:cubicBezTo>
                      <a:cubicBezTo>
                        <a:pt x="316066" y="173187"/>
                        <a:pt x="320396" y="168857"/>
                        <a:pt x="320396" y="164527"/>
                      </a:cubicBezTo>
                      <a:cubicBezTo>
                        <a:pt x="329055" y="155868"/>
                        <a:pt x="342044" y="151538"/>
                        <a:pt x="355033" y="155868"/>
                      </a:cubicBezTo>
                      <a:lnTo>
                        <a:pt x="350703" y="160198"/>
                      </a:lnTo>
                      <a:lnTo>
                        <a:pt x="346374" y="142879"/>
                      </a:lnTo>
                      <a:cubicBezTo>
                        <a:pt x="346374" y="138549"/>
                        <a:pt x="346374" y="129890"/>
                        <a:pt x="346374" y="125560"/>
                      </a:cubicBezTo>
                      <a:cubicBezTo>
                        <a:pt x="346374" y="121231"/>
                        <a:pt x="346374" y="112571"/>
                        <a:pt x="346374" y="108242"/>
                      </a:cubicBezTo>
                      <a:cubicBezTo>
                        <a:pt x="346374" y="103912"/>
                        <a:pt x="346374" y="95253"/>
                        <a:pt x="350703" y="90923"/>
                      </a:cubicBezTo>
                      <a:cubicBezTo>
                        <a:pt x="350703" y="86593"/>
                        <a:pt x="355033" y="77934"/>
                        <a:pt x="359363" y="73604"/>
                      </a:cubicBezTo>
                      <a:cubicBezTo>
                        <a:pt x="359363" y="69275"/>
                        <a:pt x="363692" y="69275"/>
                        <a:pt x="363692" y="64945"/>
                      </a:cubicBezTo>
                      <a:lnTo>
                        <a:pt x="368022" y="56286"/>
                      </a:lnTo>
                      <a:cubicBezTo>
                        <a:pt x="368022" y="51956"/>
                        <a:pt x="372352" y="51956"/>
                        <a:pt x="372352" y="47626"/>
                      </a:cubicBezTo>
                      <a:lnTo>
                        <a:pt x="376681" y="38967"/>
                      </a:lnTo>
                      <a:lnTo>
                        <a:pt x="381011" y="30308"/>
                      </a:lnTo>
                      <a:cubicBezTo>
                        <a:pt x="385341" y="30308"/>
                        <a:pt x="385341" y="25978"/>
                        <a:pt x="389670" y="25978"/>
                      </a:cubicBezTo>
                      <a:lnTo>
                        <a:pt x="398330" y="21648"/>
                      </a:lnTo>
                      <a:cubicBezTo>
                        <a:pt x="398330" y="21648"/>
                        <a:pt x="402659" y="21648"/>
                        <a:pt x="402659" y="17319"/>
                      </a:cubicBezTo>
                      <a:lnTo>
                        <a:pt x="406989" y="12989"/>
                      </a:lnTo>
                      <a:cubicBezTo>
                        <a:pt x="411319" y="8659"/>
                        <a:pt x="419978" y="8659"/>
                        <a:pt x="424308" y="4330"/>
                      </a:cubicBezTo>
                      <a:cubicBezTo>
                        <a:pt x="428637" y="4330"/>
                        <a:pt x="437297" y="0"/>
                        <a:pt x="441626" y="0"/>
                      </a:cubicBezTo>
                      <a:cubicBezTo>
                        <a:pt x="445956" y="0"/>
                        <a:pt x="450286" y="0"/>
                        <a:pt x="450286" y="0"/>
                      </a:cubicBezTo>
                      <a:cubicBezTo>
                        <a:pt x="454615" y="0"/>
                        <a:pt x="454615" y="0"/>
                        <a:pt x="458945" y="4330"/>
                      </a:cubicBezTo>
                      <a:cubicBezTo>
                        <a:pt x="484923" y="12989"/>
                        <a:pt x="502242" y="34637"/>
                        <a:pt x="506571" y="60615"/>
                      </a:cubicBezTo>
                      <a:lnTo>
                        <a:pt x="502242" y="56286"/>
                      </a:lnTo>
                      <a:lnTo>
                        <a:pt x="510901" y="56286"/>
                      </a:lnTo>
                      <a:cubicBezTo>
                        <a:pt x="515231" y="56286"/>
                        <a:pt x="515231" y="56286"/>
                        <a:pt x="519560" y="56286"/>
                      </a:cubicBezTo>
                      <a:cubicBezTo>
                        <a:pt x="523890" y="56286"/>
                        <a:pt x="523890" y="56286"/>
                        <a:pt x="528220" y="56286"/>
                      </a:cubicBezTo>
                      <a:cubicBezTo>
                        <a:pt x="532549" y="56286"/>
                        <a:pt x="532549" y="56286"/>
                        <a:pt x="536879" y="56286"/>
                      </a:cubicBezTo>
                      <a:cubicBezTo>
                        <a:pt x="545538" y="56286"/>
                        <a:pt x="558527" y="64945"/>
                        <a:pt x="562857" y="69275"/>
                      </a:cubicBezTo>
                      <a:cubicBezTo>
                        <a:pt x="567187" y="73604"/>
                        <a:pt x="571516" y="77934"/>
                        <a:pt x="571516" y="82264"/>
                      </a:cubicBezTo>
                      <a:cubicBezTo>
                        <a:pt x="575846" y="86593"/>
                        <a:pt x="575846" y="90923"/>
                        <a:pt x="580176" y="95253"/>
                      </a:cubicBezTo>
                      <a:cubicBezTo>
                        <a:pt x="580176" y="99582"/>
                        <a:pt x="584505" y="103912"/>
                        <a:pt x="584505" y="108242"/>
                      </a:cubicBezTo>
                      <a:cubicBezTo>
                        <a:pt x="584505" y="112571"/>
                        <a:pt x="584505" y="116901"/>
                        <a:pt x="588835" y="121231"/>
                      </a:cubicBezTo>
                      <a:lnTo>
                        <a:pt x="584505" y="116901"/>
                      </a:lnTo>
                      <a:lnTo>
                        <a:pt x="593165" y="121231"/>
                      </a:lnTo>
                      <a:cubicBezTo>
                        <a:pt x="597494" y="121231"/>
                        <a:pt x="597494" y="125560"/>
                        <a:pt x="601824" y="125560"/>
                      </a:cubicBezTo>
                      <a:cubicBezTo>
                        <a:pt x="606154" y="125560"/>
                        <a:pt x="606154" y="129890"/>
                        <a:pt x="610483" y="134220"/>
                      </a:cubicBezTo>
                      <a:cubicBezTo>
                        <a:pt x="614813" y="138549"/>
                        <a:pt x="614813" y="138549"/>
                        <a:pt x="614813" y="142879"/>
                      </a:cubicBezTo>
                      <a:cubicBezTo>
                        <a:pt x="614813" y="147209"/>
                        <a:pt x="619143" y="147209"/>
                        <a:pt x="619143" y="151538"/>
                      </a:cubicBezTo>
                      <a:cubicBezTo>
                        <a:pt x="619143" y="155868"/>
                        <a:pt x="619143" y="155868"/>
                        <a:pt x="623472" y="160198"/>
                      </a:cubicBezTo>
                      <a:cubicBezTo>
                        <a:pt x="623472" y="164527"/>
                        <a:pt x="627802" y="173187"/>
                        <a:pt x="627802" y="177516"/>
                      </a:cubicBezTo>
                      <a:lnTo>
                        <a:pt x="623472" y="173187"/>
                      </a:lnTo>
                      <a:cubicBezTo>
                        <a:pt x="632132" y="177516"/>
                        <a:pt x="640791" y="190505"/>
                        <a:pt x="645121" y="199165"/>
                      </a:cubicBezTo>
                      <a:cubicBezTo>
                        <a:pt x="649450" y="207824"/>
                        <a:pt x="649450" y="220813"/>
                        <a:pt x="649450" y="229472"/>
                      </a:cubicBezTo>
                      <a:cubicBezTo>
                        <a:pt x="649450" y="251121"/>
                        <a:pt x="649450" y="272769"/>
                        <a:pt x="645121" y="290088"/>
                      </a:cubicBezTo>
                      <a:cubicBezTo>
                        <a:pt x="640791" y="311736"/>
                        <a:pt x="636461" y="329055"/>
                        <a:pt x="627802" y="350703"/>
                      </a:cubicBezTo>
                      <a:cubicBezTo>
                        <a:pt x="627802" y="355033"/>
                        <a:pt x="623472" y="359363"/>
                        <a:pt x="623472" y="363692"/>
                      </a:cubicBezTo>
                      <a:cubicBezTo>
                        <a:pt x="619143" y="368022"/>
                        <a:pt x="619143" y="372352"/>
                        <a:pt x="614813" y="376681"/>
                      </a:cubicBezTo>
                      <a:cubicBezTo>
                        <a:pt x="610483" y="385341"/>
                        <a:pt x="601824" y="394000"/>
                        <a:pt x="597494" y="402659"/>
                      </a:cubicBezTo>
                      <a:cubicBezTo>
                        <a:pt x="584505" y="415648"/>
                        <a:pt x="562857" y="428637"/>
                        <a:pt x="545538" y="437297"/>
                      </a:cubicBezTo>
                      <a:cubicBezTo>
                        <a:pt x="528220" y="445956"/>
                        <a:pt x="506571" y="450286"/>
                        <a:pt x="484923" y="454615"/>
                      </a:cubicBezTo>
                      <a:cubicBezTo>
                        <a:pt x="476264" y="454615"/>
                        <a:pt x="463275" y="454615"/>
                        <a:pt x="454615" y="454615"/>
                      </a:cubicBezTo>
                      <a:cubicBezTo>
                        <a:pt x="445956" y="454615"/>
                        <a:pt x="437297" y="458945"/>
                        <a:pt x="432967" y="467604"/>
                      </a:cubicBezTo>
                      <a:cubicBezTo>
                        <a:pt x="419978" y="484923"/>
                        <a:pt x="415648" y="502242"/>
                        <a:pt x="406989" y="519560"/>
                      </a:cubicBezTo>
                      <a:cubicBezTo>
                        <a:pt x="398330" y="536879"/>
                        <a:pt x="394000" y="558527"/>
                        <a:pt x="381011" y="575846"/>
                      </a:cubicBezTo>
                      <a:cubicBezTo>
                        <a:pt x="372352" y="593165"/>
                        <a:pt x="363692" y="610483"/>
                        <a:pt x="350703" y="627802"/>
                      </a:cubicBezTo>
                      <a:cubicBezTo>
                        <a:pt x="337714" y="645121"/>
                        <a:pt x="324725" y="662440"/>
                        <a:pt x="311736" y="675428"/>
                      </a:cubicBezTo>
                      <a:cubicBezTo>
                        <a:pt x="298747" y="688417"/>
                        <a:pt x="281428" y="701407"/>
                        <a:pt x="259780" y="710066"/>
                      </a:cubicBezTo>
                      <a:cubicBezTo>
                        <a:pt x="255451" y="714396"/>
                        <a:pt x="251121" y="714396"/>
                        <a:pt x="246791" y="714396"/>
                      </a:cubicBezTo>
                      <a:cubicBezTo>
                        <a:pt x="242462" y="714396"/>
                        <a:pt x="238132" y="718725"/>
                        <a:pt x="233802" y="718725"/>
                      </a:cubicBezTo>
                      <a:cubicBezTo>
                        <a:pt x="225143" y="723055"/>
                        <a:pt x="212154" y="723055"/>
                        <a:pt x="203494" y="723055"/>
                      </a:cubicBezTo>
                      <a:cubicBezTo>
                        <a:pt x="194835" y="723055"/>
                        <a:pt x="181846" y="723055"/>
                        <a:pt x="173187" y="727385"/>
                      </a:cubicBezTo>
                      <a:lnTo>
                        <a:pt x="142879" y="727385"/>
                      </a:lnTo>
                      <a:cubicBezTo>
                        <a:pt x="134220" y="727385"/>
                        <a:pt x="121231" y="727385"/>
                        <a:pt x="112571" y="727385"/>
                      </a:cubicBezTo>
                      <a:lnTo>
                        <a:pt x="82264" y="727385"/>
                      </a:lnTo>
                      <a:cubicBezTo>
                        <a:pt x="73604" y="727385"/>
                        <a:pt x="60615" y="727385"/>
                        <a:pt x="51956" y="727385"/>
                      </a:cubicBezTo>
                      <a:cubicBezTo>
                        <a:pt x="43297" y="727385"/>
                        <a:pt x="30308" y="727385"/>
                        <a:pt x="21648" y="723055"/>
                      </a:cubicBezTo>
                      <a:lnTo>
                        <a:pt x="21648" y="723055"/>
                      </a:lnTo>
                      <a:lnTo>
                        <a:pt x="21648" y="723055"/>
                      </a:lnTo>
                      <a:cubicBezTo>
                        <a:pt x="17319" y="714396"/>
                        <a:pt x="17319" y="701407"/>
                        <a:pt x="17319" y="692747"/>
                      </a:cubicBezTo>
                      <a:cubicBezTo>
                        <a:pt x="17319" y="688417"/>
                        <a:pt x="17319" y="684088"/>
                        <a:pt x="17319" y="675428"/>
                      </a:cubicBezTo>
                      <a:cubicBezTo>
                        <a:pt x="17319" y="671099"/>
                        <a:pt x="17319" y="666769"/>
                        <a:pt x="17319" y="658110"/>
                      </a:cubicBezTo>
                      <a:lnTo>
                        <a:pt x="17319" y="640791"/>
                      </a:lnTo>
                      <a:cubicBezTo>
                        <a:pt x="17319" y="636462"/>
                        <a:pt x="17319" y="632132"/>
                        <a:pt x="21648" y="627802"/>
                      </a:cubicBezTo>
                      <a:lnTo>
                        <a:pt x="21648" y="619143"/>
                      </a:lnTo>
                      <a:cubicBezTo>
                        <a:pt x="21648" y="614813"/>
                        <a:pt x="21648" y="614813"/>
                        <a:pt x="25978" y="610483"/>
                      </a:cubicBezTo>
                      <a:lnTo>
                        <a:pt x="12989" y="601824"/>
                      </a:lnTo>
                      <a:close/>
                      <a:moveTo>
                        <a:pt x="12989" y="601824"/>
                      </a:moveTo>
                      <a:lnTo>
                        <a:pt x="8659" y="619143"/>
                      </a:lnTo>
                      <a:cubicBezTo>
                        <a:pt x="8659" y="623472"/>
                        <a:pt x="8659" y="623472"/>
                        <a:pt x="4330" y="627802"/>
                      </a:cubicBezTo>
                      <a:lnTo>
                        <a:pt x="4330" y="636462"/>
                      </a:lnTo>
                      <a:cubicBezTo>
                        <a:pt x="4330" y="640791"/>
                        <a:pt x="0" y="645121"/>
                        <a:pt x="0" y="649451"/>
                      </a:cubicBezTo>
                      <a:lnTo>
                        <a:pt x="0" y="666769"/>
                      </a:lnTo>
                      <a:cubicBezTo>
                        <a:pt x="0" y="671099"/>
                        <a:pt x="0" y="675428"/>
                        <a:pt x="0" y="684088"/>
                      </a:cubicBezTo>
                      <a:cubicBezTo>
                        <a:pt x="0" y="688417"/>
                        <a:pt x="0" y="692747"/>
                        <a:pt x="0" y="701407"/>
                      </a:cubicBezTo>
                      <a:cubicBezTo>
                        <a:pt x="0" y="710066"/>
                        <a:pt x="4330" y="723055"/>
                        <a:pt x="4330" y="731714"/>
                      </a:cubicBezTo>
                      <a:lnTo>
                        <a:pt x="4330" y="731714"/>
                      </a:lnTo>
                      <a:cubicBezTo>
                        <a:pt x="12989" y="731714"/>
                        <a:pt x="25978" y="731714"/>
                        <a:pt x="34637" y="731714"/>
                      </a:cubicBezTo>
                      <a:cubicBezTo>
                        <a:pt x="43297" y="731714"/>
                        <a:pt x="56286" y="731714"/>
                        <a:pt x="64945" y="731714"/>
                      </a:cubicBezTo>
                      <a:lnTo>
                        <a:pt x="95253" y="731714"/>
                      </a:lnTo>
                      <a:cubicBezTo>
                        <a:pt x="103912" y="731714"/>
                        <a:pt x="116901" y="731714"/>
                        <a:pt x="125560" y="731714"/>
                      </a:cubicBezTo>
                      <a:lnTo>
                        <a:pt x="155868" y="731714"/>
                      </a:lnTo>
                      <a:cubicBezTo>
                        <a:pt x="164527" y="731714"/>
                        <a:pt x="177517" y="731714"/>
                        <a:pt x="186176" y="727385"/>
                      </a:cubicBezTo>
                      <a:cubicBezTo>
                        <a:pt x="194835" y="727385"/>
                        <a:pt x="207824" y="723055"/>
                        <a:pt x="216483" y="718725"/>
                      </a:cubicBezTo>
                      <a:cubicBezTo>
                        <a:pt x="220813" y="718725"/>
                        <a:pt x="225143" y="714396"/>
                        <a:pt x="229472" y="714396"/>
                      </a:cubicBezTo>
                      <a:cubicBezTo>
                        <a:pt x="233802" y="714396"/>
                        <a:pt x="238132" y="710066"/>
                        <a:pt x="242462" y="710066"/>
                      </a:cubicBezTo>
                      <a:cubicBezTo>
                        <a:pt x="259780" y="701407"/>
                        <a:pt x="277099" y="688417"/>
                        <a:pt x="290088" y="675428"/>
                      </a:cubicBezTo>
                      <a:cubicBezTo>
                        <a:pt x="303077" y="662440"/>
                        <a:pt x="316066" y="645121"/>
                        <a:pt x="329055" y="627802"/>
                      </a:cubicBezTo>
                      <a:cubicBezTo>
                        <a:pt x="342044" y="610483"/>
                        <a:pt x="350703" y="593165"/>
                        <a:pt x="359363" y="575846"/>
                      </a:cubicBezTo>
                      <a:cubicBezTo>
                        <a:pt x="368022" y="558527"/>
                        <a:pt x="376681" y="536879"/>
                        <a:pt x="381011" y="519560"/>
                      </a:cubicBezTo>
                      <a:cubicBezTo>
                        <a:pt x="389670" y="502242"/>
                        <a:pt x="394000" y="480593"/>
                        <a:pt x="406989" y="463275"/>
                      </a:cubicBezTo>
                      <a:cubicBezTo>
                        <a:pt x="411319" y="454615"/>
                        <a:pt x="424308" y="450286"/>
                        <a:pt x="432967" y="445956"/>
                      </a:cubicBezTo>
                      <a:cubicBezTo>
                        <a:pt x="445956" y="445956"/>
                        <a:pt x="454615" y="445956"/>
                        <a:pt x="463275" y="445956"/>
                      </a:cubicBezTo>
                      <a:cubicBezTo>
                        <a:pt x="484923" y="445956"/>
                        <a:pt x="502242" y="437297"/>
                        <a:pt x="519560" y="428637"/>
                      </a:cubicBezTo>
                      <a:cubicBezTo>
                        <a:pt x="536879" y="419978"/>
                        <a:pt x="554198" y="411319"/>
                        <a:pt x="567187" y="394000"/>
                      </a:cubicBezTo>
                      <a:cubicBezTo>
                        <a:pt x="575846" y="385341"/>
                        <a:pt x="580176" y="381011"/>
                        <a:pt x="584505" y="372352"/>
                      </a:cubicBezTo>
                      <a:cubicBezTo>
                        <a:pt x="588835" y="368022"/>
                        <a:pt x="588835" y="363692"/>
                        <a:pt x="593165" y="359363"/>
                      </a:cubicBezTo>
                      <a:cubicBezTo>
                        <a:pt x="593165" y="355033"/>
                        <a:pt x="597494" y="350703"/>
                        <a:pt x="597494" y="346374"/>
                      </a:cubicBezTo>
                      <a:cubicBezTo>
                        <a:pt x="606154" y="329055"/>
                        <a:pt x="610483" y="307407"/>
                        <a:pt x="614813" y="290088"/>
                      </a:cubicBezTo>
                      <a:cubicBezTo>
                        <a:pt x="619143" y="268440"/>
                        <a:pt x="619143" y="251121"/>
                        <a:pt x="619143" y="229472"/>
                      </a:cubicBezTo>
                      <a:cubicBezTo>
                        <a:pt x="619143" y="220813"/>
                        <a:pt x="614813" y="207824"/>
                        <a:pt x="614813" y="199165"/>
                      </a:cubicBezTo>
                      <a:cubicBezTo>
                        <a:pt x="610483" y="190505"/>
                        <a:pt x="606154" y="181846"/>
                        <a:pt x="597494" y="177516"/>
                      </a:cubicBezTo>
                      <a:lnTo>
                        <a:pt x="593165" y="177516"/>
                      </a:lnTo>
                      <a:lnTo>
                        <a:pt x="593165" y="173187"/>
                      </a:lnTo>
                      <a:cubicBezTo>
                        <a:pt x="593165" y="168857"/>
                        <a:pt x="593165" y="160198"/>
                        <a:pt x="588835" y="155868"/>
                      </a:cubicBezTo>
                      <a:cubicBezTo>
                        <a:pt x="588835" y="151538"/>
                        <a:pt x="588835" y="151538"/>
                        <a:pt x="584505" y="147209"/>
                      </a:cubicBezTo>
                      <a:cubicBezTo>
                        <a:pt x="584505" y="142879"/>
                        <a:pt x="584505" y="142879"/>
                        <a:pt x="580176" y="138549"/>
                      </a:cubicBezTo>
                      <a:cubicBezTo>
                        <a:pt x="580176" y="134220"/>
                        <a:pt x="575846" y="134220"/>
                        <a:pt x="575846" y="129890"/>
                      </a:cubicBezTo>
                      <a:cubicBezTo>
                        <a:pt x="575846" y="129890"/>
                        <a:pt x="571516" y="125560"/>
                        <a:pt x="571516" y="125560"/>
                      </a:cubicBezTo>
                      <a:cubicBezTo>
                        <a:pt x="567187" y="125560"/>
                        <a:pt x="567187" y="121231"/>
                        <a:pt x="562857" y="121231"/>
                      </a:cubicBezTo>
                      <a:lnTo>
                        <a:pt x="571516" y="116901"/>
                      </a:lnTo>
                      <a:lnTo>
                        <a:pt x="567187" y="116901"/>
                      </a:lnTo>
                      <a:lnTo>
                        <a:pt x="567187" y="112571"/>
                      </a:lnTo>
                      <a:cubicBezTo>
                        <a:pt x="567187" y="108242"/>
                        <a:pt x="567187" y="103912"/>
                        <a:pt x="567187" y="99582"/>
                      </a:cubicBezTo>
                      <a:cubicBezTo>
                        <a:pt x="567187" y="95253"/>
                        <a:pt x="562857" y="90923"/>
                        <a:pt x="562857" y="86593"/>
                      </a:cubicBezTo>
                      <a:cubicBezTo>
                        <a:pt x="562857" y="82264"/>
                        <a:pt x="558527" y="77934"/>
                        <a:pt x="554198" y="73604"/>
                      </a:cubicBezTo>
                      <a:cubicBezTo>
                        <a:pt x="549868" y="69275"/>
                        <a:pt x="549868" y="64945"/>
                        <a:pt x="545538" y="64945"/>
                      </a:cubicBezTo>
                      <a:cubicBezTo>
                        <a:pt x="536879" y="60615"/>
                        <a:pt x="532549" y="56286"/>
                        <a:pt x="523890" y="51956"/>
                      </a:cubicBezTo>
                      <a:cubicBezTo>
                        <a:pt x="523890" y="51956"/>
                        <a:pt x="519560" y="51956"/>
                        <a:pt x="519560" y="51956"/>
                      </a:cubicBezTo>
                      <a:cubicBezTo>
                        <a:pt x="515231" y="51956"/>
                        <a:pt x="515231" y="51956"/>
                        <a:pt x="510901" y="51956"/>
                      </a:cubicBezTo>
                      <a:cubicBezTo>
                        <a:pt x="506571" y="51956"/>
                        <a:pt x="506571" y="51956"/>
                        <a:pt x="502242" y="51956"/>
                      </a:cubicBezTo>
                      <a:lnTo>
                        <a:pt x="493582" y="51956"/>
                      </a:lnTo>
                      <a:lnTo>
                        <a:pt x="489253" y="51956"/>
                      </a:lnTo>
                      <a:lnTo>
                        <a:pt x="489253" y="47626"/>
                      </a:lnTo>
                      <a:cubicBezTo>
                        <a:pt x="489253" y="43297"/>
                        <a:pt x="489253" y="34637"/>
                        <a:pt x="484923" y="30308"/>
                      </a:cubicBezTo>
                      <a:cubicBezTo>
                        <a:pt x="484923" y="25978"/>
                        <a:pt x="480593" y="21648"/>
                        <a:pt x="476264" y="17319"/>
                      </a:cubicBezTo>
                      <a:cubicBezTo>
                        <a:pt x="476264" y="12989"/>
                        <a:pt x="471934" y="12989"/>
                        <a:pt x="471934" y="12989"/>
                      </a:cubicBezTo>
                      <a:cubicBezTo>
                        <a:pt x="467604" y="12989"/>
                        <a:pt x="467604" y="8659"/>
                        <a:pt x="463275" y="8659"/>
                      </a:cubicBezTo>
                      <a:cubicBezTo>
                        <a:pt x="458945" y="4330"/>
                        <a:pt x="454615" y="4330"/>
                        <a:pt x="445956" y="0"/>
                      </a:cubicBezTo>
                      <a:cubicBezTo>
                        <a:pt x="441626" y="0"/>
                        <a:pt x="441626" y="0"/>
                        <a:pt x="437297" y="0"/>
                      </a:cubicBezTo>
                      <a:cubicBezTo>
                        <a:pt x="432967" y="0"/>
                        <a:pt x="432967" y="0"/>
                        <a:pt x="428637" y="0"/>
                      </a:cubicBezTo>
                      <a:cubicBezTo>
                        <a:pt x="424308" y="0"/>
                        <a:pt x="415648" y="0"/>
                        <a:pt x="411319" y="4330"/>
                      </a:cubicBezTo>
                      <a:cubicBezTo>
                        <a:pt x="406989" y="4330"/>
                        <a:pt x="402659" y="8659"/>
                        <a:pt x="394000" y="12989"/>
                      </a:cubicBezTo>
                      <a:lnTo>
                        <a:pt x="398330" y="8659"/>
                      </a:lnTo>
                      <a:lnTo>
                        <a:pt x="394000" y="12989"/>
                      </a:lnTo>
                      <a:lnTo>
                        <a:pt x="385341" y="17319"/>
                      </a:lnTo>
                      <a:cubicBezTo>
                        <a:pt x="381011" y="17319"/>
                        <a:pt x="381011" y="21648"/>
                        <a:pt x="376681" y="21648"/>
                      </a:cubicBezTo>
                      <a:lnTo>
                        <a:pt x="372352" y="25978"/>
                      </a:lnTo>
                      <a:lnTo>
                        <a:pt x="368022" y="30308"/>
                      </a:lnTo>
                      <a:cubicBezTo>
                        <a:pt x="368022" y="34637"/>
                        <a:pt x="363692" y="34637"/>
                        <a:pt x="363692" y="38967"/>
                      </a:cubicBezTo>
                      <a:lnTo>
                        <a:pt x="359363" y="47626"/>
                      </a:lnTo>
                      <a:cubicBezTo>
                        <a:pt x="359363" y="51956"/>
                        <a:pt x="355033" y="51956"/>
                        <a:pt x="355033" y="56286"/>
                      </a:cubicBezTo>
                      <a:cubicBezTo>
                        <a:pt x="350703" y="60615"/>
                        <a:pt x="350703" y="64945"/>
                        <a:pt x="350703" y="73604"/>
                      </a:cubicBezTo>
                      <a:cubicBezTo>
                        <a:pt x="350703" y="77934"/>
                        <a:pt x="346374" y="86593"/>
                        <a:pt x="346374" y="90923"/>
                      </a:cubicBezTo>
                      <a:cubicBezTo>
                        <a:pt x="346374" y="95253"/>
                        <a:pt x="346374" y="103912"/>
                        <a:pt x="346374" y="108242"/>
                      </a:cubicBezTo>
                      <a:cubicBezTo>
                        <a:pt x="346374" y="112571"/>
                        <a:pt x="346374" y="121231"/>
                        <a:pt x="346374" y="125560"/>
                      </a:cubicBezTo>
                      <a:lnTo>
                        <a:pt x="350703" y="142879"/>
                      </a:lnTo>
                      <a:lnTo>
                        <a:pt x="350703" y="147209"/>
                      </a:lnTo>
                      <a:lnTo>
                        <a:pt x="346374" y="147209"/>
                      </a:lnTo>
                      <a:cubicBezTo>
                        <a:pt x="337714" y="147209"/>
                        <a:pt x="324725" y="147209"/>
                        <a:pt x="320396" y="155868"/>
                      </a:cubicBezTo>
                      <a:cubicBezTo>
                        <a:pt x="316066" y="160198"/>
                        <a:pt x="311736" y="164527"/>
                        <a:pt x="311736" y="168857"/>
                      </a:cubicBezTo>
                      <a:cubicBezTo>
                        <a:pt x="307407" y="173187"/>
                        <a:pt x="307407" y="177516"/>
                        <a:pt x="303077" y="181846"/>
                      </a:cubicBezTo>
                      <a:cubicBezTo>
                        <a:pt x="298747" y="190505"/>
                        <a:pt x="294417" y="203494"/>
                        <a:pt x="290088" y="212154"/>
                      </a:cubicBezTo>
                      <a:cubicBezTo>
                        <a:pt x="285758" y="220813"/>
                        <a:pt x="285758" y="233802"/>
                        <a:pt x="281428" y="242461"/>
                      </a:cubicBezTo>
                      <a:cubicBezTo>
                        <a:pt x="281428" y="251121"/>
                        <a:pt x="281428" y="264110"/>
                        <a:pt x="281428" y="272769"/>
                      </a:cubicBezTo>
                      <a:cubicBezTo>
                        <a:pt x="281428" y="281429"/>
                        <a:pt x="285758" y="294418"/>
                        <a:pt x="290088" y="303077"/>
                      </a:cubicBezTo>
                      <a:cubicBezTo>
                        <a:pt x="294417" y="311736"/>
                        <a:pt x="303077" y="320395"/>
                        <a:pt x="307407" y="329055"/>
                      </a:cubicBezTo>
                      <a:cubicBezTo>
                        <a:pt x="311736" y="333385"/>
                        <a:pt x="311736" y="337714"/>
                        <a:pt x="316066" y="342044"/>
                      </a:cubicBezTo>
                      <a:cubicBezTo>
                        <a:pt x="316066" y="346374"/>
                        <a:pt x="320396" y="346374"/>
                        <a:pt x="320396" y="350703"/>
                      </a:cubicBezTo>
                      <a:cubicBezTo>
                        <a:pt x="320396" y="355033"/>
                        <a:pt x="320396" y="355033"/>
                        <a:pt x="320396" y="359363"/>
                      </a:cubicBezTo>
                      <a:cubicBezTo>
                        <a:pt x="320396" y="372352"/>
                        <a:pt x="316066" y="381011"/>
                        <a:pt x="307407" y="389670"/>
                      </a:cubicBezTo>
                      <a:cubicBezTo>
                        <a:pt x="303077" y="398330"/>
                        <a:pt x="294417" y="406989"/>
                        <a:pt x="290088" y="415648"/>
                      </a:cubicBezTo>
                      <a:cubicBezTo>
                        <a:pt x="277099" y="432967"/>
                        <a:pt x="264110" y="450286"/>
                        <a:pt x="251121" y="467604"/>
                      </a:cubicBezTo>
                      <a:cubicBezTo>
                        <a:pt x="225143" y="502242"/>
                        <a:pt x="199165" y="536879"/>
                        <a:pt x="177517" y="575846"/>
                      </a:cubicBezTo>
                      <a:lnTo>
                        <a:pt x="177517" y="575846"/>
                      </a:lnTo>
                      <a:lnTo>
                        <a:pt x="177517" y="575846"/>
                      </a:lnTo>
                      <a:lnTo>
                        <a:pt x="90923" y="584505"/>
                      </a:lnTo>
                      <a:cubicBezTo>
                        <a:pt x="77934" y="584505"/>
                        <a:pt x="60615" y="588835"/>
                        <a:pt x="47626" y="588835"/>
                      </a:cubicBezTo>
                      <a:lnTo>
                        <a:pt x="12989" y="601824"/>
                      </a:ln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06" name="Graphic 12">
                <a:extLst>
                  <a:ext uri="{FF2B5EF4-FFF2-40B4-BE49-F238E27FC236}">
                    <a16:creationId xmlns:a16="http://schemas.microsoft.com/office/drawing/2014/main" id="{FFE0FBC5-086F-47A3-98A0-F434A281445A}"/>
                  </a:ext>
                </a:extLst>
              </p:cNvPr>
              <p:cNvGrpSpPr/>
              <p:nvPr/>
            </p:nvGrpSpPr>
            <p:grpSpPr>
              <a:xfrm>
                <a:off x="17555119" y="1582914"/>
                <a:ext cx="441626" cy="580175"/>
                <a:chOff x="17555119" y="1582914"/>
                <a:chExt cx="441626" cy="580175"/>
              </a:xfrm>
              <a:solidFill>
                <a:srgbClr val="B48662"/>
              </a:solidFill>
            </p:grpSpPr>
            <p:sp>
              <p:nvSpPr>
                <p:cNvPr id="307" name="Freeform: Shape 306">
                  <a:extLst>
                    <a:ext uri="{FF2B5EF4-FFF2-40B4-BE49-F238E27FC236}">
                      <a16:creationId xmlns:a16="http://schemas.microsoft.com/office/drawing/2014/main" id="{AE406941-DFC1-45D1-871E-FAE6C208C9D0}"/>
                    </a:ext>
                  </a:extLst>
                </p:cNvPr>
                <p:cNvSpPr/>
                <p:nvPr/>
              </p:nvSpPr>
              <p:spPr>
                <a:xfrm>
                  <a:off x="17732635" y="1682496"/>
                  <a:ext cx="151538" cy="116901"/>
                </a:xfrm>
                <a:custGeom>
                  <a:avLst/>
                  <a:gdLst>
                    <a:gd name="connsiteX0" fmla="*/ 0 w 151538"/>
                    <a:gd name="connsiteY0" fmla="*/ 0 h 116901"/>
                    <a:gd name="connsiteX1" fmla="*/ 0 w 151538"/>
                    <a:gd name="connsiteY1" fmla="*/ 0 h 116901"/>
                    <a:gd name="connsiteX2" fmla="*/ 12989 w 151538"/>
                    <a:gd name="connsiteY2" fmla="*/ 4330 h 116901"/>
                    <a:gd name="connsiteX3" fmla="*/ 30308 w 151538"/>
                    <a:gd name="connsiteY3" fmla="*/ 4330 h 116901"/>
                    <a:gd name="connsiteX4" fmla="*/ 38967 w 151538"/>
                    <a:gd name="connsiteY4" fmla="*/ 4330 h 116901"/>
                    <a:gd name="connsiteX5" fmla="*/ 51956 w 151538"/>
                    <a:gd name="connsiteY5" fmla="*/ 4330 h 116901"/>
                    <a:gd name="connsiteX6" fmla="*/ 77934 w 151538"/>
                    <a:gd name="connsiteY6" fmla="*/ 4330 h 116901"/>
                    <a:gd name="connsiteX7" fmla="*/ 108242 w 151538"/>
                    <a:gd name="connsiteY7" fmla="*/ 4330 h 116901"/>
                    <a:gd name="connsiteX8" fmla="*/ 125560 w 151538"/>
                    <a:gd name="connsiteY8" fmla="*/ 4330 h 116901"/>
                    <a:gd name="connsiteX9" fmla="*/ 142879 w 151538"/>
                    <a:gd name="connsiteY9" fmla="*/ 12989 h 116901"/>
                    <a:gd name="connsiteX10" fmla="*/ 151538 w 151538"/>
                    <a:gd name="connsiteY10" fmla="*/ 30308 h 116901"/>
                    <a:gd name="connsiteX11" fmla="*/ 151538 w 151538"/>
                    <a:gd name="connsiteY11" fmla="*/ 47626 h 116901"/>
                    <a:gd name="connsiteX12" fmla="*/ 125560 w 151538"/>
                    <a:gd name="connsiteY12" fmla="*/ 73604 h 116901"/>
                    <a:gd name="connsiteX13" fmla="*/ 95253 w 151538"/>
                    <a:gd name="connsiteY13" fmla="*/ 82264 h 116901"/>
                    <a:gd name="connsiteX14" fmla="*/ 64945 w 151538"/>
                    <a:gd name="connsiteY14" fmla="*/ 77934 h 116901"/>
                    <a:gd name="connsiteX15" fmla="*/ 38967 w 151538"/>
                    <a:gd name="connsiteY15" fmla="*/ 73604 h 116901"/>
                    <a:gd name="connsiteX16" fmla="*/ 30308 w 151538"/>
                    <a:gd name="connsiteY16" fmla="*/ 77934 h 116901"/>
                    <a:gd name="connsiteX17" fmla="*/ 30308 w 151538"/>
                    <a:gd name="connsiteY17" fmla="*/ 86593 h 116901"/>
                    <a:gd name="connsiteX18" fmla="*/ 34637 w 151538"/>
                    <a:gd name="connsiteY18" fmla="*/ 103912 h 116901"/>
                    <a:gd name="connsiteX19" fmla="*/ 38967 w 151538"/>
                    <a:gd name="connsiteY19" fmla="*/ 116901 h 116901"/>
                    <a:gd name="connsiteX20" fmla="*/ 30308 w 151538"/>
                    <a:gd name="connsiteY20" fmla="*/ 103912 h 116901"/>
                    <a:gd name="connsiteX21" fmla="*/ 25978 w 151538"/>
                    <a:gd name="connsiteY21" fmla="*/ 86593 h 116901"/>
                    <a:gd name="connsiteX22" fmla="*/ 25978 w 151538"/>
                    <a:gd name="connsiteY22" fmla="*/ 73604 h 116901"/>
                    <a:gd name="connsiteX23" fmla="*/ 34637 w 151538"/>
                    <a:gd name="connsiteY23" fmla="*/ 64945 h 116901"/>
                    <a:gd name="connsiteX24" fmla="*/ 47626 w 151538"/>
                    <a:gd name="connsiteY24" fmla="*/ 64945 h 116901"/>
                    <a:gd name="connsiteX25" fmla="*/ 60615 w 151538"/>
                    <a:gd name="connsiteY25" fmla="*/ 69275 h 116901"/>
                    <a:gd name="connsiteX26" fmla="*/ 86593 w 151538"/>
                    <a:gd name="connsiteY26" fmla="*/ 73604 h 116901"/>
                    <a:gd name="connsiteX27" fmla="*/ 116901 w 151538"/>
                    <a:gd name="connsiteY27" fmla="*/ 64945 h 116901"/>
                    <a:gd name="connsiteX28" fmla="*/ 134220 w 151538"/>
                    <a:gd name="connsiteY28" fmla="*/ 43297 h 116901"/>
                    <a:gd name="connsiteX29" fmla="*/ 134220 w 151538"/>
                    <a:gd name="connsiteY29" fmla="*/ 30308 h 116901"/>
                    <a:gd name="connsiteX30" fmla="*/ 129890 w 151538"/>
                    <a:gd name="connsiteY30" fmla="*/ 17319 h 116901"/>
                    <a:gd name="connsiteX31" fmla="*/ 103912 w 151538"/>
                    <a:gd name="connsiteY31" fmla="*/ 8659 h 116901"/>
                    <a:gd name="connsiteX32" fmla="*/ 73604 w 151538"/>
                    <a:gd name="connsiteY32" fmla="*/ 8659 h 116901"/>
                    <a:gd name="connsiteX33" fmla="*/ 47626 w 151538"/>
                    <a:gd name="connsiteY33" fmla="*/ 8659 h 116901"/>
                    <a:gd name="connsiteX34" fmla="*/ 34637 w 151538"/>
                    <a:gd name="connsiteY34" fmla="*/ 8659 h 116901"/>
                    <a:gd name="connsiteX35" fmla="*/ 25978 w 151538"/>
                    <a:gd name="connsiteY35" fmla="*/ 8659 h 116901"/>
                    <a:gd name="connsiteX36" fmla="*/ 8659 w 151538"/>
                    <a:gd name="connsiteY36" fmla="*/ 4330 h 116901"/>
                    <a:gd name="connsiteX37" fmla="*/ 0 w 151538"/>
                    <a:gd name="connsiteY37" fmla="*/ 0 h 116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51538" h="116901">
                      <a:moveTo>
                        <a:pt x="0" y="0"/>
                      </a:moveTo>
                      <a:cubicBezTo>
                        <a:pt x="0" y="0"/>
                        <a:pt x="4330" y="0"/>
                        <a:pt x="0" y="0"/>
                      </a:cubicBezTo>
                      <a:cubicBezTo>
                        <a:pt x="4330" y="0"/>
                        <a:pt x="8659" y="0"/>
                        <a:pt x="12989" y="4330"/>
                      </a:cubicBezTo>
                      <a:cubicBezTo>
                        <a:pt x="17319" y="4330"/>
                        <a:pt x="21648" y="4330"/>
                        <a:pt x="30308" y="4330"/>
                      </a:cubicBezTo>
                      <a:cubicBezTo>
                        <a:pt x="34637" y="4330"/>
                        <a:pt x="38967" y="4330"/>
                        <a:pt x="38967" y="4330"/>
                      </a:cubicBezTo>
                      <a:cubicBezTo>
                        <a:pt x="43297" y="4330"/>
                        <a:pt x="47626" y="4330"/>
                        <a:pt x="51956" y="4330"/>
                      </a:cubicBezTo>
                      <a:cubicBezTo>
                        <a:pt x="60615" y="4330"/>
                        <a:pt x="69275" y="4330"/>
                        <a:pt x="77934" y="4330"/>
                      </a:cubicBezTo>
                      <a:cubicBezTo>
                        <a:pt x="86593" y="4330"/>
                        <a:pt x="95253" y="4330"/>
                        <a:pt x="108242" y="4330"/>
                      </a:cubicBezTo>
                      <a:cubicBezTo>
                        <a:pt x="112571" y="4330"/>
                        <a:pt x="116901" y="4330"/>
                        <a:pt x="125560" y="4330"/>
                      </a:cubicBezTo>
                      <a:cubicBezTo>
                        <a:pt x="129890" y="4330"/>
                        <a:pt x="138549" y="8659"/>
                        <a:pt x="142879" y="12989"/>
                      </a:cubicBezTo>
                      <a:cubicBezTo>
                        <a:pt x="147209" y="17319"/>
                        <a:pt x="147209" y="21648"/>
                        <a:pt x="151538" y="30308"/>
                      </a:cubicBezTo>
                      <a:cubicBezTo>
                        <a:pt x="151538" y="34637"/>
                        <a:pt x="151538" y="43297"/>
                        <a:pt x="151538" y="47626"/>
                      </a:cubicBezTo>
                      <a:cubicBezTo>
                        <a:pt x="147209" y="60615"/>
                        <a:pt x="138549" y="69275"/>
                        <a:pt x="125560" y="73604"/>
                      </a:cubicBezTo>
                      <a:cubicBezTo>
                        <a:pt x="116901" y="77934"/>
                        <a:pt x="103912" y="82264"/>
                        <a:pt x="95253" y="82264"/>
                      </a:cubicBezTo>
                      <a:cubicBezTo>
                        <a:pt x="86593" y="82264"/>
                        <a:pt x="73604" y="82264"/>
                        <a:pt x="64945" y="77934"/>
                      </a:cubicBezTo>
                      <a:cubicBezTo>
                        <a:pt x="56286" y="73604"/>
                        <a:pt x="47626" y="73604"/>
                        <a:pt x="38967" y="73604"/>
                      </a:cubicBezTo>
                      <a:cubicBezTo>
                        <a:pt x="34637" y="73604"/>
                        <a:pt x="34637" y="77934"/>
                        <a:pt x="30308" y="77934"/>
                      </a:cubicBezTo>
                      <a:cubicBezTo>
                        <a:pt x="30308" y="82264"/>
                        <a:pt x="30308" y="82264"/>
                        <a:pt x="30308" y="86593"/>
                      </a:cubicBezTo>
                      <a:cubicBezTo>
                        <a:pt x="30308" y="90923"/>
                        <a:pt x="30308" y="99582"/>
                        <a:pt x="34637" y="103912"/>
                      </a:cubicBezTo>
                      <a:cubicBezTo>
                        <a:pt x="38967" y="112571"/>
                        <a:pt x="38967" y="116901"/>
                        <a:pt x="38967" y="116901"/>
                      </a:cubicBezTo>
                      <a:cubicBezTo>
                        <a:pt x="38967" y="116901"/>
                        <a:pt x="34637" y="112571"/>
                        <a:pt x="30308" y="103912"/>
                      </a:cubicBezTo>
                      <a:cubicBezTo>
                        <a:pt x="30308" y="99582"/>
                        <a:pt x="25978" y="95253"/>
                        <a:pt x="25978" y="86593"/>
                      </a:cubicBezTo>
                      <a:cubicBezTo>
                        <a:pt x="25978" y="82264"/>
                        <a:pt x="25978" y="77934"/>
                        <a:pt x="25978" y="73604"/>
                      </a:cubicBezTo>
                      <a:cubicBezTo>
                        <a:pt x="25978" y="69275"/>
                        <a:pt x="30308" y="64945"/>
                        <a:pt x="34637" y="64945"/>
                      </a:cubicBezTo>
                      <a:cubicBezTo>
                        <a:pt x="38967" y="64945"/>
                        <a:pt x="43297" y="64945"/>
                        <a:pt x="47626" y="64945"/>
                      </a:cubicBezTo>
                      <a:cubicBezTo>
                        <a:pt x="51956" y="64945"/>
                        <a:pt x="56286" y="64945"/>
                        <a:pt x="60615" y="69275"/>
                      </a:cubicBezTo>
                      <a:cubicBezTo>
                        <a:pt x="69275" y="69275"/>
                        <a:pt x="77934" y="73604"/>
                        <a:pt x="86593" y="73604"/>
                      </a:cubicBezTo>
                      <a:cubicBezTo>
                        <a:pt x="95253" y="73604"/>
                        <a:pt x="108242" y="69275"/>
                        <a:pt x="116901" y="64945"/>
                      </a:cubicBezTo>
                      <a:cubicBezTo>
                        <a:pt x="125560" y="60615"/>
                        <a:pt x="134220" y="51956"/>
                        <a:pt x="134220" y="43297"/>
                      </a:cubicBezTo>
                      <a:cubicBezTo>
                        <a:pt x="134220" y="38967"/>
                        <a:pt x="134220" y="34637"/>
                        <a:pt x="134220" y="30308"/>
                      </a:cubicBezTo>
                      <a:cubicBezTo>
                        <a:pt x="134220" y="25978"/>
                        <a:pt x="129890" y="21648"/>
                        <a:pt x="129890" y="17319"/>
                      </a:cubicBezTo>
                      <a:cubicBezTo>
                        <a:pt x="125560" y="8659"/>
                        <a:pt x="112571" y="8659"/>
                        <a:pt x="103912" y="8659"/>
                      </a:cubicBezTo>
                      <a:cubicBezTo>
                        <a:pt x="95253" y="8659"/>
                        <a:pt x="82264" y="8659"/>
                        <a:pt x="73604" y="8659"/>
                      </a:cubicBezTo>
                      <a:cubicBezTo>
                        <a:pt x="64945" y="8659"/>
                        <a:pt x="56286" y="8659"/>
                        <a:pt x="47626" y="8659"/>
                      </a:cubicBezTo>
                      <a:cubicBezTo>
                        <a:pt x="43297" y="8659"/>
                        <a:pt x="38967" y="8659"/>
                        <a:pt x="34637" y="8659"/>
                      </a:cubicBezTo>
                      <a:cubicBezTo>
                        <a:pt x="30308" y="8659"/>
                        <a:pt x="25978" y="8659"/>
                        <a:pt x="25978" y="8659"/>
                      </a:cubicBezTo>
                      <a:cubicBezTo>
                        <a:pt x="17319" y="8659"/>
                        <a:pt x="12989" y="8659"/>
                        <a:pt x="8659" y="4330"/>
                      </a:cubicBezTo>
                      <a:cubicBezTo>
                        <a:pt x="433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8" name="Freeform: Shape 307">
                  <a:extLst>
                    <a:ext uri="{FF2B5EF4-FFF2-40B4-BE49-F238E27FC236}">
                      <a16:creationId xmlns:a16="http://schemas.microsoft.com/office/drawing/2014/main" id="{B8F47808-E671-4E23-9BF6-B0FAFEF384EB}"/>
                    </a:ext>
                  </a:extLst>
                </p:cNvPr>
                <p:cNvSpPr/>
                <p:nvPr/>
              </p:nvSpPr>
              <p:spPr>
                <a:xfrm>
                  <a:off x="17784591" y="1582914"/>
                  <a:ext cx="103912" cy="108241"/>
                </a:xfrm>
                <a:custGeom>
                  <a:avLst/>
                  <a:gdLst>
                    <a:gd name="connsiteX0" fmla="*/ 0 w 103912"/>
                    <a:gd name="connsiteY0" fmla="*/ 108242 h 108241"/>
                    <a:gd name="connsiteX1" fmla="*/ 4330 w 103912"/>
                    <a:gd name="connsiteY1" fmla="*/ 82264 h 108241"/>
                    <a:gd name="connsiteX2" fmla="*/ 12989 w 103912"/>
                    <a:gd name="connsiteY2" fmla="*/ 60615 h 108241"/>
                    <a:gd name="connsiteX3" fmla="*/ 21648 w 103912"/>
                    <a:gd name="connsiteY3" fmla="*/ 47626 h 108241"/>
                    <a:gd name="connsiteX4" fmla="*/ 30308 w 103912"/>
                    <a:gd name="connsiteY4" fmla="*/ 34637 h 108241"/>
                    <a:gd name="connsiteX5" fmla="*/ 38967 w 103912"/>
                    <a:gd name="connsiteY5" fmla="*/ 25978 h 108241"/>
                    <a:gd name="connsiteX6" fmla="*/ 51956 w 103912"/>
                    <a:gd name="connsiteY6" fmla="*/ 17319 h 108241"/>
                    <a:gd name="connsiteX7" fmla="*/ 64945 w 103912"/>
                    <a:gd name="connsiteY7" fmla="*/ 8659 h 108241"/>
                    <a:gd name="connsiteX8" fmla="*/ 77934 w 103912"/>
                    <a:gd name="connsiteY8" fmla="*/ 4330 h 108241"/>
                    <a:gd name="connsiteX9" fmla="*/ 86593 w 103912"/>
                    <a:gd name="connsiteY9" fmla="*/ 0 h 108241"/>
                    <a:gd name="connsiteX10" fmla="*/ 95253 w 103912"/>
                    <a:gd name="connsiteY10" fmla="*/ 0 h 108241"/>
                    <a:gd name="connsiteX11" fmla="*/ 103912 w 103912"/>
                    <a:gd name="connsiteY11" fmla="*/ 0 h 108241"/>
                    <a:gd name="connsiteX12" fmla="*/ 99582 w 103912"/>
                    <a:gd name="connsiteY12" fmla="*/ 4330 h 108241"/>
                    <a:gd name="connsiteX13" fmla="*/ 90923 w 103912"/>
                    <a:gd name="connsiteY13" fmla="*/ 8659 h 108241"/>
                    <a:gd name="connsiteX14" fmla="*/ 82264 w 103912"/>
                    <a:gd name="connsiteY14" fmla="*/ 12989 h 108241"/>
                    <a:gd name="connsiteX15" fmla="*/ 73604 w 103912"/>
                    <a:gd name="connsiteY15" fmla="*/ 17319 h 108241"/>
                    <a:gd name="connsiteX16" fmla="*/ 64945 w 103912"/>
                    <a:gd name="connsiteY16" fmla="*/ 25978 h 108241"/>
                    <a:gd name="connsiteX17" fmla="*/ 60615 w 103912"/>
                    <a:gd name="connsiteY17" fmla="*/ 30308 h 108241"/>
                    <a:gd name="connsiteX18" fmla="*/ 56286 w 103912"/>
                    <a:gd name="connsiteY18" fmla="*/ 34637 h 108241"/>
                    <a:gd name="connsiteX19" fmla="*/ 47626 w 103912"/>
                    <a:gd name="connsiteY19" fmla="*/ 43297 h 108241"/>
                    <a:gd name="connsiteX20" fmla="*/ 38967 w 103912"/>
                    <a:gd name="connsiteY20" fmla="*/ 51956 h 108241"/>
                    <a:gd name="connsiteX21" fmla="*/ 30308 w 103912"/>
                    <a:gd name="connsiteY21" fmla="*/ 64945 h 108241"/>
                    <a:gd name="connsiteX22" fmla="*/ 17319 w 103912"/>
                    <a:gd name="connsiteY22" fmla="*/ 86593 h 108241"/>
                    <a:gd name="connsiteX23" fmla="*/ 0 w 103912"/>
                    <a:gd name="connsiteY23" fmla="*/ 108242 h 1082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03912" h="108241">
                      <a:moveTo>
                        <a:pt x="0" y="108242"/>
                      </a:moveTo>
                      <a:cubicBezTo>
                        <a:pt x="0" y="108242"/>
                        <a:pt x="0" y="99582"/>
                        <a:pt x="4330" y="82264"/>
                      </a:cubicBezTo>
                      <a:cubicBezTo>
                        <a:pt x="8659" y="73604"/>
                        <a:pt x="8659" y="69275"/>
                        <a:pt x="12989" y="60615"/>
                      </a:cubicBezTo>
                      <a:cubicBezTo>
                        <a:pt x="12989" y="56286"/>
                        <a:pt x="17319" y="51956"/>
                        <a:pt x="21648" y="47626"/>
                      </a:cubicBezTo>
                      <a:cubicBezTo>
                        <a:pt x="25978" y="43297"/>
                        <a:pt x="25978" y="38967"/>
                        <a:pt x="30308" y="34637"/>
                      </a:cubicBezTo>
                      <a:cubicBezTo>
                        <a:pt x="34637" y="30308"/>
                        <a:pt x="38967" y="25978"/>
                        <a:pt x="38967" y="25978"/>
                      </a:cubicBezTo>
                      <a:cubicBezTo>
                        <a:pt x="43297" y="21648"/>
                        <a:pt x="47626" y="21648"/>
                        <a:pt x="51956" y="17319"/>
                      </a:cubicBezTo>
                      <a:cubicBezTo>
                        <a:pt x="56286" y="12989"/>
                        <a:pt x="60615" y="12989"/>
                        <a:pt x="64945" y="8659"/>
                      </a:cubicBezTo>
                      <a:cubicBezTo>
                        <a:pt x="69275" y="8659"/>
                        <a:pt x="73604" y="4330"/>
                        <a:pt x="77934" y="4330"/>
                      </a:cubicBezTo>
                      <a:cubicBezTo>
                        <a:pt x="82264" y="4330"/>
                        <a:pt x="86593" y="4330"/>
                        <a:pt x="86593" y="0"/>
                      </a:cubicBezTo>
                      <a:cubicBezTo>
                        <a:pt x="90923" y="0"/>
                        <a:pt x="90923" y="0"/>
                        <a:pt x="95253" y="0"/>
                      </a:cubicBezTo>
                      <a:cubicBezTo>
                        <a:pt x="99582" y="0"/>
                        <a:pt x="103912" y="0"/>
                        <a:pt x="103912" y="0"/>
                      </a:cubicBezTo>
                      <a:cubicBezTo>
                        <a:pt x="103912" y="0"/>
                        <a:pt x="99582" y="0"/>
                        <a:pt x="99582" y="4330"/>
                      </a:cubicBezTo>
                      <a:cubicBezTo>
                        <a:pt x="99582" y="4330"/>
                        <a:pt x="95253" y="4330"/>
                        <a:pt x="90923" y="8659"/>
                      </a:cubicBezTo>
                      <a:cubicBezTo>
                        <a:pt x="86593" y="8659"/>
                        <a:pt x="86593" y="12989"/>
                        <a:pt x="82264" y="12989"/>
                      </a:cubicBezTo>
                      <a:cubicBezTo>
                        <a:pt x="77934" y="12989"/>
                        <a:pt x="77934" y="17319"/>
                        <a:pt x="73604" y="17319"/>
                      </a:cubicBezTo>
                      <a:cubicBezTo>
                        <a:pt x="69275" y="17319"/>
                        <a:pt x="64945" y="21648"/>
                        <a:pt x="64945" y="25978"/>
                      </a:cubicBezTo>
                      <a:cubicBezTo>
                        <a:pt x="64945" y="25978"/>
                        <a:pt x="60615" y="30308"/>
                        <a:pt x="60615" y="30308"/>
                      </a:cubicBezTo>
                      <a:lnTo>
                        <a:pt x="56286" y="34637"/>
                      </a:lnTo>
                      <a:cubicBezTo>
                        <a:pt x="51956" y="38967"/>
                        <a:pt x="47626" y="38967"/>
                        <a:pt x="47626" y="43297"/>
                      </a:cubicBezTo>
                      <a:cubicBezTo>
                        <a:pt x="43297" y="47626"/>
                        <a:pt x="43297" y="51956"/>
                        <a:pt x="38967" y="51956"/>
                      </a:cubicBezTo>
                      <a:cubicBezTo>
                        <a:pt x="34637" y="56286"/>
                        <a:pt x="34637" y="60615"/>
                        <a:pt x="30308" y="64945"/>
                      </a:cubicBezTo>
                      <a:cubicBezTo>
                        <a:pt x="25978" y="73604"/>
                        <a:pt x="21648" y="77934"/>
                        <a:pt x="17319" y="86593"/>
                      </a:cubicBezTo>
                      <a:cubicBezTo>
                        <a:pt x="0" y="99582"/>
                        <a:pt x="0" y="108242"/>
                        <a:pt x="0" y="108242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9" name="Freeform: Shape 308">
                  <a:extLst>
                    <a:ext uri="{FF2B5EF4-FFF2-40B4-BE49-F238E27FC236}">
                      <a16:creationId xmlns:a16="http://schemas.microsoft.com/office/drawing/2014/main" id="{2304977A-63E2-4420-92E5-E68D8CED0431}"/>
                    </a:ext>
                  </a:extLst>
                </p:cNvPr>
                <p:cNvSpPr/>
                <p:nvPr/>
              </p:nvSpPr>
              <p:spPr>
                <a:xfrm>
                  <a:off x="17866855" y="1639199"/>
                  <a:ext cx="95252" cy="47626"/>
                </a:xfrm>
                <a:custGeom>
                  <a:avLst/>
                  <a:gdLst>
                    <a:gd name="connsiteX0" fmla="*/ 95253 w 95252"/>
                    <a:gd name="connsiteY0" fmla="*/ 8659 h 47626"/>
                    <a:gd name="connsiteX1" fmla="*/ 90923 w 95252"/>
                    <a:gd name="connsiteY1" fmla="*/ 8659 h 47626"/>
                    <a:gd name="connsiteX2" fmla="*/ 77934 w 95252"/>
                    <a:gd name="connsiteY2" fmla="*/ 8659 h 47626"/>
                    <a:gd name="connsiteX3" fmla="*/ 60615 w 95252"/>
                    <a:gd name="connsiteY3" fmla="*/ 12989 h 47626"/>
                    <a:gd name="connsiteX4" fmla="*/ 43297 w 95252"/>
                    <a:gd name="connsiteY4" fmla="*/ 17319 h 47626"/>
                    <a:gd name="connsiteX5" fmla="*/ 25978 w 95252"/>
                    <a:gd name="connsiteY5" fmla="*/ 25978 h 47626"/>
                    <a:gd name="connsiteX6" fmla="*/ 17319 w 95252"/>
                    <a:gd name="connsiteY6" fmla="*/ 30308 h 47626"/>
                    <a:gd name="connsiteX7" fmla="*/ 12989 w 95252"/>
                    <a:gd name="connsiteY7" fmla="*/ 34637 h 47626"/>
                    <a:gd name="connsiteX8" fmla="*/ 8659 w 95252"/>
                    <a:gd name="connsiteY8" fmla="*/ 38967 h 47626"/>
                    <a:gd name="connsiteX9" fmla="*/ 4330 w 95252"/>
                    <a:gd name="connsiteY9" fmla="*/ 43297 h 47626"/>
                    <a:gd name="connsiteX10" fmla="*/ 0 w 95252"/>
                    <a:gd name="connsiteY10" fmla="*/ 47626 h 47626"/>
                    <a:gd name="connsiteX11" fmla="*/ 0 w 95252"/>
                    <a:gd name="connsiteY11" fmla="*/ 43297 h 47626"/>
                    <a:gd name="connsiteX12" fmla="*/ 8659 w 95252"/>
                    <a:gd name="connsiteY12" fmla="*/ 30308 h 47626"/>
                    <a:gd name="connsiteX13" fmla="*/ 12989 w 95252"/>
                    <a:gd name="connsiteY13" fmla="*/ 21648 h 47626"/>
                    <a:gd name="connsiteX14" fmla="*/ 21648 w 95252"/>
                    <a:gd name="connsiteY14" fmla="*/ 12989 h 47626"/>
                    <a:gd name="connsiteX15" fmla="*/ 30308 w 95252"/>
                    <a:gd name="connsiteY15" fmla="*/ 8659 h 47626"/>
                    <a:gd name="connsiteX16" fmla="*/ 38967 w 95252"/>
                    <a:gd name="connsiteY16" fmla="*/ 4330 h 47626"/>
                    <a:gd name="connsiteX17" fmla="*/ 47626 w 95252"/>
                    <a:gd name="connsiteY17" fmla="*/ 0 h 47626"/>
                    <a:gd name="connsiteX18" fmla="*/ 56286 w 95252"/>
                    <a:gd name="connsiteY18" fmla="*/ 0 h 47626"/>
                    <a:gd name="connsiteX19" fmla="*/ 73604 w 95252"/>
                    <a:gd name="connsiteY19" fmla="*/ 0 h 47626"/>
                    <a:gd name="connsiteX20" fmla="*/ 95253 w 95252"/>
                    <a:gd name="connsiteY20" fmla="*/ 8659 h 4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95252" h="47626">
                      <a:moveTo>
                        <a:pt x="95253" y="8659"/>
                      </a:moveTo>
                      <a:cubicBezTo>
                        <a:pt x="95253" y="8659"/>
                        <a:pt x="95253" y="8659"/>
                        <a:pt x="90923" y="8659"/>
                      </a:cubicBezTo>
                      <a:cubicBezTo>
                        <a:pt x="86593" y="8659"/>
                        <a:pt x="82264" y="8659"/>
                        <a:pt x="77934" y="8659"/>
                      </a:cubicBezTo>
                      <a:cubicBezTo>
                        <a:pt x="73604" y="8659"/>
                        <a:pt x="64945" y="8659"/>
                        <a:pt x="60615" y="12989"/>
                      </a:cubicBezTo>
                      <a:cubicBezTo>
                        <a:pt x="56286" y="12989"/>
                        <a:pt x="47626" y="17319"/>
                        <a:pt x="43297" y="17319"/>
                      </a:cubicBezTo>
                      <a:cubicBezTo>
                        <a:pt x="38967" y="21648"/>
                        <a:pt x="30308" y="21648"/>
                        <a:pt x="25978" y="25978"/>
                      </a:cubicBezTo>
                      <a:cubicBezTo>
                        <a:pt x="21648" y="25978"/>
                        <a:pt x="21648" y="30308"/>
                        <a:pt x="17319" y="30308"/>
                      </a:cubicBezTo>
                      <a:cubicBezTo>
                        <a:pt x="12989" y="30308"/>
                        <a:pt x="12989" y="34637"/>
                        <a:pt x="12989" y="34637"/>
                      </a:cubicBezTo>
                      <a:cubicBezTo>
                        <a:pt x="12989" y="34637"/>
                        <a:pt x="8659" y="38967"/>
                        <a:pt x="8659" y="38967"/>
                      </a:cubicBezTo>
                      <a:cubicBezTo>
                        <a:pt x="8659" y="38967"/>
                        <a:pt x="4330" y="43297"/>
                        <a:pt x="4330" y="43297"/>
                      </a:cubicBezTo>
                      <a:cubicBezTo>
                        <a:pt x="4330" y="47626"/>
                        <a:pt x="0" y="47626"/>
                        <a:pt x="0" y="47626"/>
                      </a:cubicBezTo>
                      <a:cubicBezTo>
                        <a:pt x="0" y="47626"/>
                        <a:pt x="0" y="47626"/>
                        <a:pt x="0" y="43297"/>
                      </a:cubicBezTo>
                      <a:cubicBezTo>
                        <a:pt x="0" y="38967"/>
                        <a:pt x="4330" y="34637"/>
                        <a:pt x="8659" y="30308"/>
                      </a:cubicBezTo>
                      <a:cubicBezTo>
                        <a:pt x="8659" y="25978"/>
                        <a:pt x="12989" y="25978"/>
                        <a:pt x="12989" y="21648"/>
                      </a:cubicBezTo>
                      <a:cubicBezTo>
                        <a:pt x="17319" y="21648"/>
                        <a:pt x="17319" y="17319"/>
                        <a:pt x="21648" y="12989"/>
                      </a:cubicBezTo>
                      <a:cubicBezTo>
                        <a:pt x="25978" y="12989"/>
                        <a:pt x="25978" y="8659"/>
                        <a:pt x="30308" y="8659"/>
                      </a:cubicBezTo>
                      <a:cubicBezTo>
                        <a:pt x="34637" y="8659"/>
                        <a:pt x="34637" y="4330"/>
                        <a:pt x="38967" y="4330"/>
                      </a:cubicBezTo>
                      <a:cubicBezTo>
                        <a:pt x="43297" y="4330"/>
                        <a:pt x="47626" y="0"/>
                        <a:pt x="47626" y="0"/>
                      </a:cubicBezTo>
                      <a:cubicBezTo>
                        <a:pt x="51956" y="0"/>
                        <a:pt x="56286" y="0"/>
                        <a:pt x="56286" y="0"/>
                      </a:cubicBezTo>
                      <a:cubicBezTo>
                        <a:pt x="64945" y="0"/>
                        <a:pt x="69275" y="0"/>
                        <a:pt x="73604" y="0"/>
                      </a:cubicBezTo>
                      <a:cubicBezTo>
                        <a:pt x="86593" y="4330"/>
                        <a:pt x="95253" y="8659"/>
                        <a:pt x="95253" y="8659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0" name="Freeform: Shape 309">
                  <a:extLst>
                    <a:ext uri="{FF2B5EF4-FFF2-40B4-BE49-F238E27FC236}">
                      <a16:creationId xmlns:a16="http://schemas.microsoft.com/office/drawing/2014/main" id="{1F33FDD1-1A71-4CAA-BF5D-8607AAF27AE9}"/>
                    </a:ext>
                  </a:extLst>
                </p:cNvPr>
                <p:cNvSpPr/>
                <p:nvPr/>
              </p:nvSpPr>
              <p:spPr>
                <a:xfrm>
                  <a:off x="17801910" y="1756101"/>
                  <a:ext cx="56285" cy="95252"/>
                </a:xfrm>
                <a:custGeom>
                  <a:avLst/>
                  <a:gdLst>
                    <a:gd name="connsiteX0" fmla="*/ 17319 w 56285"/>
                    <a:gd name="connsiteY0" fmla="*/ 0 h 95252"/>
                    <a:gd name="connsiteX1" fmla="*/ 8659 w 56285"/>
                    <a:gd name="connsiteY1" fmla="*/ 43297 h 95252"/>
                    <a:gd name="connsiteX2" fmla="*/ 8659 w 56285"/>
                    <a:gd name="connsiteY2" fmla="*/ 56286 h 95252"/>
                    <a:gd name="connsiteX3" fmla="*/ 8659 w 56285"/>
                    <a:gd name="connsiteY3" fmla="*/ 64945 h 95252"/>
                    <a:gd name="connsiteX4" fmla="*/ 8659 w 56285"/>
                    <a:gd name="connsiteY4" fmla="*/ 69275 h 95252"/>
                    <a:gd name="connsiteX5" fmla="*/ 8659 w 56285"/>
                    <a:gd name="connsiteY5" fmla="*/ 73604 h 95252"/>
                    <a:gd name="connsiteX6" fmla="*/ 12989 w 56285"/>
                    <a:gd name="connsiteY6" fmla="*/ 77934 h 95252"/>
                    <a:gd name="connsiteX7" fmla="*/ 17319 w 56285"/>
                    <a:gd name="connsiteY7" fmla="*/ 82264 h 95252"/>
                    <a:gd name="connsiteX8" fmla="*/ 17319 w 56285"/>
                    <a:gd name="connsiteY8" fmla="*/ 82264 h 95252"/>
                    <a:gd name="connsiteX9" fmla="*/ 21648 w 56285"/>
                    <a:gd name="connsiteY9" fmla="*/ 86593 h 95252"/>
                    <a:gd name="connsiteX10" fmla="*/ 21648 w 56285"/>
                    <a:gd name="connsiteY10" fmla="*/ 86593 h 95252"/>
                    <a:gd name="connsiteX11" fmla="*/ 25978 w 56285"/>
                    <a:gd name="connsiteY11" fmla="*/ 86593 h 95252"/>
                    <a:gd name="connsiteX12" fmla="*/ 30308 w 56285"/>
                    <a:gd name="connsiteY12" fmla="*/ 86593 h 95252"/>
                    <a:gd name="connsiteX13" fmla="*/ 34637 w 56285"/>
                    <a:gd name="connsiteY13" fmla="*/ 86593 h 95252"/>
                    <a:gd name="connsiteX14" fmla="*/ 38967 w 56285"/>
                    <a:gd name="connsiteY14" fmla="*/ 86593 h 95252"/>
                    <a:gd name="connsiteX15" fmla="*/ 43297 w 56285"/>
                    <a:gd name="connsiteY15" fmla="*/ 86593 h 95252"/>
                    <a:gd name="connsiteX16" fmla="*/ 56286 w 56285"/>
                    <a:gd name="connsiteY16" fmla="*/ 82264 h 95252"/>
                    <a:gd name="connsiteX17" fmla="*/ 47626 w 56285"/>
                    <a:gd name="connsiteY17" fmla="*/ 90923 h 95252"/>
                    <a:gd name="connsiteX18" fmla="*/ 43297 w 56285"/>
                    <a:gd name="connsiteY18" fmla="*/ 95253 h 95252"/>
                    <a:gd name="connsiteX19" fmla="*/ 38967 w 56285"/>
                    <a:gd name="connsiteY19" fmla="*/ 95253 h 95252"/>
                    <a:gd name="connsiteX20" fmla="*/ 30308 w 56285"/>
                    <a:gd name="connsiteY20" fmla="*/ 95253 h 95252"/>
                    <a:gd name="connsiteX21" fmla="*/ 25978 w 56285"/>
                    <a:gd name="connsiteY21" fmla="*/ 95253 h 95252"/>
                    <a:gd name="connsiteX22" fmla="*/ 21648 w 56285"/>
                    <a:gd name="connsiteY22" fmla="*/ 95253 h 95252"/>
                    <a:gd name="connsiteX23" fmla="*/ 17319 w 56285"/>
                    <a:gd name="connsiteY23" fmla="*/ 95253 h 95252"/>
                    <a:gd name="connsiteX24" fmla="*/ 12989 w 56285"/>
                    <a:gd name="connsiteY24" fmla="*/ 90923 h 95252"/>
                    <a:gd name="connsiteX25" fmla="*/ 12989 w 56285"/>
                    <a:gd name="connsiteY25" fmla="*/ 90923 h 95252"/>
                    <a:gd name="connsiteX26" fmla="*/ 12989 w 56285"/>
                    <a:gd name="connsiteY26" fmla="*/ 90923 h 95252"/>
                    <a:gd name="connsiteX27" fmla="*/ 8659 w 56285"/>
                    <a:gd name="connsiteY27" fmla="*/ 86593 h 95252"/>
                    <a:gd name="connsiteX28" fmla="*/ 4330 w 56285"/>
                    <a:gd name="connsiteY28" fmla="*/ 82264 h 95252"/>
                    <a:gd name="connsiteX29" fmla="*/ 0 w 56285"/>
                    <a:gd name="connsiteY29" fmla="*/ 77934 h 95252"/>
                    <a:gd name="connsiteX30" fmla="*/ 0 w 56285"/>
                    <a:gd name="connsiteY30" fmla="*/ 73604 h 95252"/>
                    <a:gd name="connsiteX31" fmla="*/ 0 w 56285"/>
                    <a:gd name="connsiteY31" fmla="*/ 60615 h 95252"/>
                    <a:gd name="connsiteX32" fmla="*/ 0 w 56285"/>
                    <a:gd name="connsiteY32" fmla="*/ 47626 h 95252"/>
                    <a:gd name="connsiteX33" fmla="*/ 8659 w 56285"/>
                    <a:gd name="connsiteY33" fmla="*/ 25978 h 95252"/>
                    <a:gd name="connsiteX34" fmla="*/ 17319 w 56285"/>
                    <a:gd name="connsiteY34" fmla="*/ 0 h 95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56285" h="95252">
                      <a:moveTo>
                        <a:pt x="17319" y="0"/>
                      </a:moveTo>
                      <a:cubicBezTo>
                        <a:pt x="12989" y="12989"/>
                        <a:pt x="8659" y="30308"/>
                        <a:pt x="8659" y="43297"/>
                      </a:cubicBezTo>
                      <a:cubicBezTo>
                        <a:pt x="8659" y="47626"/>
                        <a:pt x="8659" y="51956"/>
                        <a:pt x="8659" y="56286"/>
                      </a:cubicBezTo>
                      <a:cubicBezTo>
                        <a:pt x="8659" y="60615"/>
                        <a:pt x="8659" y="64945"/>
                        <a:pt x="8659" y="64945"/>
                      </a:cubicBezTo>
                      <a:cubicBezTo>
                        <a:pt x="8659" y="64945"/>
                        <a:pt x="8659" y="69275"/>
                        <a:pt x="8659" y="69275"/>
                      </a:cubicBezTo>
                      <a:cubicBezTo>
                        <a:pt x="8659" y="69275"/>
                        <a:pt x="8659" y="73604"/>
                        <a:pt x="8659" y="73604"/>
                      </a:cubicBezTo>
                      <a:cubicBezTo>
                        <a:pt x="8659" y="73604"/>
                        <a:pt x="8659" y="77934"/>
                        <a:pt x="12989" y="77934"/>
                      </a:cubicBezTo>
                      <a:lnTo>
                        <a:pt x="17319" y="82264"/>
                      </a:lnTo>
                      <a:lnTo>
                        <a:pt x="17319" y="82264"/>
                      </a:lnTo>
                      <a:lnTo>
                        <a:pt x="21648" y="86593"/>
                      </a:lnTo>
                      <a:lnTo>
                        <a:pt x="21648" y="86593"/>
                      </a:lnTo>
                      <a:cubicBezTo>
                        <a:pt x="21648" y="86593"/>
                        <a:pt x="21648" y="86593"/>
                        <a:pt x="25978" y="86593"/>
                      </a:cubicBezTo>
                      <a:lnTo>
                        <a:pt x="30308" y="86593"/>
                      </a:lnTo>
                      <a:cubicBezTo>
                        <a:pt x="30308" y="86593"/>
                        <a:pt x="34637" y="86593"/>
                        <a:pt x="34637" y="86593"/>
                      </a:cubicBezTo>
                      <a:cubicBezTo>
                        <a:pt x="34637" y="86593"/>
                        <a:pt x="38967" y="86593"/>
                        <a:pt x="38967" y="86593"/>
                      </a:cubicBezTo>
                      <a:cubicBezTo>
                        <a:pt x="38967" y="86593"/>
                        <a:pt x="43297" y="86593"/>
                        <a:pt x="43297" y="86593"/>
                      </a:cubicBezTo>
                      <a:cubicBezTo>
                        <a:pt x="47626" y="86593"/>
                        <a:pt x="51956" y="82264"/>
                        <a:pt x="56286" y="82264"/>
                      </a:cubicBezTo>
                      <a:cubicBezTo>
                        <a:pt x="51956" y="86593"/>
                        <a:pt x="51956" y="86593"/>
                        <a:pt x="47626" y="90923"/>
                      </a:cubicBezTo>
                      <a:cubicBezTo>
                        <a:pt x="47626" y="90923"/>
                        <a:pt x="43297" y="90923"/>
                        <a:pt x="43297" y="95253"/>
                      </a:cubicBezTo>
                      <a:cubicBezTo>
                        <a:pt x="43297" y="95253"/>
                        <a:pt x="38967" y="95253"/>
                        <a:pt x="38967" y="95253"/>
                      </a:cubicBezTo>
                      <a:cubicBezTo>
                        <a:pt x="38967" y="95253"/>
                        <a:pt x="34637" y="95253"/>
                        <a:pt x="30308" y="95253"/>
                      </a:cubicBezTo>
                      <a:lnTo>
                        <a:pt x="25978" y="95253"/>
                      </a:lnTo>
                      <a:cubicBezTo>
                        <a:pt x="25978" y="95253"/>
                        <a:pt x="21648" y="95253"/>
                        <a:pt x="21648" y="95253"/>
                      </a:cubicBezTo>
                      <a:lnTo>
                        <a:pt x="17319" y="95253"/>
                      </a:lnTo>
                      <a:lnTo>
                        <a:pt x="12989" y="90923"/>
                      </a:lnTo>
                      <a:lnTo>
                        <a:pt x="12989" y="90923"/>
                      </a:lnTo>
                      <a:lnTo>
                        <a:pt x="12989" y="90923"/>
                      </a:lnTo>
                      <a:lnTo>
                        <a:pt x="8659" y="86593"/>
                      </a:lnTo>
                      <a:cubicBezTo>
                        <a:pt x="8659" y="86593"/>
                        <a:pt x="8659" y="82264"/>
                        <a:pt x="4330" y="82264"/>
                      </a:cubicBezTo>
                      <a:cubicBezTo>
                        <a:pt x="4330" y="82264"/>
                        <a:pt x="4330" y="77934"/>
                        <a:pt x="0" y="77934"/>
                      </a:cubicBezTo>
                      <a:cubicBezTo>
                        <a:pt x="0" y="77934"/>
                        <a:pt x="0" y="73604"/>
                        <a:pt x="0" y="73604"/>
                      </a:cubicBezTo>
                      <a:cubicBezTo>
                        <a:pt x="0" y="69275"/>
                        <a:pt x="0" y="64945"/>
                        <a:pt x="0" y="60615"/>
                      </a:cubicBezTo>
                      <a:cubicBezTo>
                        <a:pt x="0" y="56286"/>
                        <a:pt x="0" y="51956"/>
                        <a:pt x="0" y="47626"/>
                      </a:cubicBezTo>
                      <a:cubicBezTo>
                        <a:pt x="0" y="38967"/>
                        <a:pt x="4330" y="30308"/>
                        <a:pt x="8659" y="25978"/>
                      </a:cubicBezTo>
                      <a:cubicBezTo>
                        <a:pt x="12989" y="21648"/>
                        <a:pt x="12989" y="8659"/>
                        <a:pt x="17319" y="0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1" name="Freeform: Shape 310">
                  <a:extLst>
                    <a:ext uri="{FF2B5EF4-FFF2-40B4-BE49-F238E27FC236}">
                      <a16:creationId xmlns:a16="http://schemas.microsoft.com/office/drawing/2014/main" id="{31A8CE87-3353-487B-BACE-C074508ADEF3}"/>
                    </a:ext>
                  </a:extLst>
                </p:cNvPr>
                <p:cNvSpPr/>
                <p:nvPr/>
              </p:nvSpPr>
              <p:spPr>
                <a:xfrm>
                  <a:off x="17845207" y="1703663"/>
                  <a:ext cx="151538" cy="208305"/>
                </a:xfrm>
                <a:custGeom>
                  <a:avLst/>
                  <a:gdLst>
                    <a:gd name="connsiteX0" fmla="*/ 151538 w 151538"/>
                    <a:gd name="connsiteY0" fmla="*/ 481 h 208305"/>
                    <a:gd name="connsiteX1" fmla="*/ 134220 w 151538"/>
                    <a:gd name="connsiteY1" fmla="*/ 481 h 208305"/>
                    <a:gd name="connsiteX2" fmla="*/ 112571 w 151538"/>
                    <a:gd name="connsiteY2" fmla="*/ 4811 h 208305"/>
                    <a:gd name="connsiteX3" fmla="*/ 86593 w 151538"/>
                    <a:gd name="connsiteY3" fmla="*/ 17800 h 208305"/>
                    <a:gd name="connsiteX4" fmla="*/ 60615 w 151538"/>
                    <a:gd name="connsiteY4" fmla="*/ 39448 h 208305"/>
                    <a:gd name="connsiteX5" fmla="*/ 47626 w 151538"/>
                    <a:gd name="connsiteY5" fmla="*/ 52437 h 208305"/>
                    <a:gd name="connsiteX6" fmla="*/ 38967 w 151538"/>
                    <a:gd name="connsiteY6" fmla="*/ 65426 h 208305"/>
                    <a:gd name="connsiteX7" fmla="*/ 30308 w 151538"/>
                    <a:gd name="connsiteY7" fmla="*/ 82745 h 208305"/>
                    <a:gd name="connsiteX8" fmla="*/ 21648 w 151538"/>
                    <a:gd name="connsiteY8" fmla="*/ 100064 h 208305"/>
                    <a:gd name="connsiteX9" fmla="*/ 12989 w 151538"/>
                    <a:gd name="connsiteY9" fmla="*/ 139030 h 208305"/>
                    <a:gd name="connsiteX10" fmla="*/ 25978 w 151538"/>
                    <a:gd name="connsiteY10" fmla="*/ 173668 h 208305"/>
                    <a:gd name="connsiteX11" fmla="*/ 38967 w 151538"/>
                    <a:gd name="connsiteY11" fmla="*/ 186657 h 208305"/>
                    <a:gd name="connsiteX12" fmla="*/ 56286 w 151538"/>
                    <a:gd name="connsiteY12" fmla="*/ 195316 h 208305"/>
                    <a:gd name="connsiteX13" fmla="*/ 69275 w 151538"/>
                    <a:gd name="connsiteY13" fmla="*/ 190987 h 208305"/>
                    <a:gd name="connsiteX14" fmla="*/ 82264 w 151538"/>
                    <a:gd name="connsiteY14" fmla="*/ 182327 h 208305"/>
                    <a:gd name="connsiteX15" fmla="*/ 95253 w 151538"/>
                    <a:gd name="connsiteY15" fmla="*/ 156349 h 208305"/>
                    <a:gd name="connsiteX16" fmla="*/ 99582 w 151538"/>
                    <a:gd name="connsiteY16" fmla="*/ 130371 h 208305"/>
                    <a:gd name="connsiteX17" fmla="*/ 95253 w 151538"/>
                    <a:gd name="connsiteY17" fmla="*/ 121712 h 208305"/>
                    <a:gd name="connsiteX18" fmla="*/ 86593 w 151538"/>
                    <a:gd name="connsiteY18" fmla="*/ 121712 h 208305"/>
                    <a:gd name="connsiteX19" fmla="*/ 77934 w 151538"/>
                    <a:gd name="connsiteY19" fmla="*/ 130371 h 208305"/>
                    <a:gd name="connsiteX20" fmla="*/ 73604 w 151538"/>
                    <a:gd name="connsiteY20" fmla="*/ 134701 h 208305"/>
                    <a:gd name="connsiteX21" fmla="*/ 77934 w 151538"/>
                    <a:gd name="connsiteY21" fmla="*/ 130371 h 208305"/>
                    <a:gd name="connsiteX22" fmla="*/ 86593 w 151538"/>
                    <a:gd name="connsiteY22" fmla="*/ 121712 h 208305"/>
                    <a:gd name="connsiteX23" fmla="*/ 95253 w 151538"/>
                    <a:gd name="connsiteY23" fmla="*/ 121712 h 208305"/>
                    <a:gd name="connsiteX24" fmla="*/ 99582 w 151538"/>
                    <a:gd name="connsiteY24" fmla="*/ 134701 h 208305"/>
                    <a:gd name="connsiteX25" fmla="*/ 99582 w 151538"/>
                    <a:gd name="connsiteY25" fmla="*/ 160679 h 208305"/>
                    <a:gd name="connsiteX26" fmla="*/ 86593 w 151538"/>
                    <a:gd name="connsiteY26" fmla="*/ 190987 h 208305"/>
                    <a:gd name="connsiteX27" fmla="*/ 73604 w 151538"/>
                    <a:gd name="connsiteY27" fmla="*/ 203976 h 208305"/>
                    <a:gd name="connsiteX28" fmla="*/ 51956 w 151538"/>
                    <a:gd name="connsiteY28" fmla="*/ 208305 h 208305"/>
                    <a:gd name="connsiteX29" fmla="*/ 43297 w 151538"/>
                    <a:gd name="connsiteY29" fmla="*/ 203976 h 208305"/>
                    <a:gd name="connsiteX30" fmla="*/ 38967 w 151538"/>
                    <a:gd name="connsiteY30" fmla="*/ 203976 h 208305"/>
                    <a:gd name="connsiteX31" fmla="*/ 34637 w 151538"/>
                    <a:gd name="connsiteY31" fmla="*/ 199646 h 208305"/>
                    <a:gd name="connsiteX32" fmla="*/ 17319 w 151538"/>
                    <a:gd name="connsiteY32" fmla="*/ 186657 h 208305"/>
                    <a:gd name="connsiteX33" fmla="*/ 4330 w 151538"/>
                    <a:gd name="connsiteY33" fmla="*/ 169338 h 208305"/>
                    <a:gd name="connsiteX34" fmla="*/ 0 w 151538"/>
                    <a:gd name="connsiteY34" fmla="*/ 147690 h 208305"/>
                    <a:gd name="connsiteX35" fmla="*/ 12989 w 151538"/>
                    <a:gd name="connsiteY35" fmla="*/ 108723 h 208305"/>
                    <a:gd name="connsiteX36" fmla="*/ 21648 w 151538"/>
                    <a:gd name="connsiteY36" fmla="*/ 91404 h 208305"/>
                    <a:gd name="connsiteX37" fmla="*/ 30308 w 151538"/>
                    <a:gd name="connsiteY37" fmla="*/ 74085 h 208305"/>
                    <a:gd name="connsiteX38" fmla="*/ 43297 w 151538"/>
                    <a:gd name="connsiteY38" fmla="*/ 56767 h 208305"/>
                    <a:gd name="connsiteX39" fmla="*/ 56286 w 151538"/>
                    <a:gd name="connsiteY39" fmla="*/ 43778 h 208305"/>
                    <a:gd name="connsiteX40" fmla="*/ 82264 w 151538"/>
                    <a:gd name="connsiteY40" fmla="*/ 22129 h 208305"/>
                    <a:gd name="connsiteX41" fmla="*/ 108242 w 151538"/>
                    <a:gd name="connsiteY41" fmla="*/ 13470 h 208305"/>
                    <a:gd name="connsiteX42" fmla="*/ 129890 w 151538"/>
                    <a:gd name="connsiteY42" fmla="*/ 13470 h 208305"/>
                    <a:gd name="connsiteX43" fmla="*/ 151538 w 151538"/>
                    <a:gd name="connsiteY43" fmla="*/ 481 h 208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151538" h="208305">
                      <a:moveTo>
                        <a:pt x="151538" y="481"/>
                      </a:moveTo>
                      <a:cubicBezTo>
                        <a:pt x="151538" y="481"/>
                        <a:pt x="147209" y="481"/>
                        <a:pt x="134220" y="481"/>
                      </a:cubicBezTo>
                      <a:cubicBezTo>
                        <a:pt x="129890" y="481"/>
                        <a:pt x="121231" y="481"/>
                        <a:pt x="112571" y="4811"/>
                      </a:cubicBezTo>
                      <a:cubicBezTo>
                        <a:pt x="103912" y="9140"/>
                        <a:pt x="95253" y="9140"/>
                        <a:pt x="86593" y="17800"/>
                      </a:cubicBezTo>
                      <a:cubicBezTo>
                        <a:pt x="77934" y="22129"/>
                        <a:pt x="69275" y="30789"/>
                        <a:pt x="60615" y="39448"/>
                      </a:cubicBezTo>
                      <a:cubicBezTo>
                        <a:pt x="56286" y="43778"/>
                        <a:pt x="51956" y="48107"/>
                        <a:pt x="47626" y="52437"/>
                      </a:cubicBezTo>
                      <a:cubicBezTo>
                        <a:pt x="43297" y="56767"/>
                        <a:pt x="38967" y="61096"/>
                        <a:pt x="38967" y="65426"/>
                      </a:cubicBezTo>
                      <a:cubicBezTo>
                        <a:pt x="34637" y="69756"/>
                        <a:pt x="34637" y="78415"/>
                        <a:pt x="30308" y="82745"/>
                      </a:cubicBezTo>
                      <a:cubicBezTo>
                        <a:pt x="25978" y="87074"/>
                        <a:pt x="25978" y="95734"/>
                        <a:pt x="21648" y="100064"/>
                      </a:cubicBezTo>
                      <a:cubicBezTo>
                        <a:pt x="17319" y="113053"/>
                        <a:pt x="12989" y="126041"/>
                        <a:pt x="12989" y="139030"/>
                      </a:cubicBezTo>
                      <a:cubicBezTo>
                        <a:pt x="12989" y="152019"/>
                        <a:pt x="17319" y="165009"/>
                        <a:pt x="25978" y="173668"/>
                      </a:cubicBezTo>
                      <a:cubicBezTo>
                        <a:pt x="30308" y="177998"/>
                        <a:pt x="34637" y="182327"/>
                        <a:pt x="38967" y="186657"/>
                      </a:cubicBezTo>
                      <a:cubicBezTo>
                        <a:pt x="43297" y="190987"/>
                        <a:pt x="51956" y="190987"/>
                        <a:pt x="56286" y="195316"/>
                      </a:cubicBezTo>
                      <a:cubicBezTo>
                        <a:pt x="60615" y="195316"/>
                        <a:pt x="64945" y="195316"/>
                        <a:pt x="69275" y="190987"/>
                      </a:cubicBezTo>
                      <a:cubicBezTo>
                        <a:pt x="73604" y="186657"/>
                        <a:pt x="77934" y="186657"/>
                        <a:pt x="82264" y="182327"/>
                      </a:cubicBezTo>
                      <a:cubicBezTo>
                        <a:pt x="90923" y="173668"/>
                        <a:pt x="95253" y="165009"/>
                        <a:pt x="95253" y="156349"/>
                      </a:cubicBezTo>
                      <a:cubicBezTo>
                        <a:pt x="99582" y="147690"/>
                        <a:pt x="99582" y="139030"/>
                        <a:pt x="99582" y="130371"/>
                      </a:cubicBezTo>
                      <a:cubicBezTo>
                        <a:pt x="99582" y="126041"/>
                        <a:pt x="99582" y="121712"/>
                        <a:pt x="95253" y="121712"/>
                      </a:cubicBezTo>
                      <a:cubicBezTo>
                        <a:pt x="95253" y="121712"/>
                        <a:pt x="90923" y="121712"/>
                        <a:pt x="86593" y="121712"/>
                      </a:cubicBezTo>
                      <a:cubicBezTo>
                        <a:pt x="82264" y="126041"/>
                        <a:pt x="77934" y="126041"/>
                        <a:pt x="77934" y="130371"/>
                      </a:cubicBezTo>
                      <a:cubicBezTo>
                        <a:pt x="77934" y="134701"/>
                        <a:pt x="73604" y="134701"/>
                        <a:pt x="73604" y="134701"/>
                      </a:cubicBezTo>
                      <a:cubicBezTo>
                        <a:pt x="73604" y="134701"/>
                        <a:pt x="73604" y="134701"/>
                        <a:pt x="77934" y="130371"/>
                      </a:cubicBezTo>
                      <a:cubicBezTo>
                        <a:pt x="77934" y="126041"/>
                        <a:pt x="82264" y="126041"/>
                        <a:pt x="86593" y="121712"/>
                      </a:cubicBezTo>
                      <a:cubicBezTo>
                        <a:pt x="90923" y="121712"/>
                        <a:pt x="90923" y="117382"/>
                        <a:pt x="95253" y="121712"/>
                      </a:cubicBezTo>
                      <a:cubicBezTo>
                        <a:pt x="99582" y="126041"/>
                        <a:pt x="99582" y="130371"/>
                        <a:pt x="99582" y="134701"/>
                      </a:cubicBezTo>
                      <a:cubicBezTo>
                        <a:pt x="99582" y="143360"/>
                        <a:pt x="99582" y="152019"/>
                        <a:pt x="99582" y="160679"/>
                      </a:cubicBezTo>
                      <a:cubicBezTo>
                        <a:pt x="95253" y="169338"/>
                        <a:pt x="90923" y="182327"/>
                        <a:pt x="86593" y="190987"/>
                      </a:cubicBezTo>
                      <a:cubicBezTo>
                        <a:pt x="82264" y="195316"/>
                        <a:pt x="77934" y="199646"/>
                        <a:pt x="73604" y="203976"/>
                      </a:cubicBezTo>
                      <a:cubicBezTo>
                        <a:pt x="69275" y="208305"/>
                        <a:pt x="60615" y="208305"/>
                        <a:pt x="51956" y="208305"/>
                      </a:cubicBezTo>
                      <a:cubicBezTo>
                        <a:pt x="47626" y="208305"/>
                        <a:pt x="43297" y="208305"/>
                        <a:pt x="43297" y="203976"/>
                      </a:cubicBezTo>
                      <a:lnTo>
                        <a:pt x="38967" y="203976"/>
                      </a:lnTo>
                      <a:lnTo>
                        <a:pt x="34637" y="199646"/>
                      </a:lnTo>
                      <a:cubicBezTo>
                        <a:pt x="30308" y="195316"/>
                        <a:pt x="21648" y="190987"/>
                        <a:pt x="17319" y="186657"/>
                      </a:cubicBezTo>
                      <a:cubicBezTo>
                        <a:pt x="12989" y="182327"/>
                        <a:pt x="8659" y="173668"/>
                        <a:pt x="4330" y="169338"/>
                      </a:cubicBezTo>
                      <a:cubicBezTo>
                        <a:pt x="0" y="160679"/>
                        <a:pt x="0" y="156349"/>
                        <a:pt x="0" y="147690"/>
                      </a:cubicBezTo>
                      <a:cubicBezTo>
                        <a:pt x="0" y="134701"/>
                        <a:pt x="4330" y="121712"/>
                        <a:pt x="12989" y="108723"/>
                      </a:cubicBezTo>
                      <a:cubicBezTo>
                        <a:pt x="17319" y="104393"/>
                        <a:pt x="17319" y="95734"/>
                        <a:pt x="21648" y="91404"/>
                      </a:cubicBezTo>
                      <a:cubicBezTo>
                        <a:pt x="25978" y="87074"/>
                        <a:pt x="25978" y="78415"/>
                        <a:pt x="30308" y="74085"/>
                      </a:cubicBezTo>
                      <a:cubicBezTo>
                        <a:pt x="34637" y="69756"/>
                        <a:pt x="38967" y="65426"/>
                        <a:pt x="43297" y="56767"/>
                      </a:cubicBezTo>
                      <a:cubicBezTo>
                        <a:pt x="47626" y="52437"/>
                        <a:pt x="51956" y="48107"/>
                        <a:pt x="56286" y="43778"/>
                      </a:cubicBezTo>
                      <a:cubicBezTo>
                        <a:pt x="64945" y="35118"/>
                        <a:pt x="73604" y="26459"/>
                        <a:pt x="82264" y="22129"/>
                      </a:cubicBezTo>
                      <a:cubicBezTo>
                        <a:pt x="90923" y="17800"/>
                        <a:pt x="99582" y="13470"/>
                        <a:pt x="108242" y="13470"/>
                      </a:cubicBezTo>
                      <a:cubicBezTo>
                        <a:pt x="116901" y="13470"/>
                        <a:pt x="125560" y="13470"/>
                        <a:pt x="129890" y="13470"/>
                      </a:cubicBezTo>
                      <a:cubicBezTo>
                        <a:pt x="147209" y="-3849"/>
                        <a:pt x="151538" y="481"/>
                        <a:pt x="151538" y="481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2" name="Freeform: Shape 311">
                  <a:extLst>
                    <a:ext uri="{FF2B5EF4-FFF2-40B4-BE49-F238E27FC236}">
                      <a16:creationId xmlns:a16="http://schemas.microsoft.com/office/drawing/2014/main" id="{84AE421F-2C69-4A0D-9A1B-6597550402B5}"/>
                    </a:ext>
                  </a:extLst>
                </p:cNvPr>
                <p:cNvSpPr/>
                <p:nvPr/>
              </p:nvSpPr>
              <p:spPr>
                <a:xfrm>
                  <a:off x="17555119" y="2111134"/>
                  <a:ext cx="17318" cy="51956"/>
                </a:xfrm>
                <a:custGeom>
                  <a:avLst/>
                  <a:gdLst>
                    <a:gd name="connsiteX0" fmla="*/ 17319 w 17318"/>
                    <a:gd name="connsiteY0" fmla="*/ 0 h 51956"/>
                    <a:gd name="connsiteX1" fmla="*/ 17319 w 17318"/>
                    <a:gd name="connsiteY1" fmla="*/ 8659 h 51956"/>
                    <a:gd name="connsiteX2" fmla="*/ 12989 w 17318"/>
                    <a:gd name="connsiteY2" fmla="*/ 25978 h 51956"/>
                    <a:gd name="connsiteX3" fmla="*/ 8659 w 17318"/>
                    <a:gd name="connsiteY3" fmla="*/ 34637 h 51956"/>
                    <a:gd name="connsiteX4" fmla="*/ 4330 w 17318"/>
                    <a:gd name="connsiteY4" fmla="*/ 43297 h 51956"/>
                    <a:gd name="connsiteX5" fmla="*/ 0 w 17318"/>
                    <a:gd name="connsiteY5" fmla="*/ 51956 h 51956"/>
                    <a:gd name="connsiteX6" fmla="*/ 0 w 17318"/>
                    <a:gd name="connsiteY6" fmla="*/ 43297 h 51956"/>
                    <a:gd name="connsiteX7" fmla="*/ 0 w 17318"/>
                    <a:gd name="connsiteY7" fmla="*/ 34637 h 51956"/>
                    <a:gd name="connsiteX8" fmla="*/ 4330 w 17318"/>
                    <a:gd name="connsiteY8" fmla="*/ 25978 h 51956"/>
                    <a:gd name="connsiteX9" fmla="*/ 12989 w 17318"/>
                    <a:gd name="connsiteY9" fmla="*/ 8659 h 51956"/>
                    <a:gd name="connsiteX10" fmla="*/ 17319 w 17318"/>
                    <a:gd name="connsiteY10" fmla="*/ 0 h 51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7318" h="51956">
                      <a:moveTo>
                        <a:pt x="17319" y="0"/>
                      </a:moveTo>
                      <a:cubicBezTo>
                        <a:pt x="17319" y="0"/>
                        <a:pt x="17319" y="4330"/>
                        <a:pt x="17319" y="8659"/>
                      </a:cubicBezTo>
                      <a:cubicBezTo>
                        <a:pt x="17319" y="12989"/>
                        <a:pt x="12989" y="21648"/>
                        <a:pt x="12989" y="25978"/>
                      </a:cubicBezTo>
                      <a:cubicBezTo>
                        <a:pt x="12989" y="30308"/>
                        <a:pt x="8659" y="30308"/>
                        <a:pt x="8659" y="34637"/>
                      </a:cubicBezTo>
                      <a:cubicBezTo>
                        <a:pt x="8659" y="38967"/>
                        <a:pt x="4330" y="38967"/>
                        <a:pt x="4330" y="43297"/>
                      </a:cubicBezTo>
                      <a:cubicBezTo>
                        <a:pt x="4330" y="47626"/>
                        <a:pt x="0" y="51956"/>
                        <a:pt x="0" y="51956"/>
                      </a:cubicBezTo>
                      <a:cubicBezTo>
                        <a:pt x="0" y="51956"/>
                        <a:pt x="0" y="47626"/>
                        <a:pt x="0" y="43297"/>
                      </a:cubicBezTo>
                      <a:cubicBezTo>
                        <a:pt x="0" y="38967"/>
                        <a:pt x="0" y="38967"/>
                        <a:pt x="0" y="34637"/>
                      </a:cubicBezTo>
                      <a:cubicBezTo>
                        <a:pt x="0" y="30308"/>
                        <a:pt x="0" y="30308"/>
                        <a:pt x="4330" y="25978"/>
                      </a:cubicBezTo>
                      <a:cubicBezTo>
                        <a:pt x="8659" y="21648"/>
                        <a:pt x="8659" y="12989"/>
                        <a:pt x="12989" y="8659"/>
                      </a:cubicBezTo>
                      <a:cubicBezTo>
                        <a:pt x="17319" y="4330"/>
                        <a:pt x="17319" y="0"/>
                        <a:pt x="17319" y="0"/>
                      </a:cubicBezTo>
                      <a:close/>
                    </a:path>
                  </a:pathLst>
                </a:custGeom>
                <a:solidFill>
                  <a:srgbClr val="B48662"/>
                </a:solidFill>
                <a:ln w="4319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2E56B152-D4EF-45EC-803D-51D397B3B9E1}"/>
                  </a:ext>
                </a:extLst>
              </p:cNvPr>
              <p:cNvSpPr/>
              <p:nvPr/>
            </p:nvSpPr>
            <p:spPr>
              <a:xfrm>
                <a:off x="17380607" y="1565595"/>
                <a:ext cx="633457" cy="692266"/>
              </a:xfrm>
              <a:custGeom>
                <a:avLst/>
                <a:gdLst>
                  <a:gd name="connsiteX0" fmla="*/ 564182 w 633457"/>
                  <a:gd name="connsiteY0" fmla="*/ 220813 h 692266"/>
                  <a:gd name="connsiteX1" fmla="*/ 503567 w 633457"/>
                  <a:gd name="connsiteY1" fmla="*/ 281429 h 692266"/>
                  <a:gd name="connsiteX2" fmla="*/ 538204 w 633457"/>
                  <a:gd name="connsiteY2" fmla="*/ 173187 h 692266"/>
                  <a:gd name="connsiteX3" fmla="*/ 629127 w 633457"/>
                  <a:gd name="connsiteY3" fmla="*/ 151538 h 692266"/>
                  <a:gd name="connsiteX4" fmla="*/ 616138 w 633457"/>
                  <a:gd name="connsiteY4" fmla="*/ 138549 h 692266"/>
                  <a:gd name="connsiteX5" fmla="*/ 616138 w 633457"/>
                  <a:gd name="connsiteY5" fmla="*/ 125560 h 692266"/>
                  <a:gd name="connsiteX6" fmla="*/ 447281 w 633457"/>
                  <a:gd name="connsiteY6" fmla="*/ 272769 h 692266"/>
                  <a:gd name="connsiteX7" fmla="*/ 473259 w 633457"/>
                  <a:gd name="connsiteY7" fmla="*/ 194835 h 692266"/>
                  <a:gd name="connsiteX8" fmla="*/ 507897 w 633457"/>
                  <a:gd name="connsiteY8" fmla="*/ 116901 h 692266"/>
                  <a:gd name="connsiteX9" fmla="*/ 590160 w 633457"/>
                  <a:gd name="connsiteY9" fmla="*/ 90923 h 692266"/>
                  <a:gd name="connsiteX10" fmla="*/ 577171 w 633457"/>
                  <a:gd name="connsiteY10" fmla="*/ 86593 h 692266"/>
                  <a:gd name="connsiteX11" fmla="*/ 572842 w 633457"/>
                  <a:gd name="connsiteY11" fmla="*/ 69275 h 692266"/>
                  <a:gd name="connsiteX12" fmla="*/ 468930 w 633457"/>
                  <a:gd name="connsiteY12" fmla="*/ 103912 h 692266"/>
                  <a:gd name="connsiteX13" fmla="*/ 442952 w 633457"/>
                  <a:gd name="connsiteY13" fmla="*/ 69275 h 692266"/>
                  <a:gd name="connsiteX14" fmla="*/ 503567 w 633457"/>
                  <a:gd name="connsiteY14" fmla="*/ 25978 h 692266"/>
                  <a:gd name="connsiteX15" fmla="*/ 499237 w 633457"/>
                  <a:gd name="connsiteY15" fmla="*/ 25978 h 692266"/>
                  <a:gd name="connsiteX16" fmla="*/ 490578 w 633457"/>
                  <a:gd name="connsiteY16" fmla="*/ 0 h 692266"/>
                  <a:gd name="connsiteX17" fmla="*/ 360688 w 633457"/>
                  <a:gd name="connsiteY17" fmla="*/ 82264 h 692266"/>
                  <a:gd name="connsiteX18" fmla="*/ 365018 w 633457"/>
                  <a:gd name="connsiteY18" fmla="*/ 4330 h 692266"/>
                  <a:gd name="connsiteX19" fmla="*/ 347699 w 633457"/>
                  <a:gd name="connsiteY19" fmla="*/ 116901 h 692266"/>
                  <a:gd name="connsiteX20" fmla="*/ 334710 w 633457"/>
                  <a:gd name="connsiteY20" fmla="*/ 116901 h 692266"/>
                  <a:gd name="connsiteX21" fmla="*/ 343369 w 633457"/>
                  <a:gd name="connsiteY21" fmla="*/ 116901 h 692266"/>
                  <a:gd name="connsiteX22" fmla="*/ 473259 w 633457"/>
                  <a:gd name="connsiteY22" fmla="*/ 125560 h 692266"/>
                  <a:gd name="connsiteX23" fmla="*/ 429963 w 633457"/>
                  <a:gd name="connsiteY23" fmla="*/ 168857 h 692266"/>
                  <a:gd name="connsiteX24" fmla="*/ 343369 w 633457"/>
                  <a:gd name="connsiteY24" fmla="*/ 160198 h 692266"/>
                  <a:gd name="connsiteX25" fmla="*/ 390996 w 633457"/>
                  <a:gd name="connsiteY25" fmla="*/ 277099 h 692266"/>
                  <a:gd name="connsiteX26" fmla="*/ 282754 w 633457"/>
                  <a:gd name="connsiteY26" fmla="*/ 216484 h 692266"/>
                  <a:gd name="connsiteX27" fmla="*/ 326051 w 633457"/>
                  <a:gd name="connsiteY27" fmla="*/ 329055 h 692266"/>
                  <a:gd name="connsiteX28" fmla="*/ 252446 w 633457"/>
                  <a:gd name="connsiteY28" fmla="*/ 454615 h 692266"/>
                  <a:gd name="connsiteX29" fmla="*/ 256776 w 633457"/>
                  <a:gd name="connsiteY29" fmla="*/ 454615 h 692266"/>
                  <a:gd name="connsiteX30" fmla="*/ 339040 w 633457"/>
                  <a:gd name="connsiteY30" fmla="*/ 359363 h 692266"/>
                  <a:gd name="connsiteX31" fmla="*/ 321721 w 633457"/>
                  <a:gd name="connsiteY31" fmla="*/ 497912 h 692266"/>
                  <a:gd name="connsiteX32" fmla="*/ 200490 w 633457"/>
                  <a:gd name="connsiteY32" fmla="*/ 536879 h 692266"/>
                  <a:gd name="connsiteX33" fmla="*/ 200490 w 633457"/>
                  <a:gd name="connsiteY33" fmla="*/ 536879 h 692266"/>
                  <a:gd name="connsiteX34" fmla="*/ 187501 w 633457"/>
                  <a:gd name="connsiteY34" fmla="*/ 554198 h 692266"/>
                  <a:gd name="connsiteX35" fmla="*/ 152864 w 633457"/>
                  <a:gd name="connsiteY35" fmla="*/ 554198 h 692266"/>
                  <a:gd name="connsiteX36" fmla="*/ 165853 w 633457"/>
                  <a:gd name="connsiteY36" fmla="*/ 575846 h 692266"/>
                  <a:gd name="connsiteX37" fmla="*/ 66270 w 633457"/>
                  <a:gd name="connsiteY37" fmla="*/ 627802 h 692266"/>
                  <a:gd name="connsiteX38" fmla="*/ 53281 w 633457"/>
                  <a:gd name="connsiteY38" fmla="*/ 562857 h 692266"/>
                  <a:gd name="connsiteX39" fmla="*/ 14314 w 633457"/>
                  <a:gd name="connsiteY39" fmla="*/ 567187 h 692266"/>
                  <a:gd name="connsiteX40" fmla="*/ 5655 w 633457"/>
                  <a:gd name="connsiteY40" fmla="*/ 688418 h 692266"/>
                  <a:gd name="connsiteX41" fmla="*/ 174512 w 633457"/>
                  <a:gd name="connsiteY41" fmla="*/ 688418 h 692266"/>
                  <a:gd name="connsiteX42" fmla="*/ 386666 w 633457"/>
                  <a:gd name="connsiteY42" fmla="*/ 484923 h 692266"/>
                  <a:gd name="connsiteX43" fmla="*/ 451611 w 633457"/>
                  <a:gd name="connsiteY43" fmla="*/ 406989 h 692266"/>
                  <a:gd name="connsiteX44" fmla="*/ 607479 w 633457"/>
                  <a:gd name="connsiteY44" fmla="*/ 316066 h 692266"/>
                  <a:gd name="connsiteX45" fmla="*/ 633457 w 633457"/>
                  <a:gd name="connsiteY45" fmla="*/ 199165 h 692266"/>
                  <a:gd name="connsiteX46" fmla="*/ 564182 w 633457"/>
                  <a:gd name="connsiteY46" fmla="*/ 220813 h 69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33457" h="692266">
                    <a:moveTo>
                      <a:pt x="564182" y="220813"/>
                    </a:moveTo>
                    <a:cubicBezTo>
                      <a:pt x="546864" y="255451"/>
                      <a:pt x="516556" y="290088"/>
                      <a:pt x="503567" y="281429"/>
                    </a:cubicBezTo>
                    <a:cubicBezTo>
                      <a:pt x="490578" y="272769"/>
                      <a:pt x="481919" y="229473"/>
                      <a:pt x="538204" y="173187"/>
                    </a:cubicBezTo>
                    <a:cubicBezTo>
                      <a:pt x="572842" y="138549"/>
                      <a:pt x="607479" y="142879"/>
                      <a:pt x="629127" y="151538"/>
                    </a:cubicBezTo>
                    <a:cubicBezTo>
                      <a:pt x="624798" y="147209"/>
                      <a:pt x="620468" y="142879"/>
                      <a:pt x="616138" y="138549"/>
                    </a:cubicBezTo>
                    <a:cubicBezTo>
                      <a:pt x="616138" y="134220"/>
                      <a:pt x="616138" y="129890"/>
                      <a:pt x="616138" y="125560"/>
                    </a:cubicBezTo>
                    <a:cubicBezTo>
                      <a:pt x="486248" y="125560"/>
                      <a:pt x="464600" y="285758"/>
                      <a:pt x="447281" y="272769"/>
                    </a:cubicBezTo>
                    <a:cubicBezTo>
                      <a:pt x="429963" y="259780"/>
                      <a:pt x="438622" y="207824"/>
                      <a:pt x="473259" y="194835"/>
                    </a:cubicBezTo>
                    <a:cubicBezTo>
                      <a:pt x="525215" y="173187"/>
                      <a:pt x="490578" y="134220"/>
                      <a:pt x="507897" y="116901"/>
                    </a:cubicBezTo>
                    <a:cubicBezTo>
                      <a:pt x="533875" y="90923"/>
                      <a:pt x="568512" y="86593"/>
                      <a:pt x="590160" y="90923"/>
                    </a:cubicBezTo>
                    <a:cubicBezTo>
                      <a:pt x="585831" y="90923"/>
                      <a:pt x="581501" y="86593"/>
                      <a:pt x="577171" y="86593"/>
                    </a:cubicBezTo>
                    <a:cubicBezTo>
                      <a:pt x="577171" y="82264"/>
                      <a:pt x="577171" y="73604"/>
                      <a:pt x="572842" y="69275"/>
                    </a:cubicBezTo>
                    <a:cubicBezTo>
                      <a:pt x="529545" y="60615"/>
                      <a:pt x="486248" y="82264"/>
                      <a:pt x="468930" y="103912"/>
                    </a:cubicBezTo>
                    <a:cubicBezTo>
                      <a:pt x="451611" y="129890"/>
                      <a:pt x="408314" y="108242"/>
                      <a:pt x="442952" y="69275"/>
                    </a:cubicBezTo>
                    <a:cubicBezTo>
                      <a:pt x="460270" y="47626"/>
                      <a:pt x="481919" y="34637"/>
                      <a:pt x="503567" y="25978"/>
                    </a:cubicBezTo>
                    <a:cubicBezTo>
                      <a:pt x="503567" y="25978"/>
                      <a:pt x="499237" y="25978"/>
                      <a:pt x="499237" y="25978"/>
                    </a:cubicBezTo>
                    <a:cubicBezTo>
                      <a:pt x="499237" y="17319"/>
                      <a:pt x="494908" y="8659"/>
                      <a:pt x="490578" y="0"/>
                    </a:cubicBezTo>
                    <a:cubicBezTo>
                      <a:pt x="382336" y="25978"/>
                      <a:pt x="390996" y="121231"/>
                      <a:pt x="360688" y="82264"/>
                    </a:cubicBezTo>
                    <a:cubicBezTo>
                      <a:pt x="343369" y="60615"/>
                      <a:pt x="352029" y="30308"/>
                      <a:pt x="365018" y="4330"/>
                    </a:cubicBezTo>
                    <a:cubicBezTo>
                      <a:pt x="339040" y="34637"/>
                      <a:pt x="334710" y="73604"/>
                      <a:pt x="347699" y="116901"/>
                    </a:cubicBezTo>
                    <a:cubicBezTo>
                      <a:pt x="343369" y="116901"/>
                      <a:pt x="339040" y="116901"/>
                      <a:pt x="334710" y="116901"/>
                    </a:cubicBezTo>
                    <a:cubicBezTo>
                      <a:pt x="339040" y="116901"/>
                      <a:pt x="339040" y="116901"/>
                      <a:pt x="343369" y="116901"/>
                    </a:cubicBezTo>
                    <a:cubicBezTo>
                      <a:pt x="382336" y="129890"/>
                      <a:pt x="455941" y="125560"/>
                      <a:pt x="473259" y="125560"/>
                    </a:cubicBezTo>
                    <a:cubicBezTo>
                      <a:pt x="494908" y="125560"/>
                      <a:pt x="486248" y="168857"/>
                      <a:pt x="429963" y="168857"/>
                    </a:cubicBezTo>
                    <a:cubicBezTo>
                      <a:pt x="382336" y="164528"/>
                      <a:pt x="369347" y="134220"/>
                      <a:pt x="343369" y="160198"/>
                    </a:cubicBezTo>
                    <a:cubicBezTo>
                      <a:pt x="317391" y="186176"/>
                      <a:pt x="382336" y="212154"/>
                      <a:pt x="390996" y="277099"/>
                    </a:cubicBezTo>
                    <a:cubicBezTo>
                      <a:pt x="399655" y="342044"/>
                      <a:pt x="287084" y="324725"/>
                      <a:pt x="282754" y="216484"/>
                    </a:cubicBezTo>
                    <a:cubicBezTo>
                      <a:pt x="278424" y="277099"/>
                      <a:pt x="321721" y="303077"/>
                      <a:pt x="326051" y="329055"/>
                    </a:cubicBezTo>
                    <a:cubicBezTo>
                      <a:pt x="330380" y="350703"/>
                      <a:pt x="291413" y="398330"/>
                      <a:pt x="252446" y="454615"/>
                    </a:cubicBezTo>
                    <a:lnTo>
                      <a:pt x="256776" y="454615"/>
                    </a:lnTo>
                    <a:cubicBezTo>
                      <a:pt x="256776" y="454615"/>
                      <a:pt x="304402" y="372352"/>
                      <a:pt x="339040" y="359363"/>
                    </a:cubicBezTo>
                    <a:cubicBezTo>
                      <a:pt x="373677" y="346374"/>
                      <a:pt x="373677" y="406989"/>
                      <a:pt x="321721" y="497912"/>
                    </a:cubicBezTo>
                    <a:cubicBezTo>
                      <a:pt x="265435" y="588835"/>
                      <a:pt x="139875" y="666769"/>
                      <a:pt x="200490" y="536879"/>
                    </a:cubicBezTo>
                    <a:cubicBezTo>
                      <a:pt x="200490" y="536879"/>
                      <a:pt x="200490" y="536879"/>
                      <a:pt x="200490" y="536879"/>
                    </a:cubicBezTo>
                    <a:cubicBezTo>
                      <a:pt x="196161" y="541209"/>
                      <a:pt x="191831" y="549868"/>
                      <a:pt x="187501" y="554198"/>
                    </a:cubicBezTo>
                    <a:cubicBezTo>
                      <a:pt x="178842" y="554198"/>
                      <a:pt x="165853" y="554198"/>
                      <a:pt x="152864" y="554198"/>
                    </a:cubicBezTo>
                    <a:cubicBezTo>
                      <a:pt x="161523" y="558527"/>
                      <a:pt x="165853" y="567187"/>
                      <a:pt x="165853" y="575846"/>
                    </a:cubicBezTo>
                    <a:cubicBezTo>
                      <a:pt x="161523" y="606154"/>
                      <a:pt x="131216" y="623472"/>
                      <a:pt x="66270" y="627802"/>
                    </a:cubicBezTo>
                    <a:cubicBezTo>
                      <a:pt x="9985" y="627802"/>
                      <a:pt x="22974" y="580176"/>
                      <a:pt x="53281" y="562857"/>
                    </a:cubicBezTo>
                    <a:cubicBezTo>
                      <a:pt x="31633" y="567187"/>
                      <a:pt x="14314" y="567187"/>
                      <a:pt x="14314" y="567187"/>
                    </a:cubicBezTo>
                    <a:cubicBezTo>
                      <a:pt x="-11664" y="623472"/>
                      <a:pt x="5655" y="688418"/>
                      <a:pt x="5655" y="688418"/>
                    </a:cubicBezTo>
                    <a:cubicBezTo>
                      <a:pt x="5655" y="688418"/>
                      <a:pt x="66270" y="697077"/>
                      <a:pt x="174512" y="688418"/>
                    </a:cubicBezTo>
                    <a:cubicBezTo>
                      <a:pt x="300073" y="679758"/>
                      <a:pt x="360688" y="545538"/>
                      <a:pt x="386666" y="484923"/>
                    </a:cubicBezTo>
                    <a:cubicBezTo>
                      <a:pt x="408314" y="419978"/>
                      <a:pt x="421303" y="406989"/>
                      <a:pt x="451611" y="406989"/>
                    </a:cubicBezTo>
                    <a:cubicBezTo>
                      <a:pt x="481919" y="406989"/>
                      <a:pt x="577171" y="389670"/>
                      <a:pt x="607479" y="316066"/>
                    </a:cubicBezTo>
                    <a:cubicBezTo>
                      <a:pt x="624798" y="277099"/>
                      <a:pt x="633457" y="233802"/>
                      <a:pt x="633457" y="199165"/>
                    </a:cubicBezTo>
                    <a:cubicBezTo>
                      <a:pt x="620468" y="173187"/>
                      <a:pt x="577171" y="190505"/>
                      <a:pt x="564182" y="220813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4" name="Freeform: Shape 313">
                <a:extLst>
                  <a:ext uri="{FF2B5EF4-FFF2-40B4-BE49-F238E27FC236}">
                    <a16:creationId xmlns:a16="http://schemas.microsoft.com/office/drawing/2014/main" id="{D7813DD6-8DE1-48A1-901E-852244F5C52B}"/>
                  </a:ext>
                </a:extLst>
              </p:cNvPr>
              <p:cNvSpPr/>
              <p:nvPr/>
            </p:nvSpPr>
            <p:spPr>
              <a:xfrm>
                <a:off x="17785566" y="1870784"/>
                <a:ext cx="92113" cy="63962"/>
              </a:xfrm>
              <a:custGeom>
                <a:avLst/>
                <a:gdLst>
                  <a:gd name="connsiteX0" fmla="*/ 3355 w 92113"/>
                  <a:gd name="connsiteY0" fmla="*/ 23866 h 63962"/>
                  <a:gd name="connsiteX1" fmla="*/ 59641 w 92113"/>
                  <a:gd name="connsiteY1" fmla="*/ 6548 h 63962"/>
                  <a:gd name="connsiteX2" fmla="*/ 59641 w 92113"/>
                  <a:gd name="connsiteY2" fmla="*/ 62834 h 63962"/>
                  <a:gd name="connsiteX3" fmla="*/ 3355 w 92113"/>
                  <a:gd name="connsiteY3" fmla="*/ 23866 h 63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113" h="63962">
                    <a:moveTo>
                      <a:pt x="3355" y="23866"/>
                    </a:moveTo>
                    <a:cubicBezTo>
                      <a:pt x="3355" y="23866"/>
                      <a:pt x="16344" y="-15101"/>
                      <a:pt x="59641" y="6548"/>
                    </a:cubicBezTo>
                    <a:cubicBezTo>
                      <a:pt x="102938" y="28196"/>
                      <a:pt x="102938" y="71493"/>
                      <a:pt x="59641" y="62834"/>
                    </a:cubicBezTo>
                    <a:cubicBezTo>
                      <a:pt x="16344" y="54174"/>
                      <a:pt x="-9634" y="32526"/>
                      <a:pt x="3355" y="23866"/>
                    </a:cubicBezTo>
                    <a:close/>
                  </a:path>
                </a:pathLst>
              </a:custGeom>
              <a:solidFill>
                <a:srgbClr val="F3D1BB"/>
              </a:solidFill>
              <a:ln w="431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0CAAB18E-786C-4016-A7F6-43DFEB7BE502}"/>
                </a:ext>
              </a:extLst>
            </p:cNvPr>
            <p:cNvSpPr/>
            <p:nvPr/>
          </p:nvSpPr>
          <p:spPr>
            <a:xfrm>
              <a:off x="17592934" y="1985573"/>
              <a:ext cx="83415" cy="131224"/>
            </a:xfrm>
            <a:custGeom>
              <a:avLst/>
              <a:gdLst>
                <a:gd name="connsiteX0" fmla="*/ 83415 w 83415"/>
                <a:gd name="connsiteY0" fmla="*/ 0 h 131224"/>
                <a:gd name="connsiteX1" fmla="*/ 5481 w 83415"/>
                <a:gd name="connsiteY1" fmla="*/ 121231 h 131224"/>
                <a:gd name="connsiteX2" fmla="*/ 83415 w 83415"/>
                <a:gd name="connsiteY2" fmla="*/ 0 h 131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3415" h="131224">
                  <a:moveTo>
                    <a:pt x="83415" y="0"/>
                  </a:moveTo>
                  <a:cubicBezTo>
                    <a:pt x="83415" y="0"/>
                    <a:pt x="18470" y="86593"/>
                    <a:pt x="5481" y="121231"/>
                  </a:cubicBezTo>
                  <a:cubicBezTo>
                    <a:pt x="-7508" y="160198"/>
                    <a:pt x="-3178" y="77934"/>
                    <a:pt x="83415" y="0"/>
                  </a:cubicBezTo>
                  <a:close/>
                </a:path>
              </a:pathLst>
            </a:custGeom>
            <a:solidFill>
              <a:srgbClr val="F2D6E9">
                <a:alpha val="50000"/>
              </a:srgbClr>
            </a:solidFill>
            <a:ln w="431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9" name="Group 548">
            <a:extLst>
              <a:ext uri="{FF2B5EF4-FFF2-40B4-BE49-F238E27FC236}">
                <a16:creationId xmlns:a16="http://schemas.microsoft.com/office/drawing/2014/main" id="{E10D0438-9264-4570-BDBD-01B6FCB4321B}"/>
              </a:ext>
            </a:extLst>
          </p:cNvPr>
          <p:cNvGrpSpPr/>
          <p:nvPr/>
        </p:nvGrpSpPr>
        <p:grpSpPr>
          <a:xfrm>
            <a:off x="2089654" y="4914919"/>
            <a:ext cx="2433296" cy="5228594"/>
            <a:chOff x="-4558122" y="311648"/>
            <a:chExt cx="2834547" cy="6090793"/>
          </a:xfrm>
        </p:grpSpPr>
        <p:grpSp>
          <p:nvGrpSpPr>
            <p:cNvPr id="320" name="Graphic 317">
              <a:extLst>
                <a:ext uri="{FF2B5EF4-FFF2-40B4-BE49-F238E27FC236}">
                  <a16:creationId xmlns:a16="http://schemas.microsoft.com/office/drawing/2014/main" id="{5128E2D4-27CF-439D-8C56-420D68A19D91}"/>
                </a:ext>
              </a:extLst>
            </p:cNvPr>
            <p:cNvGrpSpPr/>
            <p:nvPr/>
          </p:nvGrpSpPr>
          <p:grpSpPr>
            <a:xfrm>
              <a:off x="-2417969" y="3885426"/>
              <a:ext cx="461131" cy="217756"/>
              <a:chOff x="2915018" y="4663839"/>
              <a:chExt cx="461131" cy="217756"/>
            </a:xfrm>
          </p:grpSpPr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9368E000-DCD2-4F10-AA7B-CE99E680B2D6}"/>
                  </a:ext>
                </a:extLst>
              </p:cNvPr>
              <p:cNvSpPr/>
              <p:nvPr/>
            </p:nvSpPr>
            <p:spPr>
              <a:xfrm>
                <a:off x="2921423" y="4674086"/>
                <a:ext cx="448322" cy="197415"/>
              </a:xfrm>
              <a:custGeom>
                <a:avLst/>
                <a:gdLst>
                  <a:gd name="connsiteX0" fmla="*/ 204947 w 448322"/>
                  <a:gd name="connsiteY0" fmla="*/ 8966 h 197415"/>
                  <a:gd name="connsiteX1" fmla="*/ 0 w 448322"/>
                  <a:gd name="connsiteY1" fmla="*/ 188296 h 197415"/>
                  <a:gd name="connsiteX2" fmla="*/ 448323 w 448322"/>
                  <a:gd name="connsiteY2" fmla="*/ 40990 h 197415"/>
                  <a:gd name="connsiteX3" fmla="*/ 204947 w 448322"/>
                  <a:gd name="connsiteY3" fmla="*/ 8966 h 197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8322" h="197415">
                    <a:moveTo>
                      <a:pt x="204947" y="8966"/>
                    </a:moveTo>
                    <a:cubicBezTo>
                      <a:pt x="25618" y="73013"/>
                      <a:pt x="0" y="188296"/>
                      <a:pt x="0" y="188296"/>
                    </a:cubicBezTo>
                    <a:cubicBezTo>
                      <a:pt x="0" y="188296"/>
                      <a:pt x="326635" y="252342"/>
                      <a:pt x="448323" y="40990"/>
                    </a:cubicBezTo>
                    <a:cubicBezTo>
                      <a:pt x="448323" y="40990"/>
                      <a:pt x="320230" y="-23057"/>
                      <a:pt x="204947" y="8966"/>
                    </a:cubicBezTo>
                    <a:close/>
                  </a:path>
                </a:pathLst>
              </a:custGeom>
              <a:solidFill>
                <a:srgbClr val="94120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0DB9351C-FE20-4385-B913-894BF51212DA}"/>
                  </a:ext>
                </a:extLst>
              </p:cNvPr>
              <p:cNvSpPr/>
              <p:nvPr/>
            </p:nvSpPr>
            <p:spPr>
              <a:xfrm>
                <a:off x="2915018" y="4663839"/>
                <a:ext cx="461131" cy="217756"/>
              </a:xfrm>
              <a:custGeom>
                <a:avLst/>
                <a:gdLst>
                  <a:gd name="connsiteX0" fmla="*/ 121688 w 461131"/>
                  <a:gd name="connsiteY0" fmla="*/ 217757 h 217756"/>
                  <a:gd name="connsiteX1" fmla="*/ 121688 w 461131"/>
                  <a:gd name="connsiteY1" fmla="*/ 217757 h 217756"/>
                  <a:gd name="connsiteX2" fmla="*/ 6405 w 461131"/>
                  <a:gd name="connsiteY2" fmla="*/ 204948 h 217756"/>
                  <a:gd name="connsiteX3" fmla="*/ 0 w 461131"/>
                  <a:gd name="connsiteY3" fmla="*/ 198543 h 217756"/>
                  <a:gd name="connsiteX4" fmla="*/ 204947 w 461131"/>
                  <a:gd name="connsiteY4" fmla="*/ 12809 h 217756"/>
                  <a:gd name="connsiteX5" fmla="*/ 275398 w 461131"/>
                  <a:gd name="connsiteY5" fmla="*/ 0 h 217756"/>
                  <a:gd name="connsiteX6" fmla="*/ 454727 w 461131"/>
                  <a:gd name="connsiteY6" fmla="*/ 44832 h 217756"/>
                  <a:gd name="connsiteX7" fmla="*/ 461132 w 461131"/>
                  <a:gd name="connsiteY7" fmla="*/ 51237 h 217756"/>
                  <a:gd name="connsiteX8" fmla="*/ 461132 w 461131"/>
                  <a:gd name="connsiteY8" fmla="*/ 57641 h 217756"/>
                  <a:gd name="connsiteX9" fmla="*/ 121688 w 461131"/>
                  <a:gd name="connsiteY9" fmla="*/ 217757 h 217756"/>
                  <a:gd name="connsiteX10" fmla="*/ 19214 w 461131"/>
                  <a:gd name="connsiteY10" fmla="*/ 198543 h 217756"/>
                  <a:gd name="connsiteX11" fmla="*/ 121688 w 461131"/>
                  <a:gd name="connsiteY11" fmla="*/ 204948 h 217756"/>
                  <a:gd name="connsiteX12" fmla="*/ 121688 w 461131"/>
                  <a:gd name="connsiteY12" fmla="*/ 204948 h 217756"/>
                  <a:gd name="connsiteX13" fmla="*/ 448323 w 461131"/>
                  <a:gd name="connsiteY13" fmla="*/ 57641 h 217756"/>
                  <a:gd name="connsiteX14" fmla="*/ 281803 w 461131"/>
                  <a:gd name="connsiteY14" fmla="*/ 19214 h 217756"/>
                  <a:gd name="connsiteX15" fmla="*/ 211352 w 461131"/>
                  <a:gd name="connsiteY15" fmla="*/ 25618 h 217756"/>
                  <a:gd name="connsiteX16" fmla="*/ 19214 w 461131"/>
                  <a:gd name="connsiteY16" fmla="*/ 198543 h 21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61131" h="217756">
                    <a:moveTo>
                      <a:pt x="121688" y="217757"/>
                    </a:moveTo>
                    <a:lnTo>
                      <a:pt x="121688" y="217757"/>
                    </a:lnTo>
                    <a:cubicBezTo>
                      <a:pt x="57642" y="217757"/>
                      <a:pt x="12809" y="211352"/>
                      <a:pt x="6405" y="204948"/>
                    </a:cubicBezTo>
                    <a:cubicBezTo>
                      <a:pt x="0" y="204948"/>
                      <a:pt x="0" y="198543"/>
                      <a:pt x="0" y="198543"/>
                    </a:cubicBezTo>
                    <a:cubicBezTo>
                      <a:pt x="0" y="192139"/>
                      <a:pt x="25619" y="76855"/>
                      <a:pt x="204947" y="12809"/>
                    </a:cubicBezTo>
                    <a:cubicBezTo>
                      <a:pt x="224161" y="6405"/>
                      <a:pt x="249780" y="0"/>
                      <a:pt x="275398" y="0"/>
                    </a:cubicBezTo>
                    <a:cubicBezTo>
                      <a:pt x="365063" y="0"/>
                      <a:pt x="448323" y="38428"/>
                      <a:pt x="454727" y="44832"/>
                    </a:cubicBezTo>
                    <a:cubicBezTo>
                      <a:pt x="454727" y="44832"/>
                      <a:pt x="454727" y="44832"/>
                      <a:pt x="461132" y="51237"/>
                    </a:cubicBezTo>
                    <a:cubicBezTo>
                      <a:pt x="461132" y="51237"/>
                      <a:pt x="461132" y="57641"/>
                      <a:pt x="461132" y="57641"/>
                    </a:cubicBezTo>
                    <a:cubicBezTo>
                      <a:pt x="384276" y="192139"/>
                      <a:pt x="236971" y="217757"/>
                      <a:pt x="121688" y="217757"/>
                    </a:cubicBezTo>
                    <a:close/>
                    <a:moveTo>
                      <a:pt x="19214" y="198543"/>
                    </a:moveTo>
                    <a:cubicBezTo>
                      <a:pt x="32023" y="198543"/>
                      <a:pt x="76855" y="204948"/>
                      <a:pt x="121688" y="204948"/>
                    </a:cubicBezTo>
                    <a:lnTo>
                      <a:pt x="121688" y="204948"/>
                    </a:lnTo>
                    <a:cubicBezTo>
                      <a:pt x="230566" y="204948"/>
                      <a:pt x="371467" y="179329"/>
                      <a:pt x="448323" y="57641"/>
                    </a:cubicBezTo>
                    <a:cubicBezTo>
                      <a:pt x="429109" y="51237"/>
                      <a:pt x="358658" y="19214"/>
                      <a:pt x="281803" y="19214"/>
                    </a:cubicBezTo>
                    <a:cubicBezTo>
                      <a:pt x="256184" y="19214"/>
                      <a:pt x="236971" y="19214"/>
                      <a:pt x="211352" y="25618"/>
                    </a:cubicBezTo>
                    <a:cubicBezTo>
                      <a:pt x="64046" y="76855"/>
                      <a:pt x="25619" y="172925"/>
                      <a:pt x="19214" y="198543"/>
                    </a:cubicBezTo>
                    <a:close/>
                  </a:path>
                </a:pathLst>
              </a:custGeom>
              <a:solidFill>
                <a:srgbClr val="55060E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23" name="Graphic 317">
              <a:extLst>
                <a:ext uri="{FF2B5EF4-FFF2-40B4-BE49-F238E27FC236}">
                  <a16:creationId xmlns:a16="http://schemas.microsoft.com/office/drawing/2014/main" id="{BFFB4A2A-198F-4D03-B760-92111035E616}"/>
                </a:ext>
              </a:extLst>
            </p:cNvPr>
            <p:cNvGrpSpPr/>
            <p:nvPr/>
          </p:nvGrpSpPr>
          <p:grpSpPr>
            <a:xfrm>
              <a:off x="-2360328" y="3885426"/>
              <a:ext cx="429820" cy="614843"/>
              <a:chOff x="2972659" y="4663839"/>
              <a:chExt cx="429820" cy="614843"/>
            </a:xfrm>
          </p:grpSpPr>
          <p:grpSp>
            <p:nvGrpSpPr>
              <p:cNvPr id="324" name="Graphic 317">
                <a:extLst>
                  <a:ext uri="{FF2B5EF4-FFF2-40B4-BE49-F238E27FC236}">
                    <a16:creationId xmlns:a16="http://schemas.microsoft.com/office/drawing/2014/main" id="{ADA29F70-104F-4949-A094-C9E7D683073D}"/>
                  </a:ext>
                </a:extLst>
              </p:cNvPr>
              <p:cNvGrpSpPr/>
              <p:nvPr/>
            </p:nvGrpSpPr>
            <p:grpSpPr>
              <a:xfrm>
                <a:off x="2972659" y="4663839"/>
                <a:ext cx="429820" cy="614843"/>
                <a:chOff x="2972659" y="4663839"/>
                <a:chExt cx="429820" cy="614843"/>
              </a:xfrm>
            </p:grpSpPr>
            <p:sp>
              <p:nvSpPr>
                <p:cNvPr id="325" name="Freeform: Shape 324">
                  <a:extLst>
                    <a:ext uri="{FF2B5EF4-FFF2-40B4-BE49-F238E27FC236}">
                      <a16:creationId xmlns:a16="http://schemas.microsoft.com/office/drawing/2014/main" id="{FF8C8C32-875A-4829-B016-A4FCB597F4F4}"/>
                    </a:ext>
                  </a:extLst>
                </p:cNvPr>
                <p:cNvSpPr/>
                <p:nvPr/>
              </p:nvSpPr>
              <p:spPr>
                <a:xfrm>
                  <a:off x="2985469" y="4671020"/>
                  <a:ext cx="417011" cy="595177"/>
                </a:xfrm>
                <a:custGeom>
                  <a:avLst/>
                  <a:gdLst>
                    <a:gd name="connsiteX0" fmla="*/ 0 w 417011"/>
                    <a:gd name="connsiteY0" fmla="*/ 101698 h 595177"/>
                    <a:gd name="connsiteX1" fmla="*/ 12809 w 417011"/>
                    <a:gd name="connsiteY1" fmla="*/ 216981 h 595177"/>
                    <a:gd name="connsiteX2" fmla="*/ 25618 w 417011"/>
                    <a:gd name="connsiteY2" fmla="*/ 364287 h 595177"/>
                    <a:gd name="connsiteX3" fmla="*/ 64046 w 417011"/>
                    <a:gd name="connsiteY3" fmla="*/ 511594 h 595177"/>
                    <a:gd name="connsiteX4" fmla="*/ 108878 w 417011"/>
                    <a:gd name="connsiteY4" fmla="*/ 396310 h 595177"/>
                    <a:gd name="connsiteX5" fmla="*/ 121687 w 417011"/>
                    <a:gd name="connsiteY5" fmla="*/ 268218 h 595177"/>
                    <a:gd name="connsiteX6" fmla="*/ 140901 w 417011"/>
                    <a:gd name="connsiteY6" fmla="*/ 421929 h 595177"/>
                    <a:gd name="connsiteX7" fmla="*/ 166520 w 417011"/>
                    <a:gd name="connsiteY7" fmla="*/ 594853 h 595177"/>
                    <a:gd name="connsiteX8" fmla="*/ 211352 w 417011"/>
                    <a:gd name="connsiteY8" fmla="*/ 479570 h 595177"/>
                    <a:gd name="connsiteX9" fmla="*/ 288207 w 417011"/>
                    <a:gd name="connsiteY9" fmla="*/ 389906 h 595177"/>
                    <a:gd name="connsiteX10" fmla="*/ 365063 w 417011"/>
                    <a:gd name="connsiteY10" fmla="*/ 325859 h 595177"/>
                    <a:gd name="connsiteX11" fmla="*/ 416300 w 417011"/>
                    <a:gd name="connsiteY11" fmla="*/ 184958 h 595177"/>
                    <a:gd name="connsiteX12" fmla="*/ 333040 w 417011"/>
                    <a:gd name="connsiteY12" fmla="*/ 18438 h 595177"/>
                    <a:gd name="connsiteX13" fmla="*/ 0 w 417011"/>
                    <a:gd name="connsiteY13" fmla="*/ 101698 h 5951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17011" h="595177">
                      <a:moveTo>
                        <a:pt x="0" y="101698"/>
                      </a:moveTo>
                      <a:cubicBezTo>
                        <a:pt x="0" y="101698"/>
                        <a:pt x="25618" y="159339"/>
                        <a:pt x="12809" y="216981"/>
                      </a:cubicBezTo>
                      <a:cubicBezTo>
                        <a:pt x="-6405" y="268218"/>
                        <a:pt x="0" y="300241"/>
                        <a:pt x="25618" y="364287"/>
                      </a:cubicBezTo>
                      <a:cubicBezTo>
                        <a:pt x="51237" y="428333"/>
                        <a:pt x="25618" y="505189"/>
                        <a:pt x="64046" y="511594"/>
                      </a:cubicBezTo>
                      <a:cubicBezTo>
                        <a:pt x="96069" y="524403"/>
                        <a:pt x="115283" y="460356"/>
                        <a:pt x="108878" y="396310"/>
                      </a:cubicBezTo>
                      <a:cubicBezTo>
                        <a:pt x="102474" y="332264"/>
                        <a:pt x="89664" y="287432"/>
                        <a:pt x="121687" y="268218"/>
                      </a:cubicBezTo>
                      <a:cubicBezTo>
                        <a:pt x="147306" y="319455"/>
                        <a:pt x="147306" y="332264"/>
                        <a:pt x="140901" y="421929"/>
                      </a:cubicBezTo>
                      <a:cubicBezTo>
                        <a:pt x="134497" y="511594"/>
                        <a:pt x="121687" y="601258"/>
                        <a:pt x="166520" y="594853"/>
                      </a:cubicBezTo>
                      <a:cubicBezTo>
                        <a:pt x="211352" y="594853"/>
                        <a:pt x="211352" y="479570"/>
                        <a:pt x="211352" y="479570"/>
                      </a:cubicBezTo>
                      <a:cubicBezTo>
                        <a:pt x="211352" y="479570"/>
                        <a:pt x="262589" y="485975"/>
                        <a:pt x="288207" y="389906"/>
                      </a:cubicBezTo>
                      <a:cubicBezTo>
                        <a:pt x="320230" y="402715"/>
                        <a:pt x="352253" y="351478"/>
                        <a:pt x="365063" y="325859"/>
                      </a:cubicBezTo>
                      <a:cubicBezTo>
                        <a:pt x="384276" y="351478"/>
                        <a:pt x="422704" y="255409"/>
                        <a:pt x="416300" y="184958"/>
                      </a:cubicBezTo>
                      <a:cubicBezTo>
                        <a:pt x="409895" y="114507"/>
                        <a:pt x="333040" y="18438"/>
                        <a:pt x="333040" y="18438"/>
                      </a:cubicBezTo>
                      <a:cubicBezTo>
                        <a:pt x="333040" y="18438"/>
                        <a:pt x="160115" y="-58418"/>
                        <a:pt x="0" y="101698"/>
                      </a:cubicBezTo>
                      <a:close/>
                    </a:path>
                  </a:pathLst>
                </a:custGeom>
                <a:solidFill>
                  <a:srgbClr val="F7C6A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6" name="Freeform: Shape 325">
                  <a:extLst>
                    <a:ext uri="{FF2B5EF4-FFF2-40B4-BE49-F238E27FC236}">
                      <a16:creationId xmlns:a16="http://schemas.microsoft.com/office/drawing/2014/main" id="{7D0CC2A3-122A-4866-A59A-4177EB6780AE}"/>
                    </a:ext>
                  </a:extLst>
                </p:cNvPr>
                <p:cNvSpPr/>
                <p:nvPr/>
              </p:nvSpPr>
              <p:spPr>
                <a:xfrm>
                  <a:off x="2972659" y="4663839"/>
                  <a:ext cx="423960" cy="614843"/>
                </a:xfrm>
                <a:custGeom>
                  <a:avLst/>
                  <a:gdLst>
                    <a:gd name="connsiteX0" fmla="*/ 179329 w 423960"/>
                    <a:gd name="connsiteY0" fmla="*/ 614844 h 614843"/>
                    <a:gd name="connsiteX1" fmla="*/ 153711 w 423960"/>
                    <a:gd name="connsiteY1" fmla="*/ 602034 h 614843"/>
                    <a:gd name="connsiteX2" fmla="*/ 147306 w 423960"/>
                    <a:gd name="connsiteY2" fmla="*/ 448323 h 614843"/>
                    <a:gd name="connsiteX3" fmla="*/ 147306 w 423960"/>
                    <a:gd name="connsiteY3" fmla="*/ 429110 h 614843"/>
                    <a:gd name="connsiteX4" fmla="*/ 134497 w 423960"/>
                    <a:gd name="connsiteY4" fmla="*/ 288208 h 614843"/>
                    <a:gd name="connsiteX5" fmla="*/ 128092 w 423960"/>
                    <a:gd name="connsiteY5" fmla="*/ 397087 h 614843"/>
                    <a:gd name="connsiteX6" fmla="*/ 128092 w 423960"/>
                    <a:gd name="connsiteY6" fmla="*/ 403491 h 614843"/>
                    <a:gd name="connsiteX7" fmla="*/ 108878 w 423960"/>
                    <a:gd name="connsiteY7" fmla="*/ 512369 h 614843"/>
                    <a:gd name="connsiteX8" fmla="*/ 70451 w 423960"/>
                    <a:gd name="connsiteY8" fmla="*/ 525179 h 614843"/>
                    <a:gd name="connsiteX9" fmla="*/ 38428 w 423960"/>
                    <a:gd name="connsiteY9" fmla="*/ 454728 h 614843"/>
                    <a:gd name="connsiteX10" fmla="*/ 25619 w 423960"/>
                    <a:gd name="connsiteY10" fmla="*/ 371468 h 614843"/>
                    <a:gd name="connsiteX11" fmla="*/ 12809 w 423960"/>
                    <a:gd name="connsiteY11" fmla="*/ 217757 h 614843"/>
                    <a:gd name="connsiteX12" fmla="*/ 0 w 423960"/>
                    <a:gd name="connsiteY12" fmla="*/ 108879 h 614843"/>
                    <a:gd name="connsiteX13" fmla="*/ 0 w 423960"/>
                    <a:gd name="connsiteY13" fmla="*/ 102474 h 614843"/>
                    <a:gd name="connsiteX14" fmla="*/ 230566 w 423960"/>
                    <a:gd name="connsiteY14" fmla="*/ 0 h 614843"/>
                    <a:gd name="connsiteX15" fmla="*/ 339444 w 423960"/>
                    <a:gd name="connsiteY15" fmla="*/ 25618 h 614843"/>
                    <a:gd name="connsiteX16" fmla="*/ 339444 w 423960"/>
                    <a:gd name="connsiteY16" fmla="*/ 25618 h 614843"/>
                    <a:gd name="connsiteX17" fmla="*/ 422704 w 423960"/>
                    <a:gd name="connsiteY17" fmla="*/ 192139 h 614843"/>
                    <a:gd name="connsiteX18" fmla="*/ 390681 w 423960"/>
                    <a:gd name="connsiteY18" fmla="*/ 333040 h 614843"/>
                    <a:gd name="connsiteX19" fmla="*/ 377872 w 423960"/>
                    <a:gd name="connsiteY19" fmla="*/ 339445 h 614843"/>
                    <a:gd name="connsiteX20" fmla="*/ 377872 w 423960"/>
                    <a:gd name="connsiteY20" fmla="*/ 339445 h 614843"/>
                    <a:gd name="connsiteX21" fmla="*/ 377872 w 423960"/>
                    <a:gd name="connsiteY21" fmla="*/ 339445 h 614843"/>
                    <a:gd name="connsiteX22" fmla="*/ 301017 w 423960"/>
                    <a:gd name="connsiteY22" fmla="*/ 403491 h 614843"/>
                    <a:gd name="connsiteX23" fmla="*/ 224161 w 423960"/>
                    <a:gd name="connsiteY23" fmla="*/ 486751 h 614843"/>
                    <a:gd name="connsiteX24" fmla="*/ 179329 w 423960"/>
                    <a:gd name="connsiteY24" fmla="*/ 614844 h 614843"/>
                    <a:gd name="connsiteX25" fmla="*/ 179329 w 423960"/>
                    <a:gd name="connsiteY25" fmla="*/ 614844 h 614843"/>
                    <a:gd name="connsiteX26" fmla="*/ 134497 w 423960"/>
                    <a:gd name="connsiteY26" fmla="*/ 268994 h 614843"/>
                    <a:gd name="connsiteX27" fmla="*/ 134497 w 423960"/>
                    <a:gd name="connsiteY27" fmla="*/ 268994 h 614843"/>
                    <a:gd name="connsiteX28" fmla="*/ 134497 w 423960"/>
                    <a:gd name="connsiteY28" fmla="*/ 268994 h 614843"/>
                    <a:gd name="connsiteX29" fmla="*/ 160115 w 423960"/>
                    <a:gd name="connsiteY29" fmla="*/ 429110 h 614843"/>
                    <a:gd name="connsiteX30" fmla="*/ 160115 w 423960"/>
                    <a:gd name="connsiteY30" fmla="*/ 448323 h 614843"/>
                    <a:gd name="connsiteX31" fmla="*/ 166520 w 423960"/>
                    <a:gd name="connsiteY31" fmla="*/ 589225 h 614843"/>
                    <a:gd name="connsiteX32" fmla="*/ 179329 w 423960"/>
                    <a:gd name="connsiteY32" fmla="*/ 595630 h 614843"/>
                    <a:gd name="connsiteX33" fmla="*/ 179329 w 423960"/>
                    <a:gd name="connsiteY33" fmla="*/ 595630 h 614843"/>
                    <a:gd name="connsiteX34" fmla="*/ 217757 w 423960"/>
                    <a:gd name="connsiteY34" fmla="*/ 486751 h 614843"/>
                    <a:gd name="connsiteX35" fmla="*/ 217757 w 423960"/>
                    <a:gd name="connsiteY35" fmla="*/ 480346 h 614843"/>
                    <a:gd name="connsiteX36" fmla="*/ 224161 w 423960"/>
                    <a:gd name="connsiteY36" fmla="*/ 480346 h 614843"/>
                    <a:gd name="connsiteX37" fmla="*/ 224161 w 423960"/>
                    <a:gd name="connsiteY37" fmla="*/ 480346 h 614843"/>
                    <a:gd name="connsiteX38" fmla="*/ 288207 w 423960"/>
                    <a:gd name="connsiteY38" fmla="*/ 397087 h 614843"/>
                    <a:gd name="connsiteX39" fmla="*/ 294612 w 423960"/>
                    <a:gd name="connsiteY39" fmla="*/ 390682 h 614843"/>
                    <a:gd name="connsiteX40" fmla="*/ 301017 w 423960"/>
                    <a:gd name="connsiteY40" fmla="*/ 390682 h 614843"/>
                    <a:gd name="connsiteX41" fmla="*/ 365063 w 423960"/>
                    <a:gd name="connsiteY41" fmla="*/ 326636 h 614843"/>
                    <a:gd name="connsiteX42" fmla="*/ 371467 w 423960"/>
                    <a:gd name="connsiteY42" fmla="*/ 320231 h 614843"/>
                    <a:gd name="connsiteX43" fmla="*/ 377872 w 423960"/>
                    <a:gd name="connsiteY43" fmla="*/ 320231 h 614843"/>
                    <a:gd name="connsiteX44" fmla="*/ 384276 w 423960"/>
                    <a:gd name="connsiteY44" fmla="*/ 320231 h 614843"/>
                    <a:gd name="connsiteX45" fmla="*/ 416300 w 423960"/>
                    <a:gd name="connsiteY45" fmla="*/ 185734 h 614843"/>
                    <a:gd name="connsiteX46" fmla="*/ 333040 w 423960"/>
                    <a:gd name="connsiteY46" fmla="*/ 25618 h 614843"/>
                    <a:gd name="connsiteX47" fmla="*/ 230566 w 423960"/>
                    <a:gd name="connsiteY47" fmla="*/ 6405 h 614843"/>
                    <a:gd name="connsiteX48" fmla="*/ 12809 w 423960"/>
                    <a:gd name="connsiteY48" fmla="*/ 102474 h 614843"/>
                    <a:gd name="connsiteX49" fmla="*/ 19214 w 423960"/>
                    <a:gd name="connsiteY49" fmla="*/ 217757 h 614843"/>
                    <a:gd name="connsiteX50" fmla="*/ 32023 w 423960"/>
                    <a:gd name="connsiteY50" fmla="*/ 358659 h 614843"/>
                    <a:gd name="connsiteX51" fmla="*/ 44832 w 423960"/>
                    <a:gd name="connsiteY51" fmla="*/ 441919 h 614843"/>
                    <a:gd name="connsiteX52" fmla="*/ 64046 w 423960"/>
                    <a:gd name="connsiteY52" fmla="*/ 499560 h 614843"/>
                    <a:gd name="connsiteX53" fmla="*/ 89665 w 423960"/>
                    <a:gd name="connsiteY53" fmla="*/ 493156 h 614843"/>
                    <a:gd name="connsiteX54" fmla="*/ 108878 w 423960"/>
                    <a:gd name="connsiteY54" fmla="*/ 397087 h 614843"/>
                    <a:gd name="connsiteX55" fmla="*/ 108878 w 423960"/>
                    <a:gd name="connsiteY55" fmla="*/ 390682 h 614843"/>
                    <a:gd name="connsiteX56" fmla="*/ 134497 w 423960"/>
                    <a:gd name="connsiteY56" fmla="*/ 268994 h 614843"/>
                    <a:gd name="connsiteX57" fmla="*/ 134497 w 423960"/>
                    <a:gd name="connsiteY57" fmla="*/ 268994 h 6148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423960" h="614843">
                      <a:moveTo>
                        <a:pt x="179329" y="614844"/>
                      </a:moveTo>
                      <a:cubicBezTo>
                        <a:pt x="172924" y="614844"/>
                        <a:pt x="160115" y="608439"/>
                        <a:pt x="153711" y="602034"/>
                      </a:cubicBezTo>
                      <a:cubicBezTo>
                        <a:pt x="134497" y="576416"/>
                        <a:pt x="140901" y="518774"/>
                        <a:pt x="147306" y="448323"/>
                      </a:cubicBezTo>
                      <a:lnTo>
                        <a:pt x="147306" y="429110"/>
                      </a:lnTo>
                      <a:cubicBezTo>
                        <a:pt x="153711" y="345849"/>
                        <a:pt x="153711" y="326636"/>
                        <a:pt x="134497" y="288208"/>
                      </a:cubicBezTo>
                      <a:cubicBezTo>
                        <a:pt x="115283" y="307422"/>
                        <a:pt x="121688" y="345849"/>
                        <a:pt x="128092" y="397087"/>
                      </a:cubicBezTo>
                      <a:lnTo>
                        <a:pt x="128092" y="403491"/>
                      </a:lnTo>
                      <a:cubicBezTo>
                        <a:pt x="134497" y="448323"/>
                        <a:pt x="128092" y="493156"/>
                        <a:pt x="108878" y="512369"/>
                      </a:cubicBezTo>
                      <a:cubicBezTo>
                        <a:pt x="96069" y="525179"/>
                        <a:pt x="83260" y="531583"/>
                        <a:pt x="70451" y="525179"/>
                      </a:cubicBezTo>
                      <a:cubicBezTo>
                        <a:pt x="44832" y="518774"/>
                        <a:pt x="38428" y="486751"/>
                        <a:pt x="38428" y="454728"/>
                      </a:cubicBezTo>
                      <a:cubicBezTo>
                        <a:pt x="38428" y="429110"/>
                        <a:pt x="38428" y="403491"/>
                        <a:pt x="25619" y="371468"/>
                      </a:cubicBezTo>
                      <a:cubicBezTo>
                        <a:pt x="0" y="307422"/>
                        <a:pt x="0" y="268994"/>
                        <a:pt x="12809" y="217757"/>
                      </a:cubicBezTo>
                      <a:cubicBezTo>
                        <a:pt x="32023" y="166520"/>
                        <a:pt x="0" y="108879"/>
                        <a:pt x="0" y="108879"/>
                      </a:cubicBezTo>
                      <a:cubicBezTo>
                        <a:pt x="0" y="108879"/>
                        <a:pt x="0" y="102474"/>
                        <a:pt x="0" y="102474"/>
                      </a:cubicBezTo>
                      <a:cubicBezTo>
                        <a:pt x="83260" y="19214"/>
                        <a:pt x="172924" y="0"/>
                        <a:pt x="230566" y="0"/>
                      </a:cubicBezTo>
                      <a:cubicBezTo>
                        <a:pt x="294612" y="0"/>
                        <a:pt x="339444" y="19214"/>
                        <a:pt x="339444" y="25618"/>
                      </a:cubicBezTo>
                      <a:cubicBezTo>
                        <a:pt x="339444" y="25618"/>
                        <a:pt x="339444" y="25618"/>
                        <a:pt x="339444" y="25618"/>
                      </a:cubicBezTo>
                      <a:cubicBezTo>
                        <a:pt x="339444" y="32023"/>
                        <a:pt x="416300" y="121688"/>
                        <a:pt x="422704" y="192139"/>
                      </a:cubicBezTo>
                      <a:cubicBezTo>
                        <a:pt x="429109" y="243376"/>
                        <a:pt x="409895" y="313826"/>
                        <a:pt x="390681" y="333040"/>
                      </a:cubicBezTo>
                      <a:cubicBezTo>
                        <a:pt x="384276" y="339445"/>
                        <a:pt x="377872" y="339445"/>
                        <a:pt x="377872" y="339445"/>
                      </a:cubicBezTo>
                      <a:lnTo>
                        <a:pt x="377872" y="339445"/>
                      </a:lnTo>
                      <a:cubicBezTo>
                        <a:pt x="377872" y="339445"/>
                        <a:pt x="377872" y="339445"/>
                        <a:pt x="377872" y="339445"/>
                      </a:cubicBezTo>
                      <a:cubicBezTo>
                        <a:pt x="365063" y="371468"/>
                        <a:pt x="333040" y="409896"/>
                        <a:pt x="301017" y="403491"/>
                      </a:cubicBezTo>
                      <a:cubicBezTo>
                        <a:pt x="281803" y="473942"/>
                        <a:pt x="243375" y="486751"/>
                        <a:pt x="224161" y="486751"/>
                      </a:cubicBezTo>
                      <a:cubicBezTo>
                        <a:pt x="230566" y="525179"/>
                        <a:pt x="224161" y="608439"/>
                        <a:pt x="179329" y="614844"/>
                      </a:cubicBezTo>
                      <a:lnTo>
                        <a:pt x="179329" y="614844"/>
                      </a:lnTo>
                      <a:close/>
                      <a:moveTo>
                        <a:pt x="134497" y="268994"/>
                      </a:moveTo>
                      <a:cubicBezTo>
                        <a:pt x="134497" y="268994"/>
                        <a:pt x="134497" y="268994"/>
                        <a:pt x="134497" y="268994"/>
                      </a:cubicBezTo>
                      <a:cubicBezTo>
                        <a:pt x="134497" y="268994"/>
                        <a:pt x="134497" y="268994"/>
                        <a:pt x="134497" y="268994"/>
                      </a:cubicBezTo>
                      <a:cubicBezTo>
                        <a:pt x="172924" y="326636"/>
                        <a:pt x="166520" y="339445"/>
                        <a:pt x="160115" y="429110"/>
                      </a:cubicBezTo>
                      <a:lnTo>
                        <a:pt x="160115" y="448323"/>
                      </a:lnTo>
                      <a:cubicBezTo>
                        <a:pt x="153711" y="512369"/>
                        <a:pt x="147306" y="570011"/>
                        <a:pt x="166520" y="589225"/>
                      </a:cubicBezTo>
                      <a:cubicBezTo>
                        <a:pt x="172924" y="595630"/>
                        <a:pt x="172924" y="595630"/>
                        <a:pt x="179329" y="595630"/>
                      </a:cubicBezTo>
                      <a:lnTo>
                        <a:pt x="179329" y="595630"/>
                      </a:lnTo>
                      <a:cubicBezTo>
                        <a:pt x="211352" y="595630"/>
                        <a:pt x="217757" y="518774"/>
                        <a:pt x="217757" y="486751"/>
                      </a:cubicBezTo>
                      <a:cubicBezTo>
                        <a:pt x="217757" y="486751"/>
                        <a:pt x="217757" y="480346"/>
                        <a:pt x="217757" y="480346"/>
                      </a:cubicBezTo>
                      <a:cubicBezTo>
                        <a:pt x="217757" y="480346"/>
                        <a:pt x="224161" y="480346"/>
                        <a:pt x="224161" y="480346"/>
                      </a:cubicBezTo>
                      <a:cubicBezTo>
                        <a:pt x="224161" y="480346"/>
                        <a:pt x="224161" y="480346"/>
                        <a:pt x="224161" y="480346"/>
                      </a:cubicBezTo>
                      <a:cubicBezTo>
                        <a:pt x="236971" y="480346"/>
                        <a:pt x="268994" y="473942"/>
                        <a:pt x="288207" y="397087"/>
                      </a:cubicBezTo>
                      <a:cubicBezTo>
                        <a:pt x="288207" y="397087"/>
                        <a:pt x="288207" y="390682"/>
                        <a:pt x="294612" y="390682"/>
                      </a:cubicBezTo>
                      <a:cubicBezTo>
                        <a:pt x="294612" y="390682"/>
                        <a:pt x="301017" y="390682"/>
                        <a:pt x="301017" y="390682"/>
                      </a:cubicBezTo>
                      <a:cubicBezTo>
                        <a:pt x="326635" y="403491"/>
                        <a:pt x="358658" y="358659"/>
                        <a:pt x="365063" y="326636"/>
                      </a:cubicBezTo>
                      <a:cubicBezTo>
                        <a:pt x="365063" y="326636"/>
                        <a:pt x="365063" y="320231"/>
                        <a:pt x="371467" y="320231"/>
                      </a:cubicBezTo>
                      <a:cubicBezTo>
                        <a:pt x="371467" y="320231"/>
                        <a:pt x="377872" y="320231"/>
                        <a:pt x="377872" y="320231"/>
                      </a:cubicBezTo>
                      <a:cubicBezTo>
                        <a:pt x="377872" y="320231"/>
                        <a:pt x="384276" y="320231"/>
                        <a:pt x="384276" y="320231"/>
                      </a:cubicBezTo>
                      <a:cubicBezTo>
                        <a:pt x="403490" y="301017"/>
                        <a:pt x="422704" y="243376"/>
                        <a:pt x="416300" y="185734"/>
                      </a:cubicBezTo>
                      <a:cubicBezTo>
                        <a:pt x="409895" y="121688"/>
                        <a:pt x="345849" y="38428"/>
                        <a:pt x="333040" y="25618"/>
                      </a:cubicBezTo>
                      <a:cubicBezTo>
                        <a:pt x="326635" y="19214"/>
                        <a:pt x="288207" y="6405"/>
                        <a:pt x="230566" y="6405"/>
                      </a:cubicBezTo>
                      <a:cubicBezTo>
                        <a:pt x="153711" y="6405"/>
                        <a:pt x="76855" y="38428"/>
                        <a:pt x="12809" y="102474"/>
                      </a:cubicBezTo>
                      <a:cubicBezTo>
                        <a:pt x="19214" y="115283"/>
                        <a:pt x="38428" y="166520"/>
                        <a:pt x="19214" y="217757"/>
                      </a:cubicBezTo>
                      <a:cubicBezTo>
                        <a:pt x="0" y="268994"/>
                        <a:pt x="6405" y="294613"/>
                        <a:pt x="32023" y="358659"/>
                      </a:cubicBezTo>
                      <a:cubicBezTo>
                        <a:pt x="44832" y="384277"/>
                        <a:pt x="44832" y="416300"/>
                        <a:pt x="44832" y="441919"/>
                      </a:cubicBezTo>
                      <a:cubicBezTo>
                        <a:pt x="44832" y="480346"/>
                        <a:pt x="44832" y="499560"/>
                        <a:pt x="64046" y="499560"/>
                      </a:cubicBezTo>
                      <a:cubicBezTo>
                        <a:pt x="76855" y="499560"/>
                        <a:pt x="83260" y="499560"/>
                        <a:pt x="89665" y="493156"/>
                      </a:cubicBezTo>
                      <a:cubicBezTo>
                        <a:pt x="102474" y="473942"/>
                        <a:pt x="108878" y="435514"/>
                        <a:pt x="108878" y="397087"/>
                      </a:cubicBezTo>
                      <a:lnTo>
                        <a:pt x="108878" y="390682"/>
                      </a:lnTo>
                      <a:cubicBezTo>
                        <a:pt x="102474" y="339445"/>
                        <a:pt x="96069" y="294613"/>
                        <a:pt x="134497" y="268994"/>
                      </a:cubicBezTo>
                      <a:cubicBezTo>
                        <a:pt x="128092" y="268994"/>
                        <a:pt x="128092" y="268994"/>
                        <a:pt x="134497" y="268994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27" name="Graphic 317">
                <a:extLst>
                  <a:ext uri="{FF2B5EF4-FFF2-40B4-BE49-F238E27FC236}">
                    <a16:creationId xmlns:a16="http://schemas.microsoft.com/office/drawing/2014/main" id="{8C88EF77-C2C1-4259-9697-F56A184D75BF}"/>
                  </a:ext>
                </a:extLst>
              </p:cNvPr>
              <p:cNvGrpSpPr/>
              <p:nvPr/>
            </p:nvGrpSpPr>
            <p:grpSpPr>
              <a:xfrm>
                <a:off x="3062324" y="4849573"/>
                <a:ext cx="307421" cy="320231"/>
                <a:chOff x="3062324" y="4849573"/>
                <a:chExt cx="307421" cy="320231"/>
              </a:xfrm>
              <a:solidFill>
                <a:srgbClr val="AA7F63"/>
              </a:solidFill>
            </p:grpSpPr>
            <p:sp>
              <p:nvSpPr>
                <p:cNvPr id="328" name="Freeform: Shape 327">
                  <a:extLst>
                    <a:ext uri="{FF2B5EF4-FFF2-40B4-BE49-F238E27FC236}">
                      <a16:creationId xmlns:a16="http://schemas.microsoft.com/office/drawing/2014/main" id="{32074191-3B51-4575-9A0B-9B7D6BA78350}"/>
                    </a:ext>
                  </a:extLst>
                </p:cNvPr>
                <p:cNvSpPr/>
                <p:nvPr/>
              </p:nvSpPr>
              <p:spPr>
                <a:xfrm>
                  <a:off x="3190416" y="4900810"/>
                  <a:ext cx="32023" cy="268993"/>
                </a:xfrm>
                <a:custGeom>
                  <a:avLst/>
                  <a:gdLst>
                    <a:gd name="connsiteX0" fmla="*/ 0 w 32023"/>
                    <a:gd name="connsiteY0" fmla="*/ 0 h 268993"/>
                    <a:gd name="connsiteX1" fmla="*/ 19214 w 32023"/>
                    <a:gd name="connsiteY1" fmla="*/ 38428 h 268993"/>
                    <a:gd name="connsiteX2" fmla="*/ 25618 w 32023"/>
                    <a:gd name="connsiteY2" fmla="*/ 57642 h 268993"/>
                    <a:gd name="connsiteX3" fmla="*/ 32023 w 32023"/>
                    <a:gd name="connsiteY3" fmla="*/ 83260 h 268993"/>
                    <a:gd name="connsiteX4" fmla="*/ 32023 w 32023"/>
                    <a:gd name="connsiteY4" fmla="*/ 108878 h 268993"/>
                    <a:gd name="connsiteX5" fmla="*/ 32023 w 32023"/>
                    <a:gd name="connsiteY5" fmla="*/ 134497 h 268993"/>
                    <a:gd name="connsiteX6" fmla="*/ 25618 w 32023"/>
                    <a:gd name="connsiteY6" fmla="*/ 185734 h 268993"/>
                    <a:gd name="connsiteX7" fmla="*/ 19214 w 32023"/>
                    <a:gd name="connsiteY7" fmla="*/ 230566 h 268993"/>
                    <a:gd name="connsiteX8" fmla="*/ 12809 w 32023"/>
                    <a:gd name="connsiteY8" fmla="*/ 268994 h 268993"/>
                    <a:gd name="connsiteX9" fmla="*/ 12809 w 32023"/>
                    <a:gd name="connsiteY9" fmla="*/ 224162 h 268993"/>
                    <a:gd name="connsiteX10" fmla="*/ 19214 w 32023"/>
                    <a:gd name="connsiteY10" fmla="*/ 179329 h 268993"/>
                    <a:gd name="connsiteX11" fmla="*/ 25618 w 32023"/>
                    <a:gd name="connsiteY11" fmla="*/ 128092 h 268993"/>
                    <a:gd name="connsiteX12" fmla="*/ 25618 w 32023"/>
                    <a:gd name="connsiteY12" fmla="*/ 102474 h 268993"/>
                    <a:gd name="connsiteX13" fmla="*/ 25618 w 32023"/>
                    <a:gd name="connsiteY13" fmla="*/ 76855 h 268993"/>
                    <a:gd name="connsiteX14" fmla="*/ 25618 w 32023"/>
                    <a:gd name="connsiteY14" fmla="*/ 57642 h 268993"/>
                    <a:gd name="connsiteX15" fmla="*/ 19214 w 32023"/>
                    <a:gd name="connsiteY15" fmla="*/ 38428 h 268993"/>
                    <a:gd name="connsiteX16" fmla="*/ 12809 w 32023"/>
                    <a:gd name="connsiteY16" fmla="*/ 6405 h 268993"/>
                    <a:gd name="connsiteX17" fmla="*/ 0 w 32023"/>
                    <a:gd name="connsiteY17" fmla="*/ 0 h 2689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2023" h="268993">
                      <a:moveTo>
                        <a:pt x="0" y="0"/>
                      </a:moveTo>
                      <a:cubicBezTo>
                        <a:pt x="0" y="0"/>
                        <a:pt x="12809" y="12809"/>
                        <a:pt x="19214" y="38428"/>
                      </a:cubicBezTo>
                      <a:cubicBezTo>
                        <a:pt x="19214" y="44832"/>
                        <a:pt x="25618" y="51237"/>
                        <a:pt x="25618" y="57642"/>
                      </a:cubicBezTo>
                      <a:cubicBezTo>
                        <a:pt x="25618" y="64046"/>
                        <a:pt x="25618" y="70451"/>
                        <a:pt x="32023" y="83260"/>
                      </a:cubicBezTo>
                      <a:cubicBezTo>
                        <a:pt x="32023" y="89665"/>
                        <a:pt x="32023" y="102474"/>
                        <a:pt x="32023" y="108878"/>
                      </a:cubicBezTo>
                      <a:cubicBezTo>
                        <a:pt x="32023" y="115283"/>
                        <a:pt x="32023" y="128092"/>
                        <a:pt x="32023" y="134497"/>
                      </a:cubicBezTo>
                      <a:cubicBezTo>
                        <a:pt x="32023" y="153711"/>
                        <a:pt x="25618" y="166520"/>
                        <a:pt x="25618" y="185734"/>
                      </a:cubicBezTo>
                      <a:cubicBezTo>
                        <a:pt x="25618" y="198543"/>
                        <a:pt x="19214" y="217757"/>
                        <a:pt x="19214" y="230566"/>
                      </a:cubicBezTo>
                      <a:cubicBezTo>
                        <a:pt x="12809" y="256185"/>
                        <a:pt x="12809" y="268994"/>
                        <a:pt x="12809" y="268994"/>
                      </a:cubicBezTo>
                      <a:cubicBezTo>
                        <a:pt x="12809" y="268994"/>
                        <a:pt x="12809" y="249780"/>
                        <a:pt x="12809" y="224162"/>
                      </a:cubicBezTo>
                      <a:cubicBezTo>
                        <a:pt x="12809" y="211352"/>
                        <a:pt x="12809" y="198543"/>
                        <a:pt x="19214" y="179329"/>
                      </a:cubicBezTo>
                      <a:cubicBezTo>
                        <a:pt x="19214" y="166520"/>
                        <a:pt x="25618" y="147306"/>
                        <a:pt x="25618" y="128092"/>
                      </a:cubicBezTo>
                      <a:cubicBezTo>
                        <a:pt x="25618" y="121688"/>
                        <a:pt x="25618" y="108878"/>
                        <a:pt x="25618" y="102474"/>
                      </a:cubicBezTo>
                      <a:cubicBezTo>
                        <a:pt x="25618" y="96069"/>
                        <a:pt x="25618" y="89665"/>
                        <a:pt x="25618" y="76855"/>
                      </a:cubicBezTo>
                      <a:cubicBezTo>
                        <a:pt x="25618" y="70451"/>
                        <a:pt x="25618" y="64046"/>
                        <a:pt x="25618" y="57642"/>
                      </a:cubicBezTo>
                      <a:cubicBezTo>
                        <a:pt x="25618" y="51237"/>
                        <a:pt x="25618" y="44832"/>
                        <a:pt x="19214" y="38428"/>
                      </a:cubicBezTo>
                      <a:cubicBezTo>
                        <a:pt x="19214" y="25619"/>
                        <a:pt x="12809" y="19214"/>
                        <a:pt x="12809" y="6405"/>
                      </a:cubicBezTo>
                      <a:cubicBezTo>
                        <a:pt x="0" y="6405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9" name="Freeform: Shape 328">
                  <a:extLst>
                    <a:ext uri="{FF2B5EF4-FFF2-40B4-BE49-F238E27FC236}">
                      <a16:creationId xmlns:a16="http://schemas.microsoft.com/office/drawing/2014/main" id="{E6167AB4-C78B-4F76-BA15-34AD0834FE54}"/>
                    </a:ext>
                  </a:extLst>
                </p:cNvPr>
                <p:cNvSpPr/>
                <p:nvPr/>
              </p:nvSpPr>
              <p:spPr>
                <a:xfrm>
                  <a:off x="3273676" y="4881596"/>
                  <a:ext cx="25618" cy="185734"/>
                </a:xfrm>
                <a:custGeom>
                  <a:avLst/>
                  <a:gdLst>
                    <a:gd name="connsiteX0" fmla="*/ 12809 w 25618"/>
                    <a:gd name="connsiteY0" fmla="*/ 0 h 185734"/>
                    <a:gd name="connsiteX1" fmla="*/ 12809 w 25618"/>
                    <a:gd name="connsiteY1" fmla="*/ 6405 h 185734"/>
                    <a:gd name="connsiteX2" fmla="*/ 19214 w 25618"/>
                    <a:gd name="connsiteY2" fmla="*/ 25619 h 185734"/>
                    <a:gd name="connsiteX3" fmla="*/ 25618 w 25618"/>
                    <a:gd name="connsiteY3" fmla="*/ 57642 h 185734"/>
                    <a:gd name="connsiteX4" fmla="*/ 25618 w 25618"/>
                    <a:gd name="connsiteY4" fmla="*/ 96069 h 185734"/>
                    <a:gd name="connsiteX5" fmla="*/ 19214 w 25618"/>
                    <a:gd name="connsiteY5" fmla="*/ 128092 h 185734"/>
                    <a:gd name="connsiteX6" fmla="*/ 12809 w 25618"/>
                    <a:gd name="connsiteY6" fmla="*/ 160116 h 185734"/>
                    <a:gd name="connsiteX7" fmla="*/ 0 w 25618"/>
                    <a:gd name="connsiteY7" fmla="*/ 185734 h 185734"/>
                    <a:gd name="connsiteX8" fmla="*/ 0 w 25618"/>
                    <a:gd name="connsiteY8" fmla="*/ 153711 h 185734"/>
                    <a:gd name="connsiteX9" fmla="*/ 0 w 25618"/>
                    <a:gd name="connsiteY9" fmla="*/ 121688 h 185734"/>
                    <a:gd name="connsiteX10" fmla="*/ 0 w 25618"/>
                    <a:gd name="connsiteY10" fmla="*/ 89665 h 185734"/>
                    <a:gd name="connsiteX11" fmla="*/ 0 w 25618"/>
                    <a:gd name="connsiteY11" fmla="*/ 57642 h 185734"/>
                    <a:gd name="connsiteX12" fmla="*/ 0 w 25618"/>
                    <a:gd name="connsiteY12" fmla="*/ 25619 h 185734"/>
                    <a:gd name="connsiteX13" fmla="*/ 0 w 25618"/>
                    <a:gd name="connsiteY13" fmla="*/ 6405 h 185734"/>
                    <a:gd name="connsiteX14" fmla="*/ 12809 w 25618"/>
                    <a:gd name="connsiteY14" fmla="*/ 0 h 18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5618" h="185734">
                      <a:moveTo>
                        <a:pt x="12809" y="0"/>
                      </a:moveTo>
                      <a:cubicBezTo>
                        <a:pt x="12809" y="0"/>
                        <a:pt x="12809" y="0"/>
                        <a:pt x="12809" y="6405"/>
                      </a:cubicBezTo>
                      <a:cubicBezTo>
                        <a:pt x="12809" y="12810"/>
                        <a:pt x="19214" y="19214"/>
                        <a:pt x="19214" y="25619"/>
                      </a:cubicBezTo>
                      <a:cubicBezTo>
                        <a:pt x="19214" y="32023"/>
                        <a:pt x="25618" y="44833"/>
                        <a:pt x="25618" y="57642"/>
                      </a:cubicBezTo>
                      <a:cubicBezTo>
                        <a:pt x="25618" y="70451"/>
                        <a:pt x="25618" y="83260"/>
                        <a:pt x="25618" y="96069"/>
                      </a:cubicBezTo>
                      <a:cubicBezTo>
                        <a:pt x="25618" y="108879"/>
                        <a:pt x="25618" y="121688"/>
                        <a:pt x="19214" y="128092"/>
                      </a:cubicBezTo>
                      <a:cubicBezTo>
                        <a:pt x="19214" y="140902"/>
                        <a:pt x="12809" y="147306"/>
                        <a:pt x="12809" y="160116"/>
                      </a:cubicBezTo>
                      <a:cubicBezTo>
                        <a:pt x="6405" y="179330"/>
                        <a:pt x="0" y="185734"/>
                        <a:pt x="0" y="185734"/>
                      </a:cubicBezTo>
                      <a:cubicBezTo>
                        <a:pt x="0" y="185734"/>
                        <a:pt x="0" y="172925"/>
                        <a:pt x="0" y="153711"/>
                      </a:cubicBezTo>
                      <a:cubicBezTo>
                        <a:pt x="0" y="147306"/>
                        <a:pt x="0" y="134497"/>
                        <a:pt x="0" y="121688"/>
                      </a:cubicBezTo>
                      <a:cubicBezTo>
                        <a:pt x="0" y="108879"/>
                        <a:pt x="0" y="102474"/>
                        <a:pt x="0" y="89665"/>
                      </a:cubicBezTo>
                      <a:cubicBezTo>
                        <a:pt x="0" y="76856"/>
                        <a:pt x="0" y="64046"/>
                        <a:pt x="0" y="57642"/>
                      </a:cubicBezTo>
                      <a:cubicBezTo>
                        <a:pt x="0" y="44833"/>
                        <a:pt x="0" y="38428"/>
                        <a:pt x="0" y="25619"/>
                      </a:cubicBezTo>
                      <a:cubicBezTo>
                        <a:pt x="0" y="19214"/>
                        <a:pt x="0" y="6405"/>
                        <a:pt x="0" y="6405"/>
                      </a:cubicBezTo>
                      <a:cubicBezTo>
                        <a:pt x="12809" y="0"/>
                        <a:pt x="12809" y="0"/>
                        <a:pt x="12809" y="0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0" name="Freeform: Shape 329">
                  <a:extLst>
                    <a:ext uri="{FF2B5EF4-FFF2-40B4-BE49-F238E27FC236}">
                      <a16:creationId xmlns:a16="http://schemas.microsoft.com/office/drawing/2014/main" id="{82277091-0DA5-44B3-B0EC-72E509B73F1E}"/>
                    </a:ext>
                  </a:extLst>
                </p:cNvPr>
                <p:cNvSpPr/>
                <p:nvPr/>
              </p:nvSpPr>
              <p:spPr>
                <a:xfrm>
                  <a:off x="3350531" y="4849573"/>
                  <a:ext cx="19213" cy="160115"/>
                </a:xfrm>
                <a:custGeom>
                  <a:avLst/>
                  <a:gdLst>
                    <a:gd name="connsiteX0" fmla="*/ 6405 w 19213"/>
                    <a:gd name="connsiteY0" fmla="*/ 0 h 160115"/>
                    <a:gd name="connsiteX1" fmla="*/ 12809 w 19213"/>
                    <a:gd name="connsiteY1" fmla="*/ 25619 h 160115"/>
                    <a:gd name="connsiteX2" fmla="*/ 19214 w 19213"/>
                    <a:gd name="connsiteY2" fmla="*/ 51237 h 160115"/>
                    <a:gd name="connsiteX3" fmla="*/ 19214 w 19213"/>
                    <a:gd name="connsiteY3" fmla="*/ 83260 h 160115"/>
                    <a:gd name="connsiteX4" fmla="*/ 19214 w 19213"/>
                    <a:gd name="connsiteY4" fmla="*/ 96069 h 160115"/>
                    <a:gd name="connsiteX5" fmla="*/ 19214 w 19213"/>
                    <a:gd name="connsiteY5" fmla="*/ 108879 h 160115"/>
                    <a:gd name="connsiteX6" fmla="*/ 12809 w 19213"/>
                    <a:gd name="connsiteY6" fmla="*/ 134497 h 160115"/>
                    <a:gd name="connsiteX7" fmla="*/ 0 w 19213"/>
                    <a:gd name="connsiteY7" fmla="*/ 160116 h 160115"/>
                    <a:gd name="connsiteX8" fmla="*/ 0 w 19213"/>
                    <a:gd name="connsiteY8" fmla="*/ 134497 h 160115"/>
                    <a:gd name="connsiteX9" fmla="*/ 0 w 19213"/>
                    <a:gd name="connsiteY9" fmla="*/ 108879 h 160115"/>
                    <a:gd name="connsiteX10" fmla="*/ 0 w 19213"/>
                    <a:gd name="connsiteY10" fmla="*/ 96069 h 160115"/>
                    <a:gd name="connsiteX11" fmla="*/ 0 w 19213"/>
                    <a:gd name="connsiteY11" fmla="*/ 83260 h 160115"/>
                    <a:gd name="connsiteX12" fmla="*/ 0 w 19213"/>
                    <a:gd name="connsiteY12" fmla="*/ 70451 h 160115"/>
                    <a:gd name="connsiteX13" fmla="*/ 0 w 19213"/>
                    <a:gd name="connsiteY13" fmla="*/ 57642 h 160115"/>
                    <a:gd name="connsiteX14" fmla="*/ 0 w 19213"/>
                    <a:gd name="connsiteY14" fmla="*/ 32023 h 160115"/>
                    <a:gd name="connsiteX15" fmla="*/ 0 w 19213"/>
                    <a:gd name="connsiteY15" fmla="*/ 12809 h 160115"/>
                    <a:gd name="connsiteX16" fmla="*/ 6405 w 19213"/>
                    <a:gd name="connsiteY16" fmla="*/ 0 h 160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9213" h="160115">
                      <a:moveTo>
                        <a:pt x="6405" y="0"/>
                      </a:moveTo>
                      <a:cubicBezTo>
                        <a:pt x="6405" y="0"/>
                        <a:pt x="12809" y="6405"/>
                        <a:pt x="12809" y="25619"/>
                      </a:cubicBezTo>
                      <a:cubicBezTo>
                        <a:pt x="12809" y="32023"/>
                        <a:pt x="19214" y="38428"/>
                        <a:pt x="19214" y="51237"/>
                      </a:cubicBezTo>
                      <a:cubicBezTo>
                        <a:pt x="19214" y="57642"/>
                        <a:pt x="19214" y="70451"/>
                        <a:pt x="19214" y="83260"/>
                      </a:cubicBezTo>
                      <a:cubicBezTo>
                        <a:pt x="19214" y="89665"/>
                        <a:pt x="19214" y="96069"/>
                        <a:pt x="19214" y="96069"/>
                      </a:cubicBezTo>
                      <a:cubicBezTo>
                        <a:pt x="19214" y="102474"/>
                        <a:pt x="19214" y="108879"/>
                        <a:pt x="19214" y="108879"/>
                      </a:cubicBezTo>
                      <a:cubicBezTo>
                        <a:pt x="19214" y="115283"/>
                        <a:pt x="12809" y="128092"/>
                        <a:pt x="12809" y="134497"/>
                      </a:cubicBezTo>
                      <a:cubicBezTo>
                        <a:pt x="6405" y="147306"/>
                        <a:pt x="0" y="160116"/>
                        <a:pt x="0" y="160116"/>
                      </a:cubicBezTo>
                      <a:cubicBezTo>
                        <a:pt x="0" y="160116"/>
                        <a:pt x="0" y="147306"/>
                        <a:pt x="0" y="134497"/>
                      </a:cubicBezTo>
                      <a:cubicBezTo>
                        <a:pt x="0" y="128092"/>
                        <a:pt x="0" y="121688"/>
                        <a:pt x="0" y="108879"/>
                      </a:cubicBezTo>
                      <a:cubicBezTo>
                        <a:pt x="0" y="102474"/>
                        <a:pt x="0" y="102474"/>
                        <a:pt x="0" y="96069"/>
                      </a:cubicBezTo>
                      <a:cubicBezTo>
                        <a:pt x="0" y="89665"/>
                        <a:pt x="0" y="89665"/>
                        <a:pt x="0" y="83260"/>
                      </a:cubicBezTo>
                      <a:cubicBezTo>
                        <a:pt x="0" y="76856"/>
                        <a:pt x="0" y="76856"/>
                        <a:pt x="0" y="70451"/>
                      </a:cubicBezTo>
                      <a:cubicBezTo>
                        <a:pt x="0" y="64046"/>
                        <a:pt x="0" y="64046"/>
                        <a:pt x="0" y="57642"/>
                      </a:cubicBezTo>
                      <a:cubicBezTo>
                        <a:pt x="0" y="51237"/>
                        <a:pt x="0" y="38428"/>
                        <a:pt x="0" y="32023"/>
                      </a:cubicBezTo>
                      <a:cubicBezTo>
                        <a:pt x="0" y="25619"/>
                        <a:pt x="0" y="19214"/>
                        <a:pt x="0" y="12809"/>
                      </a:cubicBezTo>
                      <a:cubicBezTo>
                        <a:pt x="6405" y="6405"/>
                        <a:pt x="6405" y="0"/>
                        <a:pt x="6405" y="0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1" name="Freeform: Shape 330">
                  <a:extLst>
                    <a:ext uri="{FF2B5EF4-FFF2-40B4-BE49-F238E27FC236}">
                      <a16:creationId xmlns:a16="http://schemas.microsoft.com/office/drawing/2014/main" id="{411A498B-EFF9-4C66-A485-34DEF052B5FF}"/>
                    </a:ext>
                  </a:extLst>
                </p:cNvPr>
                <p:cNvSpPr/>
                <p:nvPr/>
              </p:nvSpPr>
              <p:spPr>
                <a:xfrm>
                  <a:off x="3062324" y="4888000"/>
                  <a:ext cx="44832" cy="64046"/>
                </a:xfrm>
                <a:custGeom>
                  <a:avLst/>
                  <a:gdLst>
                    <a:gd name="connsiteX0" fmla="*/ 0 w 44832"/>
                    <a:gd name="connsiteY0" fmla="*/ 0 h 64046"/>
                    <a:gd name="connsiteX1" fmla="*/ 12809 w 44832"/>
                    <a:gd name="connsiteY1" fmla="*/ 6405 h 64046"/>
                    <a:gd name="connsiteX2" fmla="*/ 25618 w 44832"/>
                    <a:gd name="connsiteY2" fmla="*/ 12810 h 64046"/>
                    <a:gd name="connsiteX3" fmla="*/ 32023 w 44832"/>
                    <a:gd name="connsiteY3" fmla="*/ 25619 h 64046"/>
                    <a:gd name="connsiteX4" fmla="*/ 38428 w 44832"/>
                    <a:gd name="connsiteY4" fmla="*/ 38428 h 64046"/>
                    <a:gd name="connsiteX5" fmla="*/ 44832 w 44832"/>
                    <a:gd name="connsiteY5" fmla="*/ 51237 h 64046"/>
                    <a:gd name="connsiteX6" fmla="*/ 44832 w 44832"/>
                    <a:gd name="connsiteY6" fmla="*/ 64046 h 64046"/>
                    <a:gd name="connsiteX7" fmla="*/ 32023 w 44832"/>
                    <a:gd name="connsiteY7" fmla="*/ 57642 h 64046"/>
                    <a:gd name="connsiteX8" fmla="*/ 25618 w 44832"/>
                    <a:gd name="connsiteY8" fmla="*/ 51237 h 64046"/>
                    <a:gd name="connsiteX9" fmla="*/ 19214 w 44832"/>
                    <a:gd name="connsiteY9" fmla="*/ 38428 h 64046"/>
                    <a:gd name="connsiteX10" fmla="*/ 6405 w 44832"/>
                    <a:gd name="connsiteY10" fmla="*/ 19214 h 64046"/>
                    <a:gd name="connsiteX11" fmla="*/ 0 w 44832"/>
                    <a:gd name="connsiteY11" fmla="*/ 0 h 64046"/>
                    <a:gd name="connsiteX12" fmla="*/ 0 w 44832"/>
                    <a:gd name="connsiteY12" fmla="*/ 0 h 64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4832" h="64046">
                      <a:moveTo>
                        <a:pt x="0" y="0"/>
                      </a:moveTo>
                      <a:cubicBezTo>
                        <a:pt x="0" y="0"/>
                        <a:pt x="6405" y="0"/>
                        <a:pt x="12809" y="6405"/>
                      </a:cubicBezTo>
                      <a:cubicBezTo>
                        <a:pt x="12809" y="6405"/>
                        <a:pt x="19214" y="12810"/>
                        <a:pt x="25618" y="12810"/>
                      </a:cubicBezTo>
                      <a:cubicBezTo>
                        <a:pt x="32023" y="12810"/>
                        <a:pt x="32023" y="19214"/>
                        <a:pt x="32023" y="25619"/>
                      </a:cubicBezTo>
                      <a:cubicBezTo>
                        <a:pt x="32023" y="32023"/>
                        <a:pt x="38428" y="32023"/>
                        <a:pt x="38428" y="38428"/>
                      </a:cubicBezTo>
                      <a:cubicBezTo>
                        <a:pt x="38428" y="44833"/>
                        <a:pt x="44832" y="44833"/>
                        <a:pt x="44832" y="51237"/>
                      </a:cubicBezTo>
                      <a:cubicBezTo>
                        <a:pt x="44832" y="57642"/>
                        <a:pt x="44832" y="64046"/>
                        <a:pt x="44832" y="64046"/>
                      </a:cubicBezTo>
                      <a:cubicBezTo>
                        <a:pt x="44832" y="64046"/>
                        <a:pt x="38428" y="64046"/>
                        <a:pt x="32023" y="57642"/>
                      </a:cubicBezTo>
                      <a:cubicBezTo>
                        <a:pt x="32023" y="57642"/>
                        <a:pt x="25618" y="51237"/>
                        <a:pt x="25618" y="51237"/>
                      </a:cubicBezTo>
                      <a:cubicBezTo>
                        <a:pt x="25618" y="44833"/>
                        <a:pt x="19214" y="44833"/>
                        <a:pt x="19214" y="38428"/>
                      </a:cubicBezTo>
                      <a:cubicBezTo>
                        <a:pt x="12809" y="32023"/>
                        <a:pt x="6405" y="25619"/>
                        <a:pt x="6405" y="19214"/>
                      </a:cubicBezTo>
                      <a:cubicBezTo>
                        <a:pt x="6405" y="6405"/>
                        <a:pt x="0" y="6405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ACF576C2-534E-4D32-BEAF-BAAC6BE62960}"/>
                  </a:ext>
                </a:extLst>
              </p:cNvPr>
              <p:cNvSpPr/>
              <p:nvPr/>
            </p:nvSpPr>
            <p:spPr>
              <a:xfrm>
                <a:off x="2991873" y="4674223"/>
                <a:ext cx="409894" cy="591974"/>
              </a:xfrm>
              <a:custGeom>
                <a:avLst/>
                <a:gdLst>
                  <a:gd name="connsiteX0" fmla="*/ 365063 w 409894"/>
                  <a:gd name="connsiteY0" fmla="*/ 194564 h 591974"/>
                  <a:gd name="connsiteX1" fmla="*/ 339444 w 409894"/>
                  <a:gd name="connsiteY1" fmla="*/ 309847 h 591974"/>
                  <a:gd name="connsiteX2" fmla="*/ 294612 w 409894"/>
                  <a:gd name="connsiteY2" fmla="*/ 232992 h 591974"/>
                  <a:gd name="connsiteX3" fmla="*/ 256184 w 409894"/>
                  <a:gd name="connsiteY3" fmla="*/ 361084 h 591974"/>
                  <a:gd name="connsiteX4" fmla="*/ 211352 w 409894"/>
                  <a:gd name="connsiteY4" fmla="*/ 258610 h 591974"/>
                  <a:gd name="connsiteX5" fmla="*/ 166520 w 409894"/>
                  <a:gd name="connsiteY5" fmla="*/ 546818 h 591974"/>
                  <a:gd name="connsiteX6" fmla="*/ 166520 w 409894"/>
                  <a:gd name="connsiteY6" fmla="*/ 380298 h 591974"/>
                  <a:gd name="connsiteX7" fmla="*/ 96069 w 409894"/>
                  <a:gd name="connsiteY7" fmla="*/ 175350 h 591974"/>
                  <a:gd name="connsiteX8" fmla="*/ 147306 w 409894"/>
                  <a:gd name="connsiteY8" fmla="*/ 47258 h 591974"/>
                  <a:gd name="connsiteX9" fmla="*/ 358658 w 409894"/>
                  <a:gd name="connsiteY9" fmla="*/ 60067 h 591974"/>
                  <a:gd name="connsiteX10" fmla="*/ 333040 w 409894"/>
                  <a:gd name="connsiteY10" fmla="*/ 21639 h 591974"/>
                  <a:gd name="connsiteX11" fmla="*/ 0 w 409894"/>
                  <a:gd name="connsiteY11" fmla="*/ 98495 h 591974"/>
                  <a:gd name="connsiteX12" fmla="*/ 12809 w 409894"/>
                  <a:gd name="connsiteY12" fmla="*/ 213778 h 591974"/>
                  <a:gd name="connsiteX13" fmla="*/ 25619 w 409894"/>
                  <a:gd name="connsiteY13" fmla="*/ 361084 h 591974"/>
                  <a:gd name="connsiteX14" fmla="*/ 64046 w 409894"/>
                  <a:gd name="connsiteY14" fmla="*/ 508391 h 591974"/>
                  <a:gd name="connsiteX15" fmla="*/ 102474 w 409894"/>
                  <a:gd name="connsiteY15" fmla="*/ 393107 h 591974"/>
                  <a:gd name="connsiteX16" fmla="*/ 115283 w 409894"/>
                  <a:gd name="connsiteY16" fmla="*/ 265015 h 591974"/>
                  <a:gd name="connsiteX17" fmla="*/ 134497 w 409894"/>
                  <a:gd name="connsiteY17" fmla="*/ 418726 h 591974"/>
                  <a:gd name="connsiteX18" fmla="*/ 160115 w 409894"/>
                  <a:gd name="connsiteY18" fmla="*/ 591650 h 591974"/>
                  <a:gd name="connsiteX19" fmla="*/ 204947 w 409894"/>
                  <a:gd name="connsiteY19" fmla="*/ 476367 h 591974"/>
                  <a:gd name="connsiteX20" fmla="*/ 281803 w 409894"/>
                  <a:gd name="connsiteY20" fmla="*/ 386703 h 591974"/>
                  <a:gd name="connsiteX21" fmla="*/ 358658 w 409894"/>
                  <a:gd name="connsiteY21" fmla="*/ 322656 h 591974"/>
                  <a:gd name="connsiteX22" fmla="*/ 409895 w 409894"/>
                  <a:gd name="connsiteY22" fmla="*/ 232992 h 591974"/>
                  <a:gd name="connsiteX23" fmla="*/ 365063 w 409894"/>
                  <a:gd name="connsiteY23" fmla="*/ 194564 h 5919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09894" h="591974">
                    <a:moveTo>
                      <a:pt x="365063" y="194564"/>
                    </a:moveTo>
                    <a:cubicBezTo>
                      <a:pt x="365063" y="220183"/>
                      <a:pt x="365063" y="303442"/>
                      <a:pt x="339444" y="309847"/>
                    </a:cubicBezTo>
                    <a:cubicBezTo>
                      <a:pt x="313826" y="316252"/>
                      <a:pt x="326635" y="290633"/>
                      <a:pt x="294612" y="232992"/>
                    </a:cubicBezTo>
                    <a:cubicBezTo>
                      <a:pt x="294612" y="297038"/>
                      <a:pt x="275398" y="361084"/>
                      <a:pt x="256184" y="361084"/>
                    </a:cubicBezTo>
                    <a:cubicBezTo>
                      <a:pt x="236971" y="361084"/>
                      <a:pt x="256184" y="297038"/>
                      <a:pt x="211352" y="258610"/>
                    </a:cubicBezTo>
                    <a:cubicBezTo>
                      <a:pt x="230566" y="354680"/>
                      <a:pt x="192138" y="546818"/>
                      <a:pt x="166520" y="546818"/>
                    </a:cubicBezTo>
                    <a:cubicBezTo>
                      <a:pt x="140901" y="546818"/>
                      <a:pt x="160115" y="489176"/>
                      <a:pt x="166520" y="380298"/>
                    </a:cubicBezTo>
                    <a:cubicBezTo>
                      <a:pt x="172924" y="271419"/>
                      <a:pt x="140901" y="232992"/>
                      <a:pt x="96069" y="175350"/>
                    </a:cubicBezTo>
                    <a:cubicBezTo>
                      <a:pt x="44832" y="124113"/>
                      <a:pt x="76855" y="92090"/>
                      <a:pt x="147306" y="47258"/>
                    </a:cubicBezTo>
                    <a:cubicBezTo>
                      <a:pt x="217757" y="2425"/>
                      <a:pt x="301017" y="34449"/>
                      <a:pt x="358658" y="60067"/>
                    </a:cubicBezTo>
                    <a:cubicBezTo>
                      <a:pt x="345849" y="34449"/>
                      <a:pt x="333040" y="21639"/>
                      <a:pt x="333040" y="21639"/>
                    </a:cubicBezTo>
                    <a:cubicBezTo>
                      <a:pt x="333040" y="21639"/>
                      <a:pt x="166520" y="-61621"/>
                      <a:pt x="0" y="98495"/>
                    </a:cubicBezTo>
                    <a:cubicBezTo>
                      <a:pt x="0" y="98495"/>
                      <a:pt x="25619" y="156136"/>
                      <a:pt x="12809" y="213778"/>
                    </a:cubicBezTo>
                    <a:cubicBezTo>
                      <a:pt x="-6405" y="265015"/>
                      <a:pt x="0" y="297038"/>
                      <a:pt x="25619" y="361084"/>
                    </a:cubicBezTo>
                    <a:cubicBezTo>
                      <a:pt x="51237" y="425130"/>
                      <a:pt x="25619" y="501986"/>
                      <a:pt x="64046" y="508391"/>
                    </a:cubicBezTo>
                    <a:cubicBezTo>
                      <a:pt x="89665" y="521200"/>
                      <a:pt x="108878" y="457153"/>
                      <a:pt x="102474" y="393107"/>
                    </a:cubicBezTo>
                    <a:cubicBezTo>
                      <a:pt x="96069" y="329061"/>
                      <a:pt x="83260" y="284229"/>
                      <a:pt x="115283" y="265015"/>
                    </a:cubicBezTo>
                    <a:cubicBezTo>
                      <a:pt x="140901" y="316252"/>
                      <a:pt x="140901" y="329061"/>
                      <a:pt x="134497" y="418726"/>
                    </a:cubicBezTo>
                    <a:cubicBezTo>
                      <a:pt x="128092" y="508391"/>
                      <a:pt x="115283" y="598055"/>
                      <a:pt x="160115" y="591650"/>
                    </a:cubicBezTo>
                    <a:cubicBezTo>
                      <a:pt x="204947" y="591650"/>
                      <a:pt x="204947" y="476367"/>
                      <a:pt x="204947" y="476367"/>
                    </a:cubicBezTo>
                    <a:cubicBezTo>
                      <a:pt x="204947" y="476367"/>
                      <a:pt x="256184" y="482772"/>
                      <a:pt x="281803" y="386703"/>
                    </a:cubicBezTo>
                    <a:cubicBezTo>
                      <a:pt x="313826" y="399512"/>
                      <a:pt x="345849" y="348275"/>
                      <a:pt x="358658" y="322656"/>
                    </a:cubicBezTo>
                    <a:cubicBezTo>
                      <a:pt x="371467" y="341870"/>
                      <a:pt x="397086" y="290633"/>
                      <a:pt x="409895" y="232992"/>
                    </a:cubicBezTo>
                    <a:cubicBezTo>
                      <a:pt x="397086" y="239396"/>
                      <a:pt x="377872" y="226587"/>
                      <a:pt x="365063" y="194564"/>
                    </a:cubicBez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33" name="Graphic 317">
                <a:extLst>
                  <a:ext uri="{FF2B5EF4-FFF2-40B4-BE49-F238E27FC236}">
                    <a16:creationId xmlns:a16="http://schemas.microsoft.com/office/drawing/2014/main" id="{9285E551-2633-4567-A876-E28638872A62}"/>
                  </a:ext>
                </a:extLst>
              </p:cNvPr>
              <p:cNvGrpSpPr/>
              <p:nvPr/>
            </p:nvGrpSpPr>
            <p:grpSpPr>
              <a:xfrm>
                <a:off x="3171202" y="4846726"/>
                <a:ext cx="185733" cy="325730"/>
                <a:chOff x="3171202" y="4846726"/>
                <a:chExt cx="185733" cy="325730"/>
              </a:xfrm>
              <a:solidFill>
                <a:srgbClr val="FDD1CF"/>
              </a:solidFill>
            </p:grpSpPr>
            <p:sp>
              <p:nvSpPr>
                <p:cNvPr id="334" name="Freeform: Shape 333">
                  <a:extLst>
                    <a:ext uri="{FF2B5EF4-FFF2-40B4-BE49-F238E27FC236}">
                      <a16:creationId xmlns:a16="http://schemas.microsoft.com/office/drawing/2014/main" id="{1A876ABA-B504-42F4-AFF0-D8623B29776B}"/>
                    </a:ext>
                  </a:extLst>
                </p:cNvPr>
                <p:cNvSpPr/>
                <p:nvPr/>
              </p:nvSpPr>
              <p:spPr>
                <a:xfrm>
                  <a:off x="3171202" y="4897963"/>
                  <a:ext cx="32314" cy="274493"/>
                </a:xfrm>
                <a:custGeom>
                  <a:avLst/>
                  <a:gdLst>
                    <a:gd name="connsiteX0" fmla="*/ 12809 w 32314"/>
                    <a:gd name="connsiteY0" fmla="*/ 2846 h 274493"/>
                    <a:gd name="connsiteX1" fmla="*/ 12809 w 32314"/>
                    <a:gd name="connsiteY1" fmla="*/ 2846 h 274493"/>
                    <a:gd name="connsiteX2" fmla="*/ 0 w 32314"/>
                    <a:gd name="connsiteY2" fmla="*/ 271840 h 274493"/>
                    <a:gd name="connsiteX3" fmla="*/ 12809 w 32314"/>
                    <a:gd name="connsiteY3" fmla="*/ 265436 h 274493"/>
                    <a:gd name="connsiteX4" fmla="*/ 12809 w 32314"/>
                    <a:gd name="connsiteY4" fmla="*/ 2846 h 274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314" h="274493">
                      <a:moveTo>
                        <a:pt x="12809" y="2846"/>
                      </a:moveTo>
                      <a:cubicBezTo>
                        <a:pt x="12809" y="-3558"/>
                        <a:pt x="6405" y="2846"/>
                        <a:pt x="12809" y="2846"/>
                      </a:cubicBezTo>
                      <a:cubicBezTo>
                        <a:pt x="32023" y="98916"/>
                        <a:pt x="12809" y="182176"/>
                        <a:pt x="0" y="271840"/>
                      </a:cubicBezTo>
                      <a:cubicBezTo>
                        <a:pt x="0" y="278245"/>
                        <a:pt x="12809" y="271840"/>
                        <a:pt x="12809" y="265436"/>
                      </a:cubicBezTo>
                      <a:cubicBezTo>
                        <a:pt x="32023" y="182176"/>
                        <a:pt x="44832" y="79702"/>
                        <a:pt x="12809" y="2846"/>
                      </a:cubicBezTo>
                      <a:close/>
                    </a:path>
                  </a:pathLst>
                </a:custGeom>
                <a:solidFill>
                  <a:srgbClr val="FDD1CF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5" name="Freeform: Shape 334">
                  <a:extLst>
                    <a:ext uri="{FF2B5EF4-FFF2-40B4-BE49-F238E27FC236}">
                      <a16:creationId xmlns:a16="http://schemas.microsoft.com/office/drawing/2014/main" id="{C4B770D9-E8FE-4CFF-8EF4-A145D2C18B35}"/>
                    </a:ext>
                  </a:extLst>
                </p:cNvPr>
                <p:cNvSpPr/>
                <p:nvPr/>
              </p:nvSpPr>
              <p:spPr>
                <a:xfrm>
                  <a:off x="3267271" y="4855977"/>
                  <a:ext cx="12809" cy="130745"/>
                </a:xfrm>
                <a:custGeom>
                  <a:avLst/>
                  <a:gdLst>
                    <a:gd name="connsiteX0" fmla="*/ 0 w 12809"/>
                    <a:gd name="connsiteY0" fmla="*/ 0 h 130745"/>
                    <a:gd name="connsiteX1" fmla="*/ 0 w 12809"/>
                    <a:gd name="connsiteY1" fmla="*/ 0 h 130745"/>
                    <a:gd name="connsiteX2" fmla="*/ 0 w 12809"/>
                    <a:gd name="connsiteY2" fmla="*/ 128092 h 130745"/>
                    <a:gd name="connsiteX3" fmla="*/ 6405 w 12809"/>
                    <a:gd name="connsiteY3" fmla="*/ 121688 h 130745"/>
                    <a:gd name="connsiteX4" fmla="*/ 0 w 12809"/>
                    <a:gd name="connsiteY4" fmla="*/ 0 h 1307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09" h="13074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809" y="44832"/>
                        <a:pt x="0" y="89665"/>
                        <a:pt x="0" y="128092"/>
                      </a:cubicBezTo>
                      <a:cubicBezTo>
                        <a:pt x="0" y="134497"/>
                        <a:pt x="6405" y="128092"/>
                        <a:pt x="6405" y="121688"/>
                      </a:cubicBezTo>
                      <a:cubicBezTo>
                        <a:pt x="12809" y="83260"/>
                        <a:pt x="19214" y="32023"/>
                        <a:pt x="0" y="0"/>
                      </a:cubicBezTo>
                      <a:close/>
                    </a:path>
                  </a:pathLst>
                </a:custGeom>
                <a:solidFill>
                  <a:srgbClr val="FDD1CF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191A38D2-9833-427C-B5D4-12ED16659548}"/>
                    </a:ext>
                  </a:extLst>
                </p:cNvPr>
                <p:cNvSpPr/>
                <p:nvPr/>
              </p:nvSpPr>
              <p:spPr>
                <a:xfrm>
                  <a:off x="3337722" y="4846726"/>
                  <a:ext cx="19213" cy="122933"/>
                </a:xfrm>
                <a:custGeom>
                  <a:avLst/>
                  <a:gdLst>
                    <a:gd name="connsiteX0" fmla="*/ 12809 w 19213"/>
                    <a:gd name="connsiteY0" fmla="*/ 2846 h 122933"/>
                    <a:gd name="connsiteX1" fmla="*/ 12809 w 19213"/>
                    <a:gd name="connsiteY1" fmla="*/ 2846 h 122933"/>
                    <a:gd name="connsiteX2" fmla="*/ 0 w 19213"/>
                    <a:gd name="connsiteY2" fmla="*/ 118130 h 122933"/>
                    <a:gd name="connsiteX3" fmla="*/ 6405 w 19213"/>
                    <a:gd name="connsiteY3" fmla="*/ 118130 h 122933"/>
                    <a:gd name="connsiteX4" fmla="*/ 12809 w 19213"/>
                    <a:gd name="connsiteY4" fmla="*/ 2846 h 122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13" h="122933">
                      <a:moveTo>
                        <a:pt x="12809" y="2846"/>
                      </a:moveTo>
                      <a:cubicBezTo>
                        <a:pt x="12809" y="-3558"/>
                        <a:pt x="6405" y="2846"/>
                        <a:pt x="12809" y="2846"/>
                      </a:cubicBezTo>
                      <a:cubicBezTo>
                        <a:pt x="12809" y="47679"/>
                        <a:pt x="19214" y="79702"/>
                        <a:pt x="0" y="118130"/>
                      </a:cubicBezTo>
                      <a:cubicBezTo>
                        <a:pt x="0" y="124534"/>
                        <a:pt x="6405" y="124534"/>
                        <a:pt x="6405" y="118130"/>
                      </a:cubicBezTo>
                      <a:cubicBezTo>
                        <a:pt x="25618" y="79702"/>
                        <a:pt x="19214" y="41274"/>
                        <a:pt x="12809" y="2846"/>
                      </a:cubicBezTo>
                      <a:close/>
                    </a:path>
                  </a:pathLst>
                </a:custGeom>
                <a:solidFill>
                  <a:srgbClr val="FDD1CF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37" name="Graphic 317">
              <a:extLst>
                <a:ext uri="{FF2B5EF4-FFF2-40B4-BE49-F238E27FC236}">
                  <a16:creationId xmlns:a16="http://schemas.microsoft.com/office/drawing/2014/main" id="{850FC4F7-A57D-491E-A5EB-073C8CD8C841}"/>
                </a:ext>
              </a:extLst>
            </p:cNvPr>
            <p:cNvGrpSpPr/>
            <p:nvPr/>
          </p:nvGrpSpPr>
          <p:grpSpPr>
            <a:xfrm>
              <a:off x="-3878220" y="5890072"/>
              <a:ext cx="691697" cy="262589"/>
              <a:chOff x="1454767" y="6668485"/>
              <a:chExt cx="691697" cy="262589"/>
            </a:xfrm>
          </p:grpSpPr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43B1B15E-A403-4D07-A9C4-F95BBEF52810}"/>
                  </a:ext>
                </a:extLst>
              </p:cNvPr>
              <p:cNvSpPr/>
              <p:nvPr/>
            </p:nvSpPr>
            <p:spPr>
              <a:xfrm>
                <a:off x="1464064" y="6668485"/>
                <a:ext cx="675996" cy="255893"/>
              </a:xfrm>
              <a:custGeom>
                <a:avLst/>
                <a:gdLst>
                  <a:gd name="connsiteX0" fmla="*/ 29131 w 675996"/>
                  <a:gd name="connsiteY0" fmla="*/ 224162 h 255893"/>
                  <a:gd name="connsiteX1" fmla="*/ 675996 w 675996"/>
                  <a:gd name="connsiteY1" fmla="*/ 76855 h 255893"/>
                  <a:gd name="connsiteX2" fmla="*/ 272506 w 675996"/>
                  <a:gd name="connsiteY2" fmla="*/ 0 h 255893"/>
                  <a:gd name="connsiteX3" fmla="*/ 22726 w 675996"/>
                  <a:gd name="connsiteY3" fmla="*/ 134497 h 255893"/>
                  <a:gd name="connsiteX4" fmla="*/ 9917 w 675996"/>
                  <a:gd name="connsiteY4" fmla="*/ 134497 h 255893"/>
                  <a:gd name="connsiteX5" fmla="*/ 29131 w 675996"/>
                  <a:gd name="connsiteY5" fmla="*/ 224162 h 255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5996" h="255893">
                    <a:moveTo>
                      <a:pt x="29131" y="224162"/>
                    </a:moveTo>
                    <a:cubicBezTo>
                      <a:pt x="105986" y="275399"/>
                      <a:pt x="503072" y="288208"/>
                      <a:pt x="675996" y="76855"/>
                    </a:cubicBezTo>
                    <a:cubicBezTo>
                      <a:pt x="599141" y="0"/>
                      <a:pt x="272506" y="0"/>
                      <a:pt x="272506" y="0"/>
                    </a:cubicBezTo>
                    <a:cubicBezTo>
                      <a:pt x="272506" y="0"/>
                      <a:pt x="208460" y="89665"/>
                      <a:pt x="22726" y="134497"/>
                    </a:cubicBezTo>
                    <a:cubicBezTo>
                      <a:pt x="16322" y="134497"/>
                      <a:pt x="16322" y="134497"/>
                      <a:pt x="9917" y="134497"/>
                    </a:cubicBezTo>
                    <a:cubicBezTo>
                      <a:pt x="-2892" y="166520"/>
                      <a:pt x="-9297" y="198543"/>
                      <a:pt x="29131" y="224162"/>
                    </a:cubicBezTo>
                    <a:close/>
                  </a:path>
                </a:pathLst>
              </a:custGeom>
              <a:solidFill>
                <a:srgbClr val="F7C6A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FA6F316B-0847-4DC6-ADF1-0EE95CE3ADBC}"/>
                  </a:ext>
                </a:extLst>
              </p:cNvPr>
              <p:cNvSpPr/>
              <p:nvPr/>
            </p:nvSpPr>
            <p:spPr>
              <a:xfrm>
                <a:off x="1454767" y="6674889"/>
                <a:ext cx="691697" cy="256184"/>
              </a:xfrm>
              <a:custGeom>
                <a:avLst/>
                <a:gdLst>
                  <a:gd name="connsiteX0" fmla="*/ 217757 w 691697"/>
                  <a:gd name="connsiteY0" fmla="*/ 256185 h 256184"/>
                  <a:gd name="connsiteX1" fmla="*/ 217757 w 691697"/>
                  <a:gd name="connsiteY1" fmla="*/ 256185 h 256184"/>
                  <a:gd name="connsiteX2" fmla="*/ 32023 w 691697"/>
                  <a:gd name="connsiteY2" fmla="*/ 224162 h 256184"/>
                  <a:gd name="connsiteX3" fmla="*/ 0 w 691697"/>
                  <a:gd name="connsiteY3" fmla="*/ 185734 h 256184"/>
                  <a:gd name="connsiteX4" fmla="*/ 12809 w 691697"/>
                  <a:gd name="connsiteY4" fmla="*/ 134497 h 256184"/>
                  <a:gd name="connsiteX5" fmla="*/ 19214 w 691697"/>
                  <a:gd name="connsiteY5" fmla="*/ 134497 h 256184"/>
                  <a:gd name="connsiteX6" fmla="*/ 25618 w 691697"/>
                  <a:gd name="connsiteY6" fmla="*/ 134497 h 256184"/>
                  <a:gd name="connsiteX7" fmla="*/ 32023 w 691697"/>
                  <a:gd name="connsiteY7" fmla="*/ 134497 h 256184"/>
                  <a:gd name="connsiteX8" fmla="*/ 281803 w 691697"/>
                  <a:gd name="connsiteY8" fmla="*/ 0 h 256184"/>
                  <a:gd name="connsiteX9" fmla="*/ 288207 w 691697"/>
                  <a:gd name="connsiteY9" fmla="*/ 0 h 256184"/>
                  <a:gd name="connsiteX10" fmla="*/ 691698 w 691697"/>
                  <a:gd name="connsiteY10" fmla="*/ 76856 h 256184"/>
                  <a:gd name="connsiteX11" fmla="*/ 691698 w 691697"/>
                  <a:gd name="connsiteY11" fmla="*/ 83260 h 256184"/>
                  <a:gd name="connsiteX12" fmla="*/ 217757 w 691697"/>
                  <a:gd name="connsiteY12" fmla="*/ 256185 h 256184"/>
                  <a:gd name="connsiteX13" fmla="*/ 25618 w 691697"/>
                  <a:gd name="connsiteY13" fmla="*/ 140902 h 256184"/>
                  <a:gd name="connsiteX14" fmla="*/ 12809 w 691697"/>
                  <a:gd name="connsiteY14" fmla="*/ 179330 h 256184"/>
                  <a:gd name="connsiteX15" fmla="*/ 38428 w 691697"/>
                  <a:gd name="connsiteY15" fmla="*/ 211353 h 256184"/>
                  <a:gd name="connsiteX16" fmla="*/ 211352 w 691697"/>
                  <a:gd name="connsiteY16" fmla="*/ 243376 h 256184"/>
                  <a:gd name="connsiteX17" fmla="*/ 211352 w 691697"/>
                  <a:gd name="connsiteY17" fmla="*/ 243376 h 256184"/>
                  <a:gd name="connsiteX18" fmla="*/ 666079 w 691697"/>
                  <a:gd name="connsiteY18" fmla="*/ 76856 h 256184"/>
                  <a:gd name="connsiteX19" fmla="*/ 275398 w 691697"/>
                  <a:gd name="connsiteY19" fmla="*/ 6405 h 256184"/>
                  <a:gd name="connsiteX20" fmla="*/ 19214 w 691697"/>
                  <a:gd name="connsiteY20" fmla="*/ 140902 h 256184"/>
                  <a:gd name="connsiteX21" fmla="*/ 25618 w 691697"/>
                  <a:gd name="connsiteY21" fmla="*/ 140902 h 256184"/>
                  <a:gd name="connsiteX22" fmla="*/ 25618 w 691697"/>
                  <a:gd name="connsiteY22" fmla="*/ 140902 h 256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691697" h="256184">
                    <a:moveTo>
                      <a:pt x="217757" y="256185"/>
                    </a:moveTo>
                    <a:lnTo>
                      <a:pt x="217757" y="256185"/>
                    </a:lnTo>
                    <a:cubicBezTo>
                      <a:pt x="134497" y="256185"/>
                      <a:pt x="64046" y="243376"/>
                      <a:pt x="32023" y="224162"/>
                    </a:cubicBezTo>
                    <a:cubicBezTo>
                      <a:pt x="12809" y="211353"/>
                      <a:pt x="0" y="198543"/>
                      <a:pt x="0" y="185734"/>
                    </a:cubicBezTo>
                    <a:cubicBezTo>
                      <a:pt x="0" y="172925"/>
                      <a:pt x="0" y="153711"/>
                      <a:pt x="12809" y="134497"/>
                    </a:cubicBezTo>
                    <a:cubicBezTo>
                      <a:pt x="12809" y="134497"/>
                      <a:pt x="12809" y="134497"/>
                      <a:pt x="19214" y="134497"/>
                    </a:cubicBezTo>
                    <a:lnTo>
                      <a:pt x="25618" y="134497"/>
                    </a:lnTo>
                    <a:cubicBezTo>
                      <a:pt x="25618" y="134497"/>
                      <a:pt x="32023" y="134497"/>
                      <a:pt x="32023" y="134497"/>
                    </a:cubicBezTo>
                    <a:cubicBezTo>
                      <a:pt x="211352" y="89665"/>
                      <a:pt x="281803" y="0"/>
                      <a:pt x="281803" y="0"/>
                    </a:cubicBezTo>
                    <a:cubicBezTo>
                      <a:pt x="281803" y="0"/>
                      <a:pt x="288207" y="0"/>
                      <a:pt x="288207" y="0"/>
                    </a:cubicBezTo>
                    <a:cubicBezTo>
                      <a:pt x="301017" y="0"/>
                      <a:pt x="614842" y="0"/>
                      <a:pt x="691698" y="76856"/>
                    </a:cubicBezTo>
                    <a:cubicBezTo>
                      <a:pt x="691698" y="76856"/>
                      <a:pt x="691698" y="83260"/>
                      <a:pt x="691698" y="83260"/>
                    </a:cubicBezTo>
                    <a:cubicBezTo>
                      <a:pt x="550796" y="243376"/>
                      <a:pt x="294612" y="256185"/>
                      <a:pt x="217757" y="256185"/>
                    </a:cubicBezTo>
                    <a:close/>
                    <a:moveTo>
                      <a:pt x="25618" y="140902"/>
                    </a:moveTo>
                    <a:cubicBezTo>
                      <a:pt x="19214" y="153711"/>
                      <a:pt x="12809" y="166520"/>
                      <a:pt x="12809" y="179330"/>
                    </a:cubicBezTo>
                    <a:cubicBezTo>
                      <a:pt x="12809" y="192139"/>
                      <a:pt x="25618" y="204948"/>
                      <a:pt x="38428" y="211353"/>
                    </a:cubicBezTo>
                    <a:cubicBezTo>
                      <a:pt x="64046" y="230566"/>
                      <a:pt x="134497" y="243376"/>
                      <a:pt x="211352" y="243376"/>
                    </a:cubicBezTo>
                    <a:lnTo>
                      <a:pt x="211352" y="243376"/>
                    </a:lnTo>
                    <a:cubicBezTo>
                      <a:pt x="281803" y="243376"/>
                      <a:pt x="531582" y="230566"/>
                      <a:pt x="666079" y="76856"/>
                    </a:cubicBezTo>
                    <a:cubicBezTo>
                      <a:pt x="589224" y="12810"/>
                      <a:pt x="313826" y="6405"/>
                      <a:pt x="275398" y="6405"/>
                    </a:cubicBezTo>
                    <a:cubicBezTo>
                      <a:pt x="262589" y="25619"/>
                      <a:pt x="192138" y="102474"/>
                      <a:pt x="19214" y="140902"/>
                    </a:cubicBezTo>
                    <a:cubicBezTo>
                      <a:pt x="32023" y="140902"/>
                      <a:pt x="32023" y="140902"/>
                      <a:pt x="25618" y="140902"/>
                    </a:cubicBezTo>
                    <a:lnTo>
                      <a:pt x="25618" y="140902"/>
                    </a:lnTo>
                    <a:close/>
                  </a:path>
                </a:pathLst>
              </a:custGeom>
              <a:solidFill>
                <a:srgbClr val="AA7F6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0" name="Graphic 317">
              <a:extLst>
                <a:ext uri="{FF2B5EF4-FFF2-40B4-BE49-F238E27FC236}">
                  <a16:creationId xmlns:a16="http://schemas.microsoft.com/office/drawing/2014/main" id="{EF6F865E-ACD8-4EF9-84EA-A0F08C7200D6}"/>
                </a:ext>
              </a:extLst>
            </p:cNvPr>
            <p:cNvGrpSpPr/>
            <p:nvPr/>
          </p:nvGrpSpPr>
          <p:grpSpPr>
            <a:xfrm>
              <a:off x="-4045608" y="5960523"/>
              <a:ext cx="880822" cy="403491"/>
              <a:chOff x="1287379" y="6738936"/>
              <a:chExt cx="880822" cy="403491"/>
            </a:xfrm>
          </p:grpSpPr>
          <p:grpSp>
            <p:nvGrpSpPr>
              <p:cNvPr id="341" name="Graphic 317">
                <a:extLst>
                  <a:ext uri="{FF2B5EF4-FFF2-40B4-BE49-F238E27FC236}">
                    <a16:creationId xmlns:a16="http://schemas.microsoft.com/office/drawing/2014/main" id="{F5F31DA1-FAD0-4162-BB23-B0AA31A994CE}"/>
                  </a:ext>
                </a:extLst>
              </p:cNvPr>
              <p:cNvGrpSpPr/>
              <p:nvPr/>
            </p:nvGrpSpPr>
            <p:grpSpPr>
              <a:xfrm>
                <a:off x="1287379" y="6738936"/>
                <a:ext cx="880822" cy="371468"/>
                <a:chOff x="1287379" y="6738936"/>
                <a:chExt cx="880822" cy="371468"/>
              </a:xfrm>
            </p:grpSpPr>
            <p:sp>
              <p:nvSpPr>
                <p:cNvPr id="342" name="Freeform: Shape 341">
                  <a:extLst>
                    <a:ext uri="{FF2B5EF4-FFF2-40B4-BE49-F238E27FC236}">
                      <a16:creationId xmlns:a16="http://schemas.microsoft.com/office/drawing/2014/main" id="{18EFA353-F5E4-4FEC-AB9B-CBA7B481CE4D}"/>
                    </a:ext>
                  </a:extLst>
                </p:cNvPr>
                <p:cNvSpPr/>
                <p:nvPr/>
              </p:nvSpPr>
              <p:spPr>
                <a:xfrm>
                  <a:off x="1287659" y="6745340"/>
                  <a:ext cx="874137" cy="354057"/>
                </a:xfrm>
                <a:custGeom>
                  <a:avLst/>
                  <a:gdLst>
                    <a:gd name="connsiteX0" fmla="*/ 365651 w 874137"/>
                    <a:gd name="connsiteY0" fmla="*/ 352254 h 354057"/>
                    <a:gd name="connsiteX1" fmla="*/ 865211 w 874137"/>
                    <a:gd name="connsiteY1" fmla="*/ 121688 h 354057"/>
                    <a:gd name="connsiteX2" fmla="*/ 858806 w 874137"/>
                    <a:gd name="connsiteY2" fmla="*/ 6405 h 354057"/>
                    <a:gd name="connsiteX3" fmla="*/ 852401 w 874137"/>
                    <a:gd name="connsiteY3" fmla="*/ 0 h 354057"/>
                    <a:gd name="connsiteX4" fmla="*/ 205536 w 874137"/>
                    <a:gd name="connsiteY4" fmla="*/ 147306 h 354057"/>
                    <a:gd name="connsiteX5" fmla="*/ 186322 w 874137"/>
                    <a:gd name="connsiteY5" fmla="*/ 64046 h 354057"/>
                    <a:gd name="connsiteX6" fmla="*/ 588 w 874137"/>
                    <a:gd name="connsiteY6" fmla="*/ 249780 h 354057"/>
                    <a:gd name="connsiteX7" fmla="*/ 365651 w 874137"/>
                    <a:gd name="connsiteY7" fmla="*/ 352254 h 354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74137" h="354057">
                      <a:moveTo>
                        <a:pt x="365651" y="352254"/>
                      </a:moveTo>
                      <a:cubicBezTo>
                        <a:pt x="628240" y="339445"/>
                        <a:pt x="788355" y="204948"/>
                        <a:pt x="865211" y="121688"/>
                      </a:cubicBezTo>
                      <a:cubicBezTo>
                        <a:pt x="878020" y="89665"/>
                        <a:pt x="878020" y="51237"/>
                        <a:pt x="858806" y="6405"/>
                      </a:cubicBezTo>
                      <a:cubicBezTo>
                        <a:pt x="858806" y="6405"/>
                        <a:pt x="852401" y="0"/>
                        <a:pt x="852401" y="0"/>
                      </a:cubicBezTo>
                      <a:cubicBezTo>
                        <a:pt x="679477" y="204948"/>
                        <a:pt x="282391" y="198544"/>
                        <a:pt x="205536" y="147306"/>
                      </a:cubicBezTo>
                      <a:cubicBezTo>
                        <a:pt x="167108" y="121688"/>
                        <a:pt x="173513" y="89665"/>
                        <a:pt x="186322" y="64046"/>
                      </a:cubicBezTo>
                      <a:cubicBezTo>
                        <a:pt x="39016" y="108879"/>
                        <a:pt x="-5816" y="179330"/>
                        <a:pt x="588" y="249780"/>
                      </a:cubicBezTo>
                      <a:cubicBezTo>
                        <a:pt x="51825" y="307422"/>
                        <a:pt x="147894" y="365064"/>
                        <a:pt x="365651" y="352254"/>
                      </a:cubicBezTo>
                      <a:close/>
                    </a:path>
                  </a:pathLst>
                </a:custGeom>
                <a:solidFill>
                  <a:srgbClr val="FD261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3" name="Freeform: Shape 342">
                  <a:extLst>
                    <a:ext uri="{FF2B5EF4-FFF2-40B4-BE49-F238E27FC236}">
                      <a16:creationId xmlns:a16="http://schemas.microsoft.com/office/drawing/2014/main" id="{155F772D-D188-4521-83EB-EA65F9D2CA90}"/>
                    </a:ext>
                  </a:extLst>
                </p:cNvPr>
                <p:cNvSpPr/>
                <p:nvPr/>
              </p:nvSpPr>
              <p:spPr>
                <a:xfrm>
                  <a:off x="1287379" y="6738936"/>
                  <a:ext cx="880822" cy="371468"/>
                </a:xfrm>
                <a:custGeom>
                  <a:avLst/>
                  <a:gdLst>
                    <a:gd name="connsiteX0" fmla="*/ 314694 w 880822"/>
                    <a:gd name="connsiteY0" fmla="*/ 371468 h 371468"/>
                    <a:gd name="connsiteX1" fmla="*/ 314694 w 880822"/>
                    <a:gd name="connsiteY1" fmla="*/ 371468 h 371468"/>
                    <a:gd name="connsiteX2" fmla="*/ 869 w 880822"/>
                    <a:gd name="connsiteY2" fmla="*/ 268994 h 371468"/>
                    <a:gd name="connsiteX3" fmla="*/ 869 w 880822"/>
                    <a:gd name="connsiteY3" fmla="*/ 262589 h 371468"/>
                    <a:gd name="connsiteX4" fmla="*/ 193007 w 880822"/>
                    <a:gd name="connsiteY4" fmla="*/ 64046 h 371468"/>
                    <a:gd name="connsiteX5" fmla="*/ 199411 w 880822"/>
                    <a:gd name="connsiteY5" fmla="*/ 64046 h 371468"/>
                    <a:gd name="connsiteX6" fmla="*/ 199411 w 880822"/>
                    <a:gd name="connsiteY6" fmla="*/ 70451 h 371468"/>
                    <a:gd name="connsiteX7" fmla="*/ 186602 w 880822"/>
                    <a:gd name="connsiteY7" fmla="*/ 108879 h 371468"/>
                    <a:gd name="connsiteX8" fmla="*/ 212221 w 880822"/>
                    <a:gd name="connsiteY8" fmla="*/ 140902 h 371468"/>
                    <a:gd name="connsiteX9" fmla="*/ 385145 w 880822"/>
                    <a:gd name="connsiteY9" fmla="*/ 172925 h 371468"/>
                    <a:gd name="connsiteX10" fmla="*/ 846277 w 880822"/>
                    <a:gd name="connsiteY10" fmla="*/ 0 h 371468"/>
                    <a:gd name="connsiteX11" fmla="*/ 852681 w 880822"/>
                    <a:gd name="connsiteY11" fmla="*/ 0 h 371468"/>
                    <a:gd name="connsiteX12" fmla="*/ 859086 w 880822"/>
                    <a:gd name="connsiteY12" fmla="*/ 0 h 371468"/>
                    <a:gd name="connsiteX13" fmla="*/ 865491 w 880822"/>
                    <a:gd name="connsiteY13" fmla="*/ 6405 h 371468"/>
                    <a:gd name="connsiteX14" fmla="*/ 865491 w 880822"/>
                    <a:gd name="connsiteY14" fmla="*/ 6405 h 371468"/>
                    <a:gd name="connsiteX15" fmla="*/ 871895 w 880822"/>
                    <a:gd name="connsiteY15" fmla="*/ 121688 h 371468"/>
                    <a:gd name="connsiteX16" fmla="*/ 871895 w 880822"/>
                    <a:gd name="connsiteY16" fmla="*/ 121688 h 371468"/>
                    <a:gd name="connsiteX17" fmla="*/ 365931 w 880822"/>
                    <a:gd name="connsiteY17" fmla="*/ 352254 h 371468"/>
                    <a:gd name="connsiteX18" fmla="*/ 314694 w 880822"/>
                    <a:gd name="connsiteY18" fmla="*/ 371468 h 371468"/>
                    <a:gd name="connsiteX19" fmla="*/ 13678 w 880822"/>
                    <a:gd name="connsiteY19" fmla="*/ 256185 h 371468"/>
                    <a:gd name="connsiteX20" fmla="*/ 314694 w 880822"/>
                    <a:gd name="connsiteY20" fmla="*/ 352254 h 371468"/>
                    <a:gd name="connsiteX21" fmla="*/ 314694 w 880822"/>
                    <a:gd name="connsiteY21" fmla="*/ 352254 h 371468"/>
                    <a:gd name="connsiteX22" fmla="*/ 365931 w 880822"/>
                    <a:gd name="connsiteY22" fmla="*/ 352254 h 371468"/>
                    <a:gd name="connsiteX23" fmla="*/ 859086 w 880822"/>
                    <a:gd name="connsiteY23" fmla="*/ 128092 h 371468"/>
                    <a:gd name="connsiteX24" fmla="*/ 852681 w 880822"/>
                    <a:gd name="connsiteY24" fmla="*/ 19214 h 371468"/>
                    <a:gd name="connsiteX25" fmla="*/ 852681 w 880822"/>
                    <a:gd name="connsiteY25" fmla="*/ 19214 h 371468"/>
                    <a:gd name="connsiteX26" fmla="*/ 385145 w 880822"/>
                    <a:gd name="connsiteY26" fmla="*/ 192139 h 371468"/>
                    <a:gd name="connsiteX27" fmla="*/ 199411 w 880822"/>
                    <a:gd name="connsiteY27" fmla="*/ 160116 h 371468"/>
                    <a:gd name="connsiteX28" fmla="*/ 167388 w 880822"/>
                    <a:gd name="connsiteY28" fmla="*/ 121688 h 371468"/>
                    <a:gd name="connsiteX29" fmla="*/ 173793 w 880822"/>
                    <a:gd name="connsiteY29" fmla="*/ 89665 h 371468"/>
                    <a:gd name="connsiteX30" fmla="*/ 13678 w 880822"/>
                    <a:gd name="connsiteY30" fmla="*/ 256185 h 3714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880822" h="371468">
                      <a:moveTo>
                        <a:pt x="314694" y="371468"/>
                      </a:moveTo>
                      <a:lnTo>
                        <a:pt x="314694" y="371468"/>
                      </a:lnTo>
                      <a:cubicBezTo>
                        <a:pt x="128961" y="371468"/>
                        <a:pt x="45701" y="313826"/>
                        <a:pt x="869" y="268994"/>
                      </a:cubicBezTo>
                      <a:cubicBezTo>
                        <a:pt x="869" y="268994"/>
                        <a:pt x="869" y="268994"/>
                        <a:pt x="869" y="262589"/>
                      </a:cubicBezTo>
                      <a:cubicBezTo>
                        <a:pt x="-5536" y="198543"/>
                        <a:pt x="20082" y="115283"/>
                        <a:pt x="193007" y="64046"/>
                      </a:cubicBezTo>
                      <a:cubicBezTo>
                        <a:pt x="193007" y="64046"/>
                        <a:pt x="199411" y="64046"/>
                        <a:pt x="199411" y="64046"/>
                      </a:cubicBezTo>
                      <a:cubicBezTo>
                        <a:pt x="199411" y="64046"/>
                        <a:pt x="199411" y="70451"/>
                        <a:pt x="199411" y="70451"/>
                      </a:cubicBezTo>
                      <a:cubicBezTo>
                        <a:pt x="186602" y="83260"/>
                        <a:pt x="186602" y="96069"/>
                        <a:pt x="186602" y="108879"/>
                      </a:cubicBezTo>
                      <a:cubicBezTo>
                        <a:pt x="186602" y="121688"/>
                        <a:pt x="199411" y="134497"/>
                        <a:pt x="212221" y="140902"/>
                      </a:cubicBezTo>
                      <a:cubicBezTo>
                        <a:pt x="237839" y="160116"/>
                        <a:pt x="308290" y="172925"/>
                        <a:pt x="385145" y="172925"/>
                      </a:cubicBezTo>
                      <a:cubicBezTo>
                        <a:pt x="462000" y="172925"/>
                        <a:pt x="711780" y="160116"/>
                        <a:pt x="846277" y="0"/>
                      </a:cubicBezTo>
                      <a:cubicBezTo>
                        <a:pt x="846277" y="0"/>
                        <a:pt x="846277" y="0"/>
                        <a:pt x="852681" y="0"/>
                      </a:cubicBezTo>
                      <a:cubicBezTo>
                        <a:pt x="852681" y="0"/>
                        <a:pt x="859086" y="0"/>
                        <a:pt x="859086" y="0"/>
                      </a:cubicBezTo>
                      <a:cubicBezTo>
                        <a:pt x="859086" y="0"/>
                        <a:pt x="865491" y="6405"/>
                        <a:pt x="865491" y="6405"/>
                      </a:cubicBezTo>
                      <a:cubicBezTo>
                        <a:pt x="865491" y="6405"/>
                        <a:pt x="865491" y="6405"/>
                        <a:pt x="865491" y="6405"/>
                      </a:cubicBezTo>
                      <a:cubicBezTo>
                        <a:pt x="884704" y="51237"/>
                        <a:pt x="884704" y="89665"/>
                        <a:pt x="871895" y="121688"/>
                      </a:cubicBezTo>
                      <a:cubicBezTo>
                        <a:pt x="871895" y="121688"/>
                        <a:pt x="871895" y="121688"/>
                        <a:pt x="871895" y="121688"/>
                      </a:cubicBezTo>
                      <a:cubicBezTo>
                        <a:pt x="795040" y="204948"/>
                        <a:pt x="628520" y="339445"/>
                        <a:pt x="365931" y="352254"/>
                      </a:cubicBezTo>
                      <a:cubicBezTo>
                        <a:pt x="346717" y="365064"/>
                        <a:pt x="327504" y="371468"/>
                        <a:pt x="314694" y="371468"/>
                      </a:cubicBezTo>
                      <a:close/>
                      <a:moveTo>
                        <a:pt x="13678" y="256185"/>
                      </a:moveTo>
                      <a:cubicBezTo>
                        <a:pt x="52105" y="301017"/>
                        <a:pt x="135365" y="352254"/>
                        <a:pt x="314694" y="352254"/>
                      </a:cubicBezTo>
                      <a:lnTo>
                        <a:pt x="314694" y="352254"/>
                      </a:lnTo>
                      <a:cubicBezTo>
                        <a:pt x="333908" y="352254"/>
                        <a:pt x="346717" y="352254"/>
                        <a:pt x="365931" y="352254"/>
                      </a:cubicBezTo>
                      <a:cubicBezTo>
                        <a:pt x="622116" y="339445"/>
                        <a:pt x="782231" y="204948"/>
                        <a:pt x="859086" y="128092"/>
                      </a:cubicBezTo>
                      <a:cubicBezTo>
                        <a:pt x="871895" y="96069"/>
                        <a:pt x="871895" y="64046"/>
                        <a:pt x="852681" y="19214"/>
                      </a:cubicBezTo>
                      <a:cubicBezTo>
                        <a:pt x="852681" y="19214"/>
                        <a:pt x="852681" y="19214"/>
                        <a:pt x="852681" y="19214"/>
                      </a:cubicBezTo>
                      <a:cubicBezTo>
                        <a:pt x="711780" y="179330"/>
                        <a:pt x="462000" y="192139"/>
                        <a:pt x="385145" y="192139"/>
                      </a:cubicBezTo>
                      <a:cubicBezTo>
                        <a:pt x="301885" y="192139"/>
                        <a:pt x="231434" y="179330"/>
                        <a:pt x="199411" y="160116"/>
                      </a:cubicBezTo>
                      <a:cubicBezTo>
                        <a:pt x="180198" y="147306"/>
                        <a:pt x="167388" y="134497"/>
                        <a:pt x="167388" y="121688"/>
                      </a:cubicBezTo>
                      <a:cubicBezTo>
                        <a:pt x="167388" y="108879"/>
                        <a:pt x="167388" y="102474"/>
                        <a:pt x="173793" y="89665"/>
                      </a:cubicBezTo>
                      <a:cubicBezTo>
                        <a:pt x="58510" y="121688"/>
                        <a:pt x="7273" y="185734"/>
                        <a:pt x="13678" y="256185"/>
                      </a:cubicBezTo>
                      <a:close/>
                    </a:path>
                  </a:pathLst>
                </a:custGeom>
                <a:solidFill>
                  <a:srgbClr val="98131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4" name="Graphic 317">
                <a:extLst>
                  <a:ext uri="{FF2B5EF4-FFF2-40B4-BE49-F238E27FC236}">
                    <a16:creationId xmlns:a16="http://schemas.microsoft.com/office/drawing/2014/main" id="{0D986FB5-38C6-492C-BE5F-18338F1D6F47}"/>
                  </a:ext>
                </a:extLst>
              </p:cNvPr>
              <p:cNvGrpSpPr/>
              <p:nvPr/>
            </p:nvGrpSpPr>
            <p:grpSpPr>
              <a:xfrm>
                <a:off x="1288248" y="6867028"/>
                <a:ext cx="867468" cy="275398"/>
                <a:chOff x="1288248" y="6867028"/>
                <a:chExt cx="867468" cy="275398"/>
              </a:xfrm>
            </p:grpSpPr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52F1A44C-8125-4DA0-9E36-0FA3807BC340}"/>
                    </a:ext>
                  </a:extLst>
                </p:cNvPr>
                <p:cNvSpPr/>
                <p:nvPr/>
              </p:nvSpPr>
              <p:spPr>
                <a:xfrm>
                  <a:off x="1294652" y="6873433"/>
                  <a:ext cx="858217" cy="262996"/>
                </a:xfrm>
                <a:custGeom>
                  <a:avLst/>
                  <a:gdLst>
                    <a:gd name="connsiteX0" fmla="*/ 358658 w 858217"/>
                    <a:gd name="connsiteY0" fmla="*/ 224162 h 262996"/>
                    <a:gd name="connsiteX1" fmla="*/ 0 w 858217"/>
                    <a:gd name="connsiteY1" fmla="*/ 128092 h 262996"/>
                    <a:gd name="connsiteX2" fmla="*/ 6405 w 858217"/>
                    <a:gd name="connsiteY2" fmla="*/ 160116 h 262996"/>
                    <a:gd name="connsiteX3" fmla="*/ 608438 w 858217"/>
                    <a:gd name="connsiteY3" fmla="*/ 192139 h 262996"/>
                    <a:gd name="connsiteX4" fmla="*/ 858217 w 858217"/>
                    <a:gd name="connsiteY4" fmla="*/ 0 h 262996"/>
                    <a:gd name="connsiteX5" fmla="*/ 358658 w 858217"/>
                    <a:gd name="connsiteY5" fmla="*/ 224162 h 262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8217" h="262996">
                      <a:moveTo>
                        <a:pt x="358658" y="224162"/>
                      </a:moveTo>
                      <a:cubicBezTo>
                        <a:pt x="140901" y="236971"/>
                        <a:pt x="44832" y="172925"/>
                        <a:pt x="0" y="128092"/>
                      </a:cubicBezTo>
                      <a:cubicBezTo>
                        <a:pt x="0" y="140902"/>
                        <a:pt x="0" y="147306"/>
                        <a:pt x="6405" y="160116"/>
                      </a:cubicBezTo>
                      <a:cubicBezTo>
                        <a:pt x="38428" y="262590"/>
                        <a:pt x="333040" y="313826"/>
                        <a:pt x="608438" y="192139"/>
                      </a:cubicBezTo>
                      <a:cubicBezTo>
                        <a:pt x="749339" y="115283"/>
                        <a:pt x="832599" y="64046"/>
                        <a:pt x="858217" y="0"/>
                      </a:cubicBezTo>
                      <a:cubicBezTo>
                        <a:pt x="781362" y="76856"/>
                        <a:pt x="621247" y="211353"/>
                        <a:pt x="358658" y="224162"/>
                      </a:cubicBez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D7F0DBCD-98E5-4B32-9690-383C58194976}"/>
                    </a:ext>
                  </a:extLst>
                </p:cNvPr>
                <p:cNvSpPr/>
                <p:nvPr/>
              </p:nvSpPr>
              <p:spPr>
                <a:xfrm>
                  <a:off x="1288248" y="6867028"/>
                  <a:ext cx="867468" cy="275398"/>
                </a:xfrm>
                <a:custGeom>
                  <a:avLst/>
                  <a:gdLst>
                    <a:gd name="connsiteX0" fmla="*/ 281803 w 867468"/>
                    <a:gd name="connsiteY0" fmla="*/ 275399 h 275398"/>
                    <a:gd name="connsiteX1" fmla="*/ 6405 w 867468"/>
                    <a:gd name="connsiteY1" fmla="*/ 166520 h 275398"/>
                    <a:gd name="connsiteX2" fmla="*/ 0 w 867468"/>
                    <a:gd name="connsiteY2" fmla="*/ 134497 h 275398"/>
                    <a:gd name="connsiteX3" fmla="*/ 6405 w 867468"/>
                    <a:gd name="connsiteY3" fmla="*/ 128092 h 275398"/>
                    <a:gd name="connsiteX4" fmla="*/ 12809 w 867468"/>
                    <a:gd name="connsiteY4" fmla="*/ 128092 h 275398"/>
                    <a:gd name="connsiteX5" fmla="*/ 313826 w 867468"/>
                    <a:gd name="connsiteY5" fmla="*/ 224162 h 275398"/>
                    <a:gd name="connsiteX6" fmla="*/ 365063 w 867468"/>
                    <a:gd name="connsiteY6" fmla="*/ 224162 h 275398"/>
                    <a:gd name="connsiteX7" fmla="*/ 858217 w 867468"/>
                    <a:gd name="connsiteY7" fmla="*/ 0 h 275398"/>
                    <a:gd name="connsiteX8" fmla="*/ 864622 w 867468"/>
                    <a:gd name="connsiteY8" fmla="*/ 0 h 275398"/>
                    <a:gd name="connsiteX9" fmla="*/ 864622 w 867468"/>
                    <a:gd name="connsiteY9" fmla="*/ 6405 h 275398"/>
                    <a:gd name="connsiteX10" fmla="*/ 614842 w 867468"/>
                    <a:gd name="connsiteY10" fmla="*/ 198543 h 275398"/>
                    <a:gd name="connsiteX11" fmla="*/ 281803 w 867468"/>
                    <a:gd name="connsiteY11" fmla="*/ 275399 h 275398"/>
                    <a:gd name="connsiteX12" fmla="*/ 12809 w 867468"/>
                    <a:gd name="connsiteY12" fmla="*/ 153711 h 275398"/>
                    <a:gd name="connsiteX13" fmla="*/ 12809 w 867468"/>
                    <a:gd name="connsiteY13" fmla="*/ 160116 h 275398"/>
                    <a:gd name="connsiteX14" fmla="*/ 275398 w 867468"/>
                    <a:gd name="connsiteY14" fmla="*/ 256185 h 275398"/>
                    <a:gd name="connsiteX15" fmla="*/ 608438 w 867468"/>
                    <a:gd name="connsiteY15" fmla="*/ 185734 h 275398"/>
                    <a:gd name="connsiteX16" fmla="*/ 640461 w 867468"/>
                    <a:gd name="connsiteY16" fmla="*/ 166520 h 275398"/>
                    <a:gd name="connsiteX17" fmla="*/ 358658 w 867468"/>
                    <a:gd name="connsiteY17" fmla="*/ 236971 h 275398"/>
                    <a:gd name="connsiteX18" fmla="*/ 307421 w 867468"/>
                    <a:gd name="connsiteY18" fmla="*/ 236971 h 275398"/>
                    <a:gd name="connsiteX19" fmla="*/ 12809 w 867468"/>
                    <a:gd name="connsiteY19" fmla="*/ 153711 h 2753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867468" h="275398">
                      <a:moveTo>
                        <a:pt x="281803" y="275399"/>
                      </a:moveTo>
                      <a:cubicBezTo>
                        <a:pt x="134497" y="275399"/>
                        <a:pt x="25618" y="230566"/>
                        <a:pt x="6405" y="166520"/>
                      </a:cubicBezTo>
                      <a:cubicBezTo>
                        <a:pt x="0" y="153711"/>
                        <a:pt x="0" y="147306"/>
                        <a:pt x="0" y="134497"/>
                      </a:cubicBezTo>
                      <a:cubicBezTo>
                        <a:pt x="0" y="134497"/>
                        <a:pt x="0" y="128092"/>
                        <a:pt x="6405" y="128092"/>
                      </a:cubicBezTo>
                      <a:cubicBezTo>
                        <a:pt x="6405" y="128092"/>
                        <a:pt x="12809" y="128092"/>
                        <a:pt x="12809" y="128092"/>
                      </a:cubicBezTo>
                      <a:cubicBezTo>
                        <a:pt x="51237" y="172925"/>
                        <a:pt x="134497" y="224162"/>
                        <a:pt x="313826" y="224162"/>
                      </a:cubicBezTo>
                      <a:cubicBezTo>
                        <a:pt x="333040" y="224162"/>
                        <a:pt x="345849" y="224162"/>
                        <a:pt x="365063" y="224162"/>
                      </a:cubicBezTo>
                      <a:cubicBezTo>
                        <a:pt x="621247" y="211353"/>
                        <a:pt x="787767" y="76856"/>
                        <a:pt x="858217" y="0"/>
                      </a:cubicBezTo>
                      <a:cubicBezTo>
                        <a:pt x="858217" y="0"/>
                        <a:pt x="864622" y="0"/>
                        <a:pt x="864622" y="0"/>
                      </a:cubicBezTo>
                      <a:cubicBezTo>
                        <a:pt x="864622" y="0"/>
                        <a:pt x="871027" y="6405"/>
                        <a:pt x="864622" y="6405"/>
                      </a:cubicBezTo>
                      <a:cubicBezTo>
                        <a:pt x="839004" y="70451"/>
                        <a:pt x="749339" y="121688"/>
                        <a:pt x="614842" y="198543"/>
                      </a:cubicBezTo>
                      <a:cubicBezTo>
                        <a:pt x="512369" y="249780"/>
                        <a:pt x="390681" y="275399"/>
                        <a:pt x="281803" y="275399"/>
                      </a:cubicBezTo>
                      <a:close/>
                      <a:moveTo>
                        <a:pt x="12809" y="153711"/>
                      </a:moveTo>
                      <a:cubicBezTo>
                        <a:pt x="12809" y="153711"/>
                        <a:pt x="12809" y="160116"/>
                        <a:pt x="12809" y="160116"/>
                      </a:cubicBezTo>
                      <a:cubicBezTo>
                        <a:pt x="32023" y="217757"/>
                        <a:pt x="140901" y="256185"/>
                        <a:pt x="275398" y="256185"/>
                      </a:cubicBezTo>
                      <a:cubicBezTo>
                        <a:pt x="384277" y="256185"/>
                        <a:pt x="505964" y="230566"/>
                        <a:pt x="608438" y="185734"/>
                      </a:cubicBezTo>
                      <a:cubicBezTo>
                        <a:pt x="621247" y="179330"/>
                        <a:pt x="634056" y="172925"/>
                        <a:pt x="640461" y="166520"/>
                      </a:cubicBezTo>
                      <a:cubicBezTo>
                        <a:pt x="563606" y="204948"/>
                        <a:pt x="467536" y="230566"/>
                        <a:pt x="358658" y="236971"/>
                      </a:cubicBezTo>
                      <a:cubicBezTo>
                        <a:pt x="339444" y="236971"/>
                        <a:pt x="320230" y="236971"/>
                        <a:pt x="307421" y="236971"/>
                      </a:cubicBezTo>
                      <a:cubicBezTo>
                        <a:pt x="147306" y="243376"/>
                        <a:pt x="64046" y="198543"/>
                        <a:pt x="12809" y="153711"/>
                      </a:cubicBez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47" name="Graphic 317">
              <a:extLst>
                <a:ext uri="{FF2B5EF4-FFF2-40B4-BE49-F238E27FC236}">
                  <a16:creationId xmlns:a16="http://schemas.microsoft.com/office/drawing/2014/main" id="{DE508642-4E69-4261-9C3C-435EF3666F7C}"/>
                </a:ext>
              </a:extLst>
            </p:cNvPr>
            <p:cNvGrpSpPr/>
            <p:nvPr/>
          </p:nvGrpSpPr>
          <p:grpSpPr>
            <a:xfrm>
              <a:off x="-2539657" y="5646696"/>
              <a:ext cx="499559" cy="531583"/>
              <a:chOff x="2793330" y="6425109"/>
              <a:chExt cx="499559" cy="531583"/>
            </a:xfrm>
          </p:grpSpPr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04CC6168-00C3-4AD6-A41D-F4692FC69DA7}"/>
                  </a:ext>
                </a:extLst>
              </p:cNvPr>
              <p:cNvSpPr/>
              <p:nvPr/>
            </p:nvSpPr>
            <p:spPr>
              <a:xfrm>
                <a:off x="2799735" y="6425109"/>
                <a:ext cx="486750" cy="520995"/>
              </a:xfrm>
              <a:custGeom>
                <a:avLst/>
                <a:gdLst>
                  <a:gd name="connsiteX0" fmla="*/ 102474 w 486750"/>
                  <a:gd name="connsiteY0" fmla="*/ 518775 h 520995"/>
                  <a:gd name="connsiteX1" fmla="*/ 486750 w 486750"/>
                  <a:gd name="connsiteY1" fmla="*/ 51237 h 520995"/>
                  <a:gd name="connsiteX2" fmla="*/ 422704 w 486750"/>
                  <a:gd name="connsiteY2" fmla="*/ 0 h 520995"/>
                  <a:gd name="connsiteX3" fmla="*/ 96069 w 486750"/>
                  <a:gd name="connsiteY3" fmla="*/ 166521 h 520995"/>
                  <a:gd name="connsiteX4" fmla="*/ 0 w 486750"/>
                  <a:gd name="connsiteY4" fmla="*/ 441919 h 520995"/>
                  <a:gd name="connsiteX5" fmla="*/ 102474 w 486750"/>
                  <a:gd name="connsiteY5" fmla="*/ 518775 h 520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6750" h="520995">
                    <a:moveTo>
                      <a:pt x="102474" y="518775"/>
                    </a:moveTo>
                    <a:cubicBezTo>
                      <a:pt x="236971" y="505965"/>
                      <a:pt x="480346" y="358659"/>
                      <a:pt x="486750" y="51237"/>
                    </a:cubicBezTo>
                    <a:cubicBezTo>
                      <a:pt x="448323" y="19214"/>
                      <a:pt x="422704" y="0"/>
                      <a:pt x="422704" y="0"/>
                    </a:cubicBezTo>
                    <a:cubicBezTo>
                      <a:pt x="422704" y="0"/>
                      <a:pt x="352253" y="172925"/>
                      <a:pt x="96069" y="166521"/>
                    </a:cubicBezTo>
                    <a:cubicBezTo>
                      <a:pt x="96069" y="166521"/>
                      <a:pt x="76855" y="288208"/>
                      <a:pt x="0" y="441919"/>
                    </a:cubicBezTo>
                    <a:cubicBezTo>
                      <a:pt x="6405" y="486752"/>
                      <a:pt x="25619" y="531584"/>
                      <a:pt x="102474" y="518775"/>
                    </a:cubicBezTo>
                    <a:close/>
                  </a:path>
                </a:pathLst>
              </a:custGeom>
              <a:solidFill>
                <a:srgbClr val="F7C6A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C6B9790C-0AF5-45FB-9746-30E30C9F63CC}"/>
                  </a:ext>
                </a:extLst>
              </p:cNvPr>
              <p:cNvSpPr/>
              <p:nvPr/>
            </p:nvSpPr>
            <p:spPr>
              <a:xfrm>
                <a:off x="2793330" y="6425109"/>
                <a:ext cx="499559" cy="531583"/>
              </a:xfrm>
              <a:custGeom>
                <a:avLst/>
                <a:gdLst>
                  <a:gd name="connsiteX0" fmla="*/ 89664 w 499559"/>
                  <a:gd name="connsiteY0" fmla="*/ 531584 h 531583"/>
                  <a:gd name="connsiteX1" fmla="*/ 0 w 499559"/>
                  <a:gd name="connsiteY1" fmla="*/ 454728 h 531583"/>
                  <a:gd name="connsiteX2" fmla="*/ 0 w 499559"/>
                  <a:gd name="connsiteY2" fmla="*/ 448323 h 531583"/>
                  <a:gd name="connsiteX3" fmla="*/ 96069 w 499559"/>
                  <a:gd name="connsiteY3" fmla="*/ 179330 h 531583"/>
                  <a:gd name="connsiteX4" fmla="*/ 102474 w 499559"/>
                  <a:gd name="connsiteY4" fmla="*/ 172925 h 531583"/>
                  <a:gd name="connsiteX5" fmla="*/ 108878 w 499559"/>
                  <a:gd name="connsiteY5" fmla="*/ 172925 h 531583"/>
                  <a:gd name="connsiteX6" fmla="*/ 358658 w 499559"/>
                  <a:gd name="connsiteY6" fmla="*/ 89665 h 531583"/>
                  <a:gd name="connsiteX7" fmla="*/ 422704 w 499559"/>
                  <a:gd name="connsiteY7" fmla="*/ 6405 h 531583"/>
                  <a:gd name="connsiteX8" fmla="*/ 429109 w 499559"/>
                  <a:gd name="connsiteY8" fmla="*/ 0 h 531583"/>
                  <a:gd name="connsiteX9" fmla="*/ 435513 w 499559"/>
                  <a:gd name="connsiteY9" fmla="*/ 0 h 531583"/>
                  <a:gd name="connsiteX10" fmla="*/ 499559 w 499559"/>
                  <a:gd name="connsiteY10" fmla="*/ 51237 h 531583"/>
                  <a:gd name="connsiteX11" fmla="*/ 499559 w 499559"/>
                  <a:gd name="connsiteY11" fmla="*/ 57642 h 531583"/>
                  <a:gd name="connsiteX12" fmla="*/ 108878 w 499559"/>
                  <a:gd name="connsiteY12" fmla="*/ 531584 h 531583"/>
                  <a:gd name="connsiteX13" fmla="*/ 89664 w 499559"/>
                  <a:gd name="connsiteY13" fmla="*/ 531584 h 531583"/>
                  <a:gd name="connsiteX14" fmla="*/ 12809 w 499559"/>
                  <a:gd name="connsiteY14" fmla="*/ 448323 h 531583"/>
                  <a:gd name="connsiteX15" fmla="*/ 89664 w 499559"/>
                  <a:gd name="connsiteY15" fmla="*/ 512370 h 531583"/>
                  <a:gd name="connsiteX16" fmla="*/ 108878 w 499559"/>
                  <a:gd name="connsiteY16" fmla="*/ 512370 h 531583"/>
                  <a:gd name="connsiteX17" fmla="*/ 486750 w 499559"/>
                  <a:gd name="connsiteY17" fmla="*/ 57642 h 531583"/>
                  <a:gd name="connsiteX18" fmla="*/ 435513 w 499559"/>
                  <a:gd name="connsiteY18" fmla="*/ 12810 h 531583"/>
                  <a:gd name="connsiteX19" fmla="*/ 371467 w 499559"/>
                  <a:gd name="connsiteY19" fmla="*/ 89665 h 531583"/>
                  <a:gd name="connsiteX20" fmla="*/ 115283 w 499559"/>
                  <a:gd name="connsiteY20" fmla="*/ 172925 h 531583"/>
                  <a:gd name="connsiteX21" fmla="*/ 115283 w 499559"/>
                  <a:gd name="connsiteY21" fmla="*/ 172925 h 531583"/>
                  <a:gd name="connsiteX22" fmla="*/ 12809 w 499559"/>
                  <a:gd name="connsiteY22" fmla="*/ 448323 h 531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99559" h="531583">
                    <a:moveTo>
                      <a:pt x="89664" y="531584"/>
                    </a:moveTo>
                    <a:cubicBezTo>
                      <a:pt x="25618" y="531584"/>
                      <a:pt x="6405" y="486752"/>
                      <a:pt x="0" y="454728"/>
                    </a:cubicBezTo>
                    <a:cubicBezTo>
                      <a:pt x="0" y="454728"/>
                      <a:pt x="0" y="454728"/>
                      <a:pt x="0" y="448323"/>
                    </a:cubicBezTo>
                    <a:cubicBezTo>
                      <a:pt x="76855" y="301017"/>
                      <a:pt x="96069" y="179330"/>
                      <a:pt x="96069" y="179330"/>
                    </a:cubicBezTo>
                    <a:cubicBezTo>
                      <a:pt x="96069" y="172925"/>
                      <a:pt x="96069" y="172925"/>
                      <a:pt x="102474" y="172925"/>
                    </a:cubicBezTo>
                    <a:lnTo>
                      <a:pt x="108878" y="172925"/>
                    </a:lnTo>
                    <a:cubicBezTo>
                      <a:pt x="236971" y="172925"/>
                      <a:pt x="313826" y="128092"/>
                      <a:pt x="358658" y="89665"/>
                    </a:cubicBezTo>
                    <a:cubicBezTo>
                      <a:pt x="403490" y="51237"/>
                      <a:pt x="422704" y="6405"/>
                      <a:pt x="422704" y="6405"/>
                    </a:cubicBezTo>
                    <a:cubicBezTo>
                      <a:pt x="422704" y="6405"/>
                      <a:pt x="422704" y="0"/>
                      <a:pt x="429109" y="0"/>
                    </a:cubicBezTo>
                    <a:cubicBezTo>
                      <a:pt x="429109" y="0"/>
                      <a:pt x="435513" y="0"/>
                      <a:pt x="435513" y="0"/>
                    </a:cubicBezTo>
                    <a:cubicBezTo>
                      <a:pt x="435513" y="0"/>
                      <a:pt x="461132" y="19214"/>
                      <a:pt x="499559" y="51237"/>
                    </a:cubicBezTo>
                    <a:cubicBezTo>
                      <a:pt x="499559" y="51237"/>
                      <a:pt x="499559" y="51237"/>
                      <a:pt x="499559" y="57642"/>
                    </a:cubicBezTo>
                    <a:cubicBezTo>
                      <a:pt x="493155" y="352254"/>
                      <a:pt x="262589" y="512370"/>
                      <a:pt x="108878" y="531584"/>
                    </a:cubicBezTo>
                    <a:cubicBezTo>
                      <a:pt x="102474" y="531584"/>
                      <a:pt x="96069" y="531584"/>
                      <a:pt x="89664" y="531584"/>
                    </a:cubicBezTo>
                    <a:close/>
                    <a:moveTo>
                      <a:pt x="12809" y="448323"/>
                    </a:moveTo>
                    <a:cubicBezTo>
                      <a:pt x="19214" y="493156"/>
                      <a:pt x="44832" y="512370"/>
                      <a:pt x="89664" y="512370"/>
                    </a:cubicBezTo>
                    <a:cubicBezTo>
                      <a:pt x="96069" y="512370"/>
                      <a:pt x="102474" y="512370"/>
                      <a:pt x="108878" y="512370"/>
                    </a:cubicBezTo>
                    <a:cubicBezTo>
                      <a:pt x="256184" y="499561"/>
                      <a:pt x="480346" y="339445"/>
                      <a:pt x="486750" y="57642"/>
                    </a:cubicBezTo>
                    <a:cubicBezTo>
                      <a:pt x="461132" y="38428"/>
                      <a:pt x="441918" y="19214"/>
                      <a:pt x="435513" y="12810"/>
                    </a:cubicBezTo>
                    <a:cubicBezTo>
                      <a:pt x="429109" y="25619"/>
                      <a:pt x="409895" y="57642"/>
                      <a:pt x="371467" y="89665"/>
                    </a:cubicBezTo>
                    <a:cubicBezTo>
                      <a:pt x="326635" y="128092"/>
                      <a:pt x="243375" y="172925"/>
                      <a:pt x="115283" y="172925"/>
                    </a:cubicBezTo>
                    <a:lnTo>
                      <a:pt x="115283" y="172925"/>
                    </a:lnTo>
                    <a:cubicBezTo>
                      <a:pt x="102474" y="211353"/>
                      <a:pt x="76855" y="320231"/>
                      <a:pt x="12809" y="448323"/>
                    </a:cubicBezTo>
                    <a:close/>
                  </a:path>
                </a:pathLst>
              </a:custGeom>
              <a:solidFill>
                <a:srgbClr val="AA7F6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50" name="Graphic 317">
              <a:extLst>
                <a:ext uri="{FF2B5EF4-FFF2-40B4-BE49-F238E27FC236}">
                  <a16:creationId xmlns:a16="http://schemas.microsoft.com/office/drawing/2014/main" id="{3B46C569-1F2E-4882-B474-6636DFF0C8D1}"/>
                </a:ext>
              </a:extLst>
            </p:cNvPr>
            <p:cNvGrpSpPr/>
            <p:nvPr/>
          </p:nvGrpSpPr>
          <p:grpSpPr>
            <a:xfrm>
              <a:off x="-2623877" y="5691529"/>
              <a:ext cx="661583" cy="710912"/>
              <a:chOff x="2709110" y="6469942"/>
              <a:chExt cx="661583" cy="710912"/>
            </a:xfrm>
          </p:grpSpPr>
          <p:grpSp>
            <p:nvGrpSpPr>
              <p:cNvPr id="351" name="Graphic 317">
                <a:extLst>
                  <a:ext uri="{FF2B5EF4-FFF2-40B4-BE49-F238E27FC236}">
                    <a16:creationId xmlns:a16="http://schemas.microsoft.com/office/drawing/2014/main" id="{B7BACF5F-A8BB-455E-95CC-8839D7860944}"/>
                  </a:ext>
                </a:extLst>
              </p:cNvPr>
              <p:cNvGrpSpPr/>
              <p:nvPr/>
            </p:nvGrpSpPr>
            <p:grpSpPr>
              <a:xfrm>
                <a:off x="2709110" y="6469942"/>
                <a:ext cx="660635" cy="691698"/>
                <a:chOff x="2709110" y="6469942"/>
                <a:chExt cx="660635" cy="691698"/>
              </a:xfrm>
            </p:grpSpPr>
            <p:sp>
              <p:nvSpPr>
                <p:cNvPr id="352" name="Freeform: Shape 351">
                  <a:extLst>
                    <a:ext uri="{FF2B5EF4-FFF2-40B4-BE49-F238E27FC236}">
                      <a16:creationId xmlns:a16="http://schemas.microsoft.com/office/drawing/2014/main" id="{D9396AE8-6A64-48AE-814F-03B5E3846727}"/>
                    </a:ext>
                  </a:extLst>
                </p:cNvPr>
                <p:cNvSpPr/>
                <p:nvPr/>
              </p:nvSpPr>
              <p:spPr>
                <a:xfrm>
                  <a:off x="2715663" y="6489155"/>
                  <a:ext cx="647677" cy="666035"/>
                </a:xfrm>
                <a:custGeom>
                  <a:avLst/>
                  <a:gdLst>
                    <a:gd name="connsiteX0" fmla="*/ 314638 w 647677"/>
                    <a:gd name="connsiteY0" fmla="*/ 621248 h 666035"/>
                    <a:gd name="connsiteX1" fmla="*/ 647677 w 647677"/>
                    <a:gd name="connsiteY1" fmla="*/ 115283 h 666035"/>
                    <a:gd name="connsiteX2" fmla="*/ 609250 w 647677"/>
                    <a:gd name="connsiteY2" fmla="*/ 38428 h 666035"/>
                    <a:gd name="connsiteX3" fmla="*/ 564417 w 647677"/>
                    <a:gd name="connsiteY3" fmla="*/ 0 h 666035"/>
                    <a:gd name="connsiteX4" fmla="*/ 180141 w 647677"/>
                    <a:gd name="connsiteY4" fmla="*/ 467537 h 666035"/>
                    <a:gd name="connsiteX5" fmla="*/ 77667 w 647677"/>
                    <a:gd name="connsiteY5" fmla="*/ 397087 h 666035"/>
                    <a:gd name="connsiteX6" fmla="*/ 77667 w 647677"/>
                    <a:gd name="connsiteY6" fmla="*/ 403491 h 666035"/>
                    <a:gd name="connsiteX7" fmla="*/ 812 w 647677"/>
                    <a:gd name="connsiteY7" fmla="*/ 614844 h 666035"/>
                    <a:gd name="connsiteX8" fmla="*/ 314638 w 647677"/>
                    <a:gd name="connsiteY8" fmla="*/ 621248 h 666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47677" h="666035">
                      <a:moveTo>
                        <a:pt x="314638" y="621248"/>
                      </a:moveTo>
                      <a:cubicBezTo>
                        <a:pt x="513181" y="512370"/>
                        <a:pt x="609250" y="288208"/>
                        <a:pt x="647677" y="115283"/>
                      </a:cubicBezTo>
                      <a:cubicBezTo>
                        <a:pt x="641273" y="83260"/>
                        <a:pt x="628464" y="57642"/>
                        <a:pt x="609250" y="38428"/>
                      </a:cubicBezTo>
                      <a:cubicBezTo>
                        <a:pt x="590036" y="25619"/>
                        <a:pt x="577227" y="6405"/>
                        <a:pt x="564417" y="0"/>
                      </a:cubicBezTo>
                      <a:cubicBezTo>
                        <a:pt x="558013" y="307422"/>
                        <a:pt x="321042" y="448323"/>
                        <a:pt x="180141" y="467537"/>
                      </a:cubicBezTo>
                      <a:cubicBezTo>
                        <a:pt x="103286" y="473942"/>
                        <a:pt x="84072" y="435514"/>
                        <a:pt x="77667" y="397087"/>
                      </a:cubicBezTo>
                      <a:cubicBezTo>
                        <a:pt x="77667" y="397087"/>
                        <a:pt x="77667" y="403491"/>
                        <a:pt x="77667" y="403491"/>
                      </a:cubicBezTo>
                      <a:cubicBezTo>
                        <a:pt x="26431" y="499561"/>
                        <a:pt x="-5592" y="570011"/>
                        <a:pt x="812" y="614844"/>
                      </a:cubicBezTo>
                      <a:cubicBezTo>
                        <a:pt x="52049" y="653272"/>
                        <a:pt x="154523" y="704508"/>
                        <a:pt x="314638" y="621248"/>
                      </a:cubicBezTo>
                      <a:close/>
                    </a:path>
                  </a:pathLst>
                </a:custGeom>
                <a:solidFill>
                  <a:srgbClr val="FD261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3" name="Freeform: Shape 352">
                  <a:extLst>
                    <a:ext uri="{FF2B5EF4-FFF2-40B4-BE49-F238E27FC236}">
                      <a16:creationId xmlns:a16="http://schemas.microsoft.com/office/drawing/2014/main" id="{A60E6030-D459-4D6A-8565-99EFC5F26B4B}"/>
                    </a:ext>
                  </a:extLst>
                </p:cNvPr>
                <p:cNvSpPr/>
                <p:nvPr/>
              </p:nvSpPr>
              <p:spPr>
                <a:xfrm>
                  <a:off x="2709110" y="6469942"/>
                  <a:ext cx="660635" cy="691698"/>
                </a:xfrm>
                <a:custGeom>
                  <a:avLst/>
                  <a:gdLst>
                    <a:gd name="connsiteX0" fmla="*/ 161076 w 660635"/>
                    <a:gd name="connsiteY0" fmla="*/ 691699 h 691698"/>
                    <a:gd name="connsiteX1" fmla="*/ 161076 w 660635"/>
                    <a:gd name="connsiteY1" fmla="*/ 691699 h 691698"/>
                    <a:gd name="connsiteX2" fmla="*/ 961 w 660635"/>
                    <a:gd name="connsiteY2" fmla="*/ 627652 h 691698"/>
                    <a:gd name="connsiteX3" fmla="*/ 961 w 660635"/>
                    <a:gd name="connsiteY3" fmla="*/ 621248 h 691698"/>
                    <a:gd name="connsiteX4" fmla="*/ 77816 w 660635"/>
                    <a:gd name="connsiteY4" fmla="*/ 403491 h 691698"/>
                    <a:gd name="connsiteX5" fmla="*/ 77816 w 660635"/>
                    <a:gd name="connsiteY5" fmla="*/ 397086 h 691698"/>
                    <a:gd name="connsiteX6" fmla="*/ 84221 w 660635"/>
                    <a:gd name="connsiteY6" fmla="*/ 390682 h 691698"/>
                    <a:gd name="connsiteX7" fmla="*/ 90625 w 660635"/>
                    <a:gd name="connsiteY7" fmla="*/ 397086 h 691698"/>
                    <a:gd name="connsiteX8" fmla="*/ 167480 w 660635"/>
                    <a:gd name="connsiteY8" fmla="*/ 467537 h 691698"/>
                    <a:gd name="connsiteX9" fmla="*/ 186694 w 660635"/>
                    <a:gd name="connsiteY9" fmla="*/ 467537 h 691698"/>
                    <a:gd name="connsiteX10" fmla="*/ 564566 w 660635"/>
                    <a:gd name="connsiteY10" fmla="*/ 6405 h 691698"/>
                    <a:gd name="connsiteX11" fmla="*/ 570971 w 660635"/>
                    <a:gd name="connsiteY11" fmla="*/ 0 h 691698"/>
                    <a:gd name="connsiteX12" fmla="*/ 577375 w 660635"/>
                    <a:gd name="connsiteY12" fmla="*/ 0 h 691698"/>
                    <a:gd name="connsiteX13" fmla="*/ 622207 w 660635"/>
                    <a:gd name="connsiteY13" fmla="*/ 44832 h 691698"/>
                    <a:gd name="connsiteX14" fmla="*/ 660635 w 660635"/>
                    <a:gd name="connsiteY14" fmla="*/ 128092 h 691698"/>
                    <a:gd name="connsiteX15" fmla="*/ 660635 w 660635"/>
                    <a:gd name="connsiteY15" fmla="*/ 128092 h 691698"/>
                    <a:gd name="connsiteX16" fmla="*/ 321191 w 660635"/>
                    <a:gd name="connsiteY16" fmla="*/ 640462 h 691698"/>
                    <a:gd name="connsiteX17" fmla="*/ 161076 w 660635"/>
                    <a:gd name="connsiteY17" fmla="*/ 691699 h 691698"/>
                    <a:gd name="connsiteX18" fmla="*/ 20175 w 660635"/>
                    <a:gd name="connsiteY18" fmla="*/ 621248 h 691698"/>
                    <a:gd name="connsiteX19" fmla="*/ 167480 w 660635"/>
                    <a:gd name="connsiteY19" fmla="*/ 678890 h 691698"/>
                    <a:gd name="connsiteX20" fmla="*/ 167480 w 660635"/>
                    <a:gd name="connsiteY20" fmla="*/ 678890 h 691698"/>
                    <a:gd name="connsiteX21" fmla="*/ 321191 w 660635"/>
                    <a:gd name="connsiteY21" fmla="*/ 634058 h 691698"/>
                    <a:gd name="connsiteX22" fmla="*/ 654231 w 660635"/>
                    <a:gd name="connsiteY22" fmla="*/ 134497 h 691698"/>
                    <a:gd name="connsiteX23" fmla="*/ 615803 w 660635"/>
                    <a:gd name="connsiteY23" fmla="*/ 64046 h 691698"/>
                    <a:gd name="connsiteX24" fmla="*/ 583780 w 660635"/>
                    <a:gd name="connsiteY24" fmla="*/ 32023 h 691698"/>
                    <a:gd name="connsiteX25" fmla="*/ 193099 w 660635"/>
                    <a:gd name="connsiteY25" fmla="*/ 486751 h 691698"/>
                    <a:gd name="connsiteX26" fmla="*/ 84221 w 660635"/>
                    <a:gd name="connsiteY26" fmla="*/ 429109 h 691698"/>
                    <a:gd name="connsiteX27" fmla="*/ 20175 w 660635"/>
                    <a:gd name="connsiteY27" fmla="*/ 621248 h 6916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60635" h="691698">
                      <a:moveTo>
                        <a:pt x="161076" y="691699"/>
                      </a:moveTo>
                      <a:lnTo>
                        <a:pt x="161076" y="691699"/>
                      </a:lnTo>
                      <a:cubicBezTo>
                        <a:pt x="84221" y="691699"/>
                        <a:pt x="32984" y="659676"/>
                        <a:pt x="961" y="627652"/>
                      </a:cubicBezTo>
                      <a:cubicBezTo>
                        <a:pt x="961" y="627652"/>
                        <a:pt x="961" y="627652"/>
                        <a:pt x="961" y="621248"/>
                      </a:cubicBezTo>
                      <a:cubicBezTo>
                        <a:pt x="-5444" y="576416"/>
                        <a:pt x="20175" y="505965"/>
                        <a:pt x="77816" y="403491"/>
                      </a:cubicBezTo>
                      <a:lnTo>
                        <a:pt x="77816" y="397086"/>
                      </a:lnTo>
                      <a:cubicBezTo>
                        <a:pt x="77816" y="397086"/>
                        <a:pt x="84221" y="390682"/>
                        <a:pt x="84221" y="390682"/>
                      </a:cubicBezTo>
                      <a:cubicBezTo>
                        <a:pt x="84221" y="390682"/>
                        <a:pt x="90625" y="390682"/>
                        <a:pt x="90625" y="397086"/>
                      </a:cubicBezTo>
                      <a:cubicBezTo>
                        <a:pt x="97030" y="441919"/>
                        <a:pt x="122648" y="467537"/>
                        <a:pt x="167480" y="467537"/>
                      </a:cubicBezTo>
                      <a:cubicBezTo>
                        <a:pt x="173885" y="467537"/>
                        <a:pt x="180290" y="467537"/>
                        <a:pt x="186694" y="467537"/>
                      </a:cubicBezTo>
                      <a:cubicBezTo>
                        <a:pt x="334000" y="454728"/>
                        <a:pt x="558161" y="294612"/>
                        <a:pt x="564566" y="6405"/>
                      </a:cubicBezTo>
                      <a:cubicBezTo>
                        <a:pt x="564566" y="6405"/>
                        <a:pt x="564566" y="0"/>
                        <a:pt x="570971" y="0"/>
                      </a:cubicBezTo>
                      <a:cubicBezTo>
                        <a:pt x="570971" y="0"/>
                        <a:pt x="577375" y="0"/>
                        <a:pt x="577375" y="0"/>
                      </a:cubicBezTo>
                      <a:cubicBezTo>
                        <a:pt x="590184" y="12809"/>
                        <a:pt x="609398" y="25619"/>
                        <a:pt x="622207" y="44832"/>
                      </a:cubicBezTo>
                      <a:cubicBezTo>
                        <a:pt x="647826" y="70451"/>
                        <a:pt x="660635" y="96069"/>
                        <a:pt x="660635" y="128092"/>
                      </a:cubicBezTo>
                      <a:cubicBezTo>
                        <a:pt x="660635" y="128092"/>
                        <a:pt x="660635" y="128092"/>
                        <a:pt x="660635" y="128092"/>
                      </a:cubicBezTo>
                      <a:cubicBezTo>
                        <a:pt x="635017" y="243375"/>
                        <a:pt x="551757" y="512370"/>
                        <a:pt x="321191" y="640462"/>
                      </a:cubicBezTo>
                      <a:cubicBezTo>
                        <a:pt x="269954" y="678890"/>
                        <a:pt x="212313" y="691699"/>
                        <a:pt x="161076" y="691699"/>
                      </a:cubicBezTo>
                      <a:close/>
                      <a:moveTo>
                        <a:pt x="20175" y="621248"/>
                      </a:moveTo>
                      <a:cubicBezTo>
                        <a:pt x="52198" y="646867"/>
                        <a:pt x="97030" y="678890"/>
                        <a:pt x="167480" y="678890"/>
                      </a:cubicBezTo>
                      <a:lnTo>
                        <a:pt x="167480" y="678890"/>
                      </a:lnTo>
                      <a:cubicBezTo>
                        <a:pt x="218717" y="678890"/>
                        <a:pt x="269954" y="666081"/>
                        <a:pt x="321191" y="634058"/>
                      </a:cubicBezTo>
                      <a:cubicBezTo>
                        <a:pt x="545352" y="512370"/>
                        <a:pt x="628612" y="243375"/>
                        <a:pt x="654231" y="134497"/>
                      </a:cubicBezTo>
                      <a:cubicBezTo>
                        <a:pt x="654231" y="108878"/>
                        <a:pt x="641422" y="83260"/>
                        <a:pt x="615803" y="64046"/>
                      </a:cubicBezTo>
                      <a:cubicBezTo>
                        <a:pt x="602994" y="51237"/>
                        <a:pt x="596589" y="44832"/>
                        <a:pt x="583780" y="32023"/>
                      </a:cubicBezTo>
                      <a:cubicBezTo>
                        <a:pt x="570971" y="320231"/>
                        <a:pt x="346809" y="473942"/>
                        <a:pt x="193099" y="486751"/>
                      </a:cubicBezTo>
                      <a:cubicBezTo>
                        <a:pt x="122648" y="493156"/>
                        <a:pt x="97030" y="461132"/>
                        <a:pt x="84221" y="429109"/>
                      </a:cubicBezTo>
                      <a:cubicBezTo>
                        <a:pt x="32984" y="512370"/>
                        <a:pt x="13770" y="576416"/>
                        <a:pt x="20175" y="621248"/>
                      </a:cubicBezTo>
                      <a:close/>
                    </a:path>
                  </a:pathLst>
                </a:custGeom>
                <a:solidFill>
                  <a:srgbClr val="98131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54" name="Graphic 317">
                <a:extLst>
                  <a:ext uri="{FF2B5EF4-FFF2-40B4-BE49-F238E27FC236}">
                    <a16:creationId xmlns:a16="http://schemas.microsoft.com/office/drawing/2014/main" id="{9CA39A93-45C2-4F10-8D74-354F90496FED}"/>
                  </a:ext>
                </a:extLst>
              </p:cNvPr>
              <p:cNvGrpSpPr/>
              <p:nvPr/>
            </p:nvGrpSpPr>
            <p:grpSpPr>
              <a:xfrm>
                <a:off x="2710071" y="6591630"/>
                <a:ext cx="660622" cy="589224"/>
                <a:chOff x="2710071" y="6591630"/>
                <a:chExt cx="660622" cy="589224"/>
              </a:xfrm>
            </p:grpSpPr>
            <p:sp>
              <p:nvSpPr>
                <p:cNvPr id="355" name="Freeform: Shape 354">
                  <a:extLst>
                    <a:ext uri="{FF2B5EF4-FFF2-40B4-BE49-F238E27FC236}">
                      <a16:creationId xmlns:a16="http://schemas.microsoft.com/office/drawing/2014/main" id="{120CD22C-E9AF-4907-A59A-614C94024C5F}"/>
                    </a:ext>
                  </a:extLst>
                </p:cNvPr>
                <p:cNvSpPr/>
                <p:nvPr/>
              </p:nvSpPr>
              <p:spPr>
                <a:xfrm>
                  <a:off x="2716475" y="6604439"/>
                  <a:ext cx="646865" cy="570342"/>
                </a:xfrm>
                <a:custGeom>
                  <a:avLst/>
                  <a:gdLst>
                    <a:gd name="connsiteX0" fmla="*/ 313826 w 646865"/>
                    <a:gd name="connsiteY0" fmla="*/ 505965 h 570342"/>
                    <a:gd name="connsiteX1" fmla="*/ 0 w 646865"/>
                    <a:gd name="connsiteY1" fmla="*/ 486751 h 570342"/>
                    <a:gd name="connsiteX2" fmla="*/ 57642 w 646865"/>
                    <a:gd name="connsiteY2" fmla="*/ 557202 h 570342"/>
                    <a:gd name="connsiteX3" fmla="*/ 557201 w 646865"/>
                    <a:gd name="connsiteY3" fmla="*/ 301017 h 570342"/>
                    <a:gd name="connsiteX4" fmla="*/ 646865 w 646865"/>
                    <a:gd name="connsiteY4" fmla="*/ 0 h 570342"/>
                    <a:gd name="connsiteX5" fmla="*/ 313826 w 646865"/>
                    <a:gd name="connsiteY5" fmla="*/ 505965 h 570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46865" h="570342">
                      <a:moveTo>
                        <a:pt x="313826" y="505965"/>
                      </a:moveTo>
                      <a:cubicBezTo>
                        <a:pt x="153711" y="595630"/>
                        <a:pt x="51237" y="537988"/>
                        <a:pt x="0" y="486751"/>
                      </a:cubicBezTo>
                      <a:cubicBezTo>
                        <a:pt x="6405" y="518774"/>
                        <a:pt x="19214" y="544393"/>
                        <a:pt x="57642" y="557202"/>
                      </a:cubicBezTo>
                      <a:cubicBezTo>
                        <a:pt x="147306" y="589225"/>
                        <a:pt x="416300" y="582820"/>
                        <a:pt x="557201" y="301017"/>
                      </a:cubicBezTo>
                      <a:cubicBezTo>
                        <a:pt x="621247" y="147306"/>
                        <a:pt x="646865" y="57642"/>
                        <a:pt x="646865" y="0"/>
                      </a:cubicBezTo>
                      <a:cubicBezTo>
                        <a:pt x="608438" y="172925"/>
                        <a:pt x="512369" y="397086"/>
                        <a:pt x="313826" y="505965"/>
                      </a:cubicBez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6" name="Freeform: Shape 355">
                  <a:extLst>
                    <a:ext uri="{FF2B5EF4-FFF2-40B4-BE49-F238E27FC236}">
                      <a16:creationId xmlns:a16="http://schemas.microsoft.com/office/drawing/2014/main" id="{53EBC2C4-0AD6-4E1F-8863-B677B1AACBDC}"/>
                    </a:ext>
                  </a:extLst>
                </p:cNvPr>
                <p:cNvSpPr/>
                <p:nvPr/>
              </p:nvSpPr>
              <p:spPr>
                <a:xfrm>
                  <a:off x="2710071" y="6591630"/>
                  <a:ext cx="660622" cy="589224"/>
                </a:xfrm>
                <a:custGeom>
                  <a:avLst/>
                  <a:gdLst>
                    <a:gd name="connsiteX0" fmla="*/ 160115 w 660622"/>
                    <a:gd name="connsiteY0" fmla="*/ 589225 h 589224"/>
                    <a:gd name="connsiteX1" fmla="*/ 64046 w 660622"/>
                    <a:gd name="connsiteY1" fmla="*/ 576416 h 589224"/>
                    <a:gd name="connsiteX2" fmla="*/ 0 w 660622"/>
                    <a:gd name="connsiteY2" fmla="*/ 505965 h 589224"/>
                    <a:gd name="connsiteX3" fmla="*/ 6405 w 660622"/>
                    <a:gd name="connsiteY3" fmla="*/ 499560 h 589224"/>
                    <a:gd name="connsiteX4" fmla="*/ 12809 w 660622"/>
                    <a:gd name="connsiteY4" fmla="*/ 499560 h 589224"/>
                    <a:gd name="connsiteX5" fmla="*/ 160115 w 660622"/>
                    <a:gd name="connsiteY5" fmla="*/ 557202 h 589224"/>
                    <a:gd name="connsiteX6" fmla="*/ 313826 w 660622"/>
                    <a:gd name="connsiteY6" fmla="*/ 512370 h 589224"/>
                    <a:gd name="connsiteX7" fmla="*/ 646865 w 660622"/>
                    <a:gd name="connsiteY7" fmla="*/ 6405 h 589224"/>
                    <a:gd name="connsiteX8" fmla="*/ 653270 w 660622"/>
                    <a:gd name="connsiteY8" fmla="*/ 0 h 589224"/>
                    <a:gd name="connsiteX9" fmla="*/ 659675 w 660622"/>
                    <a:gd name="connsiteY9" fmla="*/ 6405 h 589224"/>
                    <a:gd name="connsiteX10" fmla="*/ 570010 w 660622"/>
                    <a:gd name="connsiteY10" fmla="*/ 307421 h 589224"/>
                    <a:gd name="connsiteX11" fmla="*/ 160115 w 660622"/>
                    <a:gd name="connsiteY11" fmla="*/ 589225 h 589224"/>
                    <a:gd name="connsiteX12" fmla="*/ 19214 w 660622"/>
                    <a:gd name="connsiteY12" fmla="*/ 518774 h 589224"/>
                    <a:gd name="connsiteX13" fmla="*/ 64046 w 660622"/>
                    <a:gd name="connsiteY13" fmla="*/ 563606 h 589224"/>
                    <a:gd name="connsiteX14" fmla="*/ 153710 w 660622"/>
                    <a:gd name="connsiteY14" fmla="*/ 576416 h 589224"/>
                    <a:gd name="connsiteX15" fmla="*/ 557201 w 660622"/>
                    <a:gd name="connsiteY15" fmla="*/ 307421 h 589224"/>
                    <a:gd name="connsiteX16" fmla="*/ 634056 w 660622"/>
                    <a:gd name="connsiteY16" fmla="*/ 89664 h 589224"/>
                    <a:gd name="connsiteX17" fmla="*/ 320230 w 660622"/>
                    <a:gd name="connsiteY17" fmla="*/ 525179 h 589224"/>
                    <a:gd name="connsiteX18" fmla="*/ 160115 w 660622"/>
                    <a:gd name="connsiteY18" fmla="*/ 570011 h 589224"/>
                    <a:gd name="connsiteX19" fmla="*/ 19214 w 660622"/>
                    <a:gd name="connsiteY19" fmla="*/ 518774 h 589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60622" h="589224">
                      <a:moveTo>
                        <a:pt x="160115" y="589225"/>
                      </a:moveTo>
                      <a:cubicBezTo>
                        <a:pt x="121687" y="589225"/>
                        <a:pt x="89664" y="582820"/>
                        <a:pt x="64046" y="576416"/>
                      </a:cubicBezTo>
                      <a:cubicBezTo>
                        <a:pt x="25618" y="563606"/>
                        <a:pt x="6405" y="537988"/>
                        <a:pt x="0" y="505965"/>
                      </a:cubicBezTo>
                      <a:cubicBezTo>
                        <a:pt x="0" y="505965"/>
                        <a:pt x="0" y="499560"/>
                        <a:pt x="6405" y="499560"/>
                      </a:cubicBezTo>
                      <a:cubicBezTo>
                        <a:pt x="6405" y="499560"/>
                        <a:pt x="12809" y="499560"/>
                        <a:pt x="12809" y="499560"/>
                      </a:cubicBezTo>
                      <a:cubicBezTo>
                        <a:pt x="44832" y="525179"/>
                        <a:pt x="89664" y="557202"/>
                        <a:pt x="160115" y="557202"/>
                      </a:cubicBezTo>
                      <a:cubicBezTo>
                        <a:pt x="211352" y="557202"/>
                        <a:pt x="262589" y="544393"/>
                        <a:pt x="313826" y="512370"/>
                      </a:cubicBezTo>
                      <a:cubicBezTo>
                        <a:pt x="537987" y="390682"/>
                        <a:pt x="621247" y="121687"/>
                        <a:pt x="646865" y="6405"/>
                      </a:cubicBezTo>
                      <a:cubicBezTo>
                        <a:pt x="646865" y="6405"/>
                        <a:pt x="653270" y="0"/>
                        <a:pt x="653270" y="0"/>
                      </a:cubicBezTo>
                      <a:cubicBezTo>
                        <a:pt x="659675" y="0"/>
                        <a:pt x="659675" y="0"/>
                        <a:pt x="659675" y="6405"/>
                      </a:cubicBezTo>
                      <a:cubicBezTo>
                        <a:pt x="666079" y="64046"/>
                        <a:pt x="640461" y="153710"/>
                        <a:pt x="570010" y="307421"/>
                      </a:cubicBezTo>
                      <a:cubicBezTo>
                        <a:pt x="448323" y="570011"/>
                        <a:pt x="224161" y="589225"/>
                        <a:pt x="160115" y="589225"/>
                      </a:cubicBezTo>
                      <a:close/>
                      <a:moveTo>
                        <a:pt x="19214" y="518774"/>
                      </a:moveTo>
                      <a:cubicBezTo>
                        <a:pt x="25618" y="537988"/>
                        <a:pt x="44832" y="550797"/>
                        <a:pt x="64046" y="563606"/>
                      </a:cubicBezTo>
                      <a:cubicBezTo>
                        <a:pt x="83260" y="570011"/>
                        <a:pt x="121687" y="576416"/>
                        <a:pt x="153710" y="576416"/>
                      </a:cubicBezTo>
                      <a:cubicBezTo>
                        <a:pt x="217757" y="576416"/>
                        <a:pt x="435513" y="557202"/>
                        <a:pt x="557201" y="307421"/>
                      </a:cubicBezTo>
                      <a:cubicBezTo>
                        <a:pt x="595628" y="211352"/>
                        <a:pt x="621247" y="140901"/>
                        <a:pt x="634056" y="89664"/>
                      </a:cubicBezTo>
                      <a:cubicBezTo>
                        <a:pt x="595628" y="224162"/>
                        <a:pt x="505964" y="422705"/>
                        <a:pt x="320230" y="525179"/>
                      </a:cubicBezTo>
                      <a:cubicBezTo>
                        <a:pt x="262589" y="557202"/>
                        <a:pt x="211352" y="570011"/>
                        <a:pt x="160115" y="570011"/>
                      </a:cubicBezTo>
                      <a:cubicBezTo>
                        <a:pt x="102474" y="570011"/>
                        <a:pt x="51237" y="544393"/>
                        <a:pt x="19214" y="518774"/>
                      </a:cubicBez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E9BF92BB-B32F-4B05-8A94-489F8A8B4CED}"/>
                </a:ext>
              </a:extLst>
            </p:cNvPr>
            <p:cNvSpPr/>
            <p:nvPr/>
          </p:nvSpPr>
          <p:spPr>
            <a:xfrm>
              <a:off x="-4041181" y="5973332"/>
              <a:ext cx="869991" cy="347658"/>
            </a:xfrm>
            <a:custGeom>
              <a:avLst/>
              <a:gdLst>
                <a:gd name="connsiteX0" fmla="*/ 854659 w 869991"/>
                <a:gd name="connsiteY0" fmla="*/ 6405 h 347658"/>
                <a:gd name="connsiteX1" fmla="*/ 848255 w 869991"/>
                <a:gd name="connsiteY1" fmla="*/ 0 h 347658"/>
                <a:gd name="connsiteX2" fmla="*/ 201389 w 869991"/>
                <a:gd name="connsiteY2" fmla="*/ 147306 h 347658"/>
                <a:gd name="connsiteX3" fmla="*/ 182176 w 869991"/>
                <a:gd name="connsiteY3" fmla="*/ 64046 h 347658"/>
                <a:gd name="connsiteX4" fmla="*/ 98916 w 869991"/>
                <a:gd name="connsiteY4" fmla="*/ 96069 h 347658"/>
                <a:gd name="connsiteX5" fmla="*/ 124534 w 869991"/>
                <a:gd name="connsiteY5" fmla="*/ 121687 h 347658"/>
                <a:gd name="connsiteX6" fmla="*/ 489597 w 869991"/>
                <a:gd name="connsiteY6" fmla="*/ 192139 h 347658"/>
                <a:gd name="connsiteX7" fmla="*/ 355100 w 869991"/>
                <a:gd name="connsiteY7" fmla="*/ 307421 h 347658"/>
                <a:gd name="connsiteX8" fmla="*/ 2847 w 869991"/>
                <a:gd name="connsiteY8" fmla="*/ 204948 h 347658"/>
                <a:gd name="connsiteX9" fmla="*/ 2847 w 869991"/>
                <a:gd name="connsiteY9" fmla="*/ 249780 h 347658"/>
                <a:gd name="connsiteX10" fmla="*/ 361505 w 869991"/>
                <a:gd name="connsiteY10" fmla="*/ 345849 h 347658"/>
                <a:gd name="connsiteX11" fmla="*/ 861064 w 869991"/>
                <a:gd name="connsiteY11" fmla="*/ 115283 h 347658"/>
                <a:gd name="connsiteX12" fmla="*/ 854659 w 869991"/>
                <a:gd name="connsiteY12" fmla="*/ 6405 h 347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69991" h="347658">
                  <a:moveTo>
                    <a:pt x="854659" y="6405"/>
                  </a:moveTo>
                  <a:cubicBezTo>
                    <a:pt x="854659" y="6405"/>
                    <a:pt x="848255" y="0"/>
                    <a:pt x="848255" y="0"/>
                  </a:cubicBezTo>
                  <a:cubicBezTo>
                    <a:pt x="675330" y="204948"/>
                    <a:pt x="278245" y="198543"/>
                    <a:pt x="201389" y="147306"/>
                  </a:cubicBezTo>
                  <a:cubicBezTo>
                    <a:pt x="162962" y="121687"/>
                    <a:pt x="169366" y="89664"/>
                    <a:pt x="182176" y="64046"/>
                  </a:cubicBezTo>
                  <a:cubicBezTo>
                    <a:pt x="150152" y="76855"/>
                    <a:pt x="118129" y="83260"/>
                    <a:pt x="98916" y="96069"/>
                  </a:cubicBezTo>
                  <a:cubicBezTo>
                    <a:pt x="111725" y="102474"/>
                    <a:pt x="118129" y="108878"/>
                    <a:pt x="124534" y="121687"/>
                  </a:cubicBezTo>
                  <a:cubicBezTo>
                    <a:pt x="150152" y="192139"/>
                    <a:pt x="316672" y="236971"/>
                    <a:pt x="489597" y="192139"/>
                  </a:cubicBezTo>
                  <a:cubicBezTo>
                    <a:pt x="662521" y="147306"/>
                    <a:pt x="592070" y="307421"/>
                    <a:pt x="355100" y="307421"/>
                  </a:cubicBezTo>
                  <a:cubicBezTo>
                    <a:pt x="194985" y="307421"/>
                    <a:pt x="60488" y="275398"/>
                    <a:pt x="2847" y="204948"/>
                  </a:cubicBezTo>
                  <a:cubicBezTo>
                    <a:pt x="2847" y="217757"/>
                    <a:pt x="-3558" y="230566"/>
                    <a:pt x="2847" y="249780"/>
                  </a:cubicBezTo>
                  <a:cubicBezTo>
                    <a:pt x="47679" y="301017"/>
                    <a:pt x="143748" y="358659"/>
                    <a:pt x="361505" y="345849"/>
                  </a:cubicBezTo>
                  <a:cubicBezTo>
                    <a:pt x="624093" y="333040"/>
                    <a:pt x="784209" y="198543"/>
                    <a:pt x="861064" y="115283"/>
                  </a:cubicBezTo>
                  <a:cubicBezTo>
                    <a:pt x="873873" y="89664"/>
                    <a:pt x="873873" y="51237"/>
                    <a:pt x="854659" y="6405"/>
                  </a:cubicBezTo>
                  <a:close/>
                </a:path>
              </a:pathLst>
            </a:custGeom>
            <a:solidFill>
              <a:srgbClr val="634D5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5D889B7D-10F3-40D3-A3BF-6A946DA34130}"/>
                </a:ext>
              </a:extLst>
            </p:cNvPr>
            <p:cNvSpPr/>
            <p:nvPr/>
          </p:nvSpPr>
          <p:spPr>
            <a:xfrm>
              <a:off x="-2616512" y="5704338"/>
              <a:ext cx="646865" cy="684496"/>
            </a:xfrm>
            <a:custGeom>
              <a:avLst/>
              <a:gdLst>
                <a:gd name="connsiteX0" fmla="*/ 608438 w 646865"/>
                <a:gd name="connsiteY0" fmla="*/ 38428 h 684496"/>
                <a:gd name="connsiteX1" fmla="*/ 563605 w 646865"/>
                <a:gd name="connsiteY1" fmla="*/ 0 h 684496"/>
                <a:gd name="connsiteX2" fmla="*/ 179329 w 646865"/>
                <a:gd name="connsiteY2" fmla="*/ 467537 h 684496"/>
                <a:gd name="connsiteX3" fmla="*/ 76855 w 646865"/>
                <a:gd name="connsiteY3" fmla="*/ 397087 h 684496"/>
                <a:gd name="connsiteX4" fmla="*/ 76855 w 646865"/>
                <a:gd name="connsiteY4" fmla="*/ 403491 h 684496"/>
                <a:gd name="connsiteX5" fmla="*/ 38428 w 646865"/>
                <a:gd name="connsiteY5" fmla="*/ 480347 h 684496"/>
                <a:gd name="connsiteX6" fmla="*/ 57642 w 646865"/>
                <a:gd name="connsiteY6" fmla="*/ 493156 h 684496"/>
                <a:gd name="connsiteX7" fmla="*/ 333040 w 646865"/>
                <a:gd name="connsiteY7" fmla="*/ 461133 h 684496"/>
                <a:gd name="connsiteX8" fmla="*/ 0 w 646865"/>
                <a:gd name="connsiteY8" fmla="*/ 602034 h 684496"/>
                <a:gd name="connsiteX9" fmla="*/ 0 w 646865"/>
                <a:gd name="connsiteY9" fmla="*/ 621248 h 684496"/>
                <a:gd name="connsiteX10" fmla="*/ 313826 w 646865"/>
                <a:gd name="connsiteY10" fmla="*/ 640462 h 684496"/>
                <a:gd name="connsiteX11" fmla="*/ 646865 w 646865"/>
                <a:gd name="connsiteY11" fmla="*/ 134497 h 684496"/>
                <a:gd name="connsiteX12" fmla="*/ 608438 w 646865"/>
                <a:gd name="connsiteY12" fmla="*/ 38428 h 684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6865" h="684496">
                  <a:moveTo>
                    <a:pt x="608438" y="38428"/>
                  </a:moveTo>
                  <a:cubicBezTo>
                    <a:pt x="589224" y="25619"/>
                    <a:pt x="576415" y="6405"/>
                    <a:pt x="563605" y="0"/>
                  </a:cubicBezTo>
                  <a:cubicBezTo>
                    <a:pt x="557201" y="307422"/>
                    <a:pt x="320230" y="448323"/>
                    <a:pt x="179329" y="467537"/>
                  </a:cubicBezTo>
                  <a:cubicBezTo>
                    <a:pt x="102474" y="473942"/>
                    <a:pt x="83260" y="435514"/>
                    <a:pt x="76855" y="397087"/>
                  </a:cubicBezTo>
                  <a:cubicBezTo>
                    <a:pt x="76855" y="397087"/>
                    <a:pt x="76855" y="403491"/>
                    <a:pt x="76855" y="403491"/>
                  </a:cubicBezTo>
                  <a:cubicBezTo>
                    <a:pt x="64046" y="429110"/>
                    <a:pt x="51237" y="454728"/>
                    <a:pt x="38428" y="480347"/>
                  </a:cubicBezTo>
                  <a:cubicBezTo>
                    <a:pt x="44832" y="480347"/>
                    <a:pt x="51237" y="486751"/>
                    <a:pt x="57642" y="493156"/>
                  </a:cubicBezTo>
                  <a:cubicBezTo>
                    <a:pt x="96069" y="537988"/>
                    <a:pt x="211352" y="531584"/>
                    <a:pt x="333040" y="461133"/>
                  </a:cubicBezTo>
                  <a:cubicBezTo>
                    <a:pt x="448323" y="390682"/>
                    <a:pt x="198543" y="755745"/>
                    <a:pt x="0" y="602034"/>
                  </a:cubicBezTo>
                  <a:cubicBezTo>
                    <a:pt x="0" y="608439"/>
                    <a:pt x="0" y="614843"/>
                    <a:pt x="0" y="621248"/>
                  </a:cubicBezTo>
                  <a:cubicBezTo>
                    <a:pt x="51237" y="672485"/>
                    <a:pt x="153711" y="723722"/>
                    <a:pt x="313826" y="640462"/>
                  </a:cubicBezTo>
                  <a:cubicBezTo>
                    <a:pt x="512369" y="531584"/>
                    <a:pt x="608438" y="307422"/>
                    <a:pt x="646865" y="134497"/>
                  </a:cubicBezTo>
                  <a:cubicBezTo>
                    <a:pt x="646865" y="83260"/>
                    <a:pt x="634056" y="64046"/>
                    <a:pt x="608438" y="38428"/>
                  </a:cubicBezTo>
                  <a:close/>
                </a:path>
              </a:pathLst>
            </a:custGeom>
            <a:solidFill>
              <a:srgbClr val="634D5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8F13D18A-FA8E-45CA-9BD1-938CACAED6C9}"/>
                </a:ext>
              </a:extLst>
            </p:cNvPr>
            <p:cNvSpPr/>
            <p:nvPr/>
          </p:nvSpPr>
          <p:spPr>
            <a:xfrm>
              <a:off x="-3867257" y="5896476"/>
              <a:ext cx="680734" cy="255893"/>
            </a:xfrm>
            <a:custGeom>
              <a:avLst/>
              <a:gdLst>
                <a:gd name="connsiteX0" fmla="*/ 277244 w 680734"/>
                <a:gd name="connsiteY0" fmla="*/ 0 h 255893"/>
                <a:gd name="connsiteX1" fmla="*/ 206794 w 680734"/>
                <a:gd name="connsiteY1" fmla="*/ 64046 h 255893"/>
                <a:gd name="connsiteX2" fmla="*/ 354100 w 680734"/>
                <a:gd name="connsiteY2" fmla="*/ 115283 h 255893"/>
                <a:gd name="connsiteX3" fmla="*/ 161962 w 680734"/>
                <a:gd name="connsiteY3" fmla="*/ 211353 h 255893"/>
                <a:gd name="connsiteX4" fmla="*/ 65892 w 680734"/>
                <a:gd name="connsiteY4" fmla="*/ 128092 h 255893"/>
                <a:gd name="connsiteX5" fmla="*/ 27465 w 680734"/>
                <a:gd name="connsiteY5" fmla="*/ 140902 h 255893"/>
                <a:gd name="connsiteX6" fmla="*/ 14656 w 680734"/>
                <a:gd name="connsiteY6" fmla="*/ 140902 h 255893"/>
                <a:gd name="connsiteX7" fmla="*/ 33869 w 680734"/>
                <a:gd name="connsiteY7" fmla="*/ 224162 h 255893"/>
                <a:gd name="connsiteX8" fmla="*/ 680735 w 680734"/>
                <a:gd name="connsiteY8" fmla="*/ 76856 h 255893"/>
                <a:gd name="connsiteX9" fmla="*/ 277244 w 680734"/>
                <a:gd name="connsiteY9" fmla="*/ 0 h 255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80734" h="255893">
                  <a:moveTo>
                    <a:pt x="277244" y="0"/>
                  </a:moveTo>
                  <a:cubicBezTo>
                    <a:pt x="277244" y="0"/>
                    <a:pt x="258031" y="32023"/>
                    <a:pt x="206794" y="64046"/>
                  </a:cubicBezTo>
                  <a:cubicBezTo>
                    <a:pt x="238817" y="83260"/>
                    <a:pt x="283649" y="108879"/>
                    <a:pt x="354100" y="115283"/>
                  </a:cubicBezTo>
                  <a:cubicBezTo>
                    <a:pt x="469383" y="121688"/>
                    <a:pt x="264435" y="256185"/>
                    <a:pt x="161962" y="211353"/>
                  </a:cubicBezTo>
                  <a:cubicBezTo>
                    <a:pt x="91511" y="185734"/>
                    <a:pt x="59488" y="160116"/>
                    <a:pt x="65892" y="128092"/>
                  </a:cubicBezTo>
                  <a:cubicBezTo>
                    <a:pt x="53083" y="134497"/>
                    <a:pt x="40274" y="134497"/>
                    <a:pt x="27465" y="140902"/>
                  </a:cubicBezTo>
                  <a:cubicBezTo>
                    <a:pt x="21060" y="140902"/>
                    <a:pt x="21060" y="140902"/>
                    <a:pt x="14656" y="140902"/>
                  </a:cubicBezTo>
                  <a:cubicBezTo>
                    <a:pt x="-4558" y="166520"/>
                    <a:pt x="-10963" y="198543"/>
                    <a:pt x="33869" y="224162"/>
                  </a:cubicBezTo>
                  <a:cubicBezTo>
                    <a:pt x="110725" y="275399"/>
                    <a:pt x="507810" y="288208"/>
                    <a:pt x="680735" y="76856"/>
                  </a:cubicBezTo>
                  <a:cubicBezTo>
                    <a:pt x="597475" y="0"/>
                    <a:pt x="277244" y="0"/>
                    <a:pt x="277244" y="0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3935EE9E-4AF5-4ABE-ACDF-2F80B4D73C6E}"/>
                </a:ext>
              </a:extLst>
            </p:cNvPr>
            <p:cNvSpPr/>
            <p:nvPr/>
          </p:nvSpPr>
          <p:spPr>
            <a:xfrm>
              <a:off x="-2533252" y="5653101"/>
              <a:ext cx="486750" cy="508196"/>
            </a:xfrm>
            <a:custGeom>
              <a:avLst/>
              <a:gdLst>
                <a:gd name="connsiteX0" fmla="*/ 422704 w 486750"/>
                <a:gd name="connsiteY0" fmla="*/ 0 h 508196"/>
                <a:gd name="connsiteX1" fmla="*/ 96069 w 486750"/>
                <a:gd name="connsiteY1" fmla="*/ 166520 h 508196"/>
                <a:gd name="connsiteX2" fmla="*/ 83260 w 486750"/>
                <a:gd name="connsiteY2" fmla="*/ 224162 h 508196"/>
                <a:gd name="connsiteX3" fmla="*/ 307421 w 486750"/>
                <a:gd name="connsiteY3" fmla="*/ 211352 h 508196"/>
                <a:gd name="connsiteX4" fmla="*/ 12809 w 486750"/>
                <a:gd name="connsiteY4" fmla="*/ 416300 h 508196"/>
                <a:gd name="connsiteX5" fmla="*/ 0 w 486750"/>
                <a:gd name="connsiteY5" fmla="*/ 435514 h 508196"/>
                <a:gd name="connsiteX6" fmla="*/ 102474 w 486750"/>
                <a:gd name="connsiteY6" fmla="*/ 505965 h 508196"/>
                <a:gd name="connsiteX7" fmla="*/ 486750 w 486750"/>
                <a:gd name="connsiteY7" fmla="*/ 38428 h 508196"/>
                <a:gd name="connsiteX8" fmla="*/ 422704 w 486750"/>
                <a:gd name="connsiteY8" fmla="*/ 0 h 50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6750" h="508196">
                  <a:moveTo>
                    <a:pt x="422704" y="0"/>
                  </a:moveTo>
                  <a:cubicBezTo>
                    <a:pt x="422704" y="0"/>
                    <a:pt x="352253" y="172925"/>
                    <a:pt x="96069" y="166520"/>
                  </a:cubicBezTo>
                  <a:cubicBezTo>
                    <a:pt x="96069" y="166520"/>
                    <a:pt x="96069" y="185734"/>
                    <a:pt x="83260" y="224162"/>
                  </a:cubicBezTo>
                  <a:cubicBezTo>
                    <a:pt x="140901" y="243375"/>
                    <a:pt x="224161" y="256185"/>
                    <a:pt x="307421" y="211352"/>
                  </a:cubicBezTo>
                  <a:cubicBezTo>
                    <a:pt x="429109" y="147306"/>
                    <a:pt x="128092" y="582820"/>
                    <a:pt x="12809" y="416300"/>
                  </a:cubicBezTo>
                  <a:cubicBezTo>
                    <a:pt x="6405" y="422705"/>
                    <a:pt x="6405" y="429109"/>
                    <a:pt x="0" y="435514"/>
                  </a:cubicBezTo>
                  <a:cubicBezTo>
                    <a:pt x="6405" y="473942"/>
                    <a:pt x="25619" y="518774"/>
                    <a:pt x="102474" y="505965"/>
                  </a:cubicBezTo>
                  <a:cubicBezTo>
                    <a:pt x="236971" y="493156"/>
                    <a:pt x="480346" y="345849"/>
                    <a:pt x="486750" y="38428"/>
                  </a:cubicBezTo>
                  <a:cubicBezTo>
                    <a:pt x="448323" y="19214"/>
                    <a:pt x="422704" y="0"/>
                    <a:pt x="422704" y="0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61" name="Graphic 317">
              <a:extLst>
                <a:ext uri="{FF2B5EF4-FFF2-40B4-BE49-F238E27FC236}">
                  <a16:creationId xmlns:a16="http://schemas.microsoft.com/office/drawing/2014/main" id="{7A222D9F-1242-41D7-8655-E33AA2D0ACE7}"/>
                </a:ext>
              </a:extLst>
            </p:cNvPr>
            <p:cNvGrpSpPr/>
            <p:nvPr/>
          </p:nvGrpSpPr>
          <p:grpSpPr>
            <a:xfrm>
              <a:off x="-4386640" y="3904640"/>
              <a:ext cx="434078" cy="678889"/>
              <a:chOff x="946347" y="4683053"/>
              <a:chExt cx="434078" cy="678889"/>
            </a:xfrm>
          </p:grpSpPr>
          <p:grpSp>
            <p:nvGrpSpPr>
              <p:cNvPr id="362" name="Graphic 317">
                <a:extLst>
                  <a:ext uri="{FF2B5EF4-FFF2-40B4-BE49-F238E27FC236}">
                    <a16:creationId xmlns:a16="http://schemas.microsoft.com/office/drawing/2014/main" id="{DFD48761-AB3A-4D96-929E-827E0B4C1744}"/>
                  </a:ext>
                </a:extLst>
              </p:cNvPr>
              <p:cNvGrpSpPr/>
              <p:nvPr/>
            </p:nvGrpSpPr>
            <p:grpSpPr>
              <a:xfrm>
                <a:off x="946347" y="4683053"/>
                <a:ext cx="434078" cy="678889"/>
                <a:chOff x="946347" y="4683053"/>
                <a:chExt cx="434078" cy="678889"/>
              </a:xfrm>
            </p:grpSpPr>
            <p:sp>
              <p:nvSpPr>
                <p:cNvPr id="363" name="Freeform: Shape 362">
                  <a:extLst>
                    <a:ext uri="{FF2B5EF4-FFF2-40B4-BE49-F238E27FC236}">
                      <a16:creationId xmlns:a16="http://schemas.microsoft.com/office/drawing/2014/main" id="{A7AF9477-5746-4142-8C88-856321EFA120}"/>
                    </a:ext>
                  </a:extLst>
                </p:cNvPr>
                <p:cNvSpPr/>
                <p:nvPr/>
              </p:nvSpPr>
              <p:spPr>
                <a:xfrm>
                  <a:off x="950976" y="4692516"/>
                  <a:ext cx="426936" cy="663021"/>
                </a:xfrm>
                <a:custGeom>
                  <a:avLst/>
                  <a:gdLst>
                    <a:gd name="connsiteX0" fmla="*/ 81087 w 426936"/>
                    <a:gd name="connsiteY0" fmla="*/ 16155 h 663021"/>
                    <a:gd name="connsiteX1" fmla="*/ 36255 w 426936"/>
                    <a:gd name="connsiteY1" fmla="*/ 323576 h 663021"/>
                    <a:gd name="connsiteX2" fmla="*/ 87492 w 426936"/>
                    <a:gd name="connsiteY2" fmla="*/ 438860 h 663021"/>
                    <a:gd name="connsiteX3" fmla="*/ 157943 w 426936"/>
                    <a:gd name="connsiteY3" fmla="*/ 515715 h 663021"/>
                    <a:gd name="connsiteX4" fmla="*/ 177156 w 426936"/>
                    <a:gd name="connsiteY4" fmla="*/ 663021 h 663021"/>
                    <a:gd name="connsiteX5" fmla="*/ 247607 w 426936"/>
                    <a:gd name="connsiteY5" fmla="*/ 502906 h 663021"/>
                    <a:gd name="connsiteX6" fmla="*/ 279630 w 426936"/>
                    <a:gd name="connsiteY6" fmla="*/ 336386 h 663021"/>
                    <a:gd name="connsiteX7" fmla="*/ 330867 w 426936"/>
                    <a:gd name="connsiteY7" fmla="*/ 451669 h 663021"/>
                    <a:gd name="connsiteX8" fmla="*/ 407722 w 426936"/>
                    <a:gd name="connsiteY8" fmla="*/ 496501 h 663021"/>
                    <a:gd name="connsiteX9" fmla="*/ 407722 w 426936"/>
                    <a:gd name="connsiteY9" fmla="*/ 387623 h 663021"/>
                    <a:gd name="connsiteX10" fmla="*/ 369295 w 426936"/>
                    <a:gd name="connsiteY10" fmla="*/ 182675 h 663021"/>
                    <a:gd name="connsiteX11" fmla="*/ 81087 w 426936"/>
                    <a:gd name="connsiteY11" fmla="*/ 16155 h 663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26936" h="663021">
                      <a:moveTo>
                        <a:pt x="81087" y="16155"/>
                      </a:moveTo>
                      <a:cubicBezTo>
                        <a:pt x="81087" y="16155"/>
                        <a:pt x="-66219" y="227507"/>
                        <a:pt x="36255" y="323576"/>
                      </a:cubicBezTo>
                      <a:cubicBezTo>
                        <a:pt x="49064" y="432455"/>
                        <a:pt x="68278" y="438860"/>
                        <a:pt x="87492" y="438860"/>
                      </a:cubicBezTo>
                      <a:cubicBezTo>
                        <a:pt x="119515" y="509310"/>
                        <a:pt x="157943" y="515715"/>
                        <a:pt x="157943" y="515715"/>
                      </a:cubicBezTo>
                      <a:cubicBezTo>
                        <a:pt x="157943" y="515715"/>
                        <a:pt x="145133" y="663021"/>
                        <a:pt x="177156" y="663021"/>
                      </a:cubicBezTo>
                      <a:cubicBezTo>
                        <a:pt x="209179" y="663021"/>
                        <a:pt x="260416" y="598975"/>
                        <a:pt x="247607" y="502906"/>
                      </a:cubicBezTo>
                      <a:cubicBezTo>
                        <a:pt x="241202" y="406837"/>
                        <a:pt x="254012" y="336386"/>
                        <a:pt x="279630" y="336386"/>
                      </a:cubicBezTo>
                      <a:cubicBezTo>
                        <a:pt x="311653" y="336386"/>
                        <a:pt x="324462" y="394028"/>
                        <a:pt x="330867" y="451669"/>
                      </a:cubicBezTo>
                      <a:cubicBezTo>
                        <a:pt x="337272" y="509310"/>
                        <a:pt x="382104" y="502906"/>
                        <a:pt x="407722" y="496501"/>
                      </a:cubicBezTo>
                      <a:cubicBezTo>
                        <a:pt x="433341" y="490097"/>
                        <a:pt x="433341" y="426051"/>
                        <a:pt x="407722" y="387623"/>
                      </a:cubicBezTo>
                      <a:cubicBezTo>
                        <a:pt x="382104" y="349195"/>
                        <a:pt x="414127" y="240317"/>
                        <a:pt x="369295" y="182675"/>
                      </a:cubicBezTo>
                      <a:cubicBezTo>
                        <a:pt x="330867" y="125033"/>
                        <a:pt x="145133" y="-54296"/>
                        <a:pt x="81087" y="16155"/>
                      </a:cubicBezTo>
                      <a:close/>
                    </a:path>
                  </a:pathLst>
                </a:custGeom>
                <a:solidFill>
                  <a:srgbClr val="F7C6A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4" name="Freeform: Shape 363">
                  <a:extLst>
                    <a:ext uri="{FF2B5EF4-FFF2-40B4-BE49-F238E27FC236}">
                      <a16:creationId xmlns:a16="http://schemas.microsoft.com/office/drawing/2014/main" id="{0711AF88-757F-4C2C-ACBE-6E116B4F36C4}"/>
                    </a:ext>
                  </a:extLst>
                </p:cNvPr>
                <p:cNvSpPr/>
                <p:nvPr/>
              </p:nvSpPr>
              <p:spPr>
                <a:xfrm>
                  <a:off x="946347" y="4683053"/>
                  <a:ext cx="434078" cy="678889"/>
                </a:xfrm>
                <a:custGeom>
                  <a:avLst/>
                  <a:gdLst>
                    <a:gd name="connsiteX0" fmla="*/ 181786 w 434078"/>
                    <a:gd name="connsiteY0" fmla="*/ 678890 h 678889"/>
                    <a:gd name="connsiteX1" fmla="*/ 168977 w 434078"/>
                    <a:gd name="connsiteY1" fmla="*/ 672485 h 678889"/>
                    <a:gd name="connsiteX2" fmla="*/ 156167 w 434078"/>
                    <a:gd name="connsiteY2" fmla="*/ 531584 h 678889"/>
                    <a:gd name="connsiteX3" fmla="*/ 92121 w 434078"/>
                    <a:gd name="connsiteY3" fmla="*/ 461132 h 678889"/>
                    <a:gd name="connsiteX4" fmla="*/ 34480 w 434078"/>
                    <a:gd name="connsiteY4" fmla="*/ 339445 h 678889"/>
                    <a:gd name="connsiteX5" fmla="*/ 79312 w 434078"/>
                    <a:gd name="connsiteY5" fmla="*/ 25619 h 678889"/>
                    <a:gd name="connsiteX6" fmla="*/ 124144 w 434078"/>
                    <a:gd name="connsiteY6" fmla="*/ 0 h 678889"/>
                    <a:gd name="connsiteX7" fmla="*/ 380329 w 434078"/>
                    <a:gd name="connsiteY7" fmla="*/ 185734 h 678889"/>
                    <a:gd name="connsiteX8" fmla="*/ 405947 w 434078"/>
                    <a:gd name="connsiteY8" fmla="*/ 320231 h 678889"/>
                    <a:gd name="connsiteX9" fmla="*/ 418756 w 434078"/>
                    <a:gd name="connsiteY9" fmla="*/ 397086 h 678889"/>
                    <a:gd name="connsiteX10" fmla="*/ 431566 w 434078"/>
                    <a:gd name="connsiteY10" fmla="*/ 493156 h 678889"/>
                    <a:gd name="connsiteX11" fmla="*/ 412352 w 434078"/>
                    <a:gd name="connsiteY11" fmla="*/ 512370 h 678889"/>
                    <a:gd name="connsiteX12" fmla="*/ 380329 w 434078"/>
                    <a:gd name="connsiteY12" fmla="*/ 518774 h 678889"/>
                    <a:gd name="connsiteX13" fmla="*/ 380329 w 434078"/>
                    <a:gd name="connsiteY13" fmla="*/ 518774 h 678889"/>
                    <a:gd name="connsiteX14" fmla="*/ 329092 w 434078"/>
                    <a:gd name="connsiteY14" fmla="*/ 461132 h 678889"/>
                    <a:gd name="connsiteX15" fmla="*/ 284260 w 434078"/>
                    <a:gd name="connsiteY15" fmla="*/ 352254 h 678889"/>
                    <a:gd name="connsiteX16" fmla="*/ 271450 w 434078"/>
                    <a:gd name="connsiteY16" fmla="*/ 358659 h 678889"/>
                    <a:gd name="connsiteX17" fmla="*/ 252237 w 434078"/>
                    <a:gd name="connsiteY17" fmla="*/ 512370 h 678889"/>
                    <a:gd name="connsiteX18" fmla="*/ 213809 w 434078"/>
                    <a:gd name="connsiteY18" fmla="*/ 653271 h 678889"/>
                    <a:gd name="connsiteX19" fmla="*/ 181786 w 434078"/>
                    <a:gd name="connsiteY19" fmla="*/ 678890 h 678889"/>
                    <a:gd name="connsiteX20" fmla="*/ 124144 w 434078"/>
                    <a:gd name="connsiteY20" fmla="*/ 19214 h 678889"/>
                    <a:gd name="connsiteX21" fmla="*/ 85717 w 434078"/>
                    <a:gd name="connsiteY21" fmla="*/ 32023 h 678889"/>
                    <a:gd name="connsiteX22" fmla="*/ 40884 w 434078"/>
                    <a:gd name="connsiteY22" fmla="*/ 326636 h 678889"/>
                    <a:gd name="connsiteX23" fmla="*/ 40884 w 434078"/>
                    <a:gd name="connsiteY23" fmla="*/ 333040 h 678889"/>
                    <a:gd name="connsiteX24" fmla="*/ 92121 w 434078"/>
                    <a:gd name="connsiteY24" fmla="*/ 441919 h 678889"/>
                    <a:gd name="connsiteX25" fmla="*/ 98526 w 434078"/>
                    <a:gd name="connsiteY25" fmla="*/ 448323 h 678889"/>
                    <a:gd name="connsiteX26" fmla="*/ 162572 w 434078"/>
                    <a:gd name="connsiteY26" fmla="*/ 518774 h 678889"/>
                    <a:gd name="connsiteX27" fmla="*/ 168977 w 434078"/>
                    <a:gd name="connsiteY27" fmla="*/ 518774 h 678889"/>
                    <a:gd name="connsiteX28" fmla="*/ 168977 w 434078"/>
                    <a:gd name="connsiteY28" fmla="*/ 525179 h 678889"/>
                    <a:gd name="connsiteX29" fmla="*/ 175381 w 434078"/>
                    <a:gd name="connsiteY29" fmla="*/ 659676 h 678889"/>
                    <a:gd name="connsiteX30" fmla="*/ 181786 w 434078"/>
                    <a:gd name="connsiteY30" fmla="*/ 659676 h 678889"/>
                    <a:gd name="connsiteX31" fmla="*/ 213809 w 434078"/>
                    <a:gd name="connsiteY31" fmla="*/ 640462 h 678889"/>
                    <a:gd name="connsiteX32" fmla="*/ 245832 w 434078"/>
                    <a:gd name="connsiteY32" fmla="*/ 505965 h 678889"/>
                    <a:gd name="connsiteX33" fmla="*/ 265046 w 434078"/>
                    <a:gd name="connsiteY33" fmla="*/ 339445 h 678889"/>
                    <a:gd name="connsiteX34" fmla="*/ 284260 w 434078"/>
                    <a:gd name="connsiteY34" fmla="*/ 333040 h 678889"/>
                    <a:gd name="connsiteX35" fmla="*/ 284260 w 434078"/>
                    <a:gd name="connsiteY35" fmla="*/ 333040 h 678889"/>
                    <a:gd name="connsiteX36" fmla="*/ 341901 w 434078"/>
                    <a:gd name="connsiteY36" fmla="*/ 454728 h 678889"/>
                    <a:gd name="connsiteX37" fmla="*/ 380329 w 434078"/>
                    <a:gd name="connsiteY37" fmla="*/ 499561 h 678889"/>
                    <a:gd name="connsiteX38" fmla="*/ 380329 w 434078"/>
                    <a:gd name="connsiteY38" fmla="*/ 499561 h 678889"/>
                    <a:gd name="connsiteX39" fmla="*/ 405947 w 434078"/>
                    <a:gd name="connsiteY39" fmla="*/ 493156 h 678889"/>
                    <a:gd name="connsiteX40" fmla="*/ 418756 w 434078"/>
                    <a:gd name="connsiteY40" fmla="*/ 480347 h 678889"/>
                    <a:gd name="connsiteX41" fmla="*/ 405947 w 434078"/>
                    <a:gd name="connsiteY41" fmla="*/ 397086 h 678889"/>
                    <a:gd name="connsiteX42" fmla="*/ 393138 w 434078"/>
                    <a:gd name="connsiteY42" fmla="*/ 313826 h 678889"/>
                    <a:gd name="connsiteX43" fmla="*/ 367520 w 434078"/>
                    <a:gd name="connsiteY43" fmla="*/ 185734 h 678889"/>
                    <a:gd name="connsiteX44" fmla="*/ 124144 w 434078"/>
                    <a:gd name="connsiteY44" fmla="*/ 19214 h 678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434078" h="678889">
                      <a:moveTo>
                        <a:pt x="181786" y="678890"/>
                      </a:moveTo>
                      <a:cubicBezTo>
                        <a:pt x="175381" y="678890"/>
                        <a:pt x="168977" y="678890"/>
                        <a:pt x="168977" y="672485"/>
                      </a:cubicBezTo>
                      <a:cubicBezTo>
                        <a:pt x="149763" y="646867"/>
                        <a:pt x="156167" y="557202"/>
                        <a:pt x="156167" y="531584"/>
                      </a:cubicBezTo>
                      <a:cubicBezTo>
                        <a:pt x="143358" y="525179"/>
                        <a:pt x="117740" y="512370"/>
                        <a:pt x="92121" y="461132"/>
                      </a:cubicBezTo>
                      <a:cubicBezTo>
                        <a:pt x="66503" y="461132"/>
                        <a:pt x="47289" y="435514"/>
                        <a:pt x="34480" y="339445"/>
                      </a:cubicBezTo>
                      <a:cubicBezTo>
                        <a:pt x="-61589" y="243376"/>
                        <a:pt x="72908" y="38428"/>
                        <a:pt x="79312" y="25619"/>
                      </a:cubicBezTo>
                      <a:cubicBezTo>
                        <a:pt x="92121" y="6405"/>
                        <a:pt x="104931" y="0"/>
                        <a:pt x="124144" y="0"/>
                      </a:cubicBezTo>
                      <a:cubicBezTo>
                        <a:pt x="207404" y="0"/>
                        <a:pt x="348306" y="140902"/>
                        <a:pt x="380329" y="185734"/>
                      </a:cubicBezTo>
                      <a:cubicBezTo>
                        <a:pt x="405947" y="224162"/>
                        <a:pt x="405947" y="275399"/>
                        <a:pt x="405947" y="320231"/>
                      </a:cubicBezTo>
                      <a:cubicBezTo>
                        <a:pt x="405947" y="352254"/>
                        <a:pt x="405947" y="377873"/>
                        <a:pt x="418756" y="397086"/>
                      </a:cubicBezTo>
                      <a:cubicBezTo>
                        <a:pt x="431566" y="429109"/>
                        <a:pt x="437970" y="467537"/>
                        <a:pt x="431566" y="493156"/>
                      </a:cubicBezTo>
                      <a:cubicBezTo>
                        <a:pt x="431566" y="499561"/>
                        <a:pt x="425161" y="512370"/>
                        <a:pt x="412352" y="512370"/>
                      </a:cubicBezTo>
                      <a:cubicBezTo>
                        <a:pt x="405947" y="512370"/>
                        <a:pt x="393138" y="518774"/>
                        <a:pt x="380329" y="518774"/>
                      </a:cubicBezTo>
                      <a:lnTo>
                        <a:pt x="380329" y="518774"/>
                      </a:lnTo>
                      <a:cubicBezTo>
                        <a:pt x="367520" y="518774"/>
                        <a:pt x="329092" y="512370"/>
                        <a:pt x="329092" y="461132"/>
                      </a:cubicBezTo>
                      <a:cubicBezTo>
                        <a:pt x="322687" y="397086"/>
                        <a:pt x="303473" y="352254"/>
                        <a:pt x="284260" y="352254"/>
                      </a:cubicBezTo>
                      <a:cubicBezTo>
                        <a:pt x="277855" y="352254"/>
                        <a:pt x="277855" y="352254"/>
                        <a:pt x="271450" y="358659"/>
                      </a:cubicBezTo>
                      <a:cubicBezTo>
                        <a:pt x="252237" y="377873"/>
                        <a:pt x="245832" y="441919"/>
                        <a:pt x="252237" y="512370"/>
                      </a:cubicBezTo>
                      <a:cubicBezTo>
                        <a:pt x="258641" y="570011"/>
                        <a:pt x="245832" y="621248"/>
                        <a:pt x="213809" y="653271"/>
                      </a:cubicBezTo>
                      <a:cubicBezTo>
                        <a:pt x="207404" y="666081"/>
                        <a:pt x="194595" y="678890"/>
                        <a:pt x="181786" y="678890"/>
                      </a:cubicBezTo>
                      <a:close/>
                      <a:moveTo>
                        <a:pt x="124144" y="19214"/>
                      </a:moveTo>
                      <a:cubicBezTo>
                        <a:pt x="111335" y="19214"/>
                        <a:pt x="98526" y="25619"/>
                        <a:pt x="85717" y="32023"/>
                      </a:cubicBezTo>
                      <a:cubicBezTo>
                        <a:pt x="85717" y="32023"/>
                        <a:pt x="-55185" y="243376"/>
                        <a:pt x="40884" y="326636"/>
                      </a:cubicBezTo>
                      <a:cubicBezTo>
                        <a:pt x="40884" y="326636"/>
                        <a:pt x="40884" y="326636"/>
                        <a:pt x="40884" y="333040"/>
                      </a:cubicBezTo>
                      <a:cubicBezTo>
                        <a:pt x="60098" y="441919"/>
                        <a:pt x="72908" y="441919"/>
                        <a:pt x="92121" y="441919"/>
                      </a:cubicBezTo>
                      <a:cubicBezTo>
                        <a:pt x="92121" y="441919"/>
                        <a:pt x="98526" y="441919"/>
                        <a:pt x="98526" y="448323"/>
                      </a:cubicBezTo>
                      <a:cubicBezTo>
                        <a:pt x="130549" y="512370"/>
                        <a:pt x="162572" y="518774"/>
                        <a:pt x="162572" y="518774"/>
                      </a:cubicBezTo>
                      <a:cubicBezTo>
                        <a:pt x="162572" y="518774"/>
                        <a:pt x="168977" y="518774"/>
                        <a:pt x="168977" y="518774"/>
                      </a:cubicBezTo>
                      <a:cubicBezTo>
                        <a:pt x="168977" y="518774"/>
                        <a:pt x="168977" y="525179"/>
                        <a:pt x="168977" y="525179"/>
                      </a:cubicBezTo>
                      <a:cubicBezTo>
                        <a:pt x="162572" y="570011"/>
                        <a:pt x="162572" y="646867"/>
                        <a:pt x="175381" y="659676"/>
                      </a:cubicBezTo>
                      <a:cubicBezTo>
                        <a:pt x="175381" y="659676"/>
                        <a:pt x="175381" y="659676"/>
                        <a:pt x="181786" y="659676"/>
                      </a:cubicBezTo>
                      <a:cubicBezTo>
                        <a:pt x="188190" y="659676"/>
                        <a:pt x="201000" y="653271"/>
                        <a:pt x="213809" y="640462"/>
                      </a:cubicBezTo>
                      <a:cubicBezTo>
                        <a:pt x="239427" y="608439"/>
                        <a:pt x="252237" y="563607"/>
                        <a:pt x="245832" y="505965"/>
                      </a:cubicBezTo>
                      <a:cubicBezTo>
                        <a:pt x="239427" y="422705"/>
                        <a:pt x="245832" y="365063"/>
                        <a:pt x="265046" y="339445"/>
                      </a:cubicBezTo>
                      <a:cubicBezTo>
                        <a:pt x="271450" y="333040"/>
                        <a:pt x="277855" y="333040"/>
                        <a:pt x="284260" y="333040"/>
                      </a:cubicBezTo>
                      <a:lnTo>
                        <a:pt x="284260" y="333040"/>
                      </a:lnTo>
                      <a:cubicBezTo>
                        <a:pt x="322687" y="333040"/>
                        <a:pt x="335496" y="397086"/>
                        <a:pt x="341901" y="454728"/>
                      </a:cubicBezTo>
                      <a:cubicBezTo>
                        <a:pt x="341901" y="486751"/>
                        <a:pt x="354710" y="499561"/>
                        <a:pt x="380329" y="499561"/>
                      </a:cubicBezTo>
                      <a:lnTo>
                        <a:pt x="380329" y="499561"/>
                      </a:lnTo>
                      <a:cubicBezTo>
                        <a:pt x="386733" y="499561"/>
                        <a:pt x="399543" y="499561"/>
                        <a:pt x="405947" y="493156"/>
                      </a:cubicBezTo>
                      <a:cubicBezTo>
                        <a:pt x="412352" y="493156"/>
                        <a:pt x="412352" y="486751"/>
                        <a:pt x="418756" y="480347"/>
                      </a:cubicBezTo>
                      <a:cubicBezTo>
                        <a:pt x="425161" y="461132"/>
                        <a:pt x="425161" y="422705"/>
                        <a:pt x="405947" y="397086"/>
                      </a:cubicBezTo>
                      <a:cubicBezTo>
                        <a:pt x="393138" y="377873"/>
                        <a:pt x="393138" y="352254"/>
                        <a:pt x="393138" y="313826"/>
                      </a:cubicBezTo>
                      <a:cubicBezTo>
                        <a:pt x="393138" y="268994"/>
                        <a:pt x="393138" y="217757"/>
                        <a:pt x="367520" y="185734"/>
                      </a:cubicBezTo>
                      <a:cubicBezTo>
                        <a:pt x="335496" y="140902"/>
                        <a:pt x="201000" y="19214"/>
                        <a:pt x="124144" y="19214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65" name="Graphic 317">
                <a:extLst>
                  <a:ext uri="{FF2B5EF4-FFF2-40B4-BE49-F238E27FC236}">
                    <a16:creationId xmlns:a16="http://schemas.microsoft.com/office/drawing/2014/main" id="{B7B0DA38-9AF6-461A-8047-8A86E49042CF}"/>
                  </a:ext>
                </a:extLst>
              </p:cNvPr>
              <p:cNvGrpSpPr/>
              <p:nvPr/>
            </p:nvGrpSpPr>
            <p:grpSpPr>
              <a:xfrm>
                <a:off x="987231" y="4888000"/>
                <a:ext cx="153710" cy="333040"/>
                <a:chOff x="987231" y="4888000"/>
                <a:chExt cx="153710" cy="333040"/>
              </a:xfrm>
              <a:solidFill>
                <a:srgbClr val="AA7F63"/>
              </a:solidFill>
            </p:grpSpPr>
            <p:sp>
              <p:nvSpPr>
                <p:cNvPr id="366" name="Freeform: Shape 365">
                  <a:extLst>
                    <a:ext uri="{FF2B5EF4-FFF2-40B4-BE49-F238E27FC236}">
                      <a16:creationId xmlns:a16="http://schemas.microsoft.com/office/drawing/2014/main" id="{8D6E9CB9-5950-4705-B247-3C05805D7B1E}"/>
                    </a:ext>
                  </a:extLst>
                </p:cNvPr>
                <p:cNvSpPr/>
                <p:nvPr/>
              </p:nvSpPr>
              <p:spPr>
                <a:xfrm>
                  <a:off x="1089705" y="4939238"/>
                  <a:ext cx="51236" cy="281803"/>
                </a:xfrm>
                <a:custGeom>
                  <a:avLst/>
                  <a:gdLst>
                    <a:gd name="connsiteX0" fmla="*/ 19214 w 51236"/>
                    <a:gd name="connsiteY0" fmla="*/ 281803 h 281803"/>
                    <a:gd name="connsiteX1" fmla="*/ 12809 w 51236"/>
                    <a:gd name="connsiteY1" fmla="*/ 268994 h 281803"/>
                    <a:gd name="connsiteX2" fmla="*/ 6405 w 51236"/>
                    <a:gd name="connsiteY2" fmla="*/ 236971 h 281803"/>
                    <a:gd name="connsiteX3" fmla="*/ 0 w 51236"/>
                    <a:gd name="connsiteY3" fmla="*/ 192139 h 281803"/>
                    <a:gd name="connsiteX4" fmla="*/ 0 w 51236"/>
                    <a:gd name="connsiteY4" fmla="*/ 166520 h 281803"/>
                    <a:gd name="connsiteX5" fmla="*/ 6405 w 51236"/>
                    <a:gd name="connsiteY5" fmla="*/ 140901 h 281803"/>
                    <a:gd name="connsiteX6" fmla="*/ 19214 w 51236"/>
                    <a:gd name="connsiteY6" fmla="*/ 89665 h 281803"/>
                    <a:gd name="connsiteX7" fmla="*/ 32023 w 51236"/>
                    <a:gd name="connsiteY7" fmla="*/ 44832 h 281803"/>
                    <a:gd name="connsiteX8" fmla="*/ 51237 w 51236"/>
                    <a:gd name="connsiteY8" fmla="*/ 0 h 281803"/>
                    <a:gd name="connsiteX9" fmla="*/ 44832 w 51236"/>
                    <a:gd name="connsiteY9" fmla="*/ 44832 h 281803"/>
                    <a:gd name="connsiteX10" fmla="*/ 32023 w 51236"/>
                    <a:gd name="connsiteY10" fmla="*/ 89665 h 281803"/>
                    <a:gd name="connsiteX11" fmla="*/ 19214 w 51236"/>
                    <a:gd name="connsiteY11" fmla="*/ 140901 h 281803"/>
                    <a:gd name="connsiteX12" fmla="*/ 12809 w 51236"/>
                    <a:gd name="connsiteY12" fmla="*/ 166520 h 281803"/>
                    <a:gd name="connsiteX13" fmla="*/ 12809 w 51236"/>
                    <a:gd name="connsiteY13" fmla="*/ 192139 h 281803"/>
                    <a:gd name="connsiteX14" fmla="*/ 12809 w 51236"/>
                    <a:gd name="connsiteY14" fmla="*/ 236971 h 281803"/>
                    <a:gd name="connsiteX15" fmla="*/ 19214 w 51236"/>
                    <a:gd name="connsiteY15" fmla="*/ 281803 h 281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1236" h="281803">
                      <a:moveTo>
                        <a:pt x="19214" y="281803"/>
                      </a:moveTo>
                      <a:cubicBezTo>
                        <a:pt x="19214" y="281803"/>
                        <a:pt x="19214" y="275399"/>
                        <a:pt x="12809" y="268994"/>
                      </a:cubicBezTo>
                      <a:cubicBezTo>
                        <a:pt x="12809" y="262589"/>
                        <a:pt x="6405" y="249780"/>
                        <a:pt x="6405" y="236971"/>
                      </a:cubicBezTo>
                      <a:cubicBezTo>
                        <a:pt x="6405" y="224162"/>
                        <a:pt x="0" y="204948"/>
                        <a:pt x="0" y="192139"/>
                      </a:cubicBezTo>
                      <a:cubicBezTo>
                        <a:pt x="0" y="185734"/>
                        <a:pt x="0" y="172925"/>
                        <a:pt x="0" y="166520"/>
                      </a:cubicBezTo>
                      <a:cubicBezTo>
                        <a:pt x="0" y="160116"/>
                        <a:pt x="0" y="147306"/>
                        <a:pt x="6405" y="140901"/>
                      </a:cubicBezTo>
                      <a:cubicBezTo>
                        <a:pt x="12809" y="121688"/>
                        <a:pt x="19214" y="108878"/>
                        <a:pt x="19214" y="89665"/>
                      </a:cubicBezTo>
                      <a:cubicBezTo>
                        <a:pt x="25618" y="70451"/>
                        <a:pt x="32023" y="57642"/>
                        <a:pt x="32023" y="44832"/>
                      </a:cubicBezTo>
                      <a:cubicBezTo>
                        <a:pt x="38428" y="19214"/>
                        <a:pt x="51237" y="0"/>
                        <a:pt x="51237" y="0"/>
                      </a:cubicBezTo>
                      <a:cubicBezTo>
                        <a:pt x="51237" y="0"/>
                        <a:pt x="51237" y="19214"/>
                        <a:pt x="44832" y="44832"/>
                      </a:cubicBezTo>
                      <a:cubicBezTo>
                        <a:pt x="38428" y="57642"/>
                        <a:pt x="38428" y="76855"/>
                        <a:pt x="32023" y="89665"/>
                      </a:cubicBezTo>
                      <a:cubicBezTo>
                        <a:pt x="25618" y="108878"/>
                        <a:pt x="25618" y="121688"/>
                        <a:pt x="19214" y="140901"/>
                      </a:cubicBezTo>
                      <a:cubicBezTo>
                        <a:pt x="19214" y="147306"/>
                        <a:pt x="12809" y="160116"/>
                        <a:pt x="12809" y="166520"/>
                      </a:cubicBezTo>
                      <a:cubicBezTo>
                        <a:pt x="12809" y="172925"/>
                        <a:pt x="12809" y="185734"/>
                        <a:pt x="12809" y="192139"/>
                      </a:cubicBezTo>
                      <a:cubicBezTo>
                        <a:pt x="12809" y="211353"/>
                        <a:pt x="12809" y="224162"/>
                        <a:pt x="12809" y="236971"/>
                      </a:cubicBezTo>
                      <a:cubicBezTo>
                        <a:pt x="19214" y="262589"/>
                        <a:pt x="19214" y="281803"/>
                        <a:pt x="19214" y="281803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7" name="Freeform: Shape 366">
                  <a:extLst>
                    <a:ext uri="{FF2B5EF4-FFF2-40B4-BE49-F238E27FC236}">
                      <a16:creationId xmlns:a16="http://schemas.microsoft.com/office/drawing/2014/main" id="{C9E17DC0-1C0B-4C1C-A1A5-BBECD5425F5C}"/>
                    </a:ext>
                  </a:extLst>
                </p:cNvPr>
                <p:cNvSpPr/>
                <p:nvPr/>
              </p:nvSpPr>
              <p:spPr>
                <a:xfrm>
                  <a:off x="1032063" y="4926428"/>
                  <a:ext cx="51236" cy="217756"/>
                </a:xfrm>
                <a:custGeom>
                  <a:avLst/>
                  <a:gdLst>
                    <a:gd name="connsiteX0" fmla="*/ 12809 w 51236"/>
                    <a:gd name="connsiteY0" fmla="*/ 217757 h 217756"/>
                    <a:gd name="connsiteX1" fmla="*/ 12809 w 51236"/>
                    <a:gd name="connsiteY1" fmla="*/ 217757 h 217756"/>
                    <a:gd name="connsiteX2" fmla="*/ 6405 w 51236"/>
                    <a:gd name="connsiteY2" fmla="*/ 211352 h 217756"/>
                    <a:gd name="connsiteX3" fmla="*/ 0 w 51236"/>
                    <a:gd name="connsiteY3" fmla="*/ 185734 h 217756"/>
                    <a:gd name="connsiteX4" fmla="*/ 0 w 51236"/>
                    <a:gd name="connsiteY4" fmla="*/ 166520 h 217756"/>
                    <a:gd name="connsiteX5" fmla="*/ 0 w 51236"/>
                    <a:gd name="connsiteY5" fmla="*/ 147306 h 217756"/>
                    <a:gd name="connsiteX6" fmla="*/ 0 w 51236"/>
                    <a:gd name="connsiteY6" fmla="*/ 128092 h 217756"/>
                    <a:gd name="connsiteX7" fmla="*/ 6405 w 51236"/>
                    <a:gd name="connsiteY7" fmla="*/ 108878 h 217756"/>
                    <a:gd name="connsiteX8" fmla="*/ 12809 w 51236"/>
                    <a:gd name="connsiteY8" fmla="*/ 89664 h 217756"/>
                    <a:gd name="connsiteX9" fmla="*/ 19214 w 51236"/>
                    <a:gd name="connsiteY9" fmla="*/ 70451 h 217756"/>
                    <a:gd name="connsiteX10" fmla="*/ 32023 w 51236"/>
                    <a:gd name="connsiteY10" fmla="*/ 32023 h 217756"/>
                    <a:gd name="connsiteX11" fmla="*/ 44832 w 51236"/>
                    <a:gd name="connsiteY11" fmla="*/ 6405 h 217756"/>
                    <a:gd name="connsiteX12" fmla="*/ 51237 w 51236"/>
                    <a:gd name="connsiteY12" fmla="*/ 0 h 217756"/>
                    <a:gd name="connsiteX13" fmla="*/ 44832 w 51236"/>
                    <a:gd name="connsiteY13" fmla="*/ 38428 h 217756"/>
                    <a:gd name="connsiteX14" fmla="*/ 38428 w 51236"/>
                    <a:gd name="connsiteY14" fmla="*/ 76855 h 217756"/>
                    <a:gd name="connsiteX15" fmla="*/ 32023 w 51236"/>
                    <a:gd name="connsiteY15" fmla="*/ 121687 h 217756"/>
                    <a:gd name="connsiteX16" fmla="*/ 19214 w 51236"/>
                    <a:gd name="connsiteY16" fmla="*/ 121687 h 217756"/>
                    <a:gd name="connsiteX17" fmla="*/ 19214 w 51236"/>
                    <a:gd name="connsiteY17" fmla="*/ 140901 h 217756"/>
                    <a:gd name="connsiteX18" fmla="*/ 19214 w 51236"/>
                    <a:gd name="connsiteY18" fmla="*/ 160116 h 217756"/>
                    <a:gd name="connsiteX19" fmla="*/ 19214 w 51236"/>
                    <a:gd name="connsiteY19" fmla="*/ 179329 h 217756"/>
                    <a:gd name="connsiteX20" fmla="*/ 19214 w 51236"/>
                    <a:gd name="connsiteY20" fmla="*/ 192139 h 217756"/>
                    <a:gd name="connsiteX21" fmla="*/ 19214 w 51236"/>
                    <a:gd name="connsiteY21" fmla="*/ 204948 h 217756"/>
                    <a:gd name="connsiteX22" fmla="*/ 12809 w 51236"/>
                    <a:gd name="connsiteY22" fmla="*/ 217757 h 2177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1236" h="217756">
                      <a:moveTo>
                        <a:pt x="12809" y="217757"/>
                      </a:moveTo>
                      <a:cubicBezTo>
                        <a:pt x="12809" y="217757"/>
                        <a:pt x="12809" y="211352"/>
                        <a:pt x="12809" y="217757"/>
                      </a:cubicBezTo>
                      <a:cubicBezTo>
                        <a:pt x="12809" y="211352"/>
                        <a:pt x="6405" y="211352"/>
                        <a:pt x="6405" y="211352"/>
                      </a:cubicBezTo>
                      <a:cubicBezTo>
                        <a:pt x="6405" y="204948"/>
                        <a:pt x="0" y="198543"/>
                        <a:pt x="0" y="185734"/>
                      </a:cubicBezTo>
                      <a:cubicBezTo>
                        <a:pt x="0" y="179329"/>
                        <a:pt x="0" y="172925"/>
                        <a:pt x="0" y="166520"/>
                      </a:cubicBezTo>
                      <a:cubicBezTo>
                        <a:pt x="0" y="160116"/>
                        <a:pt x="0" y="153710"/>
                        <a:pt x="0" y="147306"/>
                      </a:cubicBezTo>
                      <a:cubicBezTo>
                        <a:pt x="0" y="140901"/>
                        <a:pt x="0" y="134497"/>
                        <a:pt x="0" y="128092"/>
                      </a:cubicBezTo>
                      <a:cubicBezTo>
                        <a:pt x="0" y="121687"/>
                        <a:pt x="0" y="115283"/>
                        <a:pt x="6405" y="108878"/>
                      </a:cubicBezTo>
                      <a:cubicBezTo>
                        <a:pt x="6405" y="102474"/>
                        <a:pt x="6405" y="96069"/>
                        <a:pt x="12809" y="89664"/>
                      </a:cubicBezTo>
                      <a:cubicBezTo>
                        <a:pt x="12809" y="83260"/>
                        <a:pt x="19214" y="76855"/>
                        <a:pt x="19214" y="70451"/>
                      </a:cubicBezTo>
                      <a:cubicBezTo>
                        <a:pt x="25618" y="57641"/>
                        <a:pt x="25618" y="44832"/>
                        <a:pt x="32023" y="32023"/>
                      </a:cubicBezTo>
                      <a:cubicBezTo>
                        <a:pt x="38428" y="19214"/>
                        <a:pt x="38428" y="12809"/>
                        <a:pt x="44832" y="6405"/>
                      </a:cubicBezTo>
                      <a:cubicBezTo>
                        <a:pt x="44832" y="0"/>
                        <a:pt x="51237" y="0"/>
                        <a:pt x="51237" y="0"/>
                      </a:cubicBezTo>
                      <a:cubicBezTo>
                        <a:pt x="51237" y="0"/>
                        <a:pt x="51237" y="12809"/>
                        <a:pt x="44832" y="38428"/>
                      </a:cubicBezTo>
                      <a:cubicBezTo>
                        <a:pt x="44832" y="51237"/>
                        <a:pt x="38428" y="64046"/>
                        <a:pt x="38428" y="76855"/>
                      </a:cubicBezTo>
                      <a:cubicBezTo>
                        <a:pt x="32023" y="89664"/>
                        <a:pt x="32023" y="102474"/>
                        <a:pt x="32023" y="121687"/>
                      </a:cubicBezTo>
                      <a:cubicBezTo>
                        <a:pt x="19214" y="102474"/>
                        <a:pt x="19214" y="115283"/>
                        <a:pt x="19214" y="121687"/>
                      </a:cubicBezTo>
                      <a:cubicBezTo>
                        <a:pt x="19214" y="128092"/>
                        <a:pt x="19214" y="134497"/>
                        <a:pt x="19214" y="140901"/>
                      </a:cubicBezTo>
                      <a:cubicBezTo>
                        <a:pt x="19214" y="147306"/>
                        <a:pt x="19214" y="153710"/>
                        <a:pt x="19214" y="160116"/>
                      </a:cubicBezTo>
                      <a:cubicBezTo>
                        <a:pt x="19214" y="166520"/>
                        <a:pt x="19214" y="172925"/>
                        <a:pt x="19214" y="179329"/>
                      </a:cubicBezTo>
                      <a:cubicBezTo>
                        <a:pt x="19214" y="185734"/>
                        <a:pt x="19214" y="192139"/>
                        <a:pt x="19214" y="192139"/>
                      </a:cubicBezTo>
                      <a:cubicBezTo>
                        <a:pt x="19214" y="198543"/>
                        <a:pt x="19214" y="198543"/>
                        <a:pt x="19214" y="204948"/>
                      </a:cubicBezTo>
                      <a:cubicBezTo>
                        <a:pt x="12809" y="211352"/>
                        <a:pt x="12809" y="217757"/>
                        <a:pt x="12809" y="217757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8" name="Freeform: Shape 367">
                  <a:extLst>
                    <a:ext uri="{FF2B5EF4-FFF2-40B4-BE49-F238E27FC236}">
                      <a16:creationId xmlns:a16="http://schemas.microsoft.com/office/drawing/2014/main" id="{2CB9BFE3-127C-428F-8A9A-3A566E96552D}"/>
                    </a:ext>
                  </a:extLst>
                </p:cNvPr>
                <p:cNvSpPr/>
                <p:nvPr/>
              </p:nvSpPr>
              <p:spPr>
                <a:xfrm>
                  <a:off x="987231" y="4888000"/>
                  <a:ext cx="32023" cy="128092"/>
                </a:xfrm>
                <a:custGeom>
                  <a:avLst/>
                  <a:gdLst>
                    <a:gd name="connsiteX0" fmla="*/ 0 w 32023"/>
                    <a:gd name="connsiteY0" fmla="*/ 128092 h 128092"/>
                    <a:gd name="connsiteX1" fmla="*/ 0 w 32023"/>
                    <a:gd name="connsiteY1" fmla="*/ 108879 h 128092"/>
                    <a:gd name="connsiteX2" fmla="*/ 6405 w 32023"/>
                    <a:gd name="connsiteY2" fmla="*/ 64046 h 128092"/>
                    <a:gd name="connsiteX3" fmla="*/ 12809 w 32023"/>
                    <a:gd name="connsiteY3" fmla="*/ 38428 h 128092"/>
                    <a:gd name="connsiteX4" fmla="*/ 19214 w 32023"/>
                    <a:gd name="connsiteY4" fmla="*/ 19214 h 128092"/>
                    <a:gd name="connsiteX5" fmla="*/ 32023 w 32023"/>
                    <a:gd name="connsiteY5" fmla="*/ 0 h 128092"/>
                    <a:gd name="connsiteX6" fmla="*/ 25618 w 32023"/>
                    <a:gd name="connsiteY6" fmla="*/ 19214 h 128092"/>
                    <a:gd name="connsiteX7" fmla="*/ 19214 w 32023"/>
                    <a:gd name="connsiteY7" fmla="*/ 38428 h 128092"/>
                    <a:gd name="connsiteX8" fmla="*/ 12809 w 32023"/>
                    <a:gd name="connsiteY8" fmla="*/ 64046 h 128092"/>
                    <a:gd name="connsiteX9" fmla="*/ 0 w 32023"/>
                    <a:gd name="connsiteY9" fmla="*/ 108879 h 128092"/>
                    <a:gd name="connsiteX10" fmla="*/ 0 w 32023"/>
                    <a:gd name="connsiteY10" fmla="*/ 128092 h 128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23" h="128092">
                      <a:moveTo>
                        <a:pt x="0" y="128092"/>
                      </a:moveTo>
                      <a:cubicBezTo>
                        <a:pt x="0" y="128092"/>
                        <a:pt x="0" y="121688"/>
                        <a:pt x="0" y="108879"/>
                      </a:cubicBezTo>
                      <a:cubicBezTo>
                        <a:pt x="0" y="96069"/>
                        <a:pt x="0" y="76856"/>
                        <a:pt x="6405" y="64046"/>
                      </a:cubicBezTo>
                      <a:cubicBezTo>
                        <a:pt x="6405" y="57642"/>
                        <a:pt x="12809" y="44833"/>
                        <a:pt x="12809" y="38428"/>
                      </a:cubicBezTo>
                      <a:cubicBezTo>
                        <a:pt x="12809" y="32023"/>
                        <a:pt x="19214" y="25619"/>
                        <a:pt x="19214" y="19214"/>
                      </a:cubicBezTo>
                      <a:cubicBezTo>
                        <a:pt x="25618" y="6405"/>
                        <a:pt x="32023" y="0"/>
                        <a:pt x="32023" y="0"/>
                      </a:cubicBezTo>
                      <a:cubicBezTo>
                        <a:pt x="32023" y="0"/>
                        <a:pt x="32023" y="6405"/>
                        <a:pt x="25618" y="19214"/>
                      </a:cubicBezTo>
                      <a:cubicBezTo>
                        <a:pt x="25618" y="25619"/>
                        <a:pt x="25618" y="32023"/>
                        <a:pt x="19214" y="38428"/>
                      </a:cubicBezTo>
                      <a:cubicBezTo>
                        <a:pt x="19214" y="44833"/>
                        <a:pt x="12809" y="51237"/>
                        <a:pt x="12809" y="64046"/>
                      </a:cubicBezTo>
                      <a:cubicBezTo>
                        <a:pt x="12809" y="83260"/>
                        <a:pt x="6405" y="96069"/>
                        <a:pt x="0" y="108879"/>
                      </a:cubicBezTo>
                      <a:cubicBezTo>
                        <a:pt x="0" y="121688"/>
                        <a:pt x="0" y="128092"/>
                        <a:pt x="0" y="128092"/>
                      </a:cubicBez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69" name="Graphic 317">
              <a:extLst>
                <a:ext uri="{FF2B5EF4-FFF2-40B4-BE49-F238E27FC236}">
                  <a16:creationId xmlns:a16="http://schemas.microsoft.com/office/drawing/2014/main" id="{56CF05F6-AF67-4B56-BDCA-24A3C25093B1}"/>
                </a:ext>
              </a:extLst>
            </p:cNvPr>
            <p:cNvGrpSpPr/>
            <p:nvPr/>
          </p:nvGrpSpPr>
          <p:grpSpPr>
            <a:xfrm>
              <a:off x="-4380011" y="3914103"/>
              <a:ext cx="424202" cy="663021"/>
              <a:chOff x="952976" y="4692516"/>
              <a:chExt cx="424202" cy="663021"/>
            </a:xfrm>
            <a:solidFill>
              <a:srgbClr val="F4CAAB"/>
            </a:solidFill>
          </p:grpSpPr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FC863415-2CC6-4539-A485-0B9E1DD9A0E4}"/>
                  </a:ext>
                </a:extLst>
              </p:cNvPr>
              <p:cNvSpPr/>
              <p:nvPr/>
            </p:nvSpPr>
            <p:spPr>
              <a:xfrm>
                <a:off x="1108919" y="5208231"/>
                <a:ext cx="64046" cy="19214"/>
              </a:xfrm>
              <a:custGeom>
                <a:avLst/>
                <a:gdLst>
                  <a:gd name="connsiteX0" fmla="*/ 0 w 64046"/>
                  <a:gd name="connsiteY0" fmla="*/ 0 h 19214"/>
                  <a:gd name="connsiteX1" fmla="*/ 0 w 64046"/>
                  <a:gd name="connsiteY1" fmla="*/ 19214 h 19214"/>
                  <a:gd name="connsiteX2" fmla="*/ 0 w 64046"/>
                  <a:gd name="connsiteY2" fmla="*/ 0 h 19214"/>
                  <a:gd name="connsiteX3" fmla="*/ 0 w 64046"/>
                  <a:gd name="connsiteY3" fmla="*/ 0 h 19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46" h="19214">
                    <a:moveTo>
                      <a:pt x="0" y="0"/>
                    </a:moveTo>
                    <a:lnTo>
                      <a:pt x="0" y="19214"/>
                    </a:lnTo>
                    <a:cubicBezTo>
                      <a:pt x="0" y="6405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8210621E-2D7B-47A7-B616-4F3F9813C6F5}"/>
                  </a:ext>
                </a:extLst>
              </p:cNvPr>
              <p:cNvSpPr/>
              <p:nvPr/>
            </p:nvSpPr>
            <p:spPr>
              <a:xfrm>
                <a:off x="987231" y="4692516"/>
                <a:ext cx="389947" cy="663021"/>
              </a:xfrm>
              <a:custGeom>
                <a:avLst/>
                <a:gdLst>
                  <a:gd name="connsiteX0" fmla="*/ 371467 w 389947"/>
                  <a:gd name="connsiteY0" fmla="*/ 387623 h 663021"/>
                  <a:gd name="connsiteX1" fmla="*/ 333040 w 389947"/>
                  <a:gd name="connsiteY1" fmla="*/ 182675 h 663021"/>
                  <a:gd name="connsiteX2" fmla="*/ 38428 w 389947"/>
                  <a:gd name="connsiteY2" fmla="*/ 16155 h 663021"/>
                  <a:gd name="connsiteX3" fmla="*/ 0 w 389947"/>
                  <a:gd name="connsiteY3" fmla="*/ 86606 h 663021"/>
                  <a:gd name="connsiteX4" fmla="*/ 0 w 389947"/>
                  <a:gd name="connsiteY4" fmla="*/ 86606 h 663021"/>
                  <a:gd name="connsiteX5" fmla="*/ 243375 w 389947"/>
                  <a:gd name="connsiteY5" fmla="*/ 195484 h 663021"/>
                  <a:gd name="connsiteX6" fmla="*/ 339444 w 389947"/>
                  <a:gd name="connsiteY6" fmla="*/ 336386 h 663021"/>
                  <a:gd name="connsiteX7" fmla="*/ 345849 w 389947"/>
                  <a:gd name="connsiteY7" fmla="*/ 470883 h 663021"/>
                  <a:gd name="connsiteX8" fmla="*/ 307421 w 389947"/>
                  <a:gd name="connsiteY8" fmla="*/ 400432 h 663021"/>
                  <a:gd name="connsiteX9" fmla="*/ 224161 w 389947"/>
                  <a:gd name="connsiteY9" fmla="*/ 291553 h 663021"/>
                  <a:gd name="connsiteX10" fmla="*/ 172924 w 389947"/>
                  <a:gd name="connsiteY10" fmla="*/ 554143 h 663021"/>
                  <a:gd name="connsiteX11" fmla="*/ 115283 w 389947"/>
                  <a:gd name="connsiteY11" fmla="*/ 637403 h 663021"/>
                  <a:gd name="connsiteX12" fmla="*/ 134497 w 389947"/>
                  <a:gd name="connsiteY12" fmla="*/ 663021 h 663021"/>
                  <a:gd name="connsiteX13" fmla="*/ 204947 w 389947"/>
                  <a:gd name="connsiteY13" fmla="*/ 502906 h 663021"/>
                  <a:gd name="connsiteX14" fmla="*/ 236970 w 389947"/>
                  <a:gd name="connsiteY14" fmla="*/ 336386 h 663021"/>
                  <a:gd name="connsiteX15" fmla="*/ 288207 w 389947"/>
                  <a:gd name="connsiteY15" fmla="*/ 451669 h 663021"/>
                  <a:gd name="connsiteX16" fmla="*/ 365063 w 389947"/>
                  <a:gd name="connsiteY16" fmla="*/ 496501 h 663021"/>
                  <a:gd name="connsiteX17" fmla="*/ 371467 w 389947"/>
                  <a:gd name="connsiteY17" fmla="*/ 387623 h 663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89947" h="663021">
                    <a:moveTo>
                      <a:pt x="371467" y="387623"/>
                    </a:moveTo>
                    <a:cubicBezTo>
                      <a:pt x="345849" y="349195"/>
                      <a:pt x="377872" y="240317"/>
                      <a:pt x="333040" y="182675"/>
                    </a:cubicBezTo>
                    <a:cubicBezTo>
                      <a:pt x="288207" y="125033"/>
                      <a:pt x="102474" y="-54296"/>
                      <a:pt x="38428" y="16155"/>
                    </a:cubicBezTo>
                    <a:cubicBezTo>
                      <a:pt x="38428" y="16155"/>
                      <a:pt x="19214" y="48178"/>
                      <a:pt x="0" y="86606"/>
                    </a:cubicBezTo>
                    <a:cubicBezTo>
                      <a:pt x="0" y="86606"/>
                      <a:pt x="0" y="86606"/>
                      <a:pt x="0" y="86606"/>
                    </a:cubicBezTo>
                    <a:cubicBezTo>
                      <a:pt x="44832" y="16155"/>
                      <a:pt x="179329" y="131438"/>
                      <a:pt x="243375" y="195484"/>
                    </a:cubicBezTo>
                    <a:cubicBezTo>
                      <a:pt x="307421" y="259530"/>
                      <a:pt x="339444" y="272340"/>
                      <a:pt x="339444" y="336386"/>
                    </a:cubicBezTo>
                    <a:cubicBezTo>
                      <a:pt x="339444" y="400432"/>
                      <a:pt x="365063" y="458074"/>
                      <a:pt x="345849" y="470883"/>
                    </a:cubicBezTo>
                    <a:cubicBezTo>
                      <a:pt x="326635" y="483692"/>
                      <a:pt x="320230" y="458074"/>
                      <a:pt x="307421" y="400432"/>
                    </a:cubicBezTo>
                    <a:cubicBezTo>
                      <a:pt x="294612" y="336386"/>
                      <a:pt x="281803" y="259530"/>
                      <a:pt x="224161" y="291553"/>
                    </a:cubicBezTo>
                    <a:cubicBezTo>
                      <a:pt x="160115" y="317172"/>
                      <a:pt x="172924" y="445264"/>
                      <a:pt x="172924" y="554143"/>
                    </a:cubicBezTo>
                    <a:cubicBezTo>
                      <a:pt x="172924" y="618189"/>
                      <a:pt x="140901" y="637403"/>
                      <a:pt x="115283" y="637403"/>
                    </a:cubicBezTo>
                    <a:cubicBezTo>
                      <a:pt x="121688" y="650212"/>
                      <a:pt x="121688" y="663021"/>
                      <a:pt x="134497" y="663021"/>
                    </a:cubicBezTo>
                    <a:cubicBezTo>
                      <a:pt x="166520" y="663021"/>
                      <a:pt x="217757" y="598975"/>
                      <a:pt x="204947" y="502906"/>
                    </a:cubicBezTo>
                    <a:cubicBezTo>
                      <a:pt x="198543" y="406837"/>
                      <a:pt x="211352" y="336386"/>
                      <a:pt x="236970" y="336386"/>
                    </a:cubicBezTo>
                    <a:cubicBezTo>
                      <a:pt x="268994" y="336386"/>
                      <a:pt x="281803" y="394028"/>
                      <a:pt x="288207" y="451669"/>
                    </a:cubicBezTo>
                    <a:cubicBezTo>
                      <a:pt x="294612" y="509310"/>
                      <a:pt x="339444" y="502906"/>
                      <a:pt x="365063" y="496501"/>
                    </a:cubicBezTo>
                    <a:cubicBezTo>
                      <a:pt x="397086" y="490097"/>
                      <a:pt x="397086" y="432455"/>
                      <a:pt x="371467" y="387623"/>
                    </a:cubicBez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8184AADD-DC6B-467B-8847-7C1EBFB580C5}"/>
                  </a:ext>
                </a:extLst>
              </p:cNvPr>
              <p:cNvSpPr/>
              <p:nvPr/>
            </p:nvSpPr>
            <p:spPr>
              <a:xfrm>
                <a:off x="952976" y="4894405"/>
                <a:ext cx="149537" cy="313825"/>
              </a:xfrm>
              <a:custGeom>
                <a:avLst/>
                <a:gdLst>
                  <a:gd name="connsiteX0" fmla="*/ 111110 w 149537"/>
                  <a:gd name="connsiteY0" fmla="*/ 179329 h 313825"/>
                  <a:gd name="connsiteX1" fmla="*/ 91896 w 149537"/>
                  <a:gd name="connsiteY1" fmla="*/ 96069 h 313825"/>
                  <a:gd name="connsiteX2" fmla="*/ 47064 w 149537"/>
                  <a:gd name="connsiteY2" fmla="*/ 121687 h 313825"/>
                  <a:gd name="connsiteX3" fmla="*/ 40659 w 149537"/>
                  <a:gd name="connsiteY3" fmla="*/ 44832 h 313825"/>
                  <a:gd name="connsiteX4" fmla="*/ 2232 w 149537"/>
                  <a:gd name="connsiteY4" fmla="*/ 0 h 313825"/>
                  <a:gd name="connsiteX5" fmla="*/ 34255 w 149537"/>
                  <a:gd name="connsiteY5" fmla="*/ 128092 h 313825"/>
                  <a:gd name="connsiteX6" fmla="*/ 85492 w 149537"/>
                  <a:gd name="connsiteY6" fmla="*/ 236971 h 313825"/>
                  <a:gd name="connsiteX7" fmla="*/ 149538 w 149537"/>
                  <a:gd name="connsiteY7" fmla="*/ 313826 h 313825"/>
                  <a:gd name="connsiteX8" fmla="*/ 149538 w 149537"/>
                  <a:gd name="connsiteY8" fmla="*/ 153710 h 313825"/>
                  <a:gd name="connsiteX9" fmla="*/ 111110 w 149537"/>
                  <a:gd name="connsiteY9" fmla="*/ 179329 h 31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9537" h="313825">
                    <a:moveTo>
                      <a:pt x="111110" y="179329"/>
                    </a:moveTo>
                    <a:cubicBezTo>
                      <a:pt x="85492" y="166520"/>
                      <a:pt x="91896" y="96069"/>
                      <a:pt x="91896" y="96069"/>
                    </a:cubicBezTo>
                    <a:cubicBezTo>
                      <a:pt x="91896" y="96069"/>
                      <a:pt x="72683" y="134497"/>
                      <a:pt x="47064" y="121687"/>
                    </a:cubicBezTo>
                    <a:cubicBezTo>
                      <a:pt x="27850" y="102474"/>
                      <a:pt x="40659" y="44832"/>
                      <a:pt x="40659" y="44832"/>
                    </a:cubicBezTo>
                    <a:cubicBezTo>
                      <a:pt x="-4173" y="89664"/>
                      <a:pt x="2232" y="6405"/>
                      <a:pt x="2232" y="0"/>
                    </a:cubicBezTo>
                    <a:cubicBezTo>
                      <a:pt x="-4173" y="44832"/>
                      <a:pt x="2232" y="96069"/>
                      <a:pt x="34255" y="128092"/>
                    </a:cubicBezTo>
                    <a:cubicBezTo>
                      <a:pt x="47064" y="230566"/>
                      <a:pt x="66278" y="236971"/>
                      <a:pt x="85492" y="236971"/>
                    </a:cubicBezTo>
                    <a:cubicBezTo>
                      <a:pt x="117515" y="301017"/>
                      <a:pt x="143133" y="307421"/>
                      <a:pt x="149538" y="313826"/>
                    </a:cubicBezTo>
                    <a:lnTo>
                      <a:pt x="149538" y="153710"/>
                    </a:lnTo>
                    <a:cubicBezTo>
                      <a:pt x="149538" y="153710"/>
                      <a:pt x="136729" y="192139"/>
                      <a:pt x="111110" y="179329"/>
                    </a:cubicBez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A5520ADA-42B1-461C-AD4D-D3D79D3C15D9}"/>
                  </a:ext>
                </a:extLst>
              </p:cNvPr>
              <p:cNvSpPr/>
              <p:nvPr/>
            </p:nvSpPr>
            <p:spPr>
              <a:xfrm>
                <a:off x="1108919" y="5221041"/>
                <a:ext cx="64046" cy="12809"/>
              </a:xfrm>
              <a:custGeom>
                <a:avLst/>
                <a:gdLst>
                  <a:gd name="connsiteX0" fmla="*/ 0 w 64046"/>
                  <a:gd name="connsiteY0" fmla="*/ 0 h 12809"/>
                  <a:gd name="connsiteX1" fmla="*/ 0 w 64046"/>
                  <a:gd name="connsiteY1" fmla="*/ 12809 h 12809"/>
                  <a:gd name="connsiteX2" fmla="*/ 0 w 64046"/>
                  <a:gd name="connsiteY2" fmla="*/ 12809 h 12809"/>
                  <a:gd name="connsiteX3" fmla="*/ 0 w 64046"/>
                  <a:gd name="connsiteY3" fmla="*/ 0 h 12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46" h="12809">
                    <a:moveTo>
                      <a:pt x="0" y="0"/>
                    </a:moveTo>
                    <a:cubicBezTo>
                      <a:pt x="0" y="6405"/>
                      <a:pt x="0" y="6405"/>
                      <a:pt x="0" y="12809"/>
                    </a:cubicBezTo>
                    <a:lnTo>
                      <a:pt x="0" y="128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4" name="Graphic 317">
              <a:extLst>
                <a:ext uri="{FF2B5EF4-FFF2-40B4-BE49-F238E27FC236}">
                  <a16:creationId xmlns:a16="http://schemas.microsoft.com/office/drawing/2014/main" id="{35EAAF78-B330-4CC0-9E38-965AD6491B00}"/>
                </a:ext>
              </a:extLst>
            </p:cNvPr>
            <p:cNvGrpSpPr/>
            <p:nvPr/>
          </p:nvGrpSpPr>
          <p:grpSpPr>
            <a:xfrm>
              <a:off x="-3736317" y="4186443"/>
              <a:ext cx="575413" cy="1806102"/>
              <a:chOff x="1596670" y="4964856"/>
              <a:chExt cx="575413" cy="1806102"/>
            </a:xfrm>
          </p:grpSpPr>
          <p:sp>
            <p:nvSpPr>
              <p:cNvPr id="375" name="Freeform: Shape 374">
                <a:extLst>
                  <a:ext uri="{FF2B5EF4-FFF2-40B4-BE49-F238E27FC236}">
                    <a16:creationId xmlns:a16="http://schemas.microsoft.com/office/drawing/2014/main" id="{6BDBC443-1643-4CAC-B675-1CBB68A13A65}"/>
                  </a:ext>
                </a:extLst>
              </p:cNvPr>
              <p:cNvSpPr/>
              <p:nvPr/>
            </p:nvSpPr>
            <p:spPr>
              <a:xfrm>
                <a:off x="1603074" y="4971261"/>
                <a:ext cx="556200" cy="1789536"/>
              </a:xfrm>
              <a:custGeom>
                <a:avLst/>
                <a:gdLst>
                  <a:gd name="connsiteX0" fmla="*/ 5404 w 556200"/>
                  <a:gd name="connsiteY0" fmla="*/ 845410 h 1789536"/>
                  <a:gd name="connsiteX1" fmla="*/ 95068 w 556200"/>
                  <a:gd name="connsiteY1" fmla="*/ 1710033 h 1789536"/>
                  <a:gd name="connsiteX2" fmla="*/ 549796 w 556200"/>
                  <a:gd name="connsiteY2" fmla="*/ 1767675 h 1789536"/>
                  <a:gd name="connsiteX3" fmla="*/ 556200 w 556200"/>
                  <a:gd name="connsiteY3" fmla="*/ 518774 h 1789536"/>
                  <a:gd name="connsiteX4" fmla="*/ 415299 w 556200"/>
                  <a:gd name="connsiteY4" fmla="*/ 0 h 1789536"/>
                  <a:gd name="connsiteX5" fmla="*/ 5404 w 556200"/>
                  <a:gd name="connsiteY5" fmla="*/ 845410 h 1789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6200" h="1789536">
                    <a:moveTo>
                      <a:pt x="5404" y="845410"/>
                    </a:moveTo>
                    <a:cubicBezTo>
                      <a:pt x="5404" y="845410"/>
                      <a:pt x="-33024" y="1300138"/>
                      <a:pt x="95068" y="1710033"/>
                    </a:cubicBezTo>
                    <a:cubicBezTo>
                      <a:pt x="267993" y="1844531"/>
                      <a:pt x="549796" y="1767675"/>
                      <a:pt x="549796" y="1767675"/>
                    </a:cubicBezTo>
                    <a:lnTo>
                      <a:pt x="556200" y="518774"/>
                    </a:lnTo>
                    <a:lnTo>
                      <a:pt x="415299" y="0"/>
                    </a:lnTo>
                    <a:cubicBezTo>
                      <a:pt x="421703" y="0"/>
                      <a:pt x="101473" y="441919"/>
                      <a:pt x="5404" y="8454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6" name="Freeform: Shape 375">
                <a:extLst>
                  <a:ext uri="{FF2B5EF4-FFF2-40B4-BE49-F238E27FC236}">
                    <a16:creationId xmlns:a16="http://schemas.microsoft.com/office/drawing/2014/main" id="{D3311513-12FA-4665-8A67-EA6082E68526}"/>
                  </a:ext>
                </a:extLst>
              </p:cNvPr>
              <p:cNvSpPr/>
              <p:nvPr/>
            </p:nvSpPr>
            <p:spPr>
              <a:xfrm>
                <a:off x="1596670" y="4964856"/>
                <a:ext cx="575413" cy="1806102"/>
              </a:xfrm>
              <a:custGeom>
                <a:avLst/>
                <a:gdLst>
                  <a:gd name="connsiteX0" fmla="*/ 370466 w 575413"/>
                  <a:gd name="connsiteY0" fmla="*/ 1806103 h 1806102"/>
                  <a:gd name="connsiteX1" fmla="*/ 370466 w 575413"/>
                  <a:gd name="connsiteY1" fmla="*/ 1806103 h 1806102"/>
                  <a:gd name="connsiteX2" fmla="*/ 95068 w 575413"/>
                  <a:gd name="connsiteY2" fmla="*/ 1729247 h 1806102"/>
                  <a:gd name="connsiteX3" fmla="*/ 95068 w 575413"/>
                  <a:gd name="connsiteY3" fmla="*/ 1722843 h 1806102"/>
                  <a:gd name="connsiteX4" fmla="*/ 5404 w 575413"/>
                  <a:gd name="connsiteY4" fmla="*/ 851814 h 1806102"/>
                  <a:gd name="connsiteX5" fmla="*/ 421703 w 575413"/>
                  <a:gd name="connsiteY5" fmla="*/ 0 h 1806102"/>
                  <a:gd name="connsiteX6" fmla="*/ 428108 w 575413"/>
                  <a:gd name="connsiteY6" fmla="*/ 0 h 1806102"/>
                  <a:gd name="connsiteX7" fmla="*/ 434513 w 575413"/>
                  <a:gd name="connsiteY7" fmla="*/ 6405 h 1806102"/>
                  <a:gd name="connsiteX8" fmla="*/ 575414 w 575413"/>
                  <a:gd name="connsiteY8" fmla="*/ 525179 h 1806102"/>
                  <a:gd name="connsiteX9" fmla="*/ 575414 w 575413"/>
                  <a:gd name="connsiteY9" fmla="*/ 525179 h 1806102"/>
                  <a:gd name="connsiteX10" fmla="*/ 569009 w 575413"/>
                  <a:gd name="connsiteY10" fmla="*/ 1774080 h 1806102"/>
                  <a:gd name="connsiteX11" fmla="*/ 562605 w 575413"/>
                  <a:gd name="connsiteY11" fmla="*/ 1780484 h 1806102"/>
                  <a:gd name="connsiteX12" fmla="*/ 370466 w 575413"/>
                  <a:gd name="connsiteY12" fmla="*/ 1806103 h 1806102"/>
                  <a:gd name="connsiteX13" fmla="*/ 107878 w 575413"/>
                  <a:gd name="connsiteY13" fmla="*/ 1716438 h 1806102"/>
                  <a:gd name="connsiteX14" fmla="*/ 370466 w 575413"/>
                  <a:gd name="connsiteY14" fmla="*/ 1793294 h 1806102"/>
                  <a:gd name="connsiteX15" fmla="*/ 370466 w 575413"/>
                  <a:gd name="connsiteY15" fmla="*/ 1793294 h 1806102"/>
                  <a:gd name="connsiteX16" fmla="*/ 549796 w 575413"/>
                  <a:gd name="connsiteY16" fmla="*/ 1774080 h 1806102"/>
                  <a:gd name="connsiteX17" fmla="*/ 556200 w 575413"/>
                  <a:gd name="connsiteY17" fmla="*/ 531583 h 1806102"/>
                  <a:gd name="connsiteX18" fmla="*/ 421703 w 575413"/>
                  <a:gd name="connsiteY18" fmla="*/ 25619 h 1806102"/>
                  <a:gd name="connsiteX19" fmla="*/ 18213 w 575413"/>
                  <a:gd name="connsiteY19" fmla="*/ 858219 h 1806102"/>
                  <a:gd name="connsiteX20" fmla="*/ 107878 w 575413"/>
                  <a:gd name="connsiteY20" fmla="*/ 1716438 h 1806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5413" h="1806102">
                    <a:moveTo>
                      <a:pt x="370466" y="1806103"/>
                    </a:moveTo>
                    <a:lnTo>
                      <a:pt x="370466" y="1806103"/>
                    </a:lnTo>
                    <a:cubicBezTo>
                      <a:pt x="255184" y="1806103"/>
                      <a:pt x="165519" y="1780484"/>
                      <a:pt x="95068" y="1729247"/>
                    </a:cubicBezTo>
                    <a:cubicBezTo>
                      <a:pt x="95068" y="1729247"/>
                      <a:pt x="95068" y="1729247"/>
                      <a:pt x="95068" y="1722843"/>
                    </a:cubicBezTo>
                    <a:cubicBezTo>
                      <a:pt x="-33024" y="1312947"/>
                      <a:pt x="5404" y="858219"/>
                      <a:pt x="5404" y="851814"/>
                    </a:cubicBezTo>
                    <a:cubicBezTo>
                      <a:pt x="101473" y="448323"/>
                      <a:pt x="421703" y="6405"/>
                      <a:pt x="421703" y="0"/>
                    </a:cubicBezTo>
                    <a:cubicBezTo>
                      <a:pt x="421703" y="0"/>
                      <a:pt x="428108" y="0"/>
                      <a:pt x="428108" y="0"/>
                    </a:cubicBezTo>
                    <a:cubicBezTo>
                      <a:pt x="428108" y="0"/>
                      <a:pt x="434513" y="0"/>
                      <a:pt x="434513" y="6405"/>
                    </a:cubicBezTo>
                    <a:lnTo>
                      <a:pt x="575414" y="525179"/>
                    </a:lnTo>
                    <a:cubicBezTo>
                      <a:pt x="575414" y="525179"/>
                      <a:pt x="575414" y="525179"/>
                      <a:pt x="575414" y="525179"/>
                    </a:cubicBezTo>
                    <a:lnTo>
                      <a:pt x="569009" y="1774080"/>
                    </a:lnTo>
                    <a:cubicBezTo>
                      <a:pt x="569009" y="1774080"/>
                      <a:pt x="569009" y="1780484"/>
                      <a:pt x="562605" y="1780484"/>
                    </a:cubicBezTo>
                    <a:cubicBezTo>
                      <a:pt x="556200" y="1780484"/>
                      <a:pt x="472940" y="1806103"/>
                      <a:pt x="370466" y="1806103"/>
                    </a:cubicBezTo>
                    <a:close/>
                    <a:moveTo>
                      <a:pt x="107878" y="1716438"/>
                    </a:moveTo>
                    <a:cubicBezTo>
                      <a:pt x="171924" y="1767675"/>
                      <a:pt x="261588" y="1793294"/>
                      <a:pt x="370466" y="1793294"/>
                    </a:cubicBezTo>
                    <a:lnTo>
                      <a:pt x="370466" y="1793294"/>
                    </a:lnTo>
                    <a:cubicBezTo>
                      <a:pt x="460131" y="1793294"/>
                      <a:pt x="530582" y="1774080"/>
                      <a:pt x="549796" y="1774080"/>
                    </a:cubicBezTo>
                    <a:lnTo>
                      <a:pt x="556200" y="531583"/>
                    </a:lnTo>
                    <a:lnTo>
                      <a:pt x="421703" y="25619"/>
                    </a:lnTo>
                    <a:cubicBezTo>
                      <a:pt x="370466" y="96069"/>
                      <a:pt x="107878" y="499560"/>
                      <a:pt x="18213" y="858219"/>
                    </a:cubicBezTo>
                    <a:cubicBezTo>
                      <a:pt x="18213" y="858219"/>
                      <a:pt x="-20215" y="1312947"/>
                      <a:pt x="107878" y="1716438"/>
                    </a:cubicBezTo>
                    <a:close/>
                  </a:path>
                </a:pathLst>
              </a:custGeom>
              <a:solidFill>
                <a:srgbClr val="ABAAA7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7" name="Graphic 317">
              <a:extLst>
                <a:ext uri="{FF2B5EF4-FFF2-40B4-BE49-F238E27FC236}">
                  <a16:creationId xmlns:a16="http://schemas.microsoft.com/office/drawing/2014/main" id="{9D21FAC5-6DDE-4D19-8B08-B241EA00BC1E}"/>
                </a:ext>
              </a:extLst>
            </p:cNvPr>
            <p:cNvGrpSpPr/>
            <p:nvPr/>
          </p:nvGrpSpPr>
          <p:grpSpPr>
            <a:xfrm>
              <a:off x="-2872696" y="4935783"/>
              <a:ext cx="800575" cy="922265"/>
              <a:chOff x="2460291" y="5714196"/>
              <a:chExt cx="800575" cy="922265"/>
            </a:xfrm>
          </p:grpSpPr>
          <p:sp>
            <p:nvSpPr>
              <p:cNvPr id="378" name="Freeform: Shape 377">
                <a:extLst>
                  <a:ext uri="{FF2B5EF4-FFF2-40B4-BE49-F238E27FC236}">
                    <a16:creationId xmlns:a16="http://schemas.microsoft.com/office/drawing/2014/main" id="{02ECA2F4-D8B9-40C9-8852-9D3CD6D69572}"/>
                  </a:ext>
                </a:extLst>
              </p:cNvPr>
              <p:cNvSpPr/>
              <p:nvPr/>
            </p:nvSpPr>
            <p:spPr>
              <a:xfrm>
                <a:off x="2466695" y="5727006"/>
                <a:ext cx="774957" cy="901154"/>
              </a:xfrm>
              <a:custGeom>
                <a:avLst/>
                <a:gdLst>
                  <a:gd name="connsiteX0" fmla="*/ 0 w 774957"/>
                  <a:gd name="connsiteY0" fmla="*/ 211352 h 901154"/>
                  <a:gd name="connsiteX1" fmla="*/ 416299 w 774957"/>
                  <a:gd name="connsiteY1" fmla="*/ 890242 h 901154"/>
                  <a:gd name="connsiteX2" fmla="*/ 774958 w 774957"/>
                  <a:gd name="connsiteY2" fmla="*/ 710913 h 901154"/>
                  <a:gd name="connsiteX3" fmla="*/ 441918 w 774957"/>
                  <a:gd name="connsiteY3" fmla="*/ 0 h 901154"/>
                  <a:gd name="connsiteX4" fmla="*/ 0 w 774957"/>
                  <a:gd name="connsiteY4" fmla="*/ 211352 h 901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4957" h="901154">
                    <a:moveTo>
                      <a:pt x="0" y="211352"/>
                    </a:moveTo>
                    <a:cubicBezTo>
                      <a:pt x="0" y="211352"/>
                      <a:pt x="281803" y="755745"/>
                      <a:pt x="416299" y="890242"/>
                    </a:cubicBezTo>
                    <a:cubicBezTo>
                      <a:pt x="621247" y="941479"/>
                      <a:pt x="742935" y="800578"/>
                      <a:pt x="774958" y="710913"/>
                    </a:cubicBezTo>
                    <a:cubicBezTo>
                      <a:pt x="531583" y="179329"/>
                      <a:pt x="441918" y="0"/>
                      <a:pt x="441918" y="0"/>
                    </a:cubicBezTo>
                    <a:lnTo>
                      <a:pt x="0" y="211352"/>
                    </a:ln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9" name="Freeform: Shape 378">
                <a:extLst>
                  <a:ext uri="{FF2B5EF4-FFF2-40B4-BE49-F238E27FC236}">
                    <a16:creationId xmlns:a16="http://schemas.microsoft.com/office/drawing/2014/main" id="{2E07140E-066F-47AA-8136-1A6C747A456A}"/>
                  </a:ext>
                </a:extLst>
              </p:cNvPr>
              <p:cNvSpPr/>
              <p:nvPr/>
            </p:nvSpPr>
            <p:spPr>
              <a:xfrm>
                <a:off x="2460291" y="5714196"/>
                <a:ext cx="800575" cy="922265"/>
              </a:xfrm>
              <a:custGeom>
                <a:avLst/>
                <a:gdLst>
                  <a:gd name="connsiteX0" fmla="*/ 512369 w 800575"/>
                  <a:gd name="connsiteY0" fmla="*/ 922265 h 922265"/>
                  <a:gd name="connsiteX1" fmla="*/ 512369 w 800575"/>
                  <a:gd name="connsiteY1" fmla="*/ 922265 h 922265"/>
                  <a:gd name="connsiteX2" fmla="*/ 422704 w 800575"/>
                  <a:gd name="connsiteY2" fmla="*/ 909456 h 922265"/>
                  <a:gd name="connsiteX3" fmla="*/ 422704 w 800575"/>
                  <a:gd name="connsiteY3" fmla="*/ 909456 h 922265"/>
                  <a:gd name="connsiteX4" fmla="*/ 0 w 800575"/>
                  <a:gd name="connsiteY4" fmla="*/ 230566 h 922265"/>
                  <a:gd name="connsiteX5" fmla="*/ 0 w 800575"/>
                  <a:gd name="connsiteY5" fmla="*/ 224162 h 922265"/>
                  <a:gd name="connsiteX6" fmla="*/ 6405 w 800575"/>
                  <a:gd name="connsiteY6" fmla="*/ 217757 h 922265"/>
                  <a:gd name="connsiteX7" fmla="*/ 448323 w 800575"/>
                  <a:gd name="connsiteY7" fmla="*/ 0 h 922265"/>
                  <a:gd name="connsiteX8" fmla="*/ 454727 w 800575"/>
                  <a:gd name="connsiteY8" fmla="*/ 0 h 922265"/>
                  <a:gd name="connsiteX9" fmla="*/ 461132 w 800575"/>
                  <a:gd name="connsiteY9" fmla="*/ 6405 h 922265"/>
                  <a:gd name="connsiteX10" fmla="*/ 800576 w 800575"/>
                  <a:gd name="connsiteY10" fmla="*/ 717318 h 922265"/>
                  <a:gd name="connsiteX11" fmla="*/ 800576 w 800575"/>
                  <a:gd name="connsiteY11" fmla="*/ 723722 h 922265"/>
                  <a:gd name="connsiteX12" fmla="*/ 512369 w 800575"/>
                  <a:gd name="connsiteY12" fmla="*/ 922265 h 922265"/>
                  <a:gd name="connsiteX13" fmla="*/ 429109 w 800575"/>
                  <a:gd name="connsiteY13" fmla="*/ 896647 h 922265"/>
                  <a:gd name="connsiteX14" fmla="*/ 512369 w 800575"/>
                  <a:gd name="connsiteY14" fmla="*/ 909456 h 922265"/>
                  <a:gd name="connsiteX15" fmla="*/ 781362 w 800575"/>
                  <a:gd name="connsiteY15" fmla="*/ 730127 h 922265"/>
                  <a:gd name="connsiteX16" fmla="*/ 448323 w 800575"/>
                  <a:gd name="connsiteY16" fmla="*/ 25619 h 922265"/>
                  <a:gd name="connsiteX17" fmla="*/ 19214 w 800575"/>
                  <a:gd name="connsiteY17" fmla="*/ 236971 h 922265"/>
                  <a:gd name="connsiteX18" fmla="*/ 429109 w 800575"/>
                  <a:gd name="connsiteY18" fmla="*/ 896647 h 92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00575" h="922265">
                    <a:moveTo>
                      <a:pt x="512369" y="922265"/>
                    </a:moveTo>
                    <a:lnTo>
                      <a:pt x="512369" y="922265"/>
                    </a:lnTo>
                    <a:cubicBezTo>
                      <a:pt x="486750" y="922265"/>
                      <a:pt x="454727" y="915861"/>
                      <a:pt x="422704" y="909456"/>
                    </a:cubicBezTo>
                    <a:cubicBezTo>
                      <a:pt x="422704" y="909456"/>
                      <a:pt x="422704" y="909456"/>
                      <a:pt x="422704" y="909456"/>
                    </a:cubicBezTo>
                    <a:cubicBezTo>
                      <a:pt x="281803" y="774959"/>
                      <a:pt x="12809" y="249780"/>
                      <a:pt x="0" y="230566"/>
                    </a:cubicBezTo>
                    <a:cubicBezTo>
                      <a:pt x="0" y="230566"/>
                      <a:pt x="0" y="224162"/>
                      <a:pt x="0" y="224162"/>
                    </a:cubicBezTo>
                    <a:cubicBezTo>
                      <a:pt x="0" y="224162"/>
                      <a:pt x="0" y="224162"/>
                      <a:pt x="6405" y="217757"/>
                    </a:cubicBezTo>
                    <a:lnTo>
                      <a:pt x="448323" y="0"/>
                    </a:lnTo>
                    <a:cubicBezTo>
                      <a:pt x="448323" y="0"/>
                      <a:pt x="454727" y="0"/>
                      <a:pt x="454727" y="0"/>
                    </a:cubicBezTo>
                    <a:cubicBezTo>
                      <a:pt x="454727" y="0"/>
                      <a:pt x="454727" y="0"/>
                      <a:pt x="461132" y="6405"/>
                    </a:cubicBezTo>
                    <a:cubicBezTo>
                      <a:pt x="461132" y="6405"/>
                      <a:pt x="550796" y="198543"/>
                      <a:pt x="800576" y="717318"/>
                    </a:cubicBezTo>
                    <a:cubicBezTo>
                      <a:pt x="800576" y="717318"/>
                      <a:pt x="800576" y="723722"/>
                      <a:pt x="800576" y="723722"/>
                    </a:cubicBezTo>
                    <a:cubicBezTo>
                      <a:pt x="768553" y="794173"/>
                      <a:pt x="678888" y="922265"/>
                      <a:pt x="512369" y="922265"/>
                    </a:cubicBezTo>
                    <a:close/>
                    <a:moveTo>
                      <a:pt x="429109" y="896647"/>
                    </a:moveTo>
                    <a:cubicBezTo>
                      <a:pt x="454727" y="903051"/>
                      <a:pt x="486750" y="909456"/>
                      <a:pt x="512369" y="909456"/>
                    </a:cubicBezTo>
                    <a:cubicBezTo>
                      <a:pt x="672484" y="909456"/>
                      <a:pt x="755744" y="794173"/>
                      <a:pt x="781362" y="730127"/>
                    </a:cubicBezTo>
                    <a:cubicBezTo>
                      <a:pt x="557201" y="262589"/>
                      <a:pt x="467536" y="64046"/>
                      <a:pt x="448323" y="25619"/>
                    </a:cubicBezTo>
                    <a:lnTo>
                      <a:pt x="19214" y="236971"/>
                    </a:lnTo>
                    <a:cubicBezTo>
                      <a:pt x="51237" y="288208"/>
                      <a:pt x="301017" y="768554"/>
                      <a:pt x="429109" y="896647"/>
                    </a:cubicBezTo>
                    <a:close/>
                  </a:path>
                </a:pathLst>
              </a:custGeom>
              <a:solidFill>
                <a:srgbClr val="ABAAA7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7DE151D6-8A06-479E-A92E-AC90921D5E67}"/>
                </a:ext>
              </a:extLst>
            </p:cNvPr>
            <p:cNvSpPr/>
            <p:nvPr/>
          </p:nvSpPr>
          <p:spPr>
            <a:xfrm>
              <a:off x="-2866292" y="4948593"/>
              <a:ext cx="781362" cy="858218"/>
            </a:xfrm>
            <a:custGeom>
              <a:avLst/>
              <a:gdLst>
                <a:gd name="connsiteX0" fmla="*/ 781362 w 781362"/>
                <a:gd name="connsiteY0" fmla="*/ 710913 h 858218"/>
                <a:gd name="connsiteX1" fmla="*/ 441918 w 781362"/>
                <a:gd name="connsiteY1" fmla="*/ 0 h 858218"/>
                <a:gd name="connsiteX2" fmla="*/ 0 w 781362"/>
                <a:gd name="connsiteY2" fmla="*/ 217757 h 858218"/>
                <a:gd name="connsiteX3" fmla="*/ 38428 w 781362"/>
                <a:gd name="connsiteY3" fmla="*/ 294612 h 858218"/>
                <a:gd name="connsiteX4" fmla="*/ 320230 w 781362"/>
                <a:gd name="connsiteY4" fmla="*/ 198543 h 858218"/>
                <a:gd name="connsiteX5" fmla="*/ 659675 w 781362"/>
                <a:gd name="connsiteY5" fmla="*/ 858219 h 858218"/>
                <a:gd name="connsiteX6" fmla="*/ 781362 w 781362"/>
                <a:gd name="connsiteY6" fmla="*/ 710913 h 858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1362" h="858218">
                  <a:moveTo>
                    <a:pt x="781362" y="710913"/>
                  </a:moveTo>
                  <a:cubicBezTo>
                    <a:pt x="531583" y="179329"/>
                    <a:pt x="441918" y="0"/>
                    <a:pt x="441918" y="0"/>
                  </a:cubicBezTo>
                  <a:lnTo>
                    <a:pt x="0" y="217757"/>
                  </a:lnTo>
                  <a:cubicBezTo>
                    <a:pt x="0" y="217757"/>
                    <a:pt x="12809" y="249780"/>
                    <a:pt x="38428" y="294612"/>
                  </a:cubicBezTo>
                  <a:cubicBezTo>
                    <a:pt x="108878" y="288208"/>
                    <a:pt x="236970" y="268994"/>
                    <a:pt x="320230" y="198543"/>
                  </a:cubicBezTo>
                  <a:cubicBezTo>
                    <a:pt x="499559" y="473942"/>
                    <a:pt x="621247" y="755745"/>
                    <a:pt x="659675" y="858219"/>
                  </a:cubicBezTo>
                  <a:cubicBezTo>
                    <a:pt x="723721" y="813387"/>
                    <a:pt x="762148" y="755745"/>
                    <a:pt x="781362" y="710913"/>
                  </a:cubicBezTo>
                  <a:close/>
                </a:path>
              </a:pathLst>
            </a:custGeom>
            <a:solidFill>
              <a:srgbClr val="634D5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3BD5157A-A9D9-4080-93EA-E3D50A3E3D6B}"/>
                </a:ext>
              </a:extLst>
            </p:cNvPr>
            <p:cNvSpPr/>
            <p:nvPr/>
          </p:nvSpPr>
          <p:spPr>
            <a:xfrm>
              <a:off x="-3737318" y="4192848"/>
              <a:ext cx="563605" cy="1786889"/>
            </a:xfrm>
            <a:custGeom>
              <a:avLst/>
              <a:gdLst>
                <a:gd name="connsiteX0" fmla="*/ 563605 w 563605"/>
                <a:gd name="connsiteY0" fmla="*/ 518774 h 1786889"/>
                <a:gd name="connsiteX1" fmla="*/ 422704 w 563605"/>
                <a:gd name="connsiteY1" fmla="*/ 0 h 1786889"/>
                <a:gd name="connsiteX2" fmla="*/ 6405 w 563605"/>
                <a:gd name="connsiteY2" fmla="*/ 845410 h 1786889"/>
                <a:gd name="connsiteX3" fmla="*/ 0 w 563605"/>
                <a:gd name="connsiteY3" fmla="*/ 979907 h 1786889"/>
                <a:gd name="connsiteX4" fmla="*/ 352253 w 563605"/>
                <a:gd name="connsiteY4" fmla="*/ 1024739 h 1786889"/>
                <a:gd name="connsiteX5" fmla="*/ 403490 w 563605"/>
                <a:gd name="connsiteY5" fmla="*/ 736531 h 1786889"/>
                <a:gd name="connsiteX6" fmla="*/ 397086 w 563605"/>
                <a:gd name="connsiteY6" fmla="*/ 1786889 h 1786889"/>
                <a:gd name="connsiteX7" fmla="*/ 544392 w 563605"/>
                <a:gd name="connsiteY7" fmla="*/ 1761271 h 1786889"/>
                <a:gd name="connsiteX8" fmla="*/ 563605 w 563605"/>
                <a:gd name="connsiteY8" fmla="*/ 518774 h 178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3605" h="1786889">
                  <a:moveTo>
                    <a:pt x="563605" y="518774"/>
                  </a:moveTo>
                  <a:lnTo>
                    <a:pt x="422704" y="0"/>
                  </a:lnTo>
                  <a:cubicBezTo>
                    <a:pt x="422704" y="0"/>
                    <a:pt x="108878" y="441919"/>
                    <a:pt x="6405" y="845410"/>
                  </a:cubicBezTo>
                  <a:cubicBezTo>
                    <a:pt x="6405" y="845410"/>
                    <a:pt x="0" y="896647"/>
                    <a:pt x="0" y="979907"/>
                  </a:cubicBezTo>
                  <a:cubicBezTo>
                    <a:pt x="89664" y="999121"/>
                    <a:pt x="262589" y="1037548"/>
                    <a:pt x="352253" y="1024739"/>
                  </a:cubicBezTo>
                  <a:cubicBezTo>
                    <a:pt x="390681" y="832601"/>
                    <a:pt x="403490" y="736531"/>
                    <a:pt x="403490" y="736531"/>
                  </a:cubicBezTo>
                  <a:cubicBezTo>
                    <a:pt x="403490" y="736531"/>
                    <a:pt x="422704" y="1370589"/>
                    <a:pt x="397086" y="1786889"/>
                  </a:cubicBezTo>
                  <a:cubicBezTo>
                    <a:pt x="480346" y="1780485"/>
                    <a:pt x="544392" y="1761271"/>
                    <a:pt x="544392" y="1761271"/>
                  </a:cubicBezTo>
                  <a:lnTo>
                    <a:pt x="563605" y="518774"/>
                  </a:lnTo>
                  <a:close/>
                </a:path>
              </a:pathLst>
            </a:custGeom>
            <a:solidFill>
              <a:srgbClr val="634D5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5" name="Graphic 317">
              <a:extLst>
                <a:ext uri="{FF2B5EF4-FFF2-40B4-BE49-F238E27FC236}">
                  <a16:creationId xmlns:a16="http://schemas.microsoft.com/office/drawing/2014/main" id="{539ED2AF-CFEA-4021-BB1E-1C832767C611}"/>
                </a:ext>
              </a:extLst>
            </p:cNvPr>
            <p:cNvGrpSpPr/>
            <p:nvPr/>
          </p:nvGrpSpPr>
          <p:grpSpPr>
            <a:xfrm>
              <a:off x="-2520443" y="4250489"/>
              <a:ext cx="288207" cy="499560"/>
              <a:chOff x="2812544" y="5028902"/>
              <a:chExt cx="288207" cy="499560"/>
            </a:xfrm>
          </p:grpSpPr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8A283726-BC83-4C1D-8CAA-159C68E8A778}"/>
                  </a:ext>
                </a:extLst>
              </p:cNvPr>
              <p:cNvSpPr/>
              <p:nvPr/>
            </p:nvSpPr>
            <p:spPr>
              <a:xfrm>
                <a:off x="2812544" y="5035197"/>
                <a:ext cx="275398" cy="486860"/>
              </a:xfrm>
              <a:custGeom>
                <a:avLst/>
                <a:gdLst>
                  <a:gd name="connsiteX0" fmla="*/ 89665 w 275398"/>
                  <a:gd name="connsiteY0" fmla="*/ 480456 h 486860"/>
                  <a:gd name="connsiteX1" fmla="*/ 275398 w 275398"/>
                  <a:gd name="connsiteY1" fmla="*/ 486861 h 486860"/>
                  <a:gd name="connsiteX2" fmla="*/ 0 w 275398"/>
                  <a:gd name="connsiteY2" fmla="*/ 110 h 486860"/>
                  <a:gd name="connsiteX3" fmla="*/ 89665 w 275398"/>
                  <a:gd name="connsiteY3" fmla="*/ 480456 h 486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398" h="486860">
                    <a:moveTo>
                      <a:pt x="89665" y="480456"/>
                    </a:moveTo>
                    <a:cubicBezTo>
                      <a:pt x="89665" y="480456"/>
                      <a:pt x="192138" y="461242"/>
                      <a:pt x="275398" y="486861"/>
                    </a:cubicBezTo>
                    <a:cubicBezTo>
                      <a:pt x="160115" y="269104"/>
                      <a:pt x="0" y="-6295"/>
                      <a:pt x="0" y="110"/>
                    </a:cubicBezTo>
                    <a:cubicBezTo>
                      <a:pt x="0" y="6514"/>
                      <a:pt x="89665" y="480456"/>
                      <a:pt x="89665" y="480456"/>
                    </a:cubicBezTo>
                    <a:close/>
                  </a:path>
                </a:pathLst>
              </a:custGeom>
              <a:solidFill>
                <a:srgbClr val="94120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9354F97B-0978-481E-A823-6B66889854D7}"/>
                  </a:ext>
                </a:extLst>
              </p:cNvPr>
              <p:cNvSpPr/>
              <p:nvPr/>
            </p:nvSpPr>
            <p:spPr>
              <a:xfrm>
                <a:off x="2812544" y="5028902"/>
                <a:ext cx="288207" cy="499560"/>
              </a:xfrm>
              <a:custGeom>
                <a:avLst/>
                <a:gdLst>
                  <a:gd name="connsiteX0" fmla="*/ 275398 w 288207"/>
                  <a:gd name="connsiteY0" fmla="*/ 499560 h 499560"/>
                  <a:gd name="connsiteX1" fmla="*/ 275398 w 288207"/>
                  <a:gd name="connsiteY1" fmla="*/ 499560 h 499560"/>
                  <a:gd name="connsiteX2" fmla="*/ 179329 w 288207"/>
                  <a:gd name="connsiteY2" fmla="*/ 486751 h 499560"/>
                  <a:gd name="connsiteX3" fmla="*/ 96069 w 288207"/>
                  <a:gd name="connsiteY3" fmla="*/ 493156 h 499560"/>
                  <a:gd name="connsiteX4" fmla="*/ 89665 w 288207"/>
                  <a:gd name="connsiteY4" fmla="*/ 493156 h 499560"/>
                  <a:gd name="connsiteX5" fmla="*/ 89665 w 288207"/>
                  <a:gd name="connsiteY5" fmla="*/ 486751 h 499560"/>
                  <a:gd name="connsiteX6" fmla="*/ 0 w 288207"/>
                  <a:gd name="connsiteY6" fmla="*/ 6405 h 499560"/>
                  <a:gd name="connsiteX7" fmla="*/ 0 w 288207"/>
                  <a:gd name="connsiteY7" fmla="*/ 0 h 499560"/>
                  <a:gd name="connsiteX8" fmla="*/ 6405 w 288207"/>
                  <a:gd name="connsiteY8" fmla="*/ 0 h 499560"/>
                  <a:gd name="connsiteX9" fmla="*/ 108878 w 288207"/>
                  <a:gd name="connsiteY9" fmla="*/ 166520 h 499560"/>
                  <a:gd name="connsiteX10" fmla="*/ 288207 w 288207"/>
                  <a:gd name="connsiteY10" fmla="*/ 486751 h 499560"/>
                  <a:gd name="connsiteX11" fmla="*/ 288207 w 288207"/>
                  <a:gd name="connsiteY11" fmla="*/ 493156 h 499560"/>
                  <a:gd name="connsiteX12" fmla="*/ 275398 w 288207"/>
                  <a:gd name="connsiteY12" fmla="*/ 499560 h 499560"/>
                  <a:gd name="connsiteX13" fmla="*/ 275398 w 288207"/>
                  <a:gd name="connsiteY13" fmla="*/ 499560 h 499560"/>
                  <a:gd name="connsiteX14" fmla="*/ 172924 w 288207"/>
                  <a:gd name="connsiteY14" fmla="*/ 467537 h 499560"/>
                  <a:gd name="connsiteX15" fmla="*/ 256184 w 288207"/>
                  <a:gd name="connsiteY15" fmla="*/ 473942 h 499560"/>
                  <a:gd name="connsiteX16" fmla="*/ 6405 w 288207"/>
                  <a:gd name="connsiteY16" fmla="*/ 32023 h 499560"/>
                  <a:gd name="connsiteX17" fmla="*/ 89665 w 288207"/>
                  <a:gd name="connsiteY17" fmla="*/ 473942 h 499560"/>
                  <a:gd name="connsiteX18" fmla="*/ 172924 w 288207"/>
                  <a:gd name="connsiteY18" fmla="*/ 467537 h 499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88207" h="499560">
                    <a:moveTo>
                      <a:pt x="275398" y="499560"/>
                    </a:moveTo>
                    <a:cubicBezTo>
                      <a:pt x="275398" y="499560"/>
                      <a:pt x="275398" y="499560"/>
                      <a:pt x="275398" y="499560"/>
                    </a:cubicBezTo>
                    <a:cubicBezTo>
                      <a:pt x="249780" y="493156"/>
                      <a:pt x="211352" y="486751"/>
                      <a:pt x="179329" y="486751"/>
                    </a:cubicBezTo>
                    <a:cubicBezTo>
                      <a:pt x="134497" y="486751"/>
                      <a:pt x="96069" y="493156"/>
                      <a:pt x="96069" y="493156"/>
                    </a:cubicBezTo>
                    <a:cubicBezTo>
                      <a:pt x="96069" y="493156"/>
                      <a:pt x="89665" y="493156"/>
                      <a:pt x="89665" y="493156"/>
                    </a:cubicBezTo>
                    <a:cubicBezTo>
                      <a:pt x="89665" y="493156"/>
                      <a:pt x="89665" y="493156"/>
                      <a:pt x="89665" y="486751"/>
                    </a:cubicBezTo>
                    <a:cubicBezTo>
                      <a:pt x="64046" y="345850"/>
                      <a:pt x="0" y="12809"/>
                      <a:pt x="0" y="6405"/>
                    </a:cubicBezTo>
                    <a:cubicBezTo>
                      <a:pt x="0" y="6405"/>
                      <a:pt x="0" y="0"/>
                      <a:pt x="0" y="0"/>
                    </a:cubicBezTo>
                    <a:cubicBezTo>
                      <a:pt x="0" y="0"/>
                      <a:pt x="0" y="0"/>
                      <a:pt x="6405" y="0"/>
                    </a:cubicBezTo>
                    <a:cubicBezTo>
                      <a:pt x="12809" y="0"/>
                      <a:pt x="12809" y="0"/>
                      <a:pt x="108878" y="166520"/>
                    </a:cubicBezTo>
                    <a:cubicBezTo>
                      <a:pt x="172924" y="275398"/>
                      <a:pt x="236971" y="397086"/>
                      <a:pt x="288207" y="486751"/>
                    </a:cubicBezTo>
                    <a:cubicBezTo>
                      <a:pt x="288207" y="486751"/>
                      <a:pt x="288207" y="486751"/>
                      <a:pt x="288207" y="493156"/>
                    </a:cubicBezTo>
                    <a:cubicBezTo>
                      <a:pt x="281803" y="493156"/>
                      <a:pt x="275398" y="499560"/>
                      <a:pt x="275398" y="499560"/>
                    </a:cubicBezTo>
                    <a:lnTo>
                      <a:pt x="275398" y="499560"/>
                    </a:lnTo>
                    <a:close/>
                    <a:moveTo>
                      <a:pt x="172924" y="467537"/>
                    </a:moveTo>
                    <a:cubicBezTo>
                      <a:pt x="204947" y="467537"/>
                      <a:pt x="230566" y="467537"/>
                      <a:pt x="256184" y="473942"/>
                    </a:cubicBezTo>
                    <a:cubicBezTo>
                      <a:pt x="166520" y="301017"/>
                      <a:pt x="51237" y="102474"/>
                      <a:pt x="6405" y="32023"/>
                    </a:cubicBezTo>
                    <a:cubicBezTo>
                      <a:pt x="19214" y="115283"/>
                      <a:pt x="64046" y="339445"/>
                      <a:pt x="89665" y="473942"/>
                    </a:cubicBezTo>
                    <a:cubicBezTo>
                      <a:pt x="108878" y="473942"/>
                      <a:pt x="140901" y="467537"/>
                      <a:pt x="172924" y="467537"/>
                    </a:cubicBezTo>
                    <a:close/>
                  </a:path>
                </a:pathLst>
              </a:custGeom>
              <a:solidFill>
                <a:srgbClr val="55060E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08" name="Graphic 317">
              <a:extLst>
                <a:ext uri="{FF2B5EF4-FFF2-40B4-BE49-F238E27FC236}">
                  <a16:creationId xmlns:a16="http://schemas.microsoft.com/office/drawing/2014/main" id="{D785C6F3-E0B3-45AC-B071-81BF0E8C98A1}"/>
                </a:ext>
              </a:extLst>
            </p:cNvPr>
            <p:cNvGrpSpPr/>
            <p:nvPr/>
          </p:nvGrpSpPr>
          <p:grpSpPr>
            <a:xfrm>
              <a:off x="-4558122" y="311648"/>
              <a:ext cx="2834547" cy="2267235"/>
              <a:chOff x="774865" y="1090061"/>
              <a:chExt cx="2834547" cy="2267235"/>
            </a:xfrm>
          </p:grpSpPr>
          <p:sp>
            <p:nvSpPr>
              <p:cNvPr id="409" name="Freeform: Shape 408">
                <a:extLst>
                  <a:ext uri="{FF2B5EF4-FFF2-40B4-BE49-F238E27FC236}">
                    <a16:creationId xmlns:a16="http://schemas.microsoft.com/office/drawing/2014/main" id="{6CE229A0-701C-4579-84BF-44528D1A9057}"/>
                  </a:ext>
                </a:extLst>
              </p:cNvPr>
              <p:cNvSpPr/>
              <p:nvPr/>
            </p:nvSpPr>
            <p:spPr>
              <a:xfrm>
                <a:off x="781840" y="1096076"/>
                <a:ext cx="2814604" cy="2254816"/>
              </a:xfrm>
              <a:custGeom>
                <a:avLst/>
                <a:gdLst>
                  <a:gd name="connsiteX0" fmla="*/ 410338 w 2814604"/>
                  <a:gd name="connsiteY0" fmla="*/ 1082771 h 2254816"/>
                  <a:gd name="connsiteX1" fmla="*/ 1242938 w 2814604"/>
                  <a:gd name="connsiteY1" fmla="*/ 19604 h 2254816"/>
                  <a:gd name="connsiteX2" fmla="*/ 2491836 w 2814604"/>
                  <a:gd name="connsiteY2" fmla="*/ 794563 h 2254816"/>
                  <a:gd name="connsiteX3" fmla="*/ 2536668 w 2814604"/>
                  <a:gd name="connsiteY3" fmla="*/ 1556712 h 2254816"/>
                  <a:gd name="connsiteX4" fmla="*/ 2812066 w 2814604"/>
                  <a:gd name="connsiteY4" fmla="*/ 2107510 h 2254816"/>
                  <a:gd name="connsiteX5" fmla="*/ 2645546 w 2814604"/>
                  <a:gd name="connsiteY5" fmla="*/ 2158747 h 2254816"/>
                  <a:gd name="connsiteX6" fmla="*/ 2555882 w 2814604"/>
                  <a:gd name="connsiteY6" fmla="*/ 1953799 h 2254816"/>
                  <a:gd name="connsiteX7" fmla="*/ 2594310 w 2814604"/>
                  <a:gd name="connsiteY7" fmla="*/ 2184365 h 2254816"/>
                  <a:gd name="connsiteX8" fmla="*/ 2382958 w 2814604"/>
                  <a:gd name="connsiteY8" fmla="*/ 2229198 h 2254816"/>
                  <a:gd name="connsiteX9" fmla="*/ 2293293 w 2814604"/>
                  <a:gd name="connsiteY9" fmla="*/ 2030654 h 2254816"/>
                  <a:gd name="connsiteX10" fmla="*/ 2312507 w 2814604"/>
                  <a:gd name="connsiteY10" fmla="*/ 2216388 h 2254816"/>
                  <a:gd name="connsiteX11" fmla="*/ 2011490 w 2814604"/>
                  <a:gd name="connsiteY11" fmla="*/ 2248411 h 2254816"/>
                  <a:gd name="connsiteX12" fmla="*/ 1941040 w 2814604"/>
                  <a:gd name="connsiteY12" fmla="*/ 2017845 h 2254816"/>
                  <a:gd name="connsiteX13" fmla="*/ 1960254 w 2814604"/>
                  <a:gd name="connsiteY13" fmla="*/ 2254816 h 2254816"/>
                  <a:gd name="connsiteX14" fmla="*/ 474385 w 2814604"/>
                  <a:gd name="connsiteY14" fmla="*/ 2145938 h 2254816"/>
                  <a:gd name="connsiteX15" fmla="*/ 448766 w 2814604"/>
                  <a:gd name="connsiteY15" fmla="*/ 1844920 h 2254816"/>
                  <a:gd name="connsiteX16" fmla="*/ 410338 w 2814604"/>
                  <a:gd name="connsiteY16" fmla="*/ 2158747 h 2254816"/>
                  <a:gd name="connsiteX17" fmla="*/ 166963 w 2814604"/>
                  <a:gd name="connsiteY17" fmla="*/ 2037059 h 2254816"/>
                  <a:gd name="connsiteX18" fmla="*/ 160559 w 2814604"/>
                  <a:gd name="connsiteY18" fmla="*/ 1768065 h 2254816"/>
                  <a:gd name="connsiteX19" fmla="*/ 96513 w 2814604"/>
                  <a:gd name="connsiteY19" fmla="*/ 2024250 h 2254816"/>
                  <a:gd name="connsiteX20" fmla="*/ 51680 w 2814604"/>
                  <a:gd name="connsiteY20" fmla="*/ 1729637 h 2254816"/>
                  <a:gd name="connsiteX21" fmla="*/ 410338 w 2814604"/>
                  <a:gd name="connsiteY21" fmla="*/ 1082771 h 2254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814604" h="2254816">
                    <a:moveTo>
                      <a:pt x="410338" y="1082771"/>
                    </a:moveTo>
                    <a:cubicBezTo>
                      <a:pt x="410338" y="1082771"/>
                      <a:pt x="128536" y="205338"/>
                      <a:pt x="1242938" y="19604"/>
                    </a:cubicBezTo>
                    <a:cubicBezTo>
                      <a:pt x="1979467" y="-102084"/>
                      <a:pt x="2491836" y="365453"/>
                      <a:pt x="2491836" y="794563"/>
                    </a:cubicBezTo>
                    <a:cubicBezTo>
                      <a:pt x="2472622" y="1140412"/>
                      <a:pt x="2376553" y="1370979"/>
                      <a:pt x="2536668" y="1556712"/>
                    </a:cubicBezTo>
                    <a:cubicBezTo>
                      <a:pt x="2741616" y="1793683"/>
                      <a:pt x="2831280" y="1889753"/>
                      <a:pt x="2812066" y="2107510"/>
                    </a:cubicBezTo>
                    <a:cubicBezTo>
                      <a:pt x="2677570" y="2165151"/>
                      <a:pt x="2645546" y="2158747"/>
                      <a:pt x="2645546" y="2158747"/>
                    </a:cubicBezTo>
                    <a:lnTo>
                      <a:pt x="2555882" y="1953799"/>
                    </a:lnTo>
                    <a:cubicBezTo>
                      <a:pt x="2555882" y="1953799"/>
                      <a:pt x="2594310" y="2101105"/>
                      <a:pt x="2594310" y="2184365"/>
                    </a:cubicBezTo>
                    <a:cubicBezTo>
                      <a:pt x="2382958" y="2229198"/>
                      <a:pt x="2382958" y="2229198"/>
                      <a:pt x="2382958" y="2229198"/>
                    </a:cubicBezTo>
                    <a:cubicBezTo>
                      <a:pt x="2382958" y="2229198"/>
                      <a:pt x="2331721" y="2107510"/>
                      <a:pt x="2293293" y="2030654"/>
                    </a:cubicBezTo>
                    <a:cubicBezTo>
                      <a:pt x="2318912" y="2177961"/>
                      <a:pt x="2312507" y="2216388"/>
                      <a:pt x="2312507" y="2216388"/>
                    </a:cubicBezTo>
                    <a:lnTo>
                      <a:pt x="2011490" y="2248411"/>
                    </a:lnTo>
                    <a:cubicBezTo>
                      <a:pt x="2011490" y="2248411"/>
                      <a:pt x="1998681" y="2081891"/>
                      <a:pt x="1941040" y="2017845"/>
                    </a:cubicBezTo>
                    <a:cubicBezTo>
                      <a:pt x="1966658" y="2177961"/>
                      <a:pt x="1960254" y="2254816"/>
                      <a:pt x="1960254" y="2254816"/>
                    </a:cubicBezTo>
                    <a:cubicBezTo>
                      <a:pt x="1960254" y="2254816"/>
                      <a:pt x="1012372" y="2242007"/>
                      <a:pt x="474385" y="2145938"/>
                    </a:cubicBezTo>
                    <a:cubicBezTo>
                      <a:pt x="423148" y="2017845"/>
                      <a:pt x="429552" y="1896157"/>
                      <a:pt x="448766" y="1844920"/>
                    </a:cubicBezTo>
                    <a:cubicBezTo>
                      <a:pt x="371911" y="1985822"/>
                      <a:pt x="410338" y="2158747"/>
                      <a:pt x="410338" y="2158747"/>
                    </a:cubicBezTo>
                    <a:cubicBezTo>
                      <a:pt x="410338" y="2158747"/>
                      <a:pt x="275842" y="2171556"/>
                      <a:pt x="166963" y="2037059"/>
                    </a:cubicBezTo>
                    <a:cubicBezTo>
                      <a:pt x="115726" y="1940990"/>
                      <a:pt x="160559" y="1768065"/>
                      <a:pt x="160559" y="1768065"/>
                    </a:cubicBezTo>
                    <a:cubicBezTo>
                      <a:pt x="160559" y="1768065"/>
                      <a:pt x="83703" y="1934585"/>
                      <a:pt x="96513" y="2024250"/>
                    </a:cubicBezTo>
                    <a:cubicBezTo>
                      <a:pt x="6848" y="1985822"/>
                      <a:pt x="-44389" y="1851325"/>
                      <a:pt x="51680" y="1729637"/>
                    </a:cubicBezTo>
                    <a:cubicBezTo>
                      <a:pt x="141345" y="1607950"/>
                      <a:pt x="435957" y="1319742"/>
                      <a:pt x="410338" y="1082771"/>
                    </a:cubicBezTo>
                    <a:close/>
                  </a:path>
                </a:pathLst>
              </a:custGeom>
              <a:solidFill>
                <a:srgbClr val="231F20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B63E9657-B986-4E2D-A1DE-38C58BEE1524}"/>
                  </a:ext>
                </a:extLst>
              </p:cNvPr>
              <p:cNvSpPr/>
              <p:nvPr/>
            </p:nvSpPr>
            <p:spPr>
              <a:xfrm>
                <a:off x="774865" y="1090061"/>
                <a:ext cx="2834547" cy="2267235"/>
              </a:xfrm>
              <a:custGeom>
                <a:avLst/>
                <a:gdLst>
                  <a:gd name="connsiteX0" fmla="*/ 1967229 w 2834547"/>
                  <a:gd name="connsiteY0" fmla="*/ 2267236 h 2267235"/>
                  <a:gd name="connsiteX1" fmla="*/ 1967229 w 2834547"/>
                  <a:gd name="connsiteY1" fmla="*/ 2267236 h 2267235"/>
                  <a:gd name="connsiteX2" fmla="*/ 481360 w 2834547"/>
                  <a:gd name="connsiteY2" fmla="*/ 2158357 h 2267235"/>
                  <a:gd name="connsiteX3" fmla="*/ 474955 w 2834547"/>
                  <a:gd name="connsiteY3" fmla="*/ 2151952 h 2267235"/>
                  <a:gd name="connsiteX4" fmla="*/ 436528 w 2834547"/>
                  <a:gd name="connsiteY4" fmla="*/ 1908577 h 2267235"/>
                  <a:gd name="connsiteX5" fmla="*/ 423719 w 2834547"/>
                  <a:gd name="connsiteY5" fmla="*/ 2164762 h 2267235"/>
                  <a:gd name="connsiteX6" fmla="*/ 423719 w 2834547"/>
                  <a:gd name="connsiteY6" fmla="*/ 2171166 h 2267235"/>
                  <a:gd name="connsiteX7" fmla="*/ 417314 w 2834547"/>
                  <a:gd name="connsiteY7" fmla="*/ 2171166 h 2267235"/>
                  <a:gd name="connsiteX8" fmla="*/ 404505 w 2834547"/>
                  <a:gd name="connsiteY8" fmla="*/ 2171166 h 2267235"/>
                  <a:gd name="connsiteX9" fmla="*/ 167534 w 2834547"/>
                  <a:gd name="connsiteY9" fmla="*/ 2049479 h 2267235"/>
                  <a:gd name="connsiteX10" fmla="*/ 141916 w 2834547"/>
                  <a:gd name="connsiteY10" fmla="*/ 1838126 h 2267235"/>
                  <a:gd name="connsiteX11" fmla="*/ 103488 w 2834547"/>
                  <a:gd name="connsiteY11" fmla="*/ 2030264 h 2267235"/>
                  <a:gd name="connsiteX12" fmla="*/ 103488 w 2834547"/>
                  <a:gd name="connsiteY12" fmla="*/ 2030264 h 2267235"/>
                  <a:gd name="connsiteX13" fmla="*/ 97083 w 2834547"/>
                  <a:gd name="connsiteY13" fmla="*/ 2036669 h 2267235"/>
                  <a:gd name="connsiteX14" fmla="*/ 97083 w 2834547"/>
                  <a:gd name="connsiteY14" fmla="*/ 2036669 h 2267235"/>
                  <a:gd name="connsiteX15" fmla="*/ 97083 w 2834547"/>
                  <a:gd name="connsiteY15" fmla="*/ 2036669 h 2267235"/>
                  <a:gd name="connsiteX16" fmla="*/ 7419 w 2834547"/>
                  <a:gd name="connsiteY16" fmla="*/ 1927791 h 2267235"/>
                  <a:gd name="connsiteX17" fmla="*/ 52251 w 2834547"/>
                  <a:gd name="connsiteY17" fmla="*/ 1735652 h 2267235"/>
                  <a:gd name="connsiteX18" fmla="*/ 122702 w 2834547"/>
                  <a:gd name="connsiteY18" fmla="*/ 1645987 h 2267235"/>
                  <a:gd name="connsiteX19" fmla="*/ 410909 w 2834547"/>
                  <a:gd name="connsiteY19" fmla="*/ 1088785 h 2267235"/>
                  <a:gd name="connsiteX20" fmla="*/ 487765 w 2834547"/>
                  <a:gd name="connsiteY20" fmla="*/ 448323 h 2267235"/>
                  <a:gd name="connsiteX21" fmla="*/ 1256317 w 2834547"/>
                  <a:gd name="connsiteY21" fmla="*/ 19214 h 2267235"/>
                  <a:gd name="connsiteX22" fmla="*/ 1493288 w 2834547"/>
                  <a:gd name="connsiteY22" fmla="*/ 0 h 2267235"/>
                  <a:gd name="connsiteX23" fmla="*/ 2229818 w 2834547"/>
                  <a:gd name="connsiteY23" fmla="*/ 256185 h 2267235"/>
                  <a:gd name="connsiteX24" fmla="*/ 2511621 w 2834547"/>
                  <a:gd name="connsiteY24" fmla="*/ 800578 h 2267235"/>
                  <a:gd name="connsiteX25" fmla="*/ 2486002 w 2834547"/>
                  <a:gd name="connsiteY25" fmla="*/ 1056762 h 2267235"/>
                  <a:gd name="connsiteX26" fmla="*/ 2556453 w 2834547"/>
                  <a:gd name="connsiteY26" fmla="*/ 1556323 h 2267235"/>
                  <a:gd name="connsiteX27" fmla="*/ 2575667 w 2834547"/>
                  <a:gd name="connsiteY27" fmla="*/ 1581941 h 2267235"/>
                  <a:gd name="connsiteX28" fmla="*/ 2831851 w 2834547"/>
                  <a:gd name="connsiteY28" fmla="*/ 2113525 h 2267235"/>
                  <a:gd name="connsiteX29" fmla="*/ 2825446 w 2834547"/>
                  <a:gd name="connsiteY29" fmla="*/ 2119929 h 2267235"/>
                  <a:gd name="connsiteX30" fmla="*/ 2652522 w 2834547"/>
                  <a:gd name="connsiteY30" fmla="*/ 2171166 h 2267235"/>
                  <a:gd name="connsiteX31" fmla="*/ 2646117 w 2834547"/>
                  <a:gd name="connsiteY31" fmla="*/ 2164762 h 2267235"/>
                  <a:gd name="connsiteX32" fmla="*/ 2582071 w 2834547"/>
                  <a:gd name="connsiteY32" fmla="*/ 2023860 h 2267235"/>
                  <a:gd name="connsiteX33" fmla="*/ 2601285 w 2834547"/>
                  <a:gd name="connsiteY33" fmla="*/ 2190380 h 2267235"/>
                  <a:gd name="connsiteX34" fmla="*/ 2594881 w 2834547"/>
                  <a:gd name="connsiteY34" fmla="*/ 2196785 h 2267235"/>
                  <a:gd name="connsiteX35" fmla="*/ 2389933 w 2834547"/>
                  <a:gd name="connsiteY35" fmla="*/ 2241617 h 2267235"/>
                  <a:gd name="connsiteX36" fmla="*/ 2383529 w 2834547"/>
                  <a:gd name="connsiteY36" fmla="*/ 2235212 h 2267235"/>
                  <a:gd name="connsiteX37" fmla="*/ 2313078 w 2834547"/>
                  <a:gd name="connsiteY37" fmla="*/ 2075097 h 2267235"/>
                  <a:gd name="connsiteX38" fmla="*/ 2325887 w 2834547"/>
                  <a:gd name="connsiteY38" fmla="*/ 2222403 h 2267235"/>
                  <a:gd name="connsiteX39" fmla="*/ 2319483 w 2834547"/>
                  <a:gd name="connsiteY39" fmla="*/ 2228808 h 2267235"/>
                  <a:gd name="connsiteX40" fmla="*/ 2018466 w 2834547"/>
                  <a:gd name="connsiteY40" fmla="*/ 2260831 h 2267235"/>
                  <a:gd name="connsiteX41" fmla="*/ 2012061 w 2834547"/>
                  <a:gd name="connsiteY41" fmla="*/ 2260831 h 2267235"/>
                  <a:gd name="connsiteX42" fmla="*/ 2012061 w 2834547"/>
                  <a:gd name="connsiteY42" fmla="*/ 2254426 h 2267235"/>
                  <a:gd name="connsiteX43" fmla="*/ 1960824 w 2834547"/>
                  <a:gd name="connsiteY43" fmla="*/ 2049479 h 2267235"/>
                  <a:gd name="connsiteX44" fmla="*/ 1973634 w 2834547"/>
                  <a:gd name="connsiteY44" fmla="*/ 2254426 h 2267235"/>
                  <a:gd name="connsiteX45" fmla="*/ 1967229 w 2834547"/>
                  <a:gd name="connsiteY45" fmla="*/ 2267236 h 2267235"/>
                  <a:gd name="connsiteX46" fmla="*/ 487765 w 2834547"/>
                  <a:gd name="connsiteY46" fmla="*/ 2145548 h 2267235"/>
                  <a:gd name="connsiteX47" fmla="*/ 1960824 w 2834547"/>
                  <a:gd name="connsiteY47" fmla="*/ 2254426 h 2267235"/>
                  <a:gd name="connsiteX48" fmla="*/ 1941611 w 2834547"/>
                  <a:gd name="connsiteY48" fmla="*/ 2030264 h 2267235"/>
                  <a:gd name="connsiteX49" fmla="*/ 1948015 w 2834547"/>
                  <a:gd name="connsiteY49" fmla="*/ 2023860 h 2267235"/>
                  <a:gd name="connsiteX50" fmla="*/ 1954420 w 2834547"/>
                  <a:gd name="connsiteY50" fmla="*/ 2023860 h 2267235"/>
                  <a:gd name="connsiteX51" fmla="*/ 2024870 w 2834547"/>
                  <a:gd name="connsiteY51" fmla="*/ 2254426 h 2267235"/>
                  <a:gd name="connsiteX52" fmla="*/ 2313078 w 2834547"/>
                  <a:gd name="connsiteY52" fmla="*/ 2222403 h 2267235"/>
                  <a:gd name="connsiteX53" fmla="*/ 2293864 w 2834547"/>
                  <a:gd name="connsiteY53" fmla="*/ 2043074 h 2267235"/>
                  <a:gd name="connsiteX54" fmla="*/ 2300269 w 2834547"/>
                  <a:gd name="connsiteY54" fmla="*/ 2036669 h 2267235"/>
                  <a:gd name="connsiteX55" fmla="*/ 2306673 w 2834547"/>
                  <a:gd name="connsiteY55" fmla="*/ 2036669 h 2267235"/>
                  <a:gd name="connsiteX56" fmla="*/ 2396338 w 2834547"/>
                  <a:gd name="connsiteY56" fmla="*/ 2228808 h 2267235"/>
                  <a:gd name="connsiteX57" fmla="*/ 2588476 w 2834547"/>
                  <a:gd name="connsiteY57" fmla="*/ 2177571 h 2267235"/>
                  <a:gd name="connsiteX58" fmla="*/ 2550048 w 2834547"/>
                  <a:gd name="connsiteY58" fmla="*/ 1953409 h 2267235"/>
                  <a:gd name="connsiteX59" fmla="*/ 2556453 w 2834547"/>
                  <a:gd name="connsiteY59" fmla="*/ 1947004 h 2267235"/>
                  <a:gd name="connsiteX60" fmla="*/ 2562858 w 2834547"/>
                  <a:gd name="connsiteY60" fmla="*/ 1953409 h 2267235"/>
                  <a:gd name="connsiteX61" fmla="*/ 2652522 w 2834547"/>
                  <a:gd name="connsiteY61" fmla="*/ 2151952 h 2267235"/>
                  <a:gd name="connsiteX62" fmla="*/ 2658927 w 2834547"/>
                  <a:gd name="connsiteY62" fmla="*/ 2151952 h 2267235"/>
                  <a:gd name="connsiteX63" fmla="*/ 2812637 w 2834547"/>
                  <a:gd name="connsiteY63" fmla="*/ 2107120 h 2267235"/>
                  <a:gd name="connsiteX64" fmla="*/ 2562858 w 2834547"/>
                  <a:gd name="connsiteY64" fmla="*/ 1588346 h 2267235"/>
                  <a:gd name="connsiteX65" fmla="*/ 2543644 w 2834547"/>
                  <a:gd name="connsiteY65" fmla="*/ 1562727 h 2267235"/>
                  <a:gd name="connsiteX66" fmla="*/ 2473193 w 2834547"/>
                  <a:gd name="connsiteY66" fmla="*/ 1050358 h 2267235"/>
                  <a:gd name="connsiteX67" fmla="*/ 2498811 w 2834547"/>
                  <a:gd name="connsiteY67" fmla="*/ 794173 h 2267235"/>
                  <a:gd name="connsiteX68" fmla="*/ 1493288 w 2834547"/>
                  <a:gd name="connsiteY68" fmla="*/ 6405 h 2267235"/>
                  <a:gd name="connsiteX69" fmla="*/ 1256317 w 2834547"/>
                  <a:gd name="connsiteY69" fmla="*/ 25618 h 2267235"/>
                  <a:gd name="connsiteX70" fmla="*/ 500574 w 2834547"/>
                  <a:gd name="connsiteY70" fmla="*/ 448323 h 2267235"/>
                  <a:gd name="connsiteX71" fmla="*/ 430123 w 2834547"/>
                  <a:gd name="connsiteY71" fmla="*/ 1082381 h 2267235"/>
                  <a:gd name="connsiteX72" fmla="*/ 141916 w 2834547"/>
                  <a:gd name="connsiteY72" fmla="*/ 1645987 h 2267235"/>
                  <a:gd name="connsiteX73" fmla="*/ 71465 w 2834547"/>
                  <a:gd name="connsiteY73" fmla="*/ 1735652 h 2267235"/>
                  <a:gd name="connsiteX74" fmla="*/ 20228 w 2834547"/>
                  <a:gd name="connsiteY74" fmla="*/ 1921386 h 2267235"/>
                  <a:gd name="connsiteX75" fmla="*/ 97083 w 2834547"/>
                  <a:gd name="connsiteY75" fmla="*/ 2017455 h 2267235"/>
                  <a:gd name="connsiteX76" fmla="*/ 161130 w 2834547"/>
                  <a:gd name="connsiteY76" fmla="*/ 1767675 h 2267235"/>
                  <a:gd name="connsiteX77" fmla="*/ 167534 w 2834547"/>
                  <a:gd name="connsiteY77" fmla="*/ 1761271 h 2267235"/>
                  <a:gd name="connsiteX78" fmla="*/ 173939 w 2834547"/>
                  <a:gd name="connsiteY78" fmla="*/ 1767675 h 2267235"/>
                  <a:gd name="connsiteX79" fmla="*/ 180343 w 2834547"/>
                  <a:gd name="connsiteY79" fmla="*/ 2030264 h 2267235"/>
                  <a:gd name="connsiteX80" fmla="*/ 410909 w 2834547"/>
                  <a:gd name="connsiteY80" fmla="*/ 2151952 h 2267235"/>
                  <a:gd name="connsiteX81" fmla="*/ 449337 w 2834547"/>
                  <a:gd name="connsiteY81" fmla="*/ 1838126 h 2267235"/>
                  <a:gd name="connsiteX82" fmla="*/ 455742 w 2834547"/>
                  <a:gd name="connsiteY82" fmla="*/ 1838126 h 2267235"/>
                  <a:gd name="connsiteX83" fmla="*/ 462146 w 2834547"/>
                  <a:gd name="connsiteY83" fmla="*/ 1844531 h 2267235"/>
                  <a:gd name="connsiteX84" fmla="*/ 487765 w 2834547"/>
                  <a:gd name="connsiteY84" fmla="*/ 2145548 h 2267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2834547" h="2267235">
                    <a:moveTo>
                      <a:pt x="1967229" y="2267236"/>
                    </a:moveTo>
                    <a:lnTo>
                      <a:pt x="1967229" y="2267236"/>
                    </a:lnTo>
                    <a:cubicBezTo>
                      <a:pt x="1960824" y="2267236"/>
                      <a:pt x="1012942" y="2254426"/>
                      <a:pt x="481360" y="2158357"/>
                    </a:cubicBezTo>
                    <a:cubicBezTo>
                      <a:pt x="481360" y="2158357"/>
                      <a:pt x="474955" y="2158357"/>
                      <a:pt x="474955" y="2151952"/>
                    </a:cubicBezTo>
                    <a:cubicBezTo>
                      <a:pt x="436528" y="2055883"/>
                      <a:pt x="430123" y="1966218"/>
                      <a:pt x="436528" y="1908577"/>
                    </a:cubicBezTo>
                    <a:cubicBezTo>
                      <a:pt x="398100" y="2030264"/>
                      <a:pt x="423719" y="2164762"/>
                      <a:pt x="423719" y="2164762"/>
                    </a:cubicBezTo>
                    <a:cubicBezTo>
                      <a:pt x="423719" y="2164762"/>
                      <a:pt x="423719" y="2171166"/>
                      <a:pt x="423719" y="2171166"/>
                    </a:cubicBezTo>
                    <a:cubicBezTo>
                      <a:pt x="423719" y="2171166"/>
                      <a:pt x="423719" y="2171166"/>
                      <a:pt x="417314" y="2171166"/>
                    </a:cubicBezTo>
                    <a:cubicBezTo>
                      <a:pt x="417314" y="2171166"/>
                      <a:pt x="410909" y="2171166"/>
                      <a:pt x="404505" y="2171166"/>
                    </a:cubicBezTo>
                    <a:cubicBezTo>
                      <a:pt x="372482" y="2171166"/>
                      <a:pt x="257199" y="2164762"/>
                      <a:pt x="167534" y="2049479"/>
                    </a:cubicBezTo>
                    <a:cubicBezTo>
                      <a:pt x="135511" y="1991837"/>
                      <a:pt x="135511" y="1902172"/>
                      <a:pt x="141916" y="1838126"/>
                    </a:cubicBezTo>
                    <a:cubicBezTo>
                      <a:pt x="122702" y="1895768"/>
                      <a:pt x="97083" y="1972623"/>
                      <a:pt x="103488" y="2030264"/>
                    </a:cubicBezTo>
                    <a:cubicBezTo>
                      <a:pt x="103488" y="2030264"/>
                      <a:pt x="103488" y="2030264"/>
                      <a:pt x="103488" y="2030264"/>
                    </a:cubicBezTo>
                    <a:cubicBezTo>
                      <a:pt x="103488" y="2036669"/>
                      <a:pt x="103488" y="2036669"/>
                      <a:pt x="97083" y="2036669"/>
                    </a:cubicBezTo>
                    <a:lnTo>
                      <a:pt x="97083" y="2036669"/>
                    </a:lnTo>
                    <a:cubicBezTo>
                      <a:pt x="97083" y="2036669"/>
                      <a:pt x="97083" y="2036669"/>
                      <a:pt x="97083" y="2036669"/>
                    </a:cubicBezTo>
                    <a:cubicBezTo>
                      <a:pt x="58656" y="2017455"/>
                      <a:pt x="20228" y="1979028"/>
                      <a:pt x="7419" y="1927791"/>
                    </a:cubicBezTo>
                    <a:cubicBezTo>
                      <a:pt x="-11795" y="1863744"/>
                      <a:pt x="7419" y="1793294"/>
                      <a:pt x="52251" y="1735652"/>
                    </a:cubicBezTo>
                    <a:cubicBezTo>
                      <a:pt x="71465" y="1710034"/>
                      <a:pt x="97083" y="1684415"/>
                      <a:pt x="122702" y="1645987"/>
                    </a:cubicBezTo>
                    <a:cubicBezTo>
                      <a:pt x="244389" y="1498681"/>
                      <a:pt x="436528" y="1280924"/>
                      <a:pt x="410909" y="1088785"/>
                    </a:cubicBezTo>
                    <a:cubicBezTo>
                      <a:pt x="410909" y="1088785"/>
                      <a:pt x="302031" y="749341"/>
                      <a:pt x="487765" y="448323"/>
                    </a:cubicBezTo>
                    <a:cubicBezTo>
                      <a:pt x="622261" y="224162"/>
                      <a:pt x="878446" y="83260"/>
                      <a:pt x="1256317" y="19214"/>
                    </a:cubicBezTo>
                    <a:cubicBezTo>
                      <a:pt x="1339577" y="6405"/>
                      <a:pt x="1416433" y="0"/>
                      <a:pt x="1493288" y="0"/>
                    </a:cubicBezTo>
                    <a:cubicBezTo>
                      <a:pt x="1775091" y="0"/>
                      <a:pt x="2037680" y="89665"/>
                      <a:pt x="2229818" y="256185"/>
                    </a:cubicBezTo>
                    <a:cubicBezTo>
                      <a:pt x="2409147" y="409896"/>
                      <a:pt x="2511621" y="608439"/>
                      <a:pt x="2511621" y="800578"/>
                    </a:cubicBezTo>
                    <a:cubicBezTo>
                      <a:pt x="2505216" y="896647"/>
                      <a:pt x="2498811" y="979907"/>
                      <a:pt x="2486002" y="1056762"/>
                    </a:cubicBezTo>
                    <a:cubicBezTo>
                      <a:pt x="2460384" y="1268115"/>
                      <a:pt x="2441170" y="1428230"/>
                      <a:pt x="2556453" y="1556323"/>
                    </a:cubicBezTo>
                    <a:lnTo>
                      <a:pt x="2575667" y="1581941"/>
                    </a:lnTo>
                    <a:cubicBezTo>
                      <a:pt x="2767805" y="1799698"/>
                      <a:pt x="2851065" y="1902172"/>
                      <a:pt x="2831851" y="2113525"/>
                    </a:cubicBezTo>
                    <a:cubicBezTo>
                      <a:pt x="2831851" y="2113525"/>
                      <a:pt x="2831851" y="2119929"/>
                      <a:pt x="2825446" y="2119929"/>
                    </a:cubicBezTo>
                    <a:cubicBezTo>
                      <a:pt x="2690950" y="2177571"/>
                      <a:pt x="2652522" y="2171166"/>
                      <a:pt x="2652522" y="2171166"/>
                    </a:cubicBezTo>
                    <a:cubicBezTo>
                      <a:pt x="2652522" y="2171166"/>
                      <a:pt x="2646117" y="2171166"/>
                      <a:pt x="2646117" y="2164762"/>
                    </a:cubicBezTo>
                    <a:lnTo>
                      <a:pt x="2582071" y="2023860"/>
                    </a:lnTo>
                    <a:cubicBezTo>
                      <a:pt x="2594881" y="2075097"/>
                      <a:pt x="2601285" y="2145548"/>
                      <a:pt x="2601285" y="2190380"/>
                    </a:cubicBezTo>
                    <a:cubicBezTo>
                      <a:pt x="2601285" y="2190380"/>
                      <a:pt x="2601285" y="2196785"/>
                      <a:pt x="2594881" y="2196785"/>
                    </a:cubicBezTo>
                    <a:lnTo>
                      <a:pt x="2389933" y="2241617"/>
                    </a:lnTo>
                    <a:cubicBezTo>
                      <a:pt x="2383529" y="2241617"/>
                      <a:pt x="2383529" y="2241617"/>
                      <a:pt x="2383529" y="2235212"/>
                    </a:cubicBezTo>
                    <a:cubicBezTo>
                      <a:pt x="2383529" y="2235212"/>
                      <a:pt x="2351506" y="2145548"/>
                      <a:pt x="2313078" y="2075097"/>
                    </a:cubicBezTo>
                    <a:cubicBezTo>
                      <a:pt x="2332292" y="2183976"/>
                      <a:pt x="2325887" y="2222403"/>
                      <a:pt x="2325887" y="2222403"/>
                    </a:cubicBezTo>
                    <a:cubicBezTo>
                      <a:pt x="2325887" y="2222403"/>
                      <a:pt x="2325887" y="2228808"/>
                      <a:pt x="2319483" y="2228808"/>
                    </a:cubicBezTo>
                    <a:lnTo>
                      <a:pt x="2018466" y="2260831"/>
                    </a:lnTo>
                    <a:cubicBezTo>
                      <a:pt x="2018466" y="2260831"/>
                      <a:pt x="2012061" y="2260831"/>
                      <a:pt x="2012061" y="2260831"/>
                    </a:cubicBezTo>
                    <a:cubicBezTo>
                      <a:pt x="2012061" y="2260831"/>
                      <a:pt x="2012061" y="2260831"/>
                      <a:pt x="2012061" y="2254426"/>
                    </a:cubicBezTo>
                    <a:cubicBezTo>
                      <a:pt x="2012061" y="2254426"/>
                      <a:pt x="1999252" y="2119929"/>
                      <a:pt x="1960824" y="2049479"/>
                    </a:cubicBezTo>
                    <a:cubicBezTo>
                      <a:pt x="1980038" y="2183976"/>
                      <a:pt x="1980038" y="2254426"/>
                      <a:pt x="1973634" y="2254426"/>
                    </a:cubicBezTo>
                    <a:cubicBezTo>
                      <a:pt x="1973634" y="2267236"/>
                      <a:pt x="1967229" y="2267236"/>
                      <a:pt x="1967229" y="2267236"/>
                    </a:cubicBezTo>
                    <a:close/>
                    <a:moveTo>
                      <a:pt x="487765" y="2145548"/>
                    </a:moveTo>
                    <a:cubicBezTo>
                      <a:pt x="993729" y="2241617"/>
                      <a:pt x="1871160" y="2254426"/>
                      <a:pt x="1960824" y="2254426"/>
                    </a:cubicBezTo>
                    <a:cubicBezTo>
                      <a:pt x="1960824" y="2235212"/>
                      <a:pt x="1960824" y="2158357"/>
                      <a:pt x="1941611" y="2030264"/>
                    </a:cubicBezTo>
                    <a:cubicBezTo>
                      <a:pt x="1941611" y="2030264"/>
                      <a:pt x="1941611" y="2023860"/>
                      <a:pt x="1948015" y="2023860"/>
                    </a:cubicBezTo>
                    <a:cubicBezTo>
                      <a:pt x="1948015" y="2023860"/>
                      <a:pt x="1954420" y="2023860"/>
                      <a:pt x="1954420" y="2023860"/>
                    </a:cubicBezTo>
                    <a:cubicBezTo>
                      <a:pt x="2005657" y="2081502"/>
                      <a:pt x="2024870" y="2222403"/>
                      <a:pt x="2024870" y="2254426"/>
                    </a:cubicBezTo>
                    <a:lnTo>
                      <a:pt x="2313078" y="2222403"/>
                    </a:lnTo>
                    <a:cubicBezTo>
                      <a:pt x="2313078" y="2209594"/>
                      <a:pt x="2313078" y="2158357"/>
                      <a:pt x="2293864" y="2043074"/>
                    </a:cubicBezTo>
                    <a:cubicBezTo>
                      <a:pt x="2293864" y="2043074"/>
                      <a:pt x="2293864" y="2036669"/>
                      <a:pt x="2300269" y="2036669"/>
                    </a:cubicBezTo>
                    <a:cubicBezTo>
                      <a:pt x="2300269" y="2036669"/>
                      <a:pt x="2306673" y="2036669"/>
                      <a:pt x="2306673" y="2036669"/>
                    </a:cubicBezTo>
                    <a:cubicBezTo>
                      <a:pt x="2345101" y="2107120"/>
                      <a:pt x="2383529" y="2203189"/>
                      <a:pt x="2396338" y="2228808"/>
                    </a:cubicBezTo>
                    <a:lnTo>
                      <a:pt x="2588476" y="2177571"/>
                    </a:lnTo>
                    <a:cubicBezTo>
                      <a:pt x="2588476" y="2100716"/>
                      <a:pt x="2550048" y="1959814"/>
                      <a:pt x="2550048" y="1953409"/>
                    </a:cubicBezTo>
                    <a:cubicBezTo>
                      <a:pt x="2550048" y="1947004"/>
                      <a:pt x="2550048" y="1947004"/>
                      <a:pt x="2556453" y="1947004"/>
                    </a:cubicBezTo>
                    <a:cubicBezTo>
                      <a:pt x="2562858" y="1947004"/>
                      <a:pt x="2562858" y="1947004"/>
                      <a:pt x="2562858" y="1953409"/>
                    </a:cubicBezTo>
                    <a:lnTo>
                      <a:pt x="2652522" y="2151952"/>
                    </a:lnTo>
                    <a:cubicBezTo>
                      <a:pt x="2652522" y="2151952"/>
                      <a:pt x="2652522" y="2151952"/>
                      <a:pt x="2658927" y="2151952"/>
                    </a:cubicBezTo>
                    <a:cubicBezTo>
                      <a:pt x="2678140" y="2151952"/>
                      <a:pt x="2722973" y="2145548"/>
                      <a:pt x="2812637" y="2107120"/>
                    </a:cubicBezTo>
                    <a:cubicBezTo>
                      <a:pt x="2831851" y="1902172"/>
                      <a:pt x="2754996" y="1812508"/>
                      <a:pt x="2562858" y="1588346"/>
                    </a:cubicBezTo>
                    <a:lnTo>
                      <a:pt x="2543644" y="1562727"/>
                    </a:lnTo>
                    <a:cubicBezTo>
                      <a:pt x="2428361" y="1428230"/>
                      <a:pt x="2447575" y="1261710"/>
                      <a:pt x="2473193" y="1050358"/>
                    </a:cubicBezTo>
                    <a:cubicBezTo>
                      <a:pt x="2479598" y="973502"/>
                      <a:pt x="2492407" y="890242"/>
                      <a:pt x="2498811" y="794173"/>
                    </a:cubicBezTo>
                    <a:cubicBezTo>
                      <a:pt x="2498811" y="416300"/>
                      <a:pt x="2095321" y="6405"/>
                      <a:pt x="1493288" y="6405"/>
                    </a:cubicBezTo>
                    <a:cubicBezTo>
                      <a:pt x="1416433" y="6405"/>
                      <a:pt x="1339577" y="12809"/>
                      <a:pt x="1256317" y="25618"/>
                    </a:cubicBezTo>
                    <a:cubicBezTo>
                      <a:pt x="891255" y="89665"/>
                      <a:pt x="635071" y="230566"/>
                      <a:pt x="500574" y="448323"/>
                    </a:cubicBezTo>
                    <a:cubicBezTo>
                      <a:pt x="321245" y="742936"/>
                      <a:pt x="423719" y="1075976"/>
                      <a:pt x="430123" y="1082381"/>
                    </a:cubicBezTo>
                    <a:cubicBezTo>
                      <a:pt x="455742" y="1280924"/>
                      <a:pt x="263603" y="1498681"/>
                      <a:pt x="141916" y="1645987"/>
                    </a:cubicBezTo>
                    <a:cubicBezTo>
                      <a:pt x="109893" y="1678011"/>
                      <a:pt x="90679" y="1710034"/>
                      <a:pt x="71465" y="1735652"/>
                    </a:cubicBezTo>
                    <a:cubicBezTo>
                      <a:pt x="20228" y="1799698"/>
                      <a:pt x="7419" y="1863744"/>
                      <a:pt x="20228" y="1921386"/>
                    </a:cubicBezTo>
                    <a:cubicBezTo>
                      <a:pt x="33037" y="1966218"/>
                      <a:pt x="58656" y="1998241"/>
                      <a:pt x="97083" y="2017455"/>
                    </a:cubicBezTo>
                    <a:cubicBezTo>
                      <a:pt x="90679" y="1921386"/>
                      <a:pt x="161130" y="1774080"/>
                      <a:pt x="161130" y="1767675"/>
                    </a:cubicBezTo>
                    <a:cubicBezTo>
                      <a:pt x="161130" y="1761271"/>
                      <a:pt x="167534" y="1761271"/>
                      <a:pt x="167534" y="1761271"/>
                    </a:cubicBezTo>
                    <a:cubicBezTo>
                      <a:pt x="167534" y="1761271"/>
                      <a:pt x="173939" y="1767675"/>
                      <a:pt x="173939" y="1767675"/>
                    </a:cubicBezTo>
                    <a:cubicBezTo>
                      <a:pt x="173939" y="1767675"/>
                      <a:pt x="129107" y="1940600"/>
                      <a:pt x="180343" y="2030264"/>
                    </a:cubicBezTo>
                    <a:cubicBezTo>
                      <a:pt x="270008" y="2145548"/>
                      <a:pt x="385291" y="2151952"/>
                      <a:pt x="410909" y="2151952"/>
                    </a:cubicBezTo>
                    <a:cubicBezTo>
                      <a:pt x="404505" y="2113525"/>
                      <a:pt x="378886" y="1959814"/>
                      <a:pt x="449337" y="1838126"/>
                    </a:cubicBezTo>
                    <a:cubicBezTo>
                      <a:pt x="449337" y="1838126"/>
                      <a:pt x="455742" y="1831721"/>
                      <a:pt x="455742" y="1838126"/>
                    </a:cubicBezTo>
                    <a:cubicBezTo>
                      <a:pt x="455742" y="1838126"/>
                      <a:pt x="462146" y="1844531"/>
                      <a:pt x="462146" y="1844531"/>
                    </a:cubicBezTo>
                    <a:cubicBezTo>
                      <a:pt x="449337" y="1895768"/>
                      <a:pt x="442932" y="2011051"/>
                      <a:pt x="487765" y="2145548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1" name="Graphic 317">
              <a:extLst>
                <a:ext uri="{FF2B5EF4-FFF2-40B4-BE49-F238E27FC236}">
                  <a16:creationId xmlns:a16="http://schemas.microsoft.com/office/drawing/2014/main" id="{F74C47F8-21AF-4D04-B80E-D07BE654B74F}"/>
                </a:ext>
              </a:extLst>
            </p:cNvPr>
            <p:cNvGrpSpPr/>
            <p:nvPr/>
          </p:nvGrpSpPr>
          <p:grpSpPr>
            <a:xfrm>
              <a:off x="-4390588" y="663902"/>
              <a:ext cx="2600270" cy="1914981"/>
              <a:chOff x="942399" y="1442315"/>
              <a:chExt cx="2600270" cy="1914981"/>
            </a:xfrm>
          </p:grpSpPr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720A32C2-2753-475A-BD0C-7F8482CBE895}"/>
                  </a:ext>
                </a:extLst>
              </p:cNvPr>
              <p:cNvSpPr/>
              <p:nvPr/>
            </p:nvSpPr>
            <p:spPr>
              <a:xfrm>
                <a:off x="942399" y="1442315"/>
                <a:ext cx="2587461" cy="1914981"/>
              </a:xfrm>
              <a:custGeom>
                <a:avLst/>
                <a:gdLst>
                  <a:gd name="connsiteX0" fmla="*/ 1972619 w 2587461"/>
                  <a:gd name="connsiteY0" fmla="*/ 1895768 h 1914981"/>
                  <a:gd name="connsiteX1" fmla="*/ 1914978 w 2587461"/>
                  <a:gd name="connsiteY1" fmla="*/ 1639583 h 1914981"/>
                  <a:gd name="connsiteX2" fmla="*/ 2036665 w 2587461"/>
                  <a:gd name="connsiteY2" fmla="*/ 1460253 h 1914981"/>
                  <a:gd name="connsiteX3" fmla="*/ 2190376 w 2587461"/>
                  <a:gd name="connsiteY3" fmla="*/ 1191259 h 1914981"/>
                  <a:gd name="connsiteX4" fmla="*/ 2203185 w 2587461"/>
                  <a:gd name="connsiteY4" fmla="*/ 1184855 h 1914981"/>
                  <a:gd name="connsiteX5" fmla="*/ 2331277 w 2587461"/>
                  <a:gd name="connsiteY5" fmla="*/ 1421826 h 1914981"/>
                  <a:gd name="connsiteX6" fmla="*/ 2312064 w 2587461"/>
                  <a:gd name="connsiteY6" fmla="*/ 1165641 h 1914981"/>
                  <a:gd name="connsiteX7" fmla="*/ 2324873 w 2587461"/>
                  <a:gd name="connsiteY7" fmla="*/ 1159236 h 1914981"/>
                  <a:gd name="connsiteX8" fmla="*/ 2587462 w 2587461"/>
                  <a:gd name="connsiteY8" fmla="*/ 1473063 h 1914981"/>
                  <a:gd name="connsiteX9" fmla="*/ 2376110 w 2587461"/>
                  <a:gd name="connsiteY9" fmla="*/ 1204069 h 1914981"/>
                  <a:gd name="connsiteX10" fmla="*/ 2312064 w 2587461"/>
                  <a:gd name="connsiteY10" fmla="*/ 646867 h 1914981"/>
                  <a:gd name="connsiteX11" fmla="*/ 2248017 w 2587461"/>
                  <a:gd name="connsiteY11" fmla="*/ 608439 h 1914981"/>
                  <a:gd name="connsiteX12" fmla="*/ 2228803 w 2587461"/>
                  <a:gd name="connsiteY12" fmla="*/ 288208 h 1914981"/>
                  <a:gd name="connsiteX13" fmla="*/ 2215994 w 2587461"/>
                  <a:gd name="connsiteY13" fmla="*/ 480347 h 1914981"/>
                  <a:gd name="connsiteX14" fmla="*/ 1979024 w 2587461"/>
                  <a:gd name="connsiteY14" fmla="*/ 422705 h 1914981"/>
                  <a:gd name="connsiteX15" fmla="*/ 1812504 w 2587461"/>
                  <a:gd name="connsiteY15" fmla="*/ 64046 h 1914981"/>
                  <a:gd name="connsiteX16" fmla="*/ 1806099 w 2587461"/>
                  <a:gd name="connsiteY16" fmla="*/ 377873 h 1914981"/>
                  <a:gd name="connsiteX17" fmla="*/ 1594747 w 2587461"/>
                  <a:gd name="connsiteY17" fmla="*/ 339445 h 1914981"/>
                  <a:gd name="connsiteX18" fmla="*/ 1479464 w 2587461"/>
                  <a:gd name="connsiteY18" fmla="*/ 38428 h 1914981"/>
                  <a:gd name="connsiteX19" fmla="*/ 1421823 w 2587461"/>
                  <a:gd name="connsiteY19" fmla="*/ 339445 h 1914981"/>
                  <a:gd name="connsiteX20" fmla="*/ 1197662 w 2587461"/>
                  <a:gd name="connsiteY20" fmla="*/ 345850 h 1914981"/>
                  <a:gd name="connsiteX21" fmla="*/ 1312945 w 2587461"/>
                  <a:gd name="connsiteY21" fmla="*/ 0 h 1914981"/>
                  <a:gd name="connsiteX22" fmla="*/ 1005523 w 2587461"/>
                  <a:gd name="connsiteY22" fmla="*/ 320231 h 1914981"/>
                  <a:gd name="connsiteX23" fmla="*/ 928668 w 2587461"/>
                  <a:gd name="connsiteY23" fmla="*/ 333040 h 1914981"/>
                  <a:gd name="connsiteX24" fmla="*/ 1005523 w 2587461"/>
                  <a:gd name="connsiteY24" fmla="*/ 57642 h 1914981"/>
                  <a:gd name="connsiteX25" fmla="*/ 774958 w 2587461"/>
                  <a:gd name="connsiteY25" fmla="*/ 365063 h 1914981"/>
                  <a:gd name="connsiteX26" fmla="*/ 595629 w 2587461"/>
                  <a:gd name="connsiteY26" fmla="*/ 403491 h 1914981"/>
                  <a:gd name="connsiteX27" fmla="*/ 685293 w 2587461"/>
                  <a:gd name="connsiteY27" fmla="*/ 140902 h 1914981"/>
                  <a:gd name="connsiteX28" fmla="*/ 268994 w 2587461"/>
                  <a:gd name="connsiteY28" fmla="*/ 557202 h 1914981"/>
                  <a:gd name="connsiteX29" fmla="*/ 224161 w 2587461"/>
                  <a:gd name="connsiteY29" fmla="*/ 390682 h 1914981"/>
                  <a:gd name="connsiteX30" fmla="*/ 249780 w 2587461"/>
                  <a:gd name="connsiteY30" fmla="*/ 742936 h 1914981"/>
                  <a:gd name="connsiteX31" fmla="*/ 0 w 2587461"/>
                  <a:gd name="connsiteY31" fmla="*/ 1255306 h 1914981"/>
                  <a:gd name="connsiteX32" fmla="*/ 198543 w 2587461"/>
                  <a:gd name="connsiteY32" fmla="*/ 1127213 h 1914981"/>
                  <a:gd name="connsiteX33" fmla="*/ 204947 w 2587461"/>
                  <a:gd name="connsiteY33" fmla="*/ 1133618 h 1914981"/>
                  <a:gd name="connsiteX34" fmla="*/ 166520 w 2587461"/>
                  <a:gd name="connsiteY34" fmla="*/ 1357780 h 1914981"/>
                  <a:gd name="connsiteX35" fmla="*/ 249780 w 2587461"/>
                  <a:gd name="connsiteY35" fmla="*/ 1172046 h 1914981"/>
                  <a:gd name="connsiteX36" fmla="*/ 262589 w 2587461"/>
                  <a:gd name="connsiteY36" fmla="*/ 1165641 h 1914981"/>
                  <a:gd name="connsiteX37" fmla="*/ 473941 w 2587461"/>
                  <a:gd name="connsiteY37" fmla="*/ 1466658 h 1914981"/>
                  <a:gd name="connsiteX38" fmla="*/ 640461 w 2587461"/>
                  <a:gd name="connsiteY38" fmla="*/ 1658797 h 1914981"/>
                  <a:gd name="connsiteX39" fmla="*/ 557201 w 2587461"/>
                  <a:gd name="connsiteY39" fmla="*/ 1838126 h 1914981"/>
                  <a:gd name="connsiteX40" fmla="*/ 1812504 w 2587461"/>
                  <a:gd name="connsiteY40" fmla="*/ 1914981 h 1914981"/>
                  <a:gd name="connsiteX41" fmla="*/ 1793290 w 2587461"/>
                  <a:gd name="connsiteY41" fmla="*/ 1678010 h 1914981"/>
                  <a:gd name="connsiteX42" fmla="*/ 1863741 w 2587461"/>
                  <a:gd name="connsiteY42" fmla="*/ 1908577 h 1914981"/>
                  <a:gd name="connsiteX43" fmla="*/ 1972619 w 2587461"/>
                  <a:gd name="connsiteY43" fmla="*/ 1895768 h 1914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587461" h="1914981">
                    <a:moveTo>
                      <a:pt x="1972619" y="1895768"/>
                    </a:moveTo>
                    <a:cubicBezTo>
                      <a:pt x="1927787" y="1812508"/>
                      <a:pt x="1902168" y="1716438"/>
                      <a:pt x="1914978" y="1639583"/>
                    </a:cubicBezTo>
                    <a:cubicBezTo>
                      <a:pt x="1927787" y="1562727"/>
                      <a:pt x="1985428" y="1517895"/>
                      <a:pt x="2036665" y="1460253"/>
                    </a:cubicBezTo>
                    <a:cubicBezTo>
                      <a:pt x="2113521" y="1383398"/>
                      <a:pt x="2171162" y="1293733"/>
                      <a:pt x="2190376" y="1191259"/>
                    </a:cubicBezTo>
                    <a:cubicBezTo>
                      <a:pt x="2190376" y="1184855"/>
                      <a:pt x="2196780" y="1178450"/>
                      <a:pt x="2203185" y="1184855"/>
                    </a:cubicBezTo>
                    <a:cubicBezTo>
                      <a:pt x="2254422" y="1261710"/>
                      <a:pt x="2286445" y="1344970"/>
                      <a:pt x="2331277" y="1421826"/>
                    </a:cubicBezTo>
                    <a:cubicBezTo>
                      <a:pt x="2312064" y="1338566"/>
                      <a:pt x="2292850" y="1255306"/>
                      <a:pt x="2312064" y="1165641"/>
                    </a:cubicBezTo>
                    <a:cubicBezTo>
                      <a:pt x="2312064" y="1159236"/>
                      <a:pt x="2324873" y="1152832"/>
                      <a:pt x="2324873" y="1159236"/>
                    </a:cubicBezTo>
                    <a:cubicBezTo>
                      <a:pt x="2369705" y="1293733"/>
                      <a:pt x="2478583" y="1389803"/>
                      <a:pt x="2587462" y="1473063"/>
                    </a:cubicBezTo>
                    <a:cubicBezTo>
                      <a:pt x="2542629" y="1396207"/>
                      <a:pt x="2472179" y="1319352"/>
                      <a:pt x="2376110" y="1204069"/>
                    </a:cubicBezTo>
                    <a:cubicBezTo>
                      <a:pt x="2248017" y="1056762"/>
                      <a:pt x="2286445" y="883838"/>
                      <a:pt x="2312064" y="646867"/>
                    </a:cubicBezTo>
                    <a:cubicBezTo>
                      <a:pt x="2273636" y="691699"/>
                      <a:pt x="2235208" y="659676"/>
                      <a:pt x="2248017" y="608439"/>
                    </a:cubicBezTo>
                    <a:cubicBezTo>
                      <a:pt x="2273636" y="505965"/>
                      <a:pt x="2305659" y="377873"/>
                      <a:pt x="2228803" y="288208"/>
                    </a:cubicBezTo>
                    <a:cubicBezTo>
                      <a:pt x="2254422" y="480347"/>
                      <a:pt x="2215994" y="480347"/>
                      <a:pt x="2215994" y="480347"/>
                    </a:cubicBezTo>
                    <a:lnTo>
                      <a:pt x="1979024" y="422705"/>
                    </a:lnTo>
                    <a:cubicBezTo>
                      <a:pt x="1979024" y="422705"/>
                      <a:pt x="1972619" y="128092"/>
                      <a:pt x="1812504" y="64046"/>
                    </a:cubicBezTo>
                    <a:cubicBezTo>
                      <a:pt x="1857336" y="217757"/>
                      <a:pt x="1806099" y="377873"/>
                      <a:pt x="1806099" y="377873"/>
                    </a:cubicBezTo>
                    <a:cubicBezTo>
                      <a:pt x="1806099" y="377873"/>
                      <a:pt x="1742053" y="371468"/>
                      <a:pt x="1594747" y="339445"/>
                    </a:cubicBezTo>
                    <a:cubicBezTo>
                      <a:pt x="1581938" y="211352"/>
                      <a:pt x="1479464" y="38428"/>
                      <a:pt x="1479464" y="38428"/>
                    </a:cubicBezTo>
                    <a:cubicBezTo>
                      <a:pt x="1479464" y="38428"/>
                      <a:pt x="1485869" y="121688"/>
                      <a:pt x="1421823" y="339445"/>
                    </a:cubicBezTo>
                    <a:cubicBezTo>
                      <a:pt x="1344968" y="358659"/>
                      <a:pt x="1197662" y="345850"/>
                      <a:pt x="1197662" y="345850"/>
                    </a:cubicBezTo>
                    <a:cubicBezTo>
                      <a:pt x="1197662" y="345850"/>
                      <a:pt x="1229685" y="166520"/>
                      <a:pt x="1312945" y="0"/>
                    </a:cubicBezTo>
                    <a:cubicBezTo>
                      <a:pt x="1127211" y="76855"/>
                      <a:pt x="1005523" y="320231"/>
                      <a:pt x="1005523" y="320231"/>
                    </a:cubicBezTo>
                    <a:cubicBezTo>
                      <a:pt x="1005523" y="320231"/>
                      <a:pt x="1005523" y="320231"/>
                      <a:pt x="928668" y="333040"/>
                    </a:cubicBezTo>
                    <a:cubicBezTo>
                      <a:pt x="928668" y="256185"/>
                      <a:pt x="1005523" y="57642"/>
                      <a:pt x="1005523" y="57642"/>
                    </a:cubicBezTo>
                    <a:cubicBezTo>
                      <a:pt x="1005523" y="57642"/>
                      <a:pt x="851813" y="147306"/>
                      <a:pt x="774958" y="365063"/>
                    </a:cubicBezTo>
                    <a:cubicBezTo>
                      <a:pt x="710911" y="365063"/>
                      <a:pt x="595629" y="403491"/>
                      <a:pt x="595629" y="403491"/>
                    </a:cubicBezTo>
                    <a:cubicBezTo>
                      <a:pt x="595629" y="403491"/>
                      <a:pt x="608438" y="288208"/>
                      <a:pt x="685293" y="140902"/>
                    </a:cubicBezTo>
                    <a:cubicBezTo>
                      <a:pt x="365063" y="365063"/>
                      <a:pt x="301017" y="666080"/>
                      <a:pt x="268994" y="557202"/>
                    </a:cubicBezTo>
                    <a:cubicBezTo>
                      <a:pt x="243375" y="499560"/>
                      <a:pt x="230566" y="441919"/>
                      <a:pt x="224161" y="390682"/>
                    </a:cubicBezTo>
                    <a:cubicBezTo>
                      <a:pt x="198543" y="582820"/>
                      <a:pt x="249780" y="742936"/>
                      <a:pt x="249780" y="742936"/>
                    </a:cubicBezTo>
                    <a:cubicBezTo>
                      <a:pt x="268994" y="915861"/>
                      <a:pt x="121688" y="1114404"/>
                      <a:pt x="0" y="1255306"/>
                    </a:cubicBezTo>
                    <a:cubicBezTo>
                      <a:pt x="70451" y="1204069"/>
                      <a:pt x="140901" y="1165641"/>
                      <a:pt x="198543" y="1127213"/>
                    </a:cubicBezTo>
                    <a:cubicBezTo>
                      <a:pt x="204947" y="1120809"/>
                      <a:pt x="204947" y="1133618"/>
                      <a:pt x="204947" y="1133618"/>
                    </a:cubicBezTo>
                    <a:cubicBezTo>
                      <a:pt x="172924" y="1204069"/>
                      <a:pt x="166520" y="1280924"/>
                      <a:pt x="166520" y="1357780"/>
                    </a:cubicBezTo>
                    <a:cubicBezTo>
                      <a:pt x="185734" y="1293733"/>
                      <a:pt x="211352" y="1229687"/>
                      <a:pt x="249780" y="1172046"/>
                    </a:cubicBezTo>
                    <a:cubicBezTo>
                      <a:pt x="249780" y="1172046"/>
                      <a:pt x="256184" y="1165641"/>
                      <a:pt x="262589" y="1165641"/>
                    </a:cubicBezTo>
                    <a:cubicBezTo>
                      <a:pt x="313826" y="1280924"/>
                      <a:pt x="377872" y="1383398"/>
                      <a:pt x="473941" y="1466658"/>
                    </a:cubicBezTo>
                    <a:cubicBezTo>
                      <a:pt x="537987" y="1517895"/>
                      <a:pt x="640461" y="1562727"/>
                      <a:pt x="640461" y="1658797"/>
                    </a:cubicBezTo>
                    <a:cubicBezTo>
                      <a:pt x="640461" y="1729248"/>
                      <a:pt x="602033" y="1786889"/>
                      <a:pt x="557201" y="1838126"/>
                    </a:cubicBezTo>
                    <a:cubicBezTo>
                      <a:pt x="1095188" y="1902172"/>
                      <a:pt x="1812504" y="1914981"/>
                      <a:pt x="1812504" y="1914981"/>
                    </a:cubicBezTo>
                    <a:cubicBezTo>
                      <a:pt x="1812504" y="1914981"/>
                      <a:pt x="1818909" y="1838126"/>
                      <a:pt x="1793290" y="1678010"/>
                    </a:cubicBezTo>
                    <a:cubicBezTo>
                      <a:pt x="1850932" y="1742057"/>
                      <a:pt x="1863741" y="1908577"/>
                      <a:pt x="1863741" y="1908577"/>
                    </a:cubicBezTo>
                    <a:lnTo>
                      <a:pt x="1972619" y="1895768"/>
                    </a:lnTo>
                    <a:close/>
                  </a:path>
                </a:pathLst>
              </a:custGeom>
              <a:solidFill>
                <a:srgbClr val="231F20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B020BE33-7623-421B-9A4C-D6CBE7060F1C}"/>
                  </a:ext>
                </a:extLst>
              </p:cNvPr>
              <p:cNvSpPr/>
              <p:nvPr/>
            </p:nvSpPr>
            <p:spPr>
              <a:xfrm>
                <a:off x="942399" y="1448720"/>
                <a:ext cx="2600270" cy="1908576"/>
              </a:xfrm>
              <a:custGeom>
                <a:avLst/>
                <a:gdLst>
                  <a:gd name="connsiteX0" fmla="*/ 1799695 w 2600270"/>
                  <a:gd name="connsiteY0" fmla="*/ 1908577 h 1908576"/>
                  <a:gd name="connsiteX1" fmla="*/ 1799695 w 2600270"/>
                  <a:gd name="connsiteY1" fmla="*/ 1908577 h 1908576"/>
                  <a:gd name="connsiteX2" fmla="*/ 544392 w 2600270"/>
                  <a:gd name="connsiteY2" fmla="*/ 1831721 h 1908576"/>
                  <a:gd name="connsiteX3" fmla="*/ 537987 w 2600270"/>
                  <a:gd name="connsiteY3" fmla="*/ 1825317 h 1908576"/>
                  <a:gd name="connsiteX4" fmla="*/ 537987 w 2600270"/>
                  <a:gd name="connsiteY4" fmla="*/ 1818912 h 1908576"/>
                  <a:gd name="connsiteX5" fmla="*/ 621247 w 2600270"/>
                  <a:gd name="connsiteY5" fmla="*/ 1645987 h 1908576"/>
                  <a:gd name="connsiteX6" fmla="*/ 505964 w 2600270"/>
                  <a:gd name="connsiteY6" fmla="*/ 1492276 h 1908576"/>
                  <a:gd name="connsiteX7" fmla="*/ 461132 w 2600270"/>
                  <a:gd name="connsiteY7" fmla="*/ 1460253 h 1908576"/>
                  <a:gd name="connsiteX8" fmla="*/ 249780 w 2600270"/>
                  <a:gd name="connsiteY8" fmla="*/ 1165641 h 1908576"/>
                  <a:gd name="connsiteX9" fmla="*/ 249780 w 2600270"/>
                  <a:gd name="connsiteY9" fmla="*/ 1165641 h 1908576"/>
                  <a:gd name="connsiteX10" fmla="*/ 172924 w 2600270"/>
                  <a:gd name="connsiteY10" fmla="*/ 1351375 h 1908576"/>
                  <a:gd name="connsiteX11" fmla="*/ 166520 w 2600270"/>
                  <a:gd name="connsiteY11" fmla="*/ 1357780 h 1908576"/>
                  <a:gd name="connsiteX12" fmla="*/ 160115 w 2600270"/>
                  <a:gd name="connsiteY12" fmla="*/ 1351375 h 1908576"/>
                  <a:gd name="connsiteX13" fmla="*/ 198543 w 2600270"/>
                  <a:gd name="connsiteY13" fmla="*/ 1127213 h 1908576"/>
                  <a:gd name="connsiteX14" fmla="*/ 172924 w 2600270"/>
                  <a:gd name="connsiteY14" fmla="*/ 1146427 h 1908576"/>
                  <a:gd name="connsiteX15" fmla="*/ 6405 w 2600270"/>
                  <a:gd name="connsiteY15" fmla="*/ 1255306 h 1908576"/>
                  <a:gd name="connsiteX16" fmla="*/ 0 w 2600270"/>
                  <a:gd name="connsiteY16" fmla="*/ 1255306 h 1908576"/>
                  <a:gd name="connsiteX17" fmla="*/ 0 w 2600270"/>
                  <a:gd name="connsiteY17" fmla="*/ 1248901 h 1908576"/>
                  <a:gd name="connsiteX18" fmla="*/ 249780 w 2600270"/>
                  <a:gd name="connsiteY18" fmla="*/ 742936 h 1908576"/>
                  <a:gd name="connsiteX19" fmla="*/ 224161 w 2600270"/>
                  <a:gd name="connsiteY19" fmla="*/ 390682 h 1908576"/>
                  <a:gd name="connsiteX20" fmla="*/ 230566 w 2600270"/>
                  <a:gd name="connsiteY20" fmla="*/ 384277 h 1908576"/>
                  <a:gd name="connsiteX21" fmla="*/ 236970 w 2600270"/>
                  <a:gd name="connsiteY21" fmla="*/ 390682 h 1908576"/>
                  <a:gd name="connsiteX22" fmla="*/ 281803 w 2600270"/>
                  <a:gd name="connsiteY22" fmla="*/ 557202 h 1908576"/>
                  <a:gd name="connsiteX23" fmla="*/ 294612 w 2600270"/>
                  <a:gd name="connsiteY23" fmla="*/ 576416 h 1908576"/>
                  <a:gd name="connsiteX24" fmla="*/ 352253 w 2600270"/>
                  <a:gd name="connsiteY24" fmla="*/ 505965 h 1908576"/>
                  <a:gd name="connsiteX25" fmla="*/ 691698 w 2600270"/>
                  <a:gd name="connsiteY25" fmla="*/ 140902 h 1908576"/>
                  <a:gd name="connsiteX26" fmla="*/ 698102 w 2600270"/>
                  <a:gd name="connsiteY26" fmla="*/ 140902 h 1908576"/>
                  <a:gd name="connsiteX27" fmla="*/ 698102 w 2600270"/>
                  <a:gd name="connsiteY27" fmla="*/ 147306 h 1908576"/>
                  <a:gd name="connsiteX28" fmla="*/ 608438 w 2600270"/>
                  <a:gd name="connsiteY28" fmla="*/ 397087 h 1908576"/>
                  <a:gd name="connsiteX29" fmla="*/ 768553 w 2600270"/>
                  <a:gd name="connsiteY29" fmla="*/ 365063 h 1908576"/>
                  <a:gd name="connsiteX30" fmla="*/ 999119 w 2600270"/>
                  <a:gd name="connsiteY30" fmla="*/ 57642 h 1908576"/>
                  <a:gd name="connsiteX31" fmla="*/ 1005523 w 2600270"/>
                  <a:gd name="connsiteY31" fmla="*/ 57642 h 1908576"/>
                  <a:gd name="connsiteX32" fmla="*/ 1005523 w 2600270"/>
                  <a:gd name="connsiteY32" fmla="*/ 64046 h 1908576"/>
                  <a:gd name="connsiteX33" fmla="*/ 928668 w 2600270"/>
                  <a:gd name="connsiteY33" fmla="*/ 333040 h 1908576"/>
                  <a:gd name="connsiteX34" fmla="*/ 999119 w 2600270"/>
                  <a:gd name="connsiteY34" fmla="*/ 320231 h 1908576"/>
                  <a:gd name="connsiteX35" fmla="*/ 1306540 w 2600270"/>
                  <a:gd name="connsiteY35" fmla="*/ 0 h 1908576"/>
                  <a:gd name="connsiteX36" fmla="*/ 1312945 w 2600270"/>
                  <a:gd name="connsiteY36" fmla="*/ 0 h 1908576"/>
                  <a:gd name="connsiteX37" fmla="*/ 1312945 w 2600270"/>
                  <a:gd name="connsiteY37" fmla="*/ 6405 h 1908576"/>
                  <a:gd name="connsiteX38" fmla="*/ 1204066 w 2600270"/>
                  <a:gd name="connsiteY38" fmla="*/ 339445 h 1908576"/>
                  <a:gd name="connsiteX39" fmla="*/ 1312945 w 2600270"/>
                  <a:gd name="connsiteY39" fmla="*/ 345849 h 1908576"/>
                  <a:gd name="connsiteX40" fmla="*/ 1428228 w 2600270"/>
                  <a:gd name="connsiteY40" fmla="*/ 339445 h 1908576"/>
                  <a:gd name="connsiteX41" fmla="*/ 1479464 w 2600270"/>
                  <a:gd name="connsiteY41" fmla="*/ 44832 h 1908576"/>
                  <a:gd name="connsiteX42" fmla="*/ 1485869 w 2600270"/>
                  <a:gd name="connsiteY42" fmla="*/ 38428 h 1908576"/>
                  <a:gd name="connsiteX43" fmla="*/ 1492274 w 2600270"/>
                  <a:gd name="connsiteY43" fmla="*/ 38428 h 1908576"/>
                  <a:gd name="connsiteX44" fmla="*/ 1607557 w 2600270"/>
                  <a:gd name="connsiteY44" fmla="*/ 339445 h 1908576"/>
                  <a:gd name="connsiteX45" fmla="*/ 1812504 w 2600270"/>
                  <a:gd name="connsiteY45" fmla="*/ 377873 h 1908576"/>
                  <a:gd name="connsiteX46" fmla="*/ 1812504 w 2600270"/>
                  <a:gd name="connsiteY46" fmla="*/ 70451 h 1908576"/>
                  <a:gd name="connsiteX47" fmla="*/ 1812504 w 2600270"/>
                  <a:gd name="connsiteY47" fmla="*/ 64046 h 1908576"/>
                  <a:gd name="connsiteX48" fmla="*/ 1818909 w 2600270"/>
                  <a:gd name="connsiteY48" fmla="*/ 64046 h 1908576"/>
                  <a:gd name="connsiteX49" fmla="*/ 1985428 w 2600270"/>
                  <a:gd name="connsiteY49" fmla="*/ 422705 h 1908576"/>
                  <a:gd name="connsiteX50" fmla="*/ 2215994 w 2600270"/>
                  <a:gd name="connsiteY50" fmla="*/ 473942 h 1908576"/>
                  <a:gd name="connsiteX51" fmla="*/ 2222399 w 2600270"/>
                  <a:gd name="connsiteY51" fmla="*/ 288208 h 1908576"/>
                  <a:gd name="connsiteX52" fmla="*/ 2228803 w 2600270"/>
                  <a:gd name="connsiteY52" fmla="*/ 281803 h 1908576"/>
                  <a:gd name="connsiteX53" fmla="*/ 2235208 w 2600270"/>
                  <a:gd name="connsiteY53" fmla="*/ 281803 h 1908576"/>
                  <a:gd name="connsiteX54" fmla="*/ 2254422 w 2600270"/>
                  <a:gd name="connsiteY54" fmla="*/ 608439 h 1908576"/>
                  <a:gd name="connsiteX55" fmla="*/ 2260826 w 2600270"/>
                  <a:gd name="connsiteY55" fmla="*/ 653271 h 1908576"/>
                  <a:gd name="connsiteX56" fmla="*/ 2312064 w 2600270"/>
                  <a:gd name="connsiteY56" fmla="*/ 640462 h 1908576"/>
                  <a:gd name="connsiteX57" fmla="*/ 2318468 w 2600270"/>
                  <a:gd name="connsiteY57" fmla="*/ 640462 h 1908576"/>
                  <a:gd name="connsiteX58" fmla="*/ 2324873 w 2600270"/>
                  <a:gd name="connsiteY58" fmla="*/ 646867 h 1908576"/>
                  <a:gd name="connsiteX59" fmla="*/ 2318468 w 2600270"/>
                  <a:gd name="connsiteY59" fmla="*/ 698104 h 1908576"/>
                  <a:gd name="connsiteX60" fmla="*/ 2388919 w 2600270"/>
                  <a:gd name="connsiteY60" fmla="*/ 1197664 h 1908576"/>
                  <a:gd name="connsiteX61" fmla="*/ 2408133 w 2600270"/>
                  <a:gd name="connsiteY61" fmla="*/ 1216878 h 1908576"/>
                  <a:gd name="connsiteX62" fmla="*/ 2600271 w 2600270"/>
                  <a:gd name="connsiteY62" fmla="*/ 1460253 h 1908576"/>
                  <a:gd name="connsiteX63" fmla="*/ 2600271 w 2600270"/>
                  <a:gd name="connsiteY63" fmla="*/ 1466658 h 1908576"/>
                  <a:gd name="connsiteX64" fmla="*/ 2593866 w 2600270"/>
                  <a:gd name="connsiteY64" fmla="*/ 1473063 h 1908576"/>
                  <a:gd name="connsiteX65" fmla="*/ 2587462 w 2600270"/>
                  <a:gd name="connsiteY65" fmla="*/ 1473063 h 1908576"/>
                  <a:gd name="connsiteX66" fmla="*/ 2324873 w 2600270"/>
                  <a:gd name="connsiteY66" fmla="*/ 1159236 h 1908576"/>
                  <a:gd name="connsiteX67" fmla="*/ 2324873 w 2600270"/>
                  <a:gd name="connsiteY67" fmla="*/ 1159236 h 1908576"/>
                  <a:gd name="connsiteX68" fmla="*/ 2344087 w 2600270"/>
                  <a:gd name="connsiteY68" fmla="*/ 1409016 h 1908576"/>
                  <a:gd name="connsiteX69" fmla="*/ 2344087 w 2600270"/>
                  <a:gd name="connsiteY69" fmla="*/ 1415421 h 1908576"/>
                  <a:gd name="connsiteX70" fmla="*/ 2337682 w 2600270"/>
                  <a:gd name="connsiteY70" fmla="*/ 1421826 h 1908576"/>
                  <a:gd name="connsiteX71" fmla="*/ 2337682 w 2600270"/>
                  <a:gd name="connsiteY71" fmla="*/ 1421826 h 1908576"/>
                  <a:gd name="connsiteX72" fmla="*/ 2331277 w 2600270"/>
                  <a:gd name="connsiteY72" fmla="*/ 1415421 h 1908576"/>
                  <a:gd name="connsiteX73" fmla="*/ 2280040 w 2600270"/>
                  <a:gd name="connsiteY73" fmla="*/ 1325756 h 1908576"/>
                  <a:gd name="connsiteX74" fmla="*/ 2196780 w 2600270"/>
                  <a:gd name="connsiteY74" fmla="*/ 1178450 h 1908576"/>
                  <a:gd name="connsiteX75" fmla="*/ 2196780 w 2600270"/>
                  <a:gd name="connsiteY75" fmla="*/ 1178450 h 1908576"/>
                  <a:gd name="connsiteX76" fmla="*/ 2043070 w 2600270"/>
                  <a:gd name="connsiteY76" fmla="*/ 1453849 h 1908576"/>
                  <a:gd name="connsiteX77" fmla="*/ 2017451 w 2600270"/>
                  <a:gd name="connsiteY77" fmla="*/ 1479467 h 1908576"/>
                  <a:gd name="connsiteX78" fmla="*/ 1927787 w 2600270"/>
                  <a:gd name="connsiteY78" fmla="*/ 1626774 h 1908576"/>
                  <a:gd name="connsiteX79" fmla="*/ 1985428 w 2600270"/>
                  <a:gd name="connsiteY79" fmla="*/ 1876554 h 1908576"/>
                  <a:gd name="connsiteX80" fmla="*/ 1985428 w 2600270"/>
                  <a:gd name="connsiteY80" fmla="*/ 1882958 h 1908576"/>
                  <a:gd name="connsiteX81" fmla="*/ 1979024 w 2600270"/>
                  <a:gd name="connsiteY81" fmla="*/ 1889363 h 1908576"/>
                  <a:gd name="connsiteX82" fmla="*/ 1857336 w 2600270"/>
                  <a:gd name="connsiteY82" fmla="*/ 1902172 h 1908576"/>
                  <a:gd name="connsiteX83" fmla="*/ 1850932 w 2600270"/>
                  <a:gd name="connsiteY83" fmla="*/ 1902172 h 1908576"/>
                  <a:gd name="connsiteX84" fmla="*/ 1850932 w 2600270"/>
                  <a:gd name="connsiteY84" fmla="*/ 1895767 h 1908576"/>
                  <a:gd name="connsiteX85" fmla="*/ 1799695 w 2600270"/>
                  <a:gd name="connsiteY85" fmla="*/ 1690820 h 1908576"/>
                  <a:gd name="connsiteX86" fmla="*/ 1812504 w 2600270"/>
                  <a:gd name="connsiteY86" fmla="*/ 1895767 h 1908576"/>
                  <a:gd name="connsiteX87" fmla="*/ 1799695 w 2600270"/>
                  <a:gd name="connsiteY87" fmla="*/ 1908577 h 1908576"/>
                  <a:gd name="connsiteX88" fmla="*/ 557201 w 2600270"/>
                  <a:gd name="connsiteY88" fmla="*/ 1818912 h 1908576"/>
                  <a:gd name="connsiteX89" fmla="*/ 1786886 w 2600270"/>
                  <a:gd name="connsiteY89" fmla="*/ 1895767 h 1908576"/>
                  <a:gd name="connsiteX90" fmla="*/ 1767672 w 2600270"/>
                  <a:gd name="connsiteY90" fmla="*/ 1671606 h 1908576"/>
                  <a:gd name="connsiteX91" fmla="*/ 1774076 w 2600270"/>
                  <a:gd name="connsiteY91" fmla="*/ 1665201 h 1908576"/>
                  <a:gd name="connsiteX92" fmla="*/ 1780481 w 2600270"/>
                  <a:gd name="connsiteY92" fmla="*/ 1665201 h 1908576"/>
                  <a:gd name="connsiteX93" fmla="*/ 1850932 w 2600270"/>
                  <a:gd name="connsiteY93" fmla="*/ 1895767 h 1908576"/>
                  <a:gd name="connsiteX94" fmla="*/ 1959810 w 2600270"/>
                  <a:gd name="connsiteY94" fmla="*/ 1882958 h 1908576"/>
                  <a:gd name="connsiteX95" fmla="*/ 1902168 w 2600270"/>
                  <a:gd name="connsiteY95" fmla="*/ 1633178 h 1908576"/>
                  <a:gd name="connsiteX96" fmla="*/ 1998238 w 2600270"/>
                  <a:gd name="connsiteY96" fmla="*/ 1479467 h 1908576"/>
                  <a:gd name="connsiteX97" fmla="*/ 2023856 w 2600270"/>
                  <a:gd name="connsiteY97" fmla="*/ 1453849 h 1908576"/>
                  <a:gd name="connsiteX98" fmla="*/ 2177567 w 2600270"/>
                  <a:gd name="connsiteY98" fmla="*/ 1184855 h 1908576"/>
                  <a:gd name="connsiteX99" fmla="*/ 2190376 w 2600270"/>
                  <a:gd name="connsiteY99" fmla="*/ 1172045 h 1908576"/>
                  <a:gd name="connsiteX100" fmla="*/ 2196780 w 2600270"/>
                  <a:gd name="connsiteY100" fmla="*/ 1178450 h 1908576"/>
                  <a:gd name="connsiteX101" fmla="*/ 2280040 w 2600270"/>
                  <a:gd name="connsiteY101" fmla="*/ 1325756 h 1908576"/>
                  <a:gd name="connsiteX102" fmla="*/ 2305659 w 2600270"/>
                  <a:gd name="connsiteY102" fmla="*/ 1376993 h 1908576"/>
                  <a:gd name="connsiteX103" fmla="*/ 2292850 w 2600270"/>
                  <a:gd name="connsiteY103" fmla="*/ 1165641 h 1908576"/>
                  <a:gd name="connsiteX104" fmla="*/ 2305659 w 2600270"/>
                  <a:gd name="connsiteY104" fmla="*/ 1152832 h 1908576"/>
                  <a:gd name="connsiteX105" fmla="*/ 2318468 w 2600270"/>
                  <a:gd name="connsiteY105" fmla="*/ 1159236 h 1908576"/>
                  <a:gd name="connsiteX106" fmla="*/ 2549034 w 2600270"/>
                  <a:gd name="connsiteY106" fmla="*/ 1447444 h 1908576"/>
                  <a:gd name="connsiteX107" fmla="*/ 2376110 w 2600270"/>
                  <a:gd name="connsiteY107" fmla="*/ 1236092 h 1908576"/>
                  <a:gd name="connsiteX108" fmla="*/ 2356896 w 2600270"/>
                  <a:gd name="connsiteY108" fmla="*/ 1216878 h 1908576"/>
                  <a:gd name="connsiteX109" fmla="*/ 2286445 w 2600270"/>
                  <a:gd name="connsiteY109" fmla="*/ 704508 h 1908576"/>
                  <a:gd name="connsiteX110" fmla="*/ 2292850 w 2600270"/>
                  <a:gd name="connsiteY110" fmla="*/ 672485 h 1908576"/>
                  <a:gd name="connsiteX111" fmla="*/ 2267231 w 2600270"/>
                  <a:gd name="connsiteY111" fmla="*/ 685294 h 1908576"/>
                  <a:gd name="connsiteX112" fmla="*/ 2241613 w 2600270"/>
                  <a:gd name="connsiteY112" fmla="*/ 672485 h 1908576"/>
                  <a:gd name="connsiteX113" fmla="*/ 2235208 w 2600270"/>
                  <a:gd name="connsiteY113" fmla="*/ 614844 h 1908576"/>
                  <a:gd name="connsiteX114" fmla="*/ 2235208 w 2600270"/>
                  <a:gd name="connsiteY114" fmla="*/ 326636 h 1908576"/>
                  <a:gd name="connsiteX115" fmla="*/ 2222399 w 2600270"/>
                  <a:gd name="connsiteY115" fmla="*/ 493156 h 1908576"/>
                  <a:gd name="connsiteX116" fmla="*/ 2215994 w 2600270"/>
                  <a:gd name="connsiteY116" fmla="*/ 480347 h 1908576"/>
                  <a:gd name="connsiteX117" fmla="*/ 1979024 w 2600270"/>
                  <a:gd name="connsiteY117" fmla="*/ 422705 h 1908576"/>
                  <a:gd name="connsiteX118" fmla="*/ 1972619 w 2600270"/>
                  <a:gd name="connsiteY118" fmla="*/ 416300 h 1908576"/>
                  <a:gd name="connsiteX119" fmla="*/ 1825313 w 2600270"/>
                  <a:gd name="connsiteY119" fmla="*/ 70451 h 1908576"/>
                  <a:gd name="connsiteX120" fmla="*/ 1818909 w 2600270"/>
                  <a:gd name="connsiteY120" fmla="*/ 377873 h 1908576"/>
                  <a:gd name="connsiteX121" fmla="*/ 1812504 w 2600270"/>
                  <a:gd name="connsiteY121" fmla="*/ 384277 h 1908576"/>
                  <a:gd name="connsiteX122" fmla="*/ 1594747 w 2600270"/>
                  <a:gd name="connsiteY122" fmla="*/ 345849 h 1908576"/>
                  <a:gd name="connsiteX123" fmla="*/ 1588343 w 2600270"/>
                  <a:gd name="connsiteY123" fmla="*/ 339445 h 1908576"/>
                  <a:gd name="connsiteX124" fmla="*/ 1485869 w 2600270"/>
                  <a:gd name="connsiteY124" fmla="*/ 64046 h 1908576"/>
                  <a:gd name="connsiteX125" fmla="*/ 1428228 w 2600270"/>
                  <a:gd name="connsiteY125" fmla="*/ 339445 h 1908576"/>
                  <a:gd name="connsiteX126" fmla="*/ 1421823 w 2600270"/>
                  <a:gd name="connsiteY126" fmla="*/ 345849 h 1908576"/>
                  <a:gd name="connsiteX127" fmla="*/ 1300135 w 2600270"/>
                  <a:gd name="connsiteY127" fmla="*/ 352254 h 1908576"/>
                  <a:gd name="connsiteX128" fmla="*/ 1184852 w 2600270"/>
                  <a:gd name="connsiteY128" fmla="*/ 345849 h 1908576"/>
                  <a:gd name="connsiteX129" fmla="*/ 1178448 w 2600270"/>
                  <a:gd name="connsiteY129" fmla="*/ 345849 h 1908576"/>
                  <a:gd name="connsiteX130" fmla="*/ 1178448 w 2600270"/>
                  <a:gd name="connsiteY130" fmla="*/ 339445 h 1908576"/>
                  <a:gd name="connsiteX131" fmla="*/ 1287326 w 2600270"/>
                  <a:gd name="connsiteY131" fmla="*/ 12809 h 1908576"/>
                  <a:gd name="connsiteX132" fmla="*/ 999119 w 2600270"/>
                  <a:gd name="connsiteY132" fmla="*/ 326636 h 1908576"/>
                  <a:gd name="connsiteX133" fmla="*/ 992714 w 2600270"/>
                  <a:gd name="connsiteY133" fmla="*/ 333040 h 1908576"/>
                  <a:gd name="connsiteX134" fmla="*/ 915859 w 2600270"/>
                  <a:gd name="connsiteY134" fmla="*/ 345849 h 1908576"/>
                  <a:gd name="connsiteX135" fmla="*/ 909454 w 2600270"/>
                  <a:gd name="connsiteY135" fmla="*/ 345849 h 1908576"/>
                  <a:gd name="connsiteX136" fmla="*/ 909454 w 2600270"/>
                  <a:gd name="connsiteY136" fmla="*/ 339445 h 1908576"/>
                  <a:gd name="connsiteX137" fmla="*/ 979905 w 2600270"/>
                  <a:gd name="connsiteY137" fmla="*/ 76855 h 1908576"/>
                  <a:gd name="connsiteX138" fmla="*/ 768553 w 2600270"/>
                  <a:gd name="connsiteY138" fmla="*/ 365063 h 1908576"/>
                  <a:gd name="connsiteX139" fmla="*/ 762148 w 2600270"/>
                  <a:gd name="connsiteY139" fmla="*/ 371468 h 1908576"/>
                  <a:gd name="connsiteX140" fmla="*/ 589224 w 2600270"/>
                  <a:gd name="connsiteY140" fmla="*/ 409896 h 1908576"/>
                  <a:gd name="connsiteX141" fmla="*/ 582819 w 2600270"/>
                  <a:gd name="connsiteY141" fmla="*/ 409896 h 1908576"/>
                  <a:gd name="connsiteX142" fmla="*/ 582819 w 2600270"/>
                  <a:gd name="connsiteY142" fmla="*/ 403491 h 1908576"/>
                  <a:gd name="connsiteX143" fmla="*/ 659675 w 2600270"/>
                  <a:gd name="connsiteY143" fmla="*/ 160116 h 1908576"/>
                  <a:gd name="connsiteX144" fmla="*/ 345849 w 2600270"/>
                  <a:gd name="connsiteY144" fmla="*/ 505965 h 1908576"/>
                  <a:gd name="connsiteX145" fmla="*/ 275398 w 2600270"/>
                  <a:gd name="connsiteY145" fmla="*/ 582820 h 1908576"/>
                  <a:gd name="connsiteX146" fmla="*/ 249780 w 2600270"/>
                  <a:gd name="connsiteY146" fmla="*/ 557202 h 1908576"/>
                  <a:gd name="connsiteX147" fmla="*/ 211352 w 2600270"/>
                  <a:gd name="connsiteY147" fmla="*/ 435514 h 1908576"/>
                  <a:gd name="connsiteX148" fmla="*/ 243375 w 2600270"/>
                  <a:gd name="connsiteY148" fmla="*/ 736531 h 1908576"/>
                  <a:gd name="connsiteX149" fmla="*/ 25618 w 2600270"/>
                  <a:gd name="connsiteY149" fmla="*/ 1216878 h 1908576"/>
                  <a:gd name="connsiteX150" fmla="*/ 147306 w 2600270"/>
                  <a:gd name="connsiteY150" fmla="*/ 1140022 h 1908576"/>
                  <a:gd name="connsiteX151" fmla="*/ 179329 w 2600270"/>
                  <a:gd name="connsiteY151" fmla="*/ 1120809 h 1908576"/>
                  <a:gd name="connsiteX152" fmla="*/ 192138 w 2600270"/>
                  <a:gd name="connsiteY152" fmla="*/ 1120809 h 1908576"/>
                  <a:gd name="connsiteX153" fmla="*/ 192138 w 2600270"/>
                  <a:gd name="connsiteY153" fmla="*/ 1133618 h 1908576"/>
                  <a:gd name="connsiteX154" fmla="*/ 172924 w 2600270"/>
                  <a:gd name="connsiteY154" fmla="*/ 1300138 h 1908576"/>
                  <a:gd name="connsiteX155" fmla="*/ 236970 w 2600270"/>
                  <a:gd name="connsiteY155" fmla="*/ 1159236 h 1908576"/>
                  <a:gd name="connsiteX156" fmla="*/ 249780 w 2600270"/>
                  <a:gd name="connsiteY156" fmla="*/ 1152832 h 1908576"/>
                  <a:gd name="connsiteX157" fmla="*/ 256184 w 2600270"/>
                  <a:gd name="connsiteY157" fmla="*/ 1159236 h 1908576"/>
                  <a:gd name="connsiteX158" fmla="*/ 467536 w 2600270"/>
                  <a:gd name="connsiteY158" fmla="*/ 1453849 h 1908576"/>
                  <a:gd name="connsiteX159" fmla="*/ 512369 w 2600270"/>
                  <a:gd name="connsiteY159" fmla="*/ 1485872 h 1908576"/>
                  <a:gd name="connsiteX160" fmla="*/ 634056 w 2600270"/>
                  <a:gd name="connsiteY160" fmla="*/ 1652392 h 1908576"/>
                  <a:gd name="connsiteX161" fmla="*/ 557201 w 2600270"/>
                  <a:gd name="connsiteY161" fmla="*/ 1818912 h 1908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</a:cxnLst>
                <a:rect l="l" t="t" r="r" b="b"/>
                <a:pathLst>
                  <a:path w="2600270" h="1908576">
                    <a:moveTo>
                      <a:pt x="1799695" y="1908577"/>
                    </a:moveTo>
                    <a:lnTo>
                      <a:pt x="1799695" y="1908577"/>
                    </a:lnTo>
                    <a:cubicBezTo>
                      <a:pt x="1793290" y="1908577"/>
                      <a:pt x="1075974" y="1902172"/>
                      <a:pt x="544392" y="1831721"/>
                    </a:cubicBezTo>
                    <a:cubicBezTo>
                      <a:pt x="544392" y="1831721"/>
                      <a:pt x="537987" y="1831721"/>
                      <a:pt x="537987" y="1825317"/>
                    </a:cubicBezTo>
                    <a:cubicBezTo>
                      <a:pt x="537987" y="1825317"/>
                      <a:pt x="537987" y="1818912"/>
                      <a:pt x="537987" y="1818912"/>
                    </a:cubicBezTo>
                    <a:cubicBezTo>
                      <a:pt x="595629" y="1761271"/>
                      <a:pt x="621247" y="1703629"/>
                      <a:pt x="621247" y="1645987"/>
                    </a:cubicBezTo>
                    <a:cubicBezTo>
                      <a:pt x="621247" y="1575536"/>
                      <a:pt x="563606" y="1530704"/>
                      <a:pt x="505964" y="1492276"/>
                    </a:cubicBezTo>
                    <a:cubicBezTo>
                      <a:pt x="486750" y="1479467"/>
                      <a:pt x="473941" y="1473063"/>
                      <a:pt x="461132" y="1460253"/>
                    </a:cubicBezTo>
                    <a:cubicBezTo>
                      <a:pt x="377872" y="1389803"/>
                      <a:pt x="307421" y="1293733"/>
                      <a:pt x="249780" y="1165641"/>
                    </a:cubicBezTo>
                    <a:cubicBezTo>
                      <a:pt x="249780" y="1165641"/>
                      <a:pt x="249780" y="1165641"/>
                      <a:pt x="249780" y="1165641"/>
                    </a:cubicBezTo>
                    <a:cubicBezTo>
                      <a:pt x="211352" y="1229687"/>
                      <a:pt x="185734" y="1287329"/>
                      <a:pt x="172924" y="1351375"/>
                    </a:cubicBezTo>
                    <a:cubicBezTo>
                      <a:pt x="172924" y="1357780"/>
                      <a:pt x="166520" y="1357780"/>
                      <a:pt x="166520" y="1357780"/>
                    </a:cubicBezTo>
                    <a:cubicBezTo>
                      <a:pt x="160115" y="1357780"/>
                      <a:pt x="160115" y="1351375"/>
                      <a:pt x="160115" y="1351375"/>
                    </a:cubicBezTo>
                    <a:cubicBezTo>
                      <a:pt x="160115" y="1280924"/>
                      <a:pt x="160115" y="1204069"/>
                      <a:pt x="198543" y="1127213"/>
                    </a:cubicBezTo>
                    <a:cubicBezTo>
                      <a:pt x="192138" y="1133618"/>
                      <a:pt x="179329" y="1140022"/>
                      <a:pt x="172924" y="1146427"/>
                    </a:cubicBezTo>
                    <a:cubicBezTo>
                      <a:pt x="121688" y="1178450"/>
                      <a:pt x="64046" y="1216878"/>
                      <a:pt x="6405" y="1255306"/>
                    </a:cubicBezTo>
                    <a:cubicBezTo>
                      <a:pt x="6405" y="1255306"/>
                      <a:pt x="0" y="1255306"/>
                      <a:pt x="0" y="1255306"/>
                    </a:cubicBezTo>
                    <a:cubicBezTo>
                      <a:pt x="0" y="1255306"/>
                      <a:pt x="0" y="1248901"/>
                      <a:pt x="0" y="1248901"/>
                    </a:cubicBezTo>
                    <a:cubicBezTo>
                      <a:pt x="134497" y="1088785"/>
                      <a:pt x="268994" y="903051"/>
                      <a:pt x="249780" y="742936"/>
                    </a:cubicBezTo>
                    <a:cubicBezTo>
                      <a:pt x="249780" y="742936"/>
                      <a:pt x="198543" y="582820"/>
                      <a:pt x="224161" y="390682"/>
                    </a:cubicBezTo>
                    <a:cubicBezTo>
                      <a:pt x="224161" y="384277"/>
                      <a:pt x="224161" y="384277"/>
                      <a:pt x="230566" y="384277"/>
                    </a:cubicBezTo>
                    <a:cubicBezTo>
                      <a:pt x="236970" y="384277"/>
                      <a:pt x="236970" y="384277"/>
                      <a:pt x="236970" y="390682"/>
                    </a:cubicBezTo>
                    <a:cubicBezTo>
                      <a:pt x="243375" y="448323"/>
                      <a:pt x="262589" y="505965"/>
                      <a:pt x="281803" y="557202"/>
                    </a:cubicBezTo>
                    <a:cubicBezTo>
                      <a:pt x="288207" y="570011"/>
                      <a:pt x="288207" y="576416"/>
                      <a:pt x="294612" y="576416"/>
                    </a:cubicBezTo>
                    <a:cubicBezTo>
                      <a:pt x="307421" y="576416"/>
                      <a:pt x="326635" y="544393"/>
                      <a:pt x="352253" y="505965"/>
                    </a:cubicBezTo>
                    <a:cubicBezTo>
                      <a:pt x="409895" y="416300"/>
                      <a:pt x="512369" y="268994"/>
                      <a:pt x="691698" y="140902"/>
                    </a:cubicBezTo>
                    <a:cubicBezTo>
                      <a:pt x="691698" y="140902"/>
                      <a:pt x="698102" y="140902"/>
                      <a:pt x="698102" y="140902"/>
                    </a:cubicBezTo>
                    <a:cubicBezTo>
                      <a:pt x="698102" y="140902"/>
                      <a:pt x="698102" y="147306"/>
                      <a:pt x="698102" y="147306"/>
                    </a:cubicBezTo>
                    <a:cubicBezTo>
                      <a:pt x="634056" y="268994"/>
                      <a:pt x="614842" y="365063"/>
                      <a:pt x="608438" y="397087"/>
                    </a:cubicBezTo>
                    <a:cubicBezTo>
                      <a:pt x="634056" y="390682"/>
                      <a:pt x="717316" y="365063"/>
                      <a:pt x="768553" y="365063"/>
                    </a:cubicBezTo>
                    <a:cubicBezTo>
                      <a:pt x="851813" y="147306"/>
                      <a:pt x="999119" y="57642"/>
                      <a:pt x="999119" y="57642"/>
                    </a:cubicBezTo>
                    <a:cubicBezTo>
                      <a:pt x="999119" y="57642"/>
                      <a:pt x="1005523" y="57642"/>
                      <a:pt x="1005523" y="57642"/>
                    </a:cubicBezTo>
                    <a:cubicBezTo>
                      <a:pt x="1005523" y="57642"/>
                      <a:pt x="1005523" y="64046"/>
                      <a:pt x="1005523" y="64046"/>
                    </a:cubicBezTo>
                    <a:cubicBezTo>
                      <a:pt x="1005523" y="64046"/>
                      <a:pt x="935073" y="249780"/>
                      <a:pt x="928668" y="333040"/>
                    </a:cubicBezTo>
                    <a:lnTo>
                      <a:pt x="999119" y="320231"/>
                    </a:lnTo>
                    <a:cubicBezTo>
                      <a:pt x="1011928" y="288208"/>
                      <a:pt x="1127211" y="70451"/>
                      <a:pt x="1306540" y="0"/>
                    </a:cubicBezTo>
                    <a:cubicBezTo>
                      <a:pt x="1306540" y="0"/>
                      <a:pt x="1312945" y="0"/>
                      <a:pt x="1312945" y="0"/>
                    </a:cubicBezTo>
                    <a:cubicBezTo>
                      <a:pt x="1312945" y="0"/>
                      <a:pt x="1312945" y="6405"/>
                      <a:pt x="1312945" y="6405"/>
                    </a:cubicBezTo>
                    <a:cubicBezTo>
                      <a:pt x="1242494" y="153711"/>
                      <a:pt x="1210471" y="307422"/>
                      <a:pt x="1204066" y="339445"/>
                    </a:cubicBezTo>
                    <a:cubicBezTo>
                      <a:pt x="1223280" y="339445"/>
                      <a:pt x="1261708" y="345849"/>
                      <a:pt x="1312945" y="345849"/>
                    </a:cubicBezTo>
                    <a:cubicBezTo>
                      <a:pt x="1357777" y="345849"/>
                      <a:pt x="1396205" y="345849"/>
                      <a:pt x="1428228" y="339445"/>
                    </a:cubicBezTo>
                    <a:cubicBezTo>
                      <a:pt x="1485869" y="134497"/>
                      <a:pt x="1479464" y="51237"/>
                      <a:pt x="1479464" y="44832"/>
                    </a:cubicBezTo>
                    <a:cubicBezTo>
                      <a:pt x="1479464" y="44832"/>
                      <a:pt x="1479464" y="38428"/>
                      <a:pt x="1485869" y="38428"/>
                    </a:cubicBezTo>
                    <a:cubicBezTo>
                      <a:pt x="1485869" y="38428"/>
                      <a:pt x="1492274" y="38428"/>
                      <a:pt x="1492274" y="38428"/>
                    </a:cubicBezTo>
                    <a:cubicBezTo>
                      <a:pt x="1498678" y="44832"/>
                      <a:pt x="1588343" y="211352"/>
                      <a:pt x="1607557" y="339445"/>
                    </a:cubicBezTo>
                    <a:cubicBezTo>
                      <a:pt x="1729244" y="365063"/>
                      <a:pt x="1793290" y="371468"/>
                      <a:pt x="1812504" y="377873"/>
                    </a:cubicBezTo>
                    <a:cubicBezTo>
                      <a:pt x="1818909" y="345849"/>
                      <a:pt x="1850932" y="204948"/>
                      <a:pt x="1812504" y="70451"/>
                    </a:cubicBezTo>
                    <a:cubicBezTo>
                      <a:pt x="1812504" y="70451"/>
                      <a:pt x="1812504" y="64046"/>
                      <a:pt x="1812504" y="64046"/>
                    </a:cubicBezTo>
                    <a:cubicBezTo>
                      <a:pt x="1812504" y="64046"/>
                      <a:pt x="1818909" y="64046"/>
                      <a:pt x="1818909" y="64046"/>
                    </a:cubicBezTo>
                    <a:cubicBezTo>
                      <a:pt x="1972619" y="128092"/>
                      <a:pt x="1985428" y="384277"/>
                      <a:pt x="1985428" y="422705"/>
                    </a:cubicBezTo>
                    <a:lnTo>
                      <a:pt x="2215994" y="473942"/>
                    </a:lnTo>
                    <a:cubicBezTo>
                      <a:pt x="2222399" y="473942"/>
                      <a:pt x="2241613" y="448323"/>
                      <a:pt x="2222399" y="288208"/>
                    </a:cubicBezTo>
                    <a:cubicBezTo>
                      <a:pt x="2222399" y="288208"/>
                      <a:pt x="2222399" y="281803"/>
                      <a:pt x="2228803" y="281803"/>
                    </a:cubicBezTo>
                    <a:cubicBezTo>
                      <a:pt x="2228803" y="281803"/>
                      <a:pt x="2235208" y="281803"/>
                      <a:pt x="2235208" y="281803"/>
                    </a:cubicBezTo>
                    <a:cubicBezTo>
                      <a:pt x="2312064" y="371468"/>
                      <a:pt x="2280040" y="499560"/>
                      <a:pt x="2254422" y="608439"/>
                    </a:cubicBezTo>
                    <a:cubicBezTo>
                      <a:pt x="2248017" y="627653"/>
                      <a:pt x="2254422" y="646867"/>
                      <a:pt x="2260826" y="653271"/>
                    </a:cubicBezTo>
                    <a:cubicBezTo>
                      <a:pt x="2273636" y="666080"/>
                      <a:pt x="2292850" y="659676"/>
                      <a:pt x="2312064" y="640462"/>
                    </a:cubicBezTo>
                    <a:cubicBezTo>
                      <a:pt x="2312064" y="640462"/>
                      <a:pt x="2318468" y="640462"/>
                      <a:pt x="2318468" y="640462"/>
                    </a:cubicBezTo>
                    <a:cubicBezTo>
                      <a:pt x="2318468" y="640462"/>
                      <a:pt x="2324873" y="646867"/>
                      <a:pt x="2324873" y="646867"/>
                    </a:cubicBezTo>
                    <a:cubicBezTo>
                      <a:pt x="2324873" y="666080"/>
                      <a:pt x="2318468" y="678890"/>
                      <a:pt x="2318468" y="698104"/>
                    </a:cubicBezTo>
                    <a:cubicBezTo>
                      <a:pt x="2292850" y="909456"/>
                      <a:pt x="2273636" y="1069572"/>
                      <a:pt x="2388919" y="1197664"/>
                    </a:cubicBezTo>
                    <a:lnTo>
                      <a:pt x="2408133" y="1216878"/>
                    </a:lnTo>
                    <a:cubicBezTo>
                      <a:pt x="2497797" y="1319352"/>
                      <a:pt x="2561843" y="1389803"/>
                      <a:pt x="2600271" y="1460253"/>
                    </a:cubicBezTo>
                    <a:cubicBezTo>
                      <a:pt x="2600271" y="1460253"/>
                      <a:pt x="2600271" y="1460253"/>
                      <a:pt x="2600271" y="1466658"/>
                    </a:cubicBezTo>
                    <a:cubicBezTo>
                      <a:pt x="2600271" y="1473063"/>
                      <a:pt x="2600271" y="1473063"/>
                      <a:pt x="2593866" y="1473063"/>
                    </a:cubicBezTo>
                    <a:cubicBezTo>
                      <a:pt x="2593866" y="1473063"/>
                      <a:pt x="2593866" y="1473063"/>
                      <a:pt x="2587462" y="1473063"/>
                    </a:cubicBezTo>
                    <a:cubicBezTo>
                      <a:pt x="2484988" y="1389803"/>
                      <a:pt x="2376110" y="1293733"/>
                      <a:pt x="2324873" y="1159236"/>
                    </a:cubicBezTo>
                    <a:cubicBezTo>
                      <a:pt x="2324873" y="1159236"/>
                      <a:pt x="2324873" y="1159236"/>
                      <a:pt x="2324873" y="1159236"/>
                    </a:cubicBezTo>
                    <a:cubicBezTo>
                      <a:pt x="2312064" y="1242496"/>
                      <a:pt x="2331277" y="1325756"/>
                      <a:pt x="2344087" y="1409016"/>
                    </a:cubicBezTo>
                    <a:cubicBezTo>
                      <a:pt x="2344087" y="1409016"/>
                      <a:pt x="2344087" y="1409016"/>
                      <a:pt x="2344087" y="1415421"/>
                    </a:cubicBezTo>
                    <a:cubicBezTo>
                      <a:pt x="2344087" y="1421826"/>
                      <a:pt x="2344087" y="1421826"/>
                      <a:pt x="2337682" y="1421826"/>
                    </a:cubicBezTo>
                    <a:lnTo>
                      <a:pt x="2337682" y="1421826"/>
                    </a:lnTo>
                    <a:cubicBezTo>
                      <a:pt x="2337682" y="1421826"/>
                      <a:pt x="2331277" y="1421826"/>
                      <a:pt x="2331277" y="1415421"/>
                    </a:cubicBezTo>
                    <a:cubicBezTo>
                      <a:pt x="2312064" y="1383398"/>
                      <a:pt x="2299254" y="1351375"/>
                      <a:pt x="2280040" y="1325756"/>
                    </a:cubicBezTo>
                    <a:cubicBezTo>
                      <a:pt x="2254422" y="1274519"/>
                      <a:pt x="2228803" y="1229687"/>
                      <a:pt x="2196780" y="1178450"/>
                    </a:cubicBezTo>
                    <a:cubicBezTo>
                      <a:pt x="2196780" y="1178450"/>
                      <a:pt x="2196780" y="1178450"/>
                      <a:pt x="2196780" y="1178450"/>
                    </a:cubicBezTo>
                    <a:cubicBezTo>
                      <a:pt x="2177567" y="1274519"/>
                      <a:pt x="2126330" y="1364184"/>
                      <a:pt x="2043070" y="1453849"/>
                    </a:cubicBezTo>
                    <a:cubicBezTo>
                      <a:pt x="2036665" y="1460253"/>
                      <a:pt x="2023856" y="1473063"/>
                      <a:pt x="2017451" y="1479467"/>
                    </a:cubicBezTo>
                    <a:cubicBezTo>
                      <a:pt x="1972619" y="1524300"/>
                      <a:pt x="1934192" y="1562727"/>
                      <a:pt x="1927787" y="1626774"/>
                    </a:cubicBezTo>
                    <a:cubicBezTo>
                      <a:pt x="1914978" y="1703629"/>
                      <a:pt x="1940596" y="1793294"/>
                      <a:pt x="1985428" y="1876554"/>
                    </a:cubicBezTo>
                    <a:cubicBezTo>
                      <a:pt x="1985428" y="1876554"/>
                      <a:pt x="1985428" y="1882958"/>
                      <a:pt x="1985428" y="1882958"/>
                    </a:cubicBezTo>
                    <a:cubicBezTo>
                      <a:pt x="1985428" y="1882958"/>
                      <a:pt x="1985428" y="1889363"/>
                      <a:pt x="1979024" y="1889363"/>
                    </a:cubicBezTo>
                    <a:lnTo>
                      <a:pt x="1857336" y="1902172"/>
                    </a:lnTo>
                    <a:cubicBezTo>
                      <a:pt x="1857336" y="1902172"/>
                      <a:pt x="1850932" y="1902172"/>
                      <a:pt x="1850932" y="1902172"/>
                    </a:cubicBezTo>
                    <a:cubicBezTo>
                      <a:pt x="1850932" y="1902172"/>
                      <a:pt x="1850932" y="1902172"/>
                      <a:pt x="1850932" y="1895767"/>
                    </a:cubicBezTo>
                    <a:cubicBezTo>
                      <a:pt x="1850932" y="1895767"/>
                      <a:pt x="1838122" y="1761271"/>
                      <a:pt x="1799695" y="1690820"/>
                    </a:cubicBezTo>
                    <a:cubicBezTo>
                      <a:pt x="1818909" y="1825317"/>
                      <a:pt x="1818909" y="1895767"/>
                      <a:pt x="1812504" y="1895767"/>
                    </a:cubicBezTo>
                    <a:cubicBezTo>
                      <a:pt x="1806099" y="1908577"/>
                      <a:pt x="1799695" y="1908577"/>
                      <a:pt x="1799695" y="1908577"/>
                    </a:cubicBezTo>
                    <a:close/>
                    <a:moveTo>
                      <a:pt x="557201" y="1818912"/>
                    </a:moveTo>
                    <a:cubicBezTo>
                      <a:pt x="1056760" y="1882958"/>
                      <a:pt x="1716435" y="1889363"/>
                      <a:pt x="1786886" y="1895767"/>
                    </a:cubicBezTo>
                    <a:cubicBezTo>
                      <a:pt x="1786886" y="1876554"/>
                      <a:pt x="1786886" y="1799698"/>
                      <a:pt x="1767672" y="1671606"/>
                    </a:cubicBezTo>
                    <a:cubicBezTo>
                      <a:pt x="1767672" y="1671606"/>
                      <a:pt x="1767672" y="1665201"/>
                      <a:pt x="1774076" y="1665201"/>
                    </a:cubicBezTo>
                    <a:cubicBezTo>
                      <a:pt x="1774076" y="1665201"/>
                      <a:pt x="1780481" y="1665201"/>
                      <a:pt x="1780481" y="1665201"/>
                    </a:cubicBezTo>
                    <a:cubicBezTo>
                      <a:pt x="1831718" y="1722843"/>
                      <a:pt x="1850932" y="1863744"/>
                      <a:pt x="1850932" y="1895767"/>
                    </a:cubicBezTo>
                    <a:lnTo>
                      <a:pt x="1959810" y="1882958"/>
                    </a:lnTo>
                    <a:cubicBezTo>
                      <a:pt x="1914978" y="1799698"/>
                      <a:pt x="1895764" y="1703629"/>
                      <a:pt x="1902168" y="1633178"/>
                    </a:cubicBezTo>
                    <a:cubicBezTo>
                      <a:pt x="1908573" y="1562727"/>
                      <a:pt x="1953405" y="1524300"/>
                      <a:pt x="1998238" y="1479467"/>
                    </a:cubicBezTo>
                    <a:cubicBezTo>
                      <a:pt x="2004642" y="1473063"/>
                      <a:pt x="2017451" y="1460253"/>
                      <a:pt x="2023856" y="1453849"/>
                    </a:cubicBezTo>
                    <a:cubicBezTo>
                      <a:pt x="2107116" y="1370589"/>
                      <a:pt x="2158353" y="1280924"/>
                      <a:pt x="2177567" y="1184855"/>
                    </a:cubicBezTo>
                    <a:cubicBezTo>
                      <a:pt x="2177567" y="1178450"/>
                      <a:pt x="2183971" y="1172045"/>
                      <a:pt x="2190376" y="1172045"/>
                    </a:cubicBezTo>
                    <a:cubicBezTo>
                      <a:pt x="2196780" y="1172045"/>
                      <a:pt x="2196780" y="1172045"/>
                      <a:pt x="2196780" y="1178450"/>
                    </a:cubicBezTo>
                    <a:cubicBezTo>
                      <a:pt x="2228803" y="1223283"/>
                      <a:pt x="2254422" y="1274519"/>
                      <a:pt x="2280040" y="1325756"/>
                    </a:cubicBezTo>
                    <a:cubicBezTo>
                      <a:pt x="2286445" y="1344970"/>
                      <a:pt x="2299254" y="1357780"/>
                      <a:pt x="2305659" y="1376993"/>
                    </a:cubicBezTo>
                    <a:cubicBezTo>
                      <a:pt x="2292850" y="1306543"/>
                      <a:pt x="2280040" y="1236092"/>
                      <a:pt x="2292850" y="1165641"/>
                    </a:cubicBezTo>
                    <a:cubicBezTo>
                      <a:pt x="2292850" y="1159236"/>
                      <a:pt x="2299254" y="1152832"/>
                      <a:pt x="2305659" y="1152832"/>
                    </a:cubicBezTo>
                    <a:cubicBezTo>
                      <a:pt x="2312064" y="1152832"/>
                      <a:pt x="2312064" y="1152832"/>
                      <a:pt x="2318468" y="1159236"/>
                    </a:cubicBezTo>
                    <a:cubicBezTo>
                      <a:pt x="2363300" y="1280924"/>
                      <a:pt x="2452965" y="1370589"/>
                      <a:pt x="2549034" y="1447444"/>
                    </a:cubicBezTo>
                    <a:cubicBezTo>
                      <a:pt x="2510606" y="1389803"/>
                      <a:pt x="2452965" y="1319352"/>
                      <a:pt x="2376110" y="1236092"/>
                    </a:cubicBezTo>
                    <a:lnTo>
                      <a:pt x="2356896" y="1216878"/>
                    </a:lnTo>
                    <a:cubicBezTo>
                      <a:pt x="2241613" y="1082381"/>
                      <a:pt x="2260826" y="915861"/>
                      <a:pt x="2286445" y="704508"/>
                    </a:cubicBezTo>
                    <a:cubicBezTo>
                      <a:pt x="2286445" y="691699"/>
                      <a:pt x="2286445" y="678890"/>
                      <a:pt x="2292850" y="672485"/>
                    </a:cubicBezTo>
                    <a:cubicBezTo>
                      <a:pt x="2280040" y="678890"/>
                      <a:pt x="2273636" y="685294"/>
                      <a:pt x="2267231" y="685294"/>
                    </a:cubicBezTo>
                    <a:cubicBezTo>
                      <a:pt x="2254422" y="685294"/>
                      <a:pt x="2248017" y="678890"/>
                      <a:pt x="2241613" y="672485"/>
                    </a:cubicBezTo>
                    <a:cubicBezTo>
                      <a:pt x="2228803" y="659676"/>
                      <a:pt x="2228803" y="640462"/>
                      <a:pt x="2235208" y="614844"/>
                    </a:cubicBezTo>
                    <a:cubicBezTo>
                      <a:pt x="2254422" y="525179"/>
                      <a:pt x="2286445" y="409896"/>
                      <a:pt x="2235208" y="326636"/>
                    </a:cubicBezTo>
                    <a:cubicBezTo>
                      <a:pt x="2248017" y="441919"/>
                      <a:pt x="2235208" y="480347"/>
                      <a:pt x="2222399" y="493156"/>
                    </a:cubicBezTo>
                    <a:cubicBezTo>
                      <a:pt x="2222399" y="480347"/>
                      <a:pt x="2215994" y="480347"/>
                      <a:pt x="2215994" y="480347"/>
                    </a:cubicBezTo>
                    <a:lnTo>
                      <a:pt x="1979024" y="422705"/>
                    </a:lnTo>
                    <a:cubicBezTo>
                      <a:pt x="1979024" y="422705"/>
                      <a:pt x="1972619" y="416300"/>
                      <a:pt x="1972619" y="416300"/>
                    </a:cubicBezTo>
                    <a:cubicBezTo>
                      <a:pt x="1972619" y="416300"/>
                      <a:pt x="1966215" y="140902"/>
                      <a:pt x="1825313" y="70451"/>
                    </a:cubicBezTo>
                    <a:cubicBezTo>
                      <a:pt x="1863741" y="224162"/>
                      <a:pt x="1818909" y="371468"/>
                      <a:pt x="1818909" y="377873"/>
                    </a:cubicBezTo>
                    <a:cubicBezTo>
                      <a:pt x="1818909" y="377873"/>
                      <a:pt x="1812504" y="384277"/>
                      <a:pt x="1812504" y="384277"/>
                    </a:cubicBezTo>
                    <a:cubicBezTo>
                      <a:pt x="1812504" y="384277"/>
                      <a:pt x="1748458" y="377873"/>
                      <a:pt x="1594747" y="345849"/>
                    </a:cubicBezTo>
                    <a:cubicBezTo>
                      <a:pt x="1594747" y="345849"/>
                      <a:pt x="1588343" y="345849"/>
                      <a:pt x="1588343" y="339445"/>
                    </a:cubicBezTo>
                    <a:cubicBezTo>
                      <a:pt x="1575533" y="236971"/>
                      <a:pt x="1517892" y="115283"/>
                      <a:pt x="1485869" y="64046"/>
                    </a:cubicBezTo>
                    <a:cubicBezTo>
                      <a:pt x="1485869" y="102474"/>
                      <a:pt x="1473060" y="192139"/>
                      <a:pt x="1428228" y="339445"/>
                    </a:cubicBezTo>
                    <a:cubicBezTo>
                      <a:pt x="1428228" y="339445"/>
                      <a:pt x="1428228" y="345849"/>
                      <a:pt x="1421823" y="345849"/>
                    </a:cubicBezTo>
                    <a:cubicBezTo>
                      <a:pt x="1389800" y="352254"/>
                      <a:pt x="1351372" y="352254"/>
                      <a:pt x="1300135" y="352254"/>
                    </a:cubicBezTo>
                    <a:cubicBezTo>
                      <a:pt x="1236089" y="352254"/>
                      <a:pt x="1184852" y="345849"/>
                      <a:pt x="1184852" y="345849"/>
                    </a:cubicBezTo>
                    <a:cubicBezTo>
                      <a:pt x="1184852" y="345849"/>
                      <a:pt x="1178448" y="345849"/>
                      <a:pt x="1178448" y="345849"/>
                    </a:cubicBezTo>
                    <a:cubicBezTo>
                      <a:pt x="1178448" y="345849"/>
                      <a:pt x="1178448" y="339445"/>
                      <a:pt x="1178448" y="339445"/>
                    </a:cubicBezTo>
                    <a:cubicBezTo>
                      <a:pt x="1178448" y="339445"/>
                      <a:pt x="1210471" y="172925"/>
                      <a:pt x="1287326" y="12809"/>
                    </a:cubicBezTo>
                    <a:cubicBezTo>
                      <a:pt x="1114402" y="96069"/>
                      <a:pt x="999119" y="320231"/>
                      <a:pt x="999119" y="326636"/>
                    </a:cubicBezTo>
                    <a:cubicBezTo>
                      <a:pt x="999119" y="326636"/>
                      <a:pt x="999119" y="333040"/>
                      <a:pt x="992714" y="333040"/>
                    </a:cubicBezTo>
                    <a:lnTo>
                      <a:pt x="915859" y="345849"/>
                    </a:lnTo>
                    <a:cubicBezTo>
                      <a:pt x="915859" y="345849"/>
                      <a:pt x="909454" y="345849"/>
                      <a:pt x="909454" y="345849"/>
                    </a:cubicBezTo>
                    <a:cubicBezTo>
                      <a:pt x="909454" y="345849"/>
                      <a:pt x="909454" y="345849"/>
                      <a:pt x="909454" y="339445"/>
                    </a:cubicBezTo>
                    <a:cubicBezTo>
                      <a:pt x="909454" y="275399"/>
                      <a:pt x="960691" y="134497"/>
                      <a:pt x="979905" y="76855"/>
                    </a:cubicBezTo>
                    <a:cubicBezTo>
                      <a:pt x="941477" y="108879"/>
                      <a:pt x="832599" y="198543"/>
                      <a:pt x="768553" y="365063"/>
                    </a:cubicBezTo>
                    <a:cubicBezTo>
                      <a:pt x="768553" y="365063"/>
                      <a:pt x="762148" y="371468"/>
                      <a:pt x="762148" y="371468"/>
                    </a:cubicBezTo>
                    <a:cubicBezTo>
                      <a:pt x="698102" y="371468"/>
                      <a:pt x="589224" y="409896"/>
                      <a:pt x="589224" y="409896"/>
                    </a:cubicBezTo>
                    <a:cubicBezTo>
                      <a:pt x="589224" y="409896"/>
                      <a:pt x="582819" y="409896"/>
                      <a:pt x="582819" y="409896"/>
                    </a:cubicBezTo>
                    <a:cubicBezTo>
                      <a:pt x="582819" y="409896"/>
                      <a:pt x="582819" y="403491"/>
                      <a:pt x="582819" y="403491"/>
                    </a:cubicBezTo>
                    <a:cubicBezTo>
                      <a:pt x="582819" y="403491"/>
                      <a:pt x="595629" y="294613"/>
                      <a:pt x="659675" y="160116"/>
                    </a:cubicBezTo>
                    <a:cubicBezTo>
                      <a:pt x="493155" y="281803"/>
                      <a:pt x="403490" y="422705"/>
                      <a:pt x="345849" y="505965"/>
                    </a:cubicBezTo>
                    <a:cubicBezTo>
                      <a:pt x="313826" y="557202"/>
                      <a:pt x="294612" y="582820"/>
                      <a:pt x="275398" y="582820"/>
                    </a:cubicBezTo>
                    <a:cubicBezTo>
                      <a:pt x="262589" y="582820"/>
                      <a:pt x="256184" y="570011"/>
                      <a:pt x="249780" y="557202"/>
                    </a:cubicBezTo>
                    <a:cubicBezTo>
                      <a:pt x="230566" y="518774"/>
                      <a:pt x="224161" y="480347"/>
                      <a:pt x="211352" y="435514"/>
                    </a:cubicBezTo>
                    <a:cubicBezTo>
                      <a:pt x="198543" y="602034"/>
                      <a:pt x="243375" y="736531"/>
                      <a:pt x="243375" y="736531"/>
                    </a:cubicBezTo>
                    <a:cubicBezTo>
                      <a:pt x="262589" y="890242"/>
                      <a:pt x="147306" y="1063167"/>
                      <a:pt x="25618" y="1216878"/>
                    </a:cubicBezTo>
                    <a:cubicBezTo>
                      <a:pt x="70451" y="1184855"/>
                      <a:pt x="108878" y="1159236"/>
                      <a:pt x="147306" y="1140022"/>
                    </a:cubicBezTo>
                    <a:cubicBezTo>
                      <a:pt x="160115" y="1133618"/>
                      <a:pt x="166520" y="1127213"/>
                      <a:pt x="179329" y="1120809"/>
                    </a:cubicBezTo>
                    <a:cubicBezTo>
                      <a:pt x="185734" y="1114404"/>
                      <a:pt x="192138" y="1120809"/>
                      <a:pt x="192138" y="1120809"/>
                    </a:cubicBezTo>
                    <a:cubicBezTo>
                      <a:pt x="192138" y="1127213"/>
                      <a:pt x="192138" y="1133618"/>
                      <a:pt x="192138" y="1133618"/>
                    </a:cubicBezTo>
                    <a:cubicBezTo>
                      <a:pt x="179329" y="1184855"/>
                      <a:pt x="172924" y="1242496"/>
                      <a:pt x="172924" y="1300138"/>
                    </a:cubicBezTo>
                    <a:cubicBezTo>
                      <a:pt x="192138" y="1248901"/>
                      <a:pt x="211352" y="1204069"/>
                      <a:pt x="236970" y="1159236"/>
                    </a:cubicBezTo>
                    <a:cubicBezTo>
                      <a:pt x="236970" y="1159236"/>
                      <a:pt x="243375" y="1152832"/>
                      <a:pt x="249780" y="1152832"/>
                    </a:cubicBezTo>
                    <a:cubicBezTo>
                      <a:pt x="256184" y="1152832"/>
                      <a:pt x="256184" y="1152832"/>
                      <a:pt x="256184" y="1159236"/>
                    </a:cubicBezTo>
                    <a:cubicBezTo>
                      <a:pt x="313826" y="1287329"/>
                      <a:pt x="384276" y="1383398"/>
                      <a:pt x="467536" y="1453849"/>
                    </a:cubicBezTo>
                    <a:cubicBezTo>
                      <a:pt x="480346" y="1466658"/>
                      <a:pt x="499559" y="1473063"/>
                      <a:pt x="512369" y="1485872"/>
                    </a:cubicBezTo>
                    <a:cubicBezTo>
                      <a:pt x="570010" y="1524300"/>
                      <a:pt x="634056" y="1569132"/>
                      <a:pt x="634056" y="1652392"/>
                    </a:cubicBezTo>
                    <a:cubicBezTo>
                      <a:pt x="640461" y="1710034"/>
                      <a:pt x="614842" y="1767675"/>
                      <a:pt x="557201" y="1818912"/>
                    </a:cubicBezTo>
                    <a:close/>
                  </a:path>
                </a:pathLst>
              </a:custGeom>
              <a:solidFill>
                <a:srgbClr val="000000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14" name="Graphic 317">
              <a:extLst>
                <a:ext uri="{FF2B5EF4-FFF2-40B4-BE49-F238E27FC236}">
                  <a16:creationId xmlns:a16="http://schemas.microsoft.com/office/drawing/2014/main" id="{71EA30D1-FEF6-46BE-80A0-BD1887325FB2}"/>
                </a:ext>
              </a:extLst>
            </p:cNvPr>
            <p:cNvGrpSpPr/>
            <p:nvPr/>
          </p:nvGrpSpPr>
          <p:grpSpPr>
            <a:xfrm>
              <a:off x="-4352160" y="2437726"/>
              <a:ext cx="2401727" cy="2779860"/>
              <a:chOff x="980827" y="3216139"/>
              <a:chExt cx="2401727" cy="2779860"/>
            </a:xfrm>
            <a:solidFill>
              <a:srgbClr val="F88A71"/>
            </a:solidFill>
          </p:grpSpPr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DFEF68E9-D3B0-4A82-81E0-643E44A31488}"/>
                  </a:ext>
                </a:extLst>
              </p:cNvPr>
              <p:cNvSpPr/>
              <p:nvPr/>
            </p:nvSpPr>
            <p:spPr>
              <a:xfrm>
                <a:off x="993636" y="3216139"/>
                <a:ext cx="2388918" cy="2764057"/>
              </a:xfrm>
              <a:custGeom>
                <a:avLst/>
                <a:gdLst>
                  <a:gd name="connsiteX0" fmla="*/ 2081497 w 2388918"/>
                  <a:gd name="connsiteY0" fmla="*/ 916117 h 2764057"/>
                  <a:gd name="connsiteX1" fmla="*/ 2043070 w 2388918"/>
                  <a:gd name="connsiteY1" fmla="*/ 813643 h 2764057"/>
                  <a:gd name="connsiteX2" fmla="*/ 1818909 w 2388918"/>
                  <a:gd name="connsiteY2" fmla="*/ 275655 h 2764057"/>
                  <a:gd name="connsiteX3" fmla="*/ 1364181 w 2388918"/>
                  <a:gd name="connsiteY3" fmla="*/ 256 h 2764057"/>
                  <a:gd name="connsiteX4" fmla="*/ 896645 w 2388918"/>
                  <a:gd name="connsiteY4" fmla="*/ 256 h 2764057"/>
                  <a:gd name="connsiteX5" fmla="*/ 454727 w 2388918"/>
                  <a:gd name="connsiteY5" fmla="*/ 275655 h 2764057"/>
                  <a:gd name="connsiteX6" fmla="*/ 294612 w 2388918"/>
                  <a:gd name="connsiteY6" fmla="*/ 749596 h 2764057"/>
                  <a:gd name="connsiteX7" fmla="*/ 256184 w 2388918"/>
                  <a:gd name="connsiteY7" fmla="*/ 877689 h 2764057"/>
                  <a:gd name="connsiteX8" fmla="*/ 0 w 2388918"/>
                  <a:gd name="connsiteY8" fmla="*/ 1524556 h 2764057"/>
                  <a:gd name="connsiteX9" fmla="*/ 230566 w 2388918"/>
                  <a:gd name="connsiteY9" fmla="*/ 1607816 h 2764057"/>
                  <a:gd name="connsiteX10" fmla="*/ 403490 w 2388918"/>
                  <a:gd name="connsiteY10" fmla="*/ 1684671 h 2764057"/>
                  <a:gd name="connsiteX11" fmla="*/ 467536 w 2388918"/>
                  <a:gd name="connsiteY11" fmla="*/ 1447700 h 2764057"/>
                  <a:gd name="connsiteX12" fmla="*/ 448323 w 2388918"/>
                  <a:gd name="connsiteY12" fmla="*/ 1742313 h 2764057"/>
                  <a:gd name="connsiteX13" fmla="*/ 294612 w 2388918"/>
                  <a:gd name="connsiteY13" fmla="*/ 2229064 h 2764057"/>
                  <a:gd name="connsiteX14" fmla="*/ 230566 w 2388918"/>
                  <a:gd name="connsiteY14" fmla="*/ 2530081 h 2764057"/>
                  <a:gd name="connsiteX15" fmla="*/ 563605 w 2388918"/>
                  <a:gd name="connsiteY15" fmla="*/ 2632555 h 2764057"/>
                  <a:gd name="connsiteX16" fmla="*/ 947882 w 2388918"/>
                  <a:gd name="connsiteY16" fmla="*/ 2696601 h 2764057"/>
                  <a:gd name="connsiteX17" fmla="*/ 1031142 w 2388918"/>
                  <a:gd name="connsiteY17" fmla="*/ 1889619 h 2764057"/>
                  <a:gd name="connsiteX18" fmla="*/ 1261708 w 2388918"/>
                  <a:gd name="connsiteY18" fmla="*/ 2760647 h 2764057"/>
                  <a:gd name="connsiteX19" fmla="*/ 1979024 w 2388918"/>
                  <a:gd name="connsiteY19" fmla="*/ 2459630 h 2764057"/>
                  <a:gd name="connsiteX20" fmla="*/ 1850932 w 2388918"/>
                  <a:gd name="connsiteY20" fmla="*/ 1870405 h 2764057"/>
                  <a:gd name="connsiteX21" fmla="*/ 2139139 w 2388918"/>
                  <a:gd name="connsiteY21" fmla="*/ 2369965 h 2764057"/>
                  <a:gd name="connsiteX22" fmla="*/ 2222399 w 2388918"/>
                  <a:gd name="connsiteY22" fmla="*/ 2357156 h 2764057"/>
                  <a:gd name="connsiteX23" fmla="*/ 1882955 w 2388918"/>
                  <a:gd name="connsiteY23" fmla="*/ 1556579 h 2764057"/>
                  <a:gd name="connsiteX24" fmla="*/ 1940596 w 2388918"/>
                  <a:gd name="connsiteY24" fmla="*/ 1646243 h 2764057"/>
                  <a:gd name="connsiteX25" fmla="*/ 2145544 w 2388918"/>
                  <a:gd name="connsiteY25" fmla="*/ 1466914 h 2764057"/>
                  <a:gd name="connsiteX26" fmla="*/ 2388919 w 2388918"/>
                  <a:gd name="connsiteY26" fmla="*/ 1498937 h 2764057"/>
                  <a:gd name="connsiteX27" fmla="*/ 2081497 w 2388918"/>
                  <a:gd name="connsiteY27" fmla="*/ 916117 h 2764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8918" h="2764057">
                    <a:moveTo>
                      <a:pt x="2081497" y="916117"/>
                    </a:moveTo>
                    <a:cubicBezTo>
                      <a:pt x="2087902" y="890498"/>
                      <a:pt x="2113520" y="852070"/>
                      <a:pt x="2043070" y="813643"/>
                    </a:cubicBezTo>
                    <a:cubicBezTo>
                      <a:pt x="1947001" y="659932"/>
                      <a:pt x="1889359" y="403747"/>
                      <a:pt x="1818909" y="275655"/>
                    </a:cubicBezTo>
                    <a:cubicBezTo>
                      <a:pt x="1748458" y="147562"/>
                      <a:pt x="1537106" y="19470"/>
                      <a:pt x="1364181" y="256"/>
                    </a:cubicBezTo>
                    <a:lnTo>
                      <a:pt x="896645" y="256"/>
                    </a:lnTo>
                    <a:cubicBezTo>
                      <a:pt x="896645" y="256"/>
                      <a:pt x="608438" y="-18958"/>
                      <a:pt x="454727" y="275655"/>
                    </a:cubicBezTo>
                    <a:cubicBezTo>
                      <a:pt x="345849" y="499816"/>
                      <a:pt x="294612" y="749596"/>
                      <a:pt x="294612" y="749596"/>
                    </a:cubicBezTo>
                    <a:cubicBezTo>
                      <a:pt x="294612" y="749596"/>
                      <a:pt x="192138" y="800833"/>
                      <a:pt x="256184" y="877689"/>
                    </a:cubicBezTo>
                    <a:cubicBezTo>
                      <a:pt x="192138" y="1024995"/>
                      <a:pt x="51237" y="1390058"/>
                      <a:pt x="0" y="1524556"/>
                    </a:cubicBezTo>
                    <a:cubicBezTo>
                      <a:pt x="102474" y="1486128"/>
                      <a:pt x="179329" y="1556579"/>
                      <a:pt x="230566" y="1607816"/>
                    </a:cubicBezTo>
                    <a:cubicBezTo>
                      <a:pt x="281803" y="1659053"/>
                      <a:pt x="339444" y="1697480"/>
                      <a:pt x="403490" y="1684671"/>
                    </a:cubicBezTo>
                    <a:cubicBezTo>
                      <a:pt x="454727" y="1492533"/>
                      <a:pt x="467536" y="1447700"/>
                      <a:pt x="467536" y="1447700"/>
                    </a:cubicBezTo>
                    <a:cubicBezTo>
                      <a:pt x="467536" y="1447700"/>
                      <a:pt x="486750" y="1595006"/>
                      <a:pt x="448323" y="1742313"/>
                    </a:cubicBezTo>
                    <a:cubicBezTo>
                      <a:pt x="384276" y="1972879"/>
                      <a:pt x="358658" y="2081757"/>
                      <a:pt x="294612" y="2229064"/>
                    </a:cubicBezTo>
                    <a:cubicBezTo>
                      <a:pt x="230566" y="2376370"/>
                      <a:pt x="230566" y="2530081"/>
                      <a:pt x="230566" y="2530081"/>
                    </a:cubicBezTo>
                    <a:cubicBezTo>
                      <a:pt x="230566" y="2530081"/>
                      <a:pt x="397086" y="2542890"/>
                      <a:pt x="563605" y="2632555"/>
                    </a:cubicBezTo>
                    <a:cubicBezTo>
                      <a:pt x="730125" y="2722219"/>
                      <a:pt x="947882" y="2696601"/>
                      <a:pt x="947882" y="2696601"/>
                    </a:cubicBezTo>
                    <a:cubicBezTo>
                      <a:pt x="947882" y="2696601"/>
                      <a:pt x="979905" y="2100971"/>
                      <a:pt x="1031142" y="1889619"/>
                    </a:cubicBezTo>
                    <a:cubicBezTo>
                      <a:pt x="1114402" y="2280301"/>
                      <a:pt x="1261708" y="2760647"/>
                      <a:pt x="1261708" y="2760647"/>
                    </a:cubicBezTo>
                    <a:cubicBezTo>
                      <a:pt x="1261708" y="2760647"/>
                      <a:pt x="1793290" y="2818289"/>
                      <a:pt x="1979024" y="2459630"/>
                    </a:cubicBezTo>
                    <a:cubicBezTo>
                      <a:pt x="1914978" y="2248277"/>
                      <a:pt x="1850932" y="1870405"/>
                      <a:pt x="1850932" y="1870405"/>
                    </a:cubicBezTo>
                    <a:cubicBezTo>
                      <a:pt x="1850932" y="1870405"/>
                      <a:pt x="2036665" y="2229064"/>
                      <a:pt x="2139139" y="2369965"/>
                    </a:cubicBezTo>
                    <a:cubicBezTo>
                      <a:pt x="2171162" y="2414798"/>
                      <a:pt x="2222399" y="2357156"/>
                      <a:pt x="2222399" y="2357156"/>
                    </a:cubicBezTo>
                    <a:lnTo>
                      <a:pt x="1882955" y="1556579"/>
                    </a:lnTo>
                    <a:lnTo>
                      <a:pt x="1940596" y="1646243"/>
                    </a:lnTo>
                    <a:cubicBezTo>
                      <a:pt x="1940596" y="1646243"/>
                      <a:pt x="1966215" y="1524556"/>
                      <a:pt x="2145544" y="1466914"/>
                    </a:cubicBezTo>
                    <a:cubicBezTo>
                      <a:pt x="2260827" y="1434891"/>
                      <a:pt x="2388919" y="1498937"/>
                      <a:pt x="2388919" y="1498937"/>
                    </a:cubicBezTo>
                    <a:cubicBezTo>
                      <a:pt x="2190376" y="1204325"/>
                      <a:pt x="2068688" y="948140"/>
                      <a:pt x="2081497" y="916117"/>
                    </a:cubicBezTo>
                    <a:close/>
                  </a:path>
                </a:pathLst>
              </a:custGeom>
              <a:grpFill/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D4C4B038-FE27-4BC6-B3B5-ED198602BE23}"/>
                  </a:ext>
                </a:extLst>
              </p:cNvPr>
              <p:cNvSpPr/>
              <p:nvPr/>
            </p:nvSpPr>
            <p:spPr>
              <a:xfrm>
                <a:off x="980827" y="3216395"/>
                <a:ext cx="2395323" cy="2779605"/>
              </a:xfrm>
              <a:custGeom>
                <a:avLst/>
                <a:gdLst>
                  <a:gd name="connsiteX0" fmla="*/ 1344968 w 2395323"/>
                  <a:gd name="connsiteY0" fmla="*/ 2779605 h 2779605"/>
                  <a:gd name="connsiteX1" fmla="*/ 1261708 w 2395323"/>
                  <a:gd name="connsiteY1" fmla="*/ 2773201 h 2779605"/>
                  <a:gd name="connsiteX2" fmla="*/ 1255303 w 2395323"/>
                  <a:gd name="connsiteY2" fmla="*/ 2766796 h 2779605"/>
                  <a:gd name="connsiteX3" fmla="*/ 1031142 w 2395323"/>
                  <a:gd name="connsiteY3" fmla="*/ 1927791 h 2779605"/>
                  <a:gd name="connsiteX4" fmla="*/ 954287 w 2395323"/>
                  <a:gd name="connsiteY4" fmla="*/ 2702750 h 2779605"/>
                  <a:gd name="connsiteX5" fmla="*/ 947882 w 2395323"/>
                  <a:gd name="connsiteY5" fmla="*/ 2709155 h 2779605"/>
                  <a:gd name="connsiteX6" fmla="*/ 871027 w 2395323"/>
                  <a:gd name="connsiteY6" fmla="*/ 2715559 h 2779605"/>
                  <a:gd name="connsiteX7" fmla="*/ 563606 w 2395323"/>
                  <a:gd name="connsiteY7" fmla="*/ 2645108 h 2779605"/>
                  <a:gd name="connsiteX8" fmla="*/ 236971 w 2395323"/>
                  <a:gd name="connsiteY8" fmla="*/ 2542635 h 2779605"/>
                  <a:gd name="connsiteX9" fmla="*/ 230566 w 2395323"/>
                  <a:gd name="connsiteY9" fmla="*/ 2536230 h 2779605"/>
                  <a:gd name="connsiteX10" fmla="*/ 294612 w 2395323"/>
                  <a:gd name="connsiteY10" fmla="*/ 2228808 h 2779605"/>
                  <a:gd name="connsiteX11" fmla="*/ 397086 w 2395323"/>
                  <a:gd name="connsiteY11" fmla="*/ 1914982 h 2779605"/>
                  <a:gd name="connsiteX12" fmla="*/ 441918 w 2395323"/>
                  <a:gd name="connsiteY12" fmla="*/ 1748462 h 2779605"/>
                  <a:gd name="connsiteX13" fmla="*/ 467536 w 2395323"/>
                  <a:gd name="connsiteY13" fmla="*/ 1492277 h 2779605"/>
                  <a:gd name="connsiteX14" fmla="*/ 416299 w 2395323"/>
                  <a:gd name="connsiteY14" fmla="*/ 1690820 h 2779605"/>
                  <a:gd name="connsiteX15" fmla="*/ 409895 w 2395323"/>
                  <a:gd name="connsiteY15" fmla="*/ 1697224 h 2779605"/>
                  <a:gd name="connsiteX16" fmla="*/ 230566 w 2395323"/>
                  <a:gd name="connsiteY16" fmla="*/ 1620369 h 2779605"/>
                  <a:gd name="connsiteX17" fmla="*/ 64046 w 2395323"/>
                  <a:gd name="connsiteY17" fmla="*/ 1524300 h 2779605"/>
                  <a:gd name="connsiteX18" fmla="*/ 6405 w 2395323"/>
                  <a:gd name="connsiteY18" fmla="*/ 1537109 h 2779605"/>
                  <a:gd name="connsiteX19" fmla="*/ 0 w 2395323"/>
                  <a:gd name="connsiteY19" fmla="*/ 1537109 h 2779605"/>
                  <a:gd name="connsiteX20" fmla="*/ 0 w 2395323"/>
                  <a:gd name="connsiteY20" fmla="*/ 1530704 h 2779605"/>
                  <a:gd name="connsiteX21" fmla="*/ 76855 w 2395323"/>
                  <a:gd name="connsiteY21" fmla="*/ 1338566 h 2779605"/>
                  <a:gd name="connsiteX22" fmla="*/ 256184 w 2395323"/>
                  <a:gd name="connsiteY22" fmla="*/ 890242 h 2779605"/>
                  <a:gd name="connsiteX23" fmla="*/ 236971 w 2395323"/>
                  <a:gd name="connsiteY23" fmla="*/ 826196 h 2779605"/>
                  <a:gd name="connsiteX24" fmla="*/ 294612 w 2395323"/>
                  <a:gd name="connsiteY24" fmla="*/ 762150 h 2779605"/>
                  <a:gd name="connsiteX25" fmla="*/ 454727 w 2395323"/>
                  <a:gd name="connsiteY25" fmla="*/ 288208 h 2779605"/>
                  <a:gd name="connsiteX26" fmla="*/ 890240 w 2395323"/>
                  <a:gd name="connsiteY26" fmla="*/ 6405 h 2779605"/>
                  <a:gd name="connsiteX27" fmla="*/ 903050 w 2395323"/>
                  <a:gd name="connsiteY27" fmla="*/ 6405 h 2779605"/>
                  <a:gd name="connsiteX28" fmla="*/ 1370586 w 2395323"/>
                  <a:gd name="connsiteY28" fmla="*/ 6405 h 2779605"/>
                  <a:gd name="connsiteX29" fmla="*/ 1831718 w 2395323"/>
                  <a:gd name="connsiteY29" fmla="*/ 281803 h 2779605"/>
                  <a:gd name="connsiteX30" fmla="*/ 1927787 w 2395323"/>
                  <a:gd name="connsiteY30" fmla="*/ 512370 h 2779605"/>
                  <a:gd name="connsiteX31" fmla="*/ 2055879 w 2395323"/>
                  <a:gd name="connsiteY31" fmla="*/ 813387 h 2779605"/>
                  <a:gd name="connsiteX32" fmla="*/ 2100711 w 2395323"/>
                  <a:gd name="connsiteY32" fmla="*/ 909456 h 2779605"/>
                  <a:gd name="connsiteX33" fmla="*/ 2094307 w 2395323"/>
                  <a:gd name="connsiteY33" fmla="*/ 922265 h 2779605"/>
                  <a:gd name="connsiteX34" fmla="*/ 2395323 w 2395323"/>
                  <a:gd name="connsiteY34" fmla="*/ 1498681 h 2779605"/>
                  <a:gd name="connsiteX35" fmla="*/ 2395323 w 2395323"/>
                  <a:gd name="connsiteY35" fmla="*/ 1505086 h 2779605"/>
                  <a:gd name="connsiteX36" fmla="*/ 2388919 w 2395323"/>
                  <a:gd name="connsiteY36" fmla="*/ 1505086 h 2779605"/>
                  <a:gd name="connsiteX37" fmla="*/ 2215994 w 2395323"/>
                  <a:gd name="connsiteY37" fmla="*/ 1466658 h 2779605"/>
                  <a:gd name="connsiteX38" fmla="*/ 2145544 w 2395323"/>
                  <a:gd name="connsiteY38" fmla="*/ 1473063 h 2779605"/>
                  <a:gd name="connsiteX39" fmla="*/ 1947001 w 2395323"/>
                  <a:gd name="connsiteY39" fmla="*/ 1645987 h 2779605"/>
                  <a:gd name="connsiteX40" fmla="*/ 1940596 w 2395323"/>
                  <a:gd name="connsiteY40" fmla="*/ 1652392 h 2779605"/>
                  <a:gd name="connsiteX41" fmla="*/ 1934191 w 2395323"/>
                  <a:gd name="connsiteY41" fmla="*/ 1652392 h 2779605"/>
                  <a:gd name="connsiteX42" fmla="*/ 1927787 w 2395323"/>
                  <a:gd name="connsiteY42" fmla="*/ 1633178 h 2779605"/>
                  <a:gd name="connsiteX43" fmla="*/ 2235208 w 2395323"/>
                  <a:gd name="connsiteY43" fmla="*/ 2356900 h 2779605"/>
                  <a:gd name="connsiteX44" fmla="*/ 2235208 w 2395323"/>
                  <a:gd name="connsiteY44" fmla="*/ 2363305 h 2779605"/>
                  <a:gd name="connsiteX45" fmla="*/ 2177567 w 2395323"/>
                  <a:gd name="connsiteY45" fmla="*/ 2395328 h 2779605"/>
                  <a:gd name="connsiteX46" fmla="*/ 2139139 w 2395323"/>
                  <a:gd name="connsiteY46" fmla="*/ 2376114 h 2779605"/>
                  <a:gd name="connsiteX47" fmla="*/ 1870145 w 2395323"/>
                  <a:gd name="connsiteY47" fmla="*/ 1914982 h 2779605"/>
                  <a:gd name="connsiteX48" fmla="*/ 1991833 w 2395323"/>
                  <a:gd name="connsiteY48" fmla="*/ 2465779 h 2779605"/>
                  <a:gd name="connsiteX49" fmla="*/ 1991833 w 2395323"/>
                  <a:gd name="connsiteY49" fmla="*/ 2472183 h 2779605"/>
                  <a:gd name="connsiteX50" fmla="*/ 1344968 w 2395323"/>
                  <a:gd name="connsiteY50" fmla="*/ 2779605 h 2779605"/>
                  <a:gd name="connsiteX51" fmla="*/ 1268112 w 2395323"/>
                  <a:gd name="connsiteY51" fmla="*/ 2760391 h 2779605"/>
                  <a:gd name="connsiteX52" fmla="*/ 1344968 w 2395323"/>
                  <a:gd name="connsiteY52" fmla="*/ 2760391 h 2779605"/>
                  <a:gd name="connsiteX53" fmla="*/ 1979024 w 2395323"/>
                  <a:gd name="connsiteY53" fmla="*/ 2459374 h 2779605"/>
                  <a:gd name="connsiteX54" fmla="*/ 1850932 w 2395323"/>
                  <a:gd name="connsiteY54" fmla="*/ 1870149 h 2779605"/>
                  <a:gd name="connsiteX55" fmla="*/ 1857336 w 2395323"/>
                  <a:gd name="connsiteY55" fmla="*/ 1863744 h 2779605"/>
                  <a:gd name="connsiteX56" fmla="*/ 1863741 w 2395323"/>
                  <a:gd name="connsiteY56" fmla="*/ 1870149 h 2779605"/>
                  <a:gd name="connsiteX57" fmla="*/ 2151948 w 2395323"/>
                  <a:gd name="connsiteY57" fmla="*/ 2363305 h 2779605"/>
                  <a:gd name="connsiteX58" fmla="*/ 2177567 w 2395323"/>
                  <a:gd name="connsiteY58" fmla="*/ 2376114 h 2779605"/>
                  <a:gd name="connsiteX59" fmla="*/ 2222399 w 2395323"/>
                  <a:gd name="connsiteY59" fmla="*/ 2350496 h 2779605"/>
                  <a:gd name="connsiteX60" fmla="*/ 1882955 w 2395323"/>
                  <a:gd name="connsiteY60" fmla="*/ 1556323 h 2779605"/>
                  <a:gd name="connsiteX61" fmla="*/ 1882955 w 2395323"/>
                  <a:gd name="connsiteY61" fmla="*/ 1549918 h 2779605"/>
                  <a:gd name="connsiteX62" fmla="*/ 1889359 w 2395323"/>
                  <a:gd name="connsiteY62" fmla="*/ 1549918 h 2779605"/>
                  <a:gd name="connsiteX63" fmla="*/ 1940596 w 2395323"/>
                  <a:gd name="connsiteY63" fmla="*/ 1626774 h 2779605"/>
                  <a:gd name="connsiteX64" fmla="*/ 2145544 w 2395323"/>
                  <a:gd name="connsiteY64" fmla="*/ 1453849 h 2779605"/>
                  <a:gd name="connsiteX65" fmla="*/ 2215994 w 2395323"/>
                  <a:gd name="connsiteY65" fmla="*/ 1441040 h 2779605"/>
                  <a:gd name="connsiteX66" fmla="*/ 2369705 w 2395323"/>
                  <a:gd name="connsiteY66" fmla="*/ 1473063 h 2779605"/>
                  <a:gd name="connsiteX67" fmla="*/ 2081498 w 2395323"/>
                  <a:gd name="connsiteY67" fmla="*/ 903052 h 2779605"/>
                  <a:gd name="connsiteX68" fmla="*/ 2087902 w 2395323"/>
                  <a:gd name="connsiteY68" fmla="*/ 890242 h 2779605"/>
                  <a:gd name="connsiteX69" fmla="*/ 2049475 w 2395323"/>
                  <a:gd name="connsiteY69" fmla="*/ 806982 h 2779605"/>
                  <a:gd name="connsiteX70" fmla="*/ 2049475 w 2395323"/>
                  <a:gd name="connsiteY70" fmla="*/ 806982 h 2779605"/>
                  <a:gd name="connsiteX71" fmla="*/ 1921382 w 2395323"/>
                  <a:gd name="connsiteY71" fmla="*/ 499561 h 2779605"/>
                  <a:gd name="connsiteX72" fmla="*/ 1825313 w 2395323"/>
                  <a:gd name="connsiteY72" fmla="*/ 268994 h 2779605"/>
                  <a:gd name="connsiteX73" fmla="*/ 1376991 w 2395323"/>
                  <a:gd name="connsiteY73" fmla="*/ 0 h 2779605"/>
                  <a:gd name="connsiteX74" fmla="*/ 909454 w 2395323"/>
                  <a:gd name="connsiteY74" fmla="*/ 0 h 2779605"/>
                  <a:gd name="connsiteX75" fmla="*/ 896645 w 2395323"/>
                  <a:gd name="connsiteY75" fmla="*/ 0 h 2779605"/>
                  <a:gd name="connsiteX76" fmla="*/ 473941 w 2395323"/>
                  <a:gd name="connsiteY76" fmla="*/ 275399 h 2779605"/>
                  <a:gd name="connsiteX77" fmla="*/ 313826 w 2395323"/>
                  <a:gd name="connsiteY77" fmla="*/ 749341 h 2779605"/>
                  <a:gd name="connsiteX78" fmla="*/ 307421 w 2395323"/>
                  <a:gd name="connsiteY78" fmla="*/ 755745 h 2779605"/>
                  <a:gd name="connsiteX79" fmla="*/ 249780 w 2395323"/>
                  <a:gd name="connsiteY79" fmla="*/ 813387 h 2779605"/>
                  <a:gd name="connsiteX80" fmla="*/ 268994 w 2395323"/>
                  <a:gd name="connsiteY80" fmla="*/ 871028 h 2779605"/>
                  <a:gd name="connsiteX81" fmla="*/ 268994 w 2395323"/>
                  <a:gd name="connsiteY81" fmla="*/ 877433 h 2779605"/>
                  <a:gd name="connsiteX82" fmla="*/ 89665 w 2395323"/>
                  <a:gd name="connsiteY82" fmla="*/ 1325756 h 2779605"/>
                  <a:gd name="connsiteX83" fmla="*/ 19214 w 2395323"/>
                  <a:gd name="connsiteY83" fmla="*/ 1505086 h 2779605"/>
                  <a:gd name="connsiteX84" fmla="*/ 64046 w 2395323"/>
                  <a:gd name="connsiteY84" fmla="*/ 1498681 h 2779605"/>
                  <a:gd name="connsiteX85" fmla="*/ 243375 w 2395323"/>
                  <a:gd name="connsiteY85" fmla="*/ 1594751 h 2779605"/>
                  <a:gd name="connsiteX86" fmla="*/ 409895 w 2395323"/>
                  <a:gd name="connsiteY86" fmla="*/ 1671606 h 2779605"/>
                  <a:gd name="connsiteX87" fmla="*/ 473941 w 2395323"/>
                  <a:gd name="connsiteY87" fmla="*/ 1441040 h 2779605"/>
                  <a:gd name="connsiteX88" fmla="*/ 480346 w 2395323"/>
                  <a:gd name="connsiteY88" fmla="*/ 1434635 h 2779605"/>
                  <a:gd name="connsiteX89" fmla="*/ 486750 w 2395323"/>
                  <a:gd name="connsiteY89" fmla="*/ 1441040 h 2779605"/>
                  <a:gd name="connsiteX90" fmla="*/ 467536 w 2395323"/>
                  <a:gd name="connsiteY90" fmla="*/ 1742057 h 2779605"/>
                  <a:gd name="connsiteX91" fmla="*/ 422704 w 2395323"/>
                  <a:gd name="connsiteY91" fmla="*/ 1908577 h 2779605"/>
                  <a:gd name="connsiteX92" fmla="*/ 320230 w 2395323"/>
                  <a:gd name="connsiteY92" fmla="*/ 2222404 h 2779605"/>
                  <a:gd name="connsiteX93" fmla="*/ 256184 w 2395323"/>
                  <a:gd name="connsiteY93" fmla="*/ 2517016 h 2779605"/>
                  <a:gd name="connsiteX94" fmla="*/ 582819 w 2395323"/>
                  <a:gd name="connsiteY94" fmla="*/ 2619490 h 2779605"/>
                  <a:gd name="connsiteX95" fmla="*/ 883836 w 2395323"/>
                  <a:gd name="connsiteY95" fmla="*/ 2683536 h 2779605"/>
                  <a:gd name="connsiteX96" fmla="*/ 954287 w 2395323"/>
                  <a:gd name="connsiteY96" fmla="*/ 2683536 h 2779605"/>
                  <a:gd name="connsiteX97" fmla="*/ 1037546 w 2395323"/>
                  <a:gd name="connsiteY97" fmla="*/ 1882958 h 2779605"/>
                  <a:gd name="connsiteX98" fmla="*/ 1043951 w 2395323"/>
                  <a:gd name="connsiteY98" fmla="*/ 1876554 h 2779605"/>
                  <a:gd name="connsiteX99" fmla="*/ 1043951 w 2395323"/>
                  <a:gd name="connsiteY99" fmla="*/ 1876554 h 2779605"/>
                  <a:gd name="connsiteX100" fmla="*/ 1050356 w 2395323"/>
                  <a:gd name="connsiteY100" fmla="*/ 1882958 h 2779605"/>
                  <a:gd name="connsiteX101" fmla="*/ 1268112 w 2395323"/>
                  <a:gd name="connsiteY101" fmla="*/ 2760391 h 27796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395323" h="2779605">
                    <a:moveTo>
                      <a:pt x="1344968" y="2779605"/>
                    </a:moveTo>
                    <a:cubicBezTo>
                      <a:pt x="1293731" y="2779605"/>
                      <a:pt x="1261708" y="2773201"/>
                      <a:pt x="1261708" y="2773201"/>
                    </a:cubicBezTo>
                    <a:cubicBezTo>
                      <a:pt x="1261708" y="2773201"/>
                      <a:pt x="1255303" y="2773201"/>
                      <a:pt x="1255303" y="2766796"/>
                    </a:cubicBezTo>
                    <a:cubicBezTo>
                      <a:pt x="1255303" y="2760391"/>
                      <a:pt x="1114402" y="2305663"/>
                      <a:pt x="1031142" y="1927791"/>
                    </a:cubicBezTo>
                    <a:cubicBezTo>
                      <a:pt x="986310" y="2158357"/>
                      <a:pt x="954287" y="2696345"/>
                      <a:pt x="954287" y="2702750"/>
                    </a:cubicBezTo>
                    <a:cubicBezTo>
                      <a:pt x="954287" y="2709155"/>
                      <a:pt x="954287" y="2709155"/>
                      <a:pt x="947882" y="2709155"/>
                    </a:cubicBezTo>
                    <a:cubicBezTo>
                      <a:pt x="947882" y="2709155"/>
                      <a:pt x="915859" y="2715559"/>
                      <a:pt x="871027" y="2715559"/>
                    </a:cubicBezTo>
                    <a:cubicBezTo>
                      <a:pt x="787767" y="2715559"/>
                      <a:pt x="666079" y="2702750"/>
                      <a:pt x="563606" y="2645108"/>
                    </a:cubicBezTo>
                    <a:cubicBezTo>
                      <a:pt x="403490" y="2555444"/>
                      <a:pt x="236971" y="2542635"/>
                      <a:pt x="236971" y="2542635"/>
                    </a:cubicBezTo>
                    <a:cubicBezTo>
                      <a:pt x="230566" y="2542635"/>
                      <a:pt x="230566" y="2536230"/>
                      <a:pt x="230566" y="2536230"/>
                    </a:cubicBezTo>
                    <a:cubicBezTo>
                      <a:pt x="230566" y="2536230"/>
                      <a:pt x="230566" y="2376114"/>
                      <a:pt x="294612" y="2228808"/>
                    </a:cubicBezTo>
                    <a:cubicBezTo>
                      <a:pt x="339444" y="2126334"/>
                      <a:pt x="365063" y="2043074"/>
                      <a:pt x="397086" y="1914982"/>
                    </a:cubicBezTo>
                    <a:cubicBezTo>
                      <a:pt x="409895" y="1863744"/>
                      <a:pt x="422704" y="1812508"/>
                      <a:pt x="441918" y="1748462"/>
                    </a:cubicBezTo>
                    <a:cubicBezTo>
                      <a:pt x="473941" y="1645987"/>
                      <a:pt x="467536" y="1543514"/>
                      <a:pt x="467536" y="1492277"/>
                    </a:cubicBezTo>
                    <a:cubicBezTo>
                      <a:pt x="461132" y="1524300"/>
                      <a:pt x="441918" y="1588346"/>
                      <a:pt x="416299" y="1690820"/>
                    </a:cubicBezTo>
                    <a:cubicBezTo>
                      <a:pt x="416299" y="1690820"/>
                      <a:pt x="416299" y="1697224"/>
                      <a:pt x="409895" y="1697224"/>
                    </a:cubicBezTo>
                    <a:cubicBezTo>
                      <a:pt x="352253" y="1710034"/>
                      <a:pt x="294612" y="1684415"/>
                      <a:pt x="230566" y="1620369"/>
                    </a:cubicBezTo>
                    <a:cubicBezTo>
                      <a:pt x="185734" y="1575537"/>
                      <a:pt x="128092" y="1524300"/>
                      <a:pt x="64046" y="1524300"/>
                    </a:cubicBezTo>
                    <a:cubicBezTo>
                      <a:pt x="44832" y="1524300"/>
                      <a:pt x="25618" y="1530704"/>
                      <a:pt x="6405" y="1537109"/>
                    </a:cubicBezTo>
                    <a:cubicBezTo>
                      <a:pt x="6405" y="1537109"/>
                      <a:pt x="0" y="1537109"/>
                      <a:pt x="0" y="1537109"/>
                    </a:cubicBezTo>
                    <a:cubicBezTo>
                      <a:pt x="0" y="1537109"/>
                      <a:pt x="0" y="1530704"/>
                      <a:pt x="0" y="1530704"/>
                    </a:cubicBezTo>
                    <a:cubicBezTo>
                      <a:pt x="19214" y="1485872"/>
                      <a:pt x="44832" y="1415421"/>
                      <a:pt x="76855" y="1338566"/>
                    </a:cubicBezTo>
                    <a:cubicBezTo>
                      <a:pt x="134497" y="1184855"/>
                      <a:pt x="211352" y="992716"/>
                      <a:pt x="256184" y="890242"/>
                    </a:cubicBezTo>
                    <a:cubicBezTo>
                      <a:pt x="236971" y="871028"/>
                      <a:pt x="230566" y="845410"/>
                      <a:pt x="236971" y="826196"/>
                    </a:cubicBezTo>
                    <a:cubicBezTo>
                      <a:pt x="243375" y="787768"/>
                      <a:pt x="281803" y="768554"/>
                      <a:pt x="294612" y="762150"/>
                    </a:cubicBezTo>
                    <a:cubicBezTo>
                      <a:pt x="301017" y="730127"/>
                      <a:pt x="352253" y="499561"/>
                      <a:pt x="454727" y="288208"/>
                    </a:cubicBezTo>
                    <a:cubicBezTo>
                      <a:pt x="589224" y="25619"/>
                      <a:pt x="819790" y="6405"/>
                      <a:pt x="890240" y="6405"/>
                    </a:cubicBezTo>
                    <a:cubicBezTo>
                      <a:pt x="896645" y="6405"/>
                      <a:pt x="903050" y="6405"/>
                      <a:pt x="903050" y="6405"/>
                    </a:cubicBezTo>
                    <a:lnTo>
                      <a:pt x="1370586" y="6405"/>
                    </a:lnTo>
                    <a:cubicBezTo>
                      <a:pt x="1543510" y="19214"/>
                      <a:pt x="1754862" y="153711"/>
                      <a:pt x="1831718" y="281803"/>
                    </a:cubicBezTo>
                    <a:cubicBezTo>
                      <a:pt x="1863741" y="339445"/>
                      <a:pt x="1895764" y="422705"/>
                      <a:pt x="1927787" y="512370"/>
                    </a:cubicBezTo>
                    <a:cubicBezTo>
                      <a:pt x="1966214" y="621248"/>
                      <a:pt x="2004642" y="730127"/>
                      <a:pt x="2055879" y="813387"/>
                    </a:cubicBezTo>
                    <a:cubicBezTo>
                      <a:pt x="2126330" y="851815"/>
                      <a:pt x="2113521" y="883838"/>
                      <a:pt x="2100711" y="909456"/>
                    </a:cubicBezTo>
                    <a:cubicBezTo>
                      <a:pt x="2100711" y="915861"/>
                      <a:pt x="2100711" y="915861"/>
                      <a:pt x="2094307" y="922265"/>
                    </a:cubicBezTo>
                    <a:cubicBezTo>
                      <a:pt x="2087902" y="947884"/>
                      <a:pt x="2196781" y="1184855"/>
                      <a:pt x="2395323" y="1498681"/>
                    </a:cubicBezTo>
                    <a:cubicBezTo>
                      <a:pt x="2395323" y="1498681"/>
                      <a:pt x="2395323" y="1505086"/>
                      <a:pt x="2395323" y="1505086"/>
                    </a:cubicBezTo>
                    <a:cubicBezTo>
                      <a:pt x="2395323" y="1505086"/>
                      <a:pt x="2388919" y="1505086"/>
                      <a:pt x="2388919" y="1505086"/>
                    </a:cubicBezTo>
                    <a:cubicBezTo>
                      <a:pt x="2388919" y="1505086"/>
                      <a:pt x="2305659" y="1466658"/>
                      <a:pt x="2215994" y="1466658"/>
                    </a:cubicBezTo>
                    <a:cubicBezTo>
                      <a:pt x="2190376" y="1466658"/>
                      <a:pt x="2171162" y="1466658"/>
                      <a:pt x="2145544" y="1473063"/>
                    </a:cubicBezTo>
                    <a:cubicBezTo>
                      <a:pt x="1972619" y="1530704"/>
                      <a:pt x="1947001" y="1645987"/>
                      <a:pt x="1947001" y="1645987"/>
                    </a:cubicBezTo>
                    <a:cubicBezTo>
                      <a:pt x="1947001" y="1645987"/>
                      <a:pt x="1947001" y="1652392"/>
                      <a:pt x="1940596" y="1652392"/>
                    </a:cubicBezTo>
                    <a:cubicBezTo>
                      <a:pt x="1940596" y="1652392"/>
                      <a:pt x="1934191" y="1652392"/>
                      <a:pt x="1934191" y="1652392"/>
                    </a:cubicBezTo>
                    <a:lnTo>
                      <a:pt x="1927787" y="1633178"/>
                    </a:lnTo>
                    <a:lnTo>
                      <a:pt x="2235208" y="2356900"/>
                    </a:lnTo>
                    <a:cubicBezTo>
                      <a:pt x="2235208" y="2356900"/>
                      <a:pt x="2235208" y="2363305"/>
                      <a:pt x="2235208" y="2363305"/>
                    </a:cubicBezTo>
                    <a:cubicBezTo>
                      <a:pt x="2235208" y="2363305"/>
                      <a:pt x="2203185" y="2395328"/>
                      <a:pt x="2177567" y="2395328"/>
                    </a:cubicBezTo>
                    <a:cubicBezTo>
                      <a:pt x="2164758" y="2395328"/>
                      <a:pt x="2151948" y="2388924"/>
                      <a:pt x="2139139" y="2376114"/>
                    </a:cubicBezTo>
                    <a:cubicBezTo>
                      <a:pt x="2055879" y="2267236"/>
                      <a:pt x="1921382" y="2017455"/>
                      <a:pt x="1870145" y="1914982"/>
                    </a:cubicBezTo>
                    <a:cubicBezTo>
                      <a:pt x="1889359" y="2023860"/>
                      <a:pt x="1940596" y="2299259"/>
                      <a:pt x="1991833" y="2465779"/>
                    </a:cubicBezTo>
                    <a:cubicBezTo>
                      <a:pt x="1991833" y="2465779"/>
                      <a:pt x="1991833" y="2472183"/>
                      <a:pt x="1991833" y="2472183"/>
                    </a:cubicBezTo>
                    <a:cubicBezTo>
                      <a:pt x="1838122" y="2747582"/>
                      <a:pt x="1492274" y="2779605"/>
                      <a:pt x="1344968" y="2779605"/>
                    </a:cubicBezTo>
                    <a:close/>
                    <a:moveTo>
                      <a:pt x="1268112" y="2760391"/>
                    </a:moveTo>
                    <a:cubicBezTo>
                      <a:pt x="1280922" y="2760391"/>
                      <a:pt x="1306540" y="2760391"/>
                      <a:pt x="1344968" y="2760391"/>
                    </a:cubicBezTo>
                    <a:cubicBezTo>
                      <a:pt x="1485869" y="2760391"/>
                      <a:pt x="1831718" y="2728368"/>
                      <a:pt x="1979024" y="2459374"/>
                    </a:cubicBezTo>
                    <a:cubicBezTo>
                      <a:pt x="1914978" y="2248022"/>
                      <a:pt x="1850932" y="1870149"/>
                      <a:pt x="1850932" y="1870149"/>
                    </a:cubicBezTo>
                    <a:cubicBezTo>
                      <a:pt x="1850932" y="1863744"/>
                      <a:pt x="1850932" y="1863744"/>
                      <a:pt x="1857336" y="1863744"/>
                    </a:cubicBezTo>
                    <a:cubicBezTo>
                      <a:pt x="1857336" y="1863744"/>
                      <a:pt x="1863741" y="1863744"/>
                      <a:pt x="1863741" y="1870149"/>
                    </a:cubicBezTo>
                    <a:cubicBezTo>
                      <a:pt x="1863741" y="1876554"/>
                      <a:pt x="2049475" y="2235213"/>
                      <a:pt x="2151948" y="2363305"/>
                    </a:cubicBezTo>
                    <a:cubicBezTo>
                      <a:pt x="2158353" y="2376114"/>
                      <a:pt x="2164758" y="2376114"/>
                      <a:pt x="2177567" y="2376114"/>
                    </a:cubicBezTo>
                    <a:cubicBezTo>
                      <a:pt x="2196781" y="2376114"/>
                      <a:pt x="2215994" y="2356900"/>
                      <a:pt x="2222399" y="2350496"/>
                    </a:cubicBezTo>
                    <a:lnTo>
                      <a:pt x="1882955" y="1556323"/>
                    </a:lnTo>
                    <a:cubicBezTo>
                      <a:pt x="1882955" y="1549918"/>
                      <a:pt x="1882955" y="1549918"/>
                      <a:pt x="1882955" y="1549918"/>
                    </a:cubicBezTo>
                    <a:cubicBezTo>
                      <a:pt x="1882955" y="1549918"/>
                      <a:pt x="1889359" y="1549918"/>
                      <a:pt x="1889359" y="1549918"/>
                    </a:cubicBezTo>
                    <a:lnTo>
                      <a:pt x="1940596" y="1626774"/>
                    </a:lnTo>
                    <a:cubicBezTo>
                      <a:pt x="1953405" y="1594751"/>
                      <a:pt x="1998238" y="1505086"/>
                      <a:pt x="2145544" y="1453849"/>
                    </a:cubicBezTo>
                    <a:cubicBezTo>
                      <a:pt x="2164758" y="1447444"/>
                      <a:pt x="2190376" y="1441040"/>
                      <a:pt x="2215994" y="1441040"/>
                    </a:cubicBezTo>
                    <a:cubicBezTo>
                      <a:pt x="2280040" y="1441040"/>
                      <a:pt x="2344086" y="1460254"/>
                      <a:pt x="2369705" y="1473063"/>
                    </a:cubicBezTo>
                    <a:cubicBezTo>
                      <a:pt x="2190376" y="1191260"/>
                      <a:pt x="2068688" y="935075"/>
                      <a:pt x="2081498" y="903052"/>
                    </a:cubicBezTo>
                    <a:cubicBezTo>
                      <a:pt x="2081498" y="896647"/>
                      <a:pt x="2081498" y="896647"/>
                      <a:pt x="2087902" y="890242"/>
                    </a:cubicBezTo>
                    <a:cubicBezTo>
                      <a:pt x="2100711" y="864624"/>
                      <a:pt x="2107116" y="839005"/>
                      <a:pt x="2049475" y="806982"/>
                    </a:cubicBezTo>
                    <a:cubicBezTo>
                      <a:pt x="2049475" y="806982"/>
                      <a:pt x="2049475" y="806982"/>
                      <a:pt x="2049475" y="806982"/>
                    </a:cubicBezTo>
                    <a:cubicBezTo>
                      <a:pt x="1998238" y="723722"/>
                      <a:pt x="1959810" y="608439"/>
                      <a:pt x="1921382" y="499561"/>
                    </a:cubicBezTo>
                    <a:cubicBezTo>
                      <a:pt x="1889359" y="409896"/>
                      <a:pt x="1857336" y="326636"/>
                      <a:pt x="1825313" y="268994"/>
                    </a:cubicBezTo>
                    <a:cubicBezTo>
                      <a:pt x="1748458" y="140902"/>
                      <a:pt x="1537106" y="12809"/>
                      <a:pt x="1376991" y="0"/>
                    </a:cubicBezTo>
                    <a:lnTo>
                      <a:pt x="909454" y="0"/>
                    </a:lnTo>
                    <a:cubicBezTo>
                      <a:pt x="909454" y="0"/>
                      <a:pt x="903050" y="0"/>
                      <a:pt x="896645" y="0"/>
                    </a:cubicBezTo>
                    <a:cubicBezTo>
                      <a:pt x="832599" y="0"/>
                      <a:pt x="602033" y="19214"/>
                      <a:pt x="473941" y="275399"/>
                    </a:cubicBezTo>
                    <a:cubicBezTo>
                      <a:pt x="365063" y="499561"/>
                      <a:pt x="313826" y="749341"/>
                      <a:pt x="313826" y="749341"/>
                    </a:cubicBezTo>
                    <a:cubicBezTo>
                      <a:pt x="313826" y="749341"/>
                      <a:pt x="313826" y="755745"/>
                      <a:pt x="307421" y="755745"/>
                    </a:cubicBezTo>
                    <a:cubicBezTo>
                      <a:pt x="307421" y="755745"/>
                      <a:pt x="262589" y="774959"/>
                      <a:pt x="249780" y="813387"/>
                    </a:cubicBezTo>
                    <a:cubicBezTo>
                      <a:pt x="243375" y="832601"/>
                      <a:pt x="256184" y="851815"/>
                      <a:pt x="268994" y="871028"/>
                    </a:cubicBezTo>
                    <a:cubicBezTo>
                      <a:pt x="268994" y="871028"/>
                      <a:pt x="268994" y="877433"/>
                      <a:pt x="268994" y="877433"/>
                    </a:cubicBezTo>
                    <a:cubicBezTo>
                      <a:pt x="224161" y="973502"/>
                      <a:pt x="147306" y="1172046"/>
                      <a:pt x="89665" y="1325756"/>
                    </a:cubicBezTo>
                    <a:cubicBezTo>
                      <a:pt x="64046" y="1396207"/>
                      <a:pt x="38428" y="1460254"/>
                      <a:pt x="19214" y="1505086"/>
                    </a:cubicBezTo>
                    <a:cubicBezTo>
                      <a:pt x="38428" y="1498681"/>
                      <a:pt x="51237" y="1498681"/>
                      <a:pt x="64046" y="1498681"/>
                    </a:cubicBezTo>
                    <a:cubicBezTo>
                      <a:pt x="134497" y="1498681"/>
                      <a:pt x="192138" y="1549918"/>
                      <a:pt x="243375" y="1594751"/>
                    </a:cubicBezTo>
                    <a:cubicBezTo>
                      <a:pt x="307421" y="1658797"/>
                      <a:pt x="358658" y="1678011"/>
                      <a:pt x="409895" y="1671606"/>
                    </a:cubicBezTo>
                    <a:cubicBezTo>
                      <a:pt x="461132" y="1479467"/>
                      <a:pt x="473941" y="1441040"/>
                      <a:pt x="473941" y="1441040"/>
                    </a:cubicBezTo>
                    <a:cubicBezTo>
                      <a:pt x="473941" y="1441040"/>
                      <a:pt x="480346" y="1434635"/>
                      <a:pt x="480346" y="1434635"/>
                    </a:cubicBezTo>
                    <a:cubicBezTo>
                      <a:pt x="480346" y="1434635"/>
                      <a:pt x="486750" y="1434635"/>
                      <a:pt x="486750" y="1441040"/>
                    </a:cubicBezTo>
                    <a:cubicBezTo>
                      <a:pt x="486750" y="1441040"/>
                      <a:pt x="505964" y="1594751"/>
                      <a:pt x="467536" y="1742057"/>
                    </a:cubicBezTo>
                    <a:cubicBezTo>
                      <a:pt x="448323" y="1806103"/>
                      <a:pt x="435513" y="1863744"/>
                      <a:pt x="422704" y="1908577"/>
                    </a:cubicBezTo>
                    <a:cubicBezTo>
                      <a:pt x="390681" y="2030265"/>
                      <a:pt x="365063" y="2119929"/>
                      <a:pt x="320230" y="2222404"/>
                    </a:cubicBezTo>
                    <a:cubicBezTo>
                      <a:pt x="262589" y="2350496"/>
                      <a:pt x="256184" y="2484993"/>
                      <a:pt x="256184" y="2517016"/>
                    </a:cubicBezTo>
                    <a:cubicBezTo>
                      <a:pt x="288207" y="2523421"/>
                      <a:pt x="435513" y="2542635"/>
                      <a:pt x="582819" y="2619490"/>
                    </a:cubicBezTo>
                    <a:cubicBezTo>
                      <a:pt x="685293" y="2677131"/>
                      <a:pt x="800576" y="2683536"/>
                      <a:pt x="883836" y="2683536"/>
                    </a:cubicBezTo>
                    <a:cubicBezTo>
                      <a:pt x="915859" y="2683536"/>
                      <a:pt x="941477" y="2683536"/>
                      <a:pt x="954287" y="2683536"/>
                    </a:cubicBezTo>
                    <a:cubicBezTo>
                      <a:pt x="960691" y="2619490"/>
                      <a:pt x="992714" y="2081502"/>
                      <a:pt x="1037546" y="1882958"/>
                    </a:cubicBezTo>
                    <a:cubicBezTo>
                      <a:pt x="1037546" y="1876554"/>
                      <a:pt x="1043951" y="1876554"/>
                      <a:pt x="1043951" y="1876554"/>
                    </a:cubicBezTo>
                    <a:lnTo>
                      <a:pt x="1043951" y="1876554"/>
                    </a:lnTo>
                    <a:cubicBezTo>
                      <a:pt x="1043951" y="1876554"/>
                      <a:pt x="1050356" y="1876554"/>
                      <a:pt x="1050356" y="1882958"/>
                    </a:cubicBezTo>
                    <a:cubicBezTo>
                      <a:pt x="1120806" y="2260831"/>
                      <a:pt x="1255303" y="2709155"/>
                      <a:pt x="1268112" y="2760391"/>
                    </a:cubicBezTo>
                    <a:close/>
                  </a:path>
                </a:pathLst>
              </a:custGeom>
              <a:grpFill/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A5444ED4-E0DC-4421-AA95-BE62C3384FA1}"/>
                </a:ext>
              </a:extLst>
            </p:cNvPr>
            <p:cNvSpPr/>
            <p:nvPr/>
          </p:nvSpPr>
          <p:spPr>
            <a:xfrm>
              <a:off x="-3660640" y="2612089"/>
              <a:ext cx="828533" cy="1083678"/>
            </a:xfrm>
            <a:custGeom>
              <a:avLst/>
              <a:gdLst>
                <a:gd name="connsiteX0" fmla="*/ 177 w 828533"/>
                <a:gd name="connsiteY0" fmla="*/ 568829 h 1083678"/>
                <a:gd name="connsiteX1" fmla="*/ 179506 w 828533"/>
                <a:gd name="connsiteY1" fmla="*/ 37246 h 1083678"/>
                <a:gd name="connsiteX2" fmla="*/ 288385 w 828533"/>
                <a:gd name="connsiteY2" fmla="*/ 107696 h 1083678"/>
                <a:gd name="connsiteX3" fmla="*/ 570187 w 828533"/>
                <a:gd name="connsiteY3" fmla="*/ 88482 h 1083678"/>
                <a:gd name="connsiteX4" fmla="*/ 615020 w 828533"/>
                <a:gd name="connsiteY4" fmla="*/ 190956 h 1083678"/>
                <a:gd name="connsiteX5" fmla="*/ 711089 w 828533"/>
                <a:gd name="connsiteY5" fmla="*/ 242193 h 1083678"/>
                <a:gd name="connsiteX6" fmla="*/ 826372 w 828533"/>
                <a:gd name="connsiteY6" fmla="*/ 556020 h 1083678"/>
                <a:gd name="connsiteX7" fmla="*/ 177 w 828533"/>
                <a:gd name="connsiteY7" fmla="*/ 568829 h 1083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28533" h="1083678">
                  <a:moveTo>
                    <a:pt x="177" y="568829"/>
                  </a:moveTo>
                  <a:cubicBezTo>
                    <a:pt x="177" y="568829"/>
                    <a:pt x="-12632" y="344667"/>
                    <a:pt x="179506" y="37246"/>
                  </a:cubicBezTo>
                  <a:cubicBezTo>
                    <a:pt x="237148" y="-39610"/>
                    <a:pt x="237148" y="11627"/>
                    <a:pt x="288385" y="107696"/>
                  </a:cubicBezTo>
                  <a:cubicBezTo>
                    <a:pt x="339621" y="203766"/>
                    <a:pt x="454904" y="216575"/>
                    <a:pt x="570187" y="88482"/>
                  </a:cubicBezTo>
                  <a:cubicBezTo>
                    <a:pt x="685470" y="-39610"/>
                    <a:pt x="691875" y="24436"/>
                    <a:pt x="615020" y="190956"/>
                  </a:cubicBezTo>
                  <a:cubicBezTo>
                    <a:pt x="538164" y="357477"/>
                    <a:pt x="627829" y="312644"/>
                    <a:pt x="711089" y="242193"/>
                  </a:cubicBezTo>
                  <a:cubicBezTo>
                    <a:pt x="794349" y="171742"/>
                    <a:pt x="839181" y="248598"/>
                    <a:pt x="826372" y="556020"/>
                  </a:cubicBezTo>
                  <a:cubicBezTo>
                    <a:pt x="800753" y="1164459"/>
                    <a:pt x="25796" y="1343788"/>
                    <a:pt x="177" y="568829"/>
                  </a:cubicBezTo>
                  <a:close/>
                </a:path>
              </a:pathLst>
            </a:custGeom>
            <a:solidFill>
              <a:srgbClr val="FF494D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E4C1CE31-5F9A-46FD-8776-0A1F0804560D}"/>
                </a:ext>
              </a:extLst>
            </p:cNvPr>
            <p:cNvSpPr/>
            <p:nvPr/>
          </p:nvSpPr>
          <p:spPr>
            <a:xfrm>
              <a:off x="-3705295" y="2437868"/>
              <a:ext cx="909454" cy="1261824"/>
            </a:xfrm>
            <a:custGeom>
              <a:avLst/>
              <a:gdLst>
                <a:gd name="connsiteX0" fmla="*/ 800576 w 909454"/>
                <a:gd name="connsiteY0" fmla="*/ 76969 h 1261824"/>
                <a:gd name="connsiteX1" fmla="*/ 851813 w 909454"/>
                <a:gd name="connsiteY1" fmla="*/ 83374 h 1261824"/>
                <a:gd name="connsiteX2" fmla="*/ 903050 w 909454"/>
                <a:gd name="connsiteY2" fmla="*/ 51351 h 1261824"/>
                <a:gd name="connsiteX3" fmla="*/ 909454 w 909454"/>
                <a:gd name="connsiteY3" fmla="*/ 51351 h 1261824"/>
                <a:gd name="connsiteX4" fmla="*/ 730125 w 909454"/>
                <a:gd name="connsiteY4" fmla="*/ 114 h 1261824"/>
                <a:gd name="connsiteX5" fmla="*/ 262589 w 909454"/>
                <a:gd name="connsiteY5" fmla="*/ 114 h 1261824"/>
                <a:gd name="connsiteX6" fmla="*/ 0 w 909454"/>
                <a:gd name="connsiteY6" fmla="*/ 76969 h 1261824"/>
                <a:gd name="connsiteX7" fmla="*/ 179329 w 909454"/>
                <a:gd name="connsiteY7" fmla="*/ 57756 h 1261824"/>
                <a:gd name="connsiteX8" fmla="*/ 268994 w 909454"/>
                <a:gd name="connsiteY8" fmla="*/ 76969 h 1261824"/>
                <a:gd name="connsiteX9" fmla="*/ 422704 w 909454"/>
                <a:gd name="connsiteY9" fmla="*/ 198657 h 1261824"/>
                <a:gd name="connsiteX10" fmla="*/ 473941 w 909454"/>
                <a:gd name="connsiteY10" fmla="*/ 179443 h 1261824"/>
                <a:gd name="connsiteX11" fmla="*/ 403490 w 909454"/>
                <a:gd name="connsiteY11" fmla="*/ 1261824 h 1261824"/>
                <a:gd name="connsiteX12" fmla="*/ 499559 w 909454"/>
                <a:gd name="connsiteY12" fmla="*/ 185848 h 1261824"/>
                <a:gd name="connsiteX13" fmla="*/ 800576 w 909454"/>
                <a:gd name="connsiteY13" fmla="*/ 76969 h 1261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09454" h="1261824">
                  <a:moveTo>
                    <a:pt x="800576" y="76969"/>
                  </a:moveTo>
                  <a:cubicBezTo>
                    <a:pt x="800576" y="76969"/>
                    <a:pt x="826194" y="70565"/>
                    <a:pt x="851813" y="83374"/>
                  </a:cubicBezTo>
                  <a:cubicBezTo>
                    <a:pt x="877431" y="102588"/>
                    <a:pt x="819790" y="25732"/>
                    <a:pt x="903050" y="51351"/>
                  </a:cubicBezTo>
                  <a:cubicBezTo>
                    <a:pt x="903050" y="51351"/>
                    <a:pt x="909454" y="51351"/>
                    <a:pt x="909454" y="51351"/>
                  </a:cubicBezTo>
                  <a:cubicBezTo>
                    <a:pt x="851813" y="25732"/>
                    <a:pt x="787767" y="6519"/>
                    <a:pt x="730125" y="114"/>
                  </a:cubicBezTo>
                  <a:lnTo>
                    <a:pt x="262589" y="114"/>
                  </a:lnTo>
                  <a:cubicBezTo>
                    <a:pt x="262589" y="114"/>
                    <a:pt x="134497" y="-6291"/>
                    <a:pt x="0" y="76969"/>
                  </a:cubicBezTo>
                  <a:cubicBezTo>
                    <a:pt x="57641" y="57756"/>
                    <a:pt x="211352" y="6519"/>
                    <a:pt x="179329" y="57756"/>
                  </a:cubicBezTo>
                  <a:cubicBezTo>
                    <a:pt x="153711" y="102588"/>
                    <a:pt x="230566" y="57756"/>
                    <a:pt x="268994" y="76969"/>
                  </a:cubicBezTo>
                  <a:cubicBezTo>
                    <a:pt x="307421" y="96183"/>
                    <a:pt x="422704" y="198657"/>
                    <a:pt x="422704" y="198657"/>
                  </a:cubicBezTo>
                  <a:lnTo>
                    <a:pt x="473941" y="179443"/>
                  </a:lnTo>
                  <a:cubicBezTo>
                    <a:pt x="473941" y="179443"/>
                    <a:pt x="384276" y="813501"/>
                    <a:pt x="403490" y="1261824"/>
                  </a:cubicBezTo>
                  <a:cubicBezTo>
                    <a:pt x="441918" y="813501"/>
                    <a:pt x="499559" y="185848"/>
                    <a:pt x="499559" y="185848"/>
                  </a:cubicBezTo>
                  <a:lnTo>
                    <a:pt x="800576" y="76969"/>
                  </a:lnTo>
                  <a:close/>
                </a:path>
              </a:pathLst>
            </a:custGeom>
            <a:solidFill>
              <a:srgbClr val="634D5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19" name="Graphic 317">
              <a:extLst>
                <a:ext uri="{FF2B5EF4-FFF2-40B4-BE49-F238E27FC236}">
                  <a16:creationId xmlns:a16="http://schemas.microsoft.com/office/drawing/2014/main" id="{72772041-E75E-454B-AB48-B939B2546794}"/>
                </a:ext>
              </a:extLst>
            </p:cNvPr>
            <p:cNvGrpSpPr/>
            <p:nvPr/>
          </p:nvGrpSpPr>
          <p:grpSpPr>
            <a:xfrm>
              <a:off x="-3483980" y="2329103"/>
              <a:ext cx="547238" cy="275398"/>
              <a:chOff x="1849007" y="3107516"/>
              <a:chExt cx="547238" cy="275398"/>
            </a:xfrm>
          </p:grpSpPr>
          <p:grpSp>
            <p:nvGrpSpPr>
              <p:cNvPr id="420" name="Graphic 317">
                <a:extLst>
                  <a:ext uri="{FF2B5EF4-FFF2-40B4-BE49-F238E27FC236}">
                    <a16:creationId xmlns:a16="http://schemas.microsoft.com/office/drawing/2014/main" id="{1EE4FC27-2190-499C-BF8C-3F7D9E351860}"/>
                  </a:ext>
                </a:extLst>
              </p:cNvPr>
              <p:cNvGrpSpPr/>
              <p:nvPr/>
            </p:nvGrpSpPr>
            <p:grpSpPr>
              <a:xfrm>
                <a:off x="2005564" y="3107516"/>
                <a:ext cx="268993" cy="179329"/>
                <a:chOff x="2005564" y="3107516"/>
                <a:chExt cx="268993" cy="179329"/>
              </a:xfrm>
            </p:grpSpPr>
            <p:sp>
              <p:nvSpPr>
                <p:cNvPr id="421" name="Freeform: Shape 420">
                  <a:extLst>
                    <a:ext uri="{FF2B5EF4-FFF2-40B4-BE49-F238E27FC236}">
                      <a16:creationId xmlns:a16="http://schemas.microsoft.com/office/drawing/2014/main" id="{575323CD-8E6F-4C81-BF1D-F46EECFA50C7}"/>
                    </a:ext>
                  </a:extLst>
                </p:cNvPr>
                <p:cNvSpPr/>
                <p:nvPr/>
              </p:nvSpPr>
              <p:spPr>
                <a:xfrm>
                  <a:off x="2005564" y="3120325"/>
                  <a:ext cx="256184" cy="160115"/>
                </a:xfrm>
                <a:custGeom>
                  <a:avLst/>
                  <a:gdLst>
                    <a:gd name="connsiteX0" fmla="*/ 256184 w 256184"/>
                    <a:gd name="connsiteY0" fmla="*/ 70451 h 160115"/>
                    <a:gd name="connsiteX1" fmla="*/ 256184 w 256184"/>
                    <a:gd name="connsiteY1" fmla="*/ 12809 h 160115"/>
                    <a:gd name="connsiteX2" fmla="*/ 0 w 256184"/>
                    <a:gd name="connsiteY2" fmla="*/ 0 h 160115"/>
                    <a:gd name="connsiteX3" fmla="*/ 0 w 256184"/>
                    <a:gd name="connsiteY3" fmla="*/ 70451 h 160115"/>
                    <a:gd name="connsiteX4" fmla="*/ 102474 w 256184"/>
                    <a:gd name="connsiteY4" fmla="*/ 160116 h 160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184" h="160115">
                      <a:moveTo>
                        <a:pt x="256184" y="70451"/>
                      </a:moveTo>
                      <a:lnTo>
                        <a:pt x="256184" y="12809"/>
                      </a:lnTo>
                      <a:lnTo>
                        <a:pt x="0" y="0"/>
                      </a:lnTo>
                      <a:lnTo>
                        <a:pt x="0" y="70451"/>
                      </a:lnTo>
                      <a:lnTo>
                        <a:pt x="102474" y="160116"/>
                      </a:lnTo>
                      <a:close/>
                    </a:path>
                  </a:pathLst>
                </a:custGeom>
                <a:solidFill>
                  <a:srgbClr val="F7C6AA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2" name="Freeform: Shape 421">
                  <a:extLst>
                    <a:ext uri="{FF2B5EF4-FFF2-40B4-BE49-F238E27FC236}">
                      <a16:creationId xmlns:a16="http://schemas.microsoft.com/office/drawing/2014/main" id="{32663F61-F807-4629-8BC3-BFD7AFA3EAF1}"/>
                    </a:ext>
                  </a:extLst>
                </p:cNvPr>
                <p:cNvSpPr/>
                <p:nvPr/>
              </p:nvSpPr>
              <p:spPr>
                <a:xfrm>
                  <a:off x="2005564" y="3107516"/>
                  <a:ext cx="268993" cy="179329"/>
                </a:xfrm>
                <a:custGeom>
                  <a:avLst/>
                  <a:gdLst>
                    <a:gd name="connsiteX0" fmla="*/ 102474 w 268993"/>
                    <a:gd name="connsiteY0" fmla="*/ 179329 h 179329"/>
                    <a:gd name="connsiteX1" fmla="*/ 102474 w 268993"/>
                    <a:gd name="connsiteY1" fmla="*/ 179329 h 179329"/>
                    <a:gd name="connsiteX2" fmla="*/ 0 w 268993"/>
                    <a:gd name="connsiteY2" fmla="*/ 89665 h 179329"/>
                    <a:gd name="connsiteX3" fmla="*/ 0 w 268993"/>
                    <a:gd name="connsiteY3" fmla="*/ 83260 h 179329"/>
                    <a:gd name="connsiteX4" fmla="*/ 0 w 268993"/>
                    <a:gd name="connsiteY4" fmla="*/ 6405 h 179329"/>
                    <a:gd name="connsiteX5" fmla="*/ 0 w 268993"/>
                    <a:gd name="connsiteY5" fmla="*/ 0 h 179329"/>
                    <a:gd name="connsiteX6" fmla="*/ 6405 w 268993"/>
                    <a:gd name="connsiteY6" fmla="*/ 0 h 179329"/>
                    <a:gd name="connsiteX7" fmla="*/ 262589 w 268993"/>
                    <a:gd name="connsiteY7" fmla="*/ 12809 h 179329"/>
                    <a:gd name="connsiteX8" fmla="*/ 268994 w 268993"/>
                    <a:gd name="connsiteY8" fmla="*/ 19214 h 179329"/>
                    <a:gd name="connsiteX9" fmla="*/ 268994 w 268993"/>
                    <a:gd name="connsiteY9" fmla="*/ 83260 h 179329"/>
                    <a:gd name="connsiteX10" fmla="*/ 262589 w 268993"/>
                    <a:gd name="connsiteY10" fmla="*/ 89665 h 179329"/>
                    <a:gd name="connsiteX11" fmla="*/ 102474 w 268993"/>
                    <a:gd name="connsiteY11" fmla="*/ 179329 h 179329"/>
                    <a:gd name="connsiteX12" fmla="*/ 102474 w 268993"/>
                    <a:gd name="connsiteY12" fmla="*/ 179329 h 179329"/>
                    <a:gd name="connsiteX13" fmla="*/ 6405 w 268993"/>
                    <a:gd name="connsiteY13" fmla="*/ 83260 h 179329"/>
                    <a:gd name="connsiteX14" fmla="*/ 102474 w 268993"/>
                    <a:gd name="connsiteY14" fmla="*/ 166520 h 179329"/>
                    <a:gd name="connsiteX15" fmla="*/ 249780 w 268993"/>
                    <a:gd name="connsiteY15" fmla="*/ 83260 h 179329"/>
                    <a:gd name="connsiteX16" fmla="*/ 249780 w 268993"/>
                    <a:gd name="connsiteY16" fmla="*/ 32023 h 179329"/>
                    <a:gd name="connsiteX17" fmla="*/ 6405 w 268993"/>
                    <a:gd name="connsiteY17" fmla="*/ 19214 h 179329"/>
                    <a:gd name="connsiteX18" fmla="*/ 6405 w 268993"/>
                    <a:gd name="connsiteY18" fmla="*/ 83260 h 179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8993" h="179329">
                      <a:moveTo>
                        <a:pt x="102474" y="179329"/>
                      </a:moveTo>
                      <a:cubicBezTo>
                        <a:pt x="96069" y="179329"/>
                        <a:pt x="96069" y="179329"/>
                        <a:pt x="102474" y="179329"/>
                      </a:cubicBezTo>
                      <a:lnTo>
                        <a:pt x="0" y="89665"/>
                      </a:lnTo>
                      <a:cubicBezTo>
                        <a:pt x="0" y="89665"/>
                        <a:pt x="0" y="89665"/>
                        <a:pt x="0" y="83260"/>
                      </a:cubicBezTo>
                      <a:lnTo>
                        <a:pt x="0" y="6405"/>
                      </a:lnTo>
                      <a:cubicBezTo>
                        <a:pt x="0" y="6405"/>
                        <a:pt x="0" y="0"/>
                        <a:pt x="0" y="0"/>
                      </a:cubicBezTo>
                      <a:cubicBezTo>
                        <a:pt x="0" y="0"/>
                        <a:pt x="6405" y="0"/>
                        <a:pt x="6405" y="0"/>
                      </a:cubicBezTo>
                      <a:lnTo>
                        <a:pt x="262589" y="12809"/>
                      </a:lnTo>
                      <a:cubicBezTo>
                        <a:pt x="268994" y="12809"/>
                        <a:pt x="268994" y="12809"/>
                        <a:pt x="268994" y="19214"/>
                      </a:cubicBezTo>
                      <a:lnTo>
                        <a:pt x="268994" y="83260"/>
                      </a:lnTo>
                      <a:cubicBezTo>
                        <a:pt x="268994" y="83260"/>
                        <a:pt x="268994" y="89665"/>
                        <a:pt x="262589" y="89665"/>
                      </a:cubicBezTo>
                      <a:lnTo>
                        <a:pt x="102474" y="179329"/>
                      </a:lnTo>
                      <a:cubicBezTo>
                        <a:pt x="102474" y="179329"/>
                        <a:pt x="102474" y="179329"/>
                        <a:pt x="102474" y="179329"/>
                      </a:cubicBezTo>
                      <a:close/>
                      <a:moveTo>
                        <a:pt x="6405" y="83260"/>
                      </a:moveTo>
                      <a:lnTo>
                        <a:pt x="102474" y="166520"/>
                      </a:lnTo>
                      <a:lnTo>
                        <a:pt x="249780" y="83260"/>
                      </a:lnTo>
                      <a:lnTo>
                        <a:pt x="249780" y="32023"/>
                      </a:lnTo>
                      <a:lnTo>
                        <a:pt x="6405" y="19214"/>
                      </a:lnTo>
                      <a:lnTo>
                        <a:pt x="6405" y="83260"/>
                      </a:lnTo>
                      <a:close/>
                    </a:path>
                  </a:pathLst>
                </a:custGeom>
                <a:solidFill>
                  <a:srgbClr val="AA7F63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23" name="Graphic 317">
                <a:extLst>
                  <a:ext uri="{FF2B5EF4-FFF2-40B4-BE49-F238E27FC236}">
                    <a16:creationId xmlns:a16="http://schemas.microsoft.com/office/drawing/2014/main" id="{A3388CE3-1016-4633-9399-FFB6C010DD81}"/>
                  </a:ext>
                </a:extLst>
              </p:cNvPr>
              <p:cNvGrpSpPr/>
              <p:nvPr/>
            </p:nvGrpSpPr>
            <p:grpSpPr>
              <a:xfrm>
                <a:off x="1849007" y="3120325"/>
                <a:ext cx="547238" cy="262589"/>
                <a:chOff x="1849007" y="3120325"/>
                <a:chExt cx="547238" cy="262589"/>
              </a:xfrm>
            </p:grpSpPr>
            <p:sp>
              <p:nvSpPr>
                <p:cNvPr id="424" name="Freeform: Shape 423">
                  <a:extLst>
                    <a:ext uri="{FF2B5EF4-FFF2-40B4-BE49-F238E27FC236}">
                      <a16:creationId xmlns:a16="http://schemas.microsoft.com/office/drawing/2014/main" id="{FC84D10E-20D6-400C-9473-C160BDA3CEB1}"/>
                    </a:ext>
                  </a:extLst>
                </p:cNvPr>
                <p:cNvSpPr/>
                <p:nvPr/>
              </p:nvSpPr>
              <p:spPr>
                <a:xfrm>
                  <a:off x="1851853" y="3126730"/>
                  <a:ext cx="531582" cy="249780"/>
                </a:xfrm>
                <a:custGeom>
                  <a:avLst/>
                  <a:gdLst>
                    <a:gd name="connsiteX0" fmla="*/ 473941 w 531582"/>
                    <a:gd name="connsiteY0" fmla="*/ 25618 h 249780"/>
                    <a:gd name="connsiteX1" fmla="*/ 409895 w 531582"/>
                    <a:gd name="connsiteY1" fmla="*/ 64046 h 249780"/>
                    <a:gd name="connsiteX2" fmla="*/ 249780 w 531582"/>
                    <a:gd name="connsiteY2" fmla="*/ 147306 h 249780"/>
                    <a:gd name="connsiteX3" fmla="*/ 147306 w 531582"/>
                    <a:gd name="connsiteY3" fmla="*/ 64046 h 249780"/>
                    <a:gd name="connsiteX4" fmla="*/ 44832 w 531582"/>
                    <a:gd name="connsiteY4" fmla="*/ 0 h 249780"/>
                    <a:gd name="connsiteX5" fmla="*/ 0 w 531582"/>
                    <a:gd name="connsiteY5" fmla="*/ 96069 h 249780"/>
                    <a:gd name="connsiteX6" fmla="*/ 211352 w 531582"/>
                    <a:gd name="connsiteY6" fmla="*/ 236971 h 249780"/>
                    <a:gd name="connsiteX7" fmla="*/ 249780 w 531582"/>
                    <a:gd name="connsiteY7" fmla="*/ 211352 h 249780"/>
                    <a:gd name="connsiteX8" fmla="*/ 262589 w 531582"/>
                    <a:gd name="connsiteY8" fmla="*/ 249780 h 249780"/>
                    <a:gd name="connsiteX9" fmla="*/ 531582 w 531582"/>
                    <a:gd name="connsiteY9" fmla="*/ 134497 h 249780"/>
                    <a:gd name="connsiteX10" fmla="*/ 473941 w 531582"/>
                    <a:gd name="connsiteY10" fmla="*/ 25618 h 249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1582" h="249780">
                      <a:moveTo>
                        <a:pt x="473941" y="25618"/>
                      </a:moveTo>
                      <a:lnTo>
                        <a:pt x="409895" y="64046"/>
                      </a:lnTo>
                      <a:lnTo>
                        <a:pt x="249780" y="147306"/>
                      </a:lnTo>
                      <a:lnTo>
                        <a:pt x="147306" y="64046"/>
                      </a:lnTo>
                      <a:lnTo>
                        <a:pt x="44832" y="0"/>
                      </a:lnTo>
                      <a:cubicBezTo>
                        <a:pt x="32023" y="0"/>
                        <a:pt x="0" y="96069"/>
                        <a:pt x="0" y="96069"/>
                      </a:cubicBezTo>
                      <a:lnTo>
                        <a:pt x="211352" y="236971"/>
                      </a:lnTo>
                      <a:lnTo>
                        <a:pt x="249780" y="211352"/>
                      </a:lnTo>
                      <a:lnTo>
                        <a:pt x="262589" y="249780"/>
                      </a:lnTo>
                      <a:cubicBezTo>
                        <a:pt x="262589" y="249780"/>
                        <a:pt x="461132" y="192139"/>
                        <a:pt x="531582" y="134497"/>
                      </a:cubicBezTo>
                      <a:cubicBezTo>
                        <a:pt x="505964" y="64046"/>
                        <a:pt x="473941" y="25618"/>
                        <a:pt x="473941" y="25618"/>
                      </a:cubicBez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25" name="Freeform: Shape 424">
                  <a:extLst>
                    <a:ext uri="{FF2B5EF4-FFF2-40B4-BE49-F238E27FC236}">
                      <a16:creationId xmlns:a16="http://schemas.microsoft.com/office/drawing/2014/main" id="{862FA7DF-CE3E-4DB0-8565-D74ACEED46B9}"/>
                    </a:ext>
                  </a:extLst>
                </p:cNvPr>
                <p:cNvSpPr/>
                <p:nvPr/>
              </p:nvSpPr>
              <p:spPr>
                <a:xfrm>
                  <a:off x="1849007" y="3120325"/>
                  <a:ext cx="547238" cy="262589"/>
                </a:xfrm>
                <a:custGeom>
                  <a:avLst/>
                  <a:gdLst>
                    <a:gd name="connsiteX0" fmla="*/ 271840 w 547238"/>
                    <a:gd name="connsiteY0" fmla="*/ 262590 h 262589"/>
                    <a:gd name="connsiteX1" fmla="*/ 271840 w 547238"/>
                    <a:gd name="connsiteY1" fmla="*/ 262590 h 262589"/>
                    <a:gd name="connsiteX2" fmla="*/ 252626 w 547238"/>
                    <a:gd name="connsiteY2" fmla="*/ 230566 h 262589"/>
                    <a:gd name="connsiteX3" fmla="*/ 220603 w 547238"/>
                    <a:gd name="connsiteY3" fmla="*/ 249780 h 262589"/>
                    <a:gd name="connsiteX4" fmla="*/ 214199 w 547238"/>
                    <a:gd name="connsiteY4" fmla="*/ 249780 h 262589"/>
                    <a:gd name="connsiteX5" fmla="*/ 2847 w 547238"/>
                    <a:gd name="connsiteY5" fmla="*/ 108879 h 262589"/>
                    <a:gd name="connsiteX6" fmla="*/ 2847 w 547238"/>
                    <a:gd name="connsiteY6" fmla="*/ 102474 h 262589"/>
                    <a:gd name="connsiteX7" fmla="*/ 54083 w 547238"/>
                    <a:gd name="connsiteY7" fmla="*/ 0 h 262589"/>
                    <a:gd name="connsiteX8" fmla="*/ 60488 w 547238"/>
                    <a:gd name="connsiteY8" fmla="*/ 0 h 262589"/>
                    <a:gd name="connsiteX9" fmla="*/ 162962 w 547238"/>
                    <a:gd name="connsiteY9" fmla="*/ 64046 h 262589"/>
                    <a:gd name="connsiteX10" fmla="*/ 259031 w 547238"/>
                    <a:gd name="connsiteY10" fmla="*/ 147306 h 262589"/>
                    <a:gd name="connsiteX11" fmla="*/ 412741 w 547238"/>
                    <a:gd name="connsiteY11" fmla="*/ 64046 h 262589"/>
                    <a:gd name="connsiteX12" fmla="*/ 476787 w 547238"/>
                    <a:gd name="connsiteY12" fmla="*/ 25619 h 262589"/>
                    <a:gd name="connsiteX13" fmla="*/ 483192 w 547238"/>
                    <a:gd name="connsiteY13" fmla="*/ 25619 h 262589"/>
                    <a:gd name="connsiteX14" fmla="*/ 547238 w 547238"/>
                    <a:gd name="connsiteY14" fmla="*/ 128092 h 262589"/>
                    <a:gd name="connsiteX15" fmla="*/ 547238 w 547238"/>
                    <a:gd name="connsiteY15" fmla="*/ 134497 h 262589"/>
                    <a:gd name="connsiteX16" fmla="*/ 271840 w 547238"/>
                    <a:gd name="connsiteY16" fmla="*/ 262590 h 262589"/>
                    <a:gd name="connsiteX17" fmla="*/ 271840 w 547238"/>
                    <a:gd name="connsiteY17" fmla="*/ 262590 h 262589"/>
                    <a:gd name="connsiteX18" fmla="*/ 252626 w 547238"/>
                    <a:gd name="connsiteY18" fmla="*/ 211353 h 262589"/>
                    <a:gd name="connsiteX19" fmla="*/ 252626 w 547238"/>
                    <a:gd name="connsiteY19" fmla="*/ 211353 h 262589"/>
                    <a:gd name="connsiteX20" fmla="*/ 252626 w 547238"/>
                    <a:gd name="connsiteY20" fmla="*/ 211353 h 262589"/>
                    <a:gd name="connsiteX21" fmla="*/ 271840 w 547238"/>
                    <a:gd name="connsiteY21" fmla="*/ 243376 h 262589"/>
                    <a:gd name="connsiteX22" fmla="*/ 528024 w 547238"/>
                    <a:gd name="connsiteY22" fmla="*/ 134497 h 262589"/>
                    <a:gd name="connsiteX23" fmla="*/ 476787 w 547238"/>
                    <a:gd name="connsiteY23" fmla="*/ 44832 h 262589"/>
                    <a:gd name="connsiteX24" fmla="*/ 419146 w 547238"/>
                    <a:gd name="connsiteY24" fmla="*/ 76855 h 262589"/>
                    <a:gd name="connsiteX25" fmla="*/ 259031 w 547238"/>
                    <a:gd name="connsiteY25" fmla="*/ 160116 h 262589"/>
                    <a:gd name="connsiteX26" fmla="*/ 252626 w 547238"/>
                    <a:gd name="connsiteY26" fmla="*/ 160116 h 262589"/>
                    <a:gd name="connsiteX27" fmla="*/ 150152 w 547238"/>
                    <a:gd name="connsiteY27" fmla="*/ 76855 h 262589"/>
                    <a:gd name="connsiteX28" fmla="*/ 47679 w 547238"/>
                    <a:gd name="connsiteY28" fmla="*/ 12809 h 262589"/>
                    <a:gd name="connsiteX29" fmla="*/ 9251 w 547238"/>
                    <a:gd name="connsiteY29" fmla="*/ 102474 h 262589"/>
                    <a:gd name="connsiteX30" fmla="*/ 214199 w 547238"/>
                    <a:gd name="connsiteY30" fmla="*/ 236971 h 262589"/>
                    <a:gd name="connsiteX31" fmla="*/ 252626 w 547238"/>
                    <a:gd name="connsiteY31" fmla="*/ 211353 h 262589"/>
                    <a:gd name="connsiteX32" fmla="*/ 252626 w 547238"/>
                    <a:gd name="connsiteY32" fmla="*/ 211353 h 262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47238" h="262589">
                      <a:moveTo>
                        <a:pt x="271840" y="262590"/>
                      </a:moveTo>
                      <a:cubicBezTo>
                        <a:pt x="265435" y="262590"/>
                        <a:pt x="265435" y="256185"/>
                        <a:pt x="271840" y="262590"/>
                      </a:cubicBezTo>
                      <a:lnTo>
                        <a:pt x="252626" y="230566"/>
                      </a:lnTo>
                      <a:lnTo>
                        <a:pt x="220603" y="249780"/>
                      </a:lnTo>
                      <a:cubicBezTo>
                        <a:pt x="220603" y="249780"/>
                        <a:pt x="214199" y="249780"/>
                        <a:pt x="214199" y="249780"/>
                      </a:cubicBezTo>
                      <a:lnTo>
                        <a:pt x="2847" y="108879"/>
                      </a:lnTo>
                      <a:cubicBezTo>
                        <a:pt x="2847" y="108879"/>
                        <a:pt x="-3558" y="102474"/>
                        <a:pt x="2847" y="102474"/>
                      </a:cubicBezTo>
                      <a:cubicBezTo>
                        <a:pt x="15656" y="57642"/>
                        <a:pt x="41274" y="0"/>
                        <a:pt x="54083" y="0"/>
                      </a:cubicBezTo>
                      <a:cubicBezTo>
                        <a:pt x="54083" y="0"/>
                        <a:pt x="60488" y="0"/>
                        <a:pt x="60488" y="0"/>
                      </a:cubicBezTo>
                      <a:lnTo>
                        <a:pt x="162962" y="64046"/>
                      </a:lnTo>
                      <a:lnTo>
                        <a:pt x="259031" y="147306"/>
                      </a:lnTo>
                      <a:lnTo>
                        <a:pt x="412741" y="64046"/>
                      </a:lnTo>
                      <a:lnTo>
                        <a:pt x="476787" y="25619"/>
                      </a:lnTo>
                      <a:cubicBezTo>
                        <a:pt x="476787" y="25619"/>
                        <a:pt x="483192" y="25619"/>
                        <a:pt x="483192" y="25619"/>
                      </a:cubicBezTo>
                      <a:cubicBezTo>
                        <a:pt x="483192" y="25619"/>
                        <a:pt x="515215" y="64046"/>
                        <a:pt x="547238" y="128092"/>
                      </a:cubicBezTo>
                      <a:cubicBezTo>
                        <a:pt x="547238" y="128092"/>
                        <a:pt x="547238" y="134497"/>
                        <a:pt x="547238" y="134497"/>
                      </a:cubicBezTo>
                      <a:cubicBezTo>
                        <a:pt x="470383" y="204948"/>
                        <a:pt x="278245" y="256185"/>
                        <a:pt x="271840" y="262590"/>
                      </a:cubicBezTo>
                      <a:cubicBezTo>
                        <a:pt x="271840" y="262590"/>
                        <a:pt x="271840" y="262590"/>
                        <a:pt x="271840" y="262590"/>
                      </a:cubicBezTo>
                      <a:close/>
                      <a:moveTo>
                        <a:pt x="252626" y="211353"/>
                      </a:moveTo>
                      <a:cubicBezTo>
                        <a:pt x="252626" y="211353"/>
                        <a:pt x="252626" y="211353"/>
                        <a:pt x="252626" y="211353"/>
                      </a:cubicBezTo>
                      <a:cubicBezTo>
                        <a:pt x="259031" y="211353"/>
                        <a:pt x="259031" y="211353"/>
                        <a:pt x="252626" y="211353"/>
                      </a:cubicBezTo>
                      <a:lnTo>
                        <a:pt x="271840" y="243376"/>
                      </a:lnTo>
                      <a:cubicBezTo>
                        <a:pt x="303863" y="236971"/>
                        <a:pt x="463978" y="185734"/>
                        <a:pt x="528024" y="134497"/>
                      </a:cubicBezTo>
                      <a:cubicBezTo>
                        <a:pt x="508810" y="89665"/>
                        <a:pt x="483192" y="57642"/>
                        <a:pt x="476787" y="44832"/>
                      </a:cubicBezTo>
                      <a:lnTo>
                        <a:pt x="419146" y="76855"/>
                      </a:lnTo>
                      <a:lnTo>
                        <a:pt x="259031" y="160116"/>
                      </a:lnTo>
                      <a:cubicBezTo>
                        <a:pt x="259031" y="160116"/>
                        <a:pt x="252626" y="160116"/>
                        <a:pt x="252626" y="160116"/>
                      </a:cubicBezTo>
                      <a:lnTo>
                        <a:pt x="150152" y="76855"/>
                      </a:lnTo>
                      <a:lnTo>
                        <a:pt x="47679" y="12809"/>
                      </a:lnTo>
                      <a:cubicBezTo>
                        <a:pt x="41274" y="19214"/>
                        <a:pt x="22060" y="57642"/>
                        <a:pt x="9251" y="102474"/>
                      </a:cubicBezTo>
                      <a:lnTo>
                        <a:pt x="214199" y="236971"/>
                      </a:lnTo>
                      <a:lnTo>
                        <a:pt x="252626" y="211353"/>
                      </a:lnTo>
                      <a:cubicBezTo>
                        <a:pt x="252626" y="211353"/>
                        <a:pt x="252626" y="211353"/>
                        <a:pt x="252626" y="211353"/>
                      </a:cubicBez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26" name="Graphic 317">
              <a:extLst>
                <a:ext uri="{FF2B5EF4-FFF2-40B4-BE49-F238E27FC236}">
                  <a16:creationId xmlns:a16="http://schemas.microsoft.com/office/drawing/2014/main" id="{20EE4756-A9BC-4218-AA84-999F7CE929D2}"/>
                </a:ext>
              </a:extLst>
            </p:cNvPr>
            <p:cNvGrpSpPr/>
            <p:nvPr/>
          </p:nvGrpSpPr>
          <p:grpSpPr>
            <a:xfrm>
              <a:off x="-4060255" y="798399"/>
              <a:ext cx="1828019" cy="1575536"/>
              <a:chOff x="1272732" y="1576812"/>
              <a:chExt cx="1828019" cy="1575536"/>
            </a:xfrm>
          </p:grpSpPr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30C35AD4-1515-49E0-A245-2D9B5F3DE6C1}"/>
                  </a:ext>
                </a:extLst>
              </p:cNvPr>
              <p:cNvSpPr/>
              <p:nvPr/>
            </p:nvSpPr>
            <p:spPr>
              <a:xfrm>
                <a:off x="1282094" y="1583217"/>
                <a:ext cx="1818657" cy="1558140"/>
              </a:xfrm>
              <a:custGeom>
                <a:avLst/>
                <a:gdLst>
                  <a:gd name="connsiteX0" fmla="*/ 236720 w 1818657"/>
                  <a:gd name="connsiteY0" fmla="*/ 160116 h 1558140"/>
                  <a:gd name="connsiteX1" fmla="*/ 179078 w 1818657"/>
                  <a:gd name="connsiteY1" fmla="*/ 371468 h 1558140"/>
                  <a:gd name="connsiteX2" fmla="*/ 473690 w 1818657"/>
                  <a:gd name="connsiteY2" fmla="*/ 288208 h 1558140"/>
                  <a:gd name="connsiteX3" fmla="*/ 588973 w 1818657"/>
                  <a:gd name="connsiteY3" fmla="*/ 76855 h 1558140"/>
                  <a:gd name="connsiteX4" fmla="*/ 537736 w 1818657"/>
                  <a:gd name="connsiteY4" fmla="*/ 294613 h 1558140"/>
                  <a:gd name="connsiteX5" fmla="*/ 704256 w 1818657"/>
                  <a:gd name="connsiteY5" fmla="*/ 281803 h 1558140"/>
                  <a:gd name="connsiteX6" fmla="*/ 864371 w 1818657"/>
                  <a:gd name="connsiteY6" fmla="*/ 0 h 1558140"/>
                  <a:gd name="connsiteX7" fmla="*/ 793921 w 1818657"/>
                  <a:gd name="connsiteY7" fmla="*/ 262589 h 1558140"/>
                  <a:gd name="connsiteX8" fmla="*/ 1139769 w 1818657"/>
                  <a:gd name="connsiteY8" fmla="*/ 268994 h 1558140"/>
                  <a:gd name="connsiteX9" fmla="*/ 1178197 w 1818657"/>
                  <a:gd name="connsiteY9" fmla="*/ 32023 h 1558140"/>
                  <a:gd name="connsiteX10" fmla="*/ 1216625 w 1818657"/>
                  <a:gd name="connsiteY10" fmla="*/ 262589 h 1558140"/>
                  <a:gd name="connsiteX11" fmla="*/ 1517641 w 1818657"/>
                  <a:gd name="connsiteY11" fmla="*/ 313826 h 1558140"/>
                  <a:gd name="connsiteX12" fmla="*/ 1543260 w 1818657"/>
                  <a:gd name="connsiteY12" fmla="*/ 64046 h 1558140"/>
                  <a:gd name="connsiteX13" fmla="*/ 1594497 w 1818657"/>
                  <a:gd name="connsiteY13" fmla="*/ 320231 h 1558140"/>
                  <a:gd name="connsiteX14" fmla="*/ 1818658 w 1818657"/>
                  <a:gd name="connsiteY14" fmla="*/ 384277 h 1558140"/>
                  <a:gd name="connsiteX15" fmla="*/ 1767421 w 1818657"/>
                  <a:gd name="connsiteY15" fmla="*/ 819791 h 1558140"/>
                  <a:gd name="connsiteX16" fmla="*/ 1287075 w 1818657"/>
                  <a:gd name="connsiteY16" fmla="*/ 1473063 h 1558140"/>
                  <a:gd name="connsiteX17" fmla="*/ 127841 w 1818657"/>
                  <a:gd name="connsiteY17" fmla="*/ 1229687 h 1558140"/>
                  <a:gd name="connsiteX18" fmla="*/ 12558 w 1818657"/>
                  <a:gd name="connsiteY18" fmla="*/ 935075 h 1558140"/>
                  <a:gd name="connsiteX19" fmla="*/ 236720 w 1818657"/>
                  <a:gd name="connsiteY19" fmla="*/ 160116 h 1558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818657" h="1558140">
                    <a:moveTo>
                      <a:pt x="236720" y="160116"/>
                    </a:moveTo>
                    <a:cubicBezTo>
                      <a:pt x="236720" y="160116"/>
                      <a:pt x="166269" y="262589"/>
                      <a:pt x="179078" y="371468"/>
                    </a:cubicBezTo>
                    <a:cubicBezTo>
                      <a:pt x="313575" y="294613"/>
                      <a:pt x="473690" y="288208"/>
                      <a:pt x="473690" y="288208"/>
                    </a:cubicBezTo>
                    <a:cubicBezTo>
                      <a:pt x="473690" y="288208"/>
                      <a:pt x="499309" y="140902"/>
                      <a:pt x="588973" y="76855"/>
                    </a:cubicBezTo>
                    <a:cubicBezTo>
                      <a:pt x="537736" y="179329"/>
                      <a:pt x="537736" y="294613"/>
                      <a:pt x="537736" y="294613"/>
                    </a:cubicBezTo>
                    <a:cubicBezTo>
                      <a:pt x="537736" y="294613"/>
                      <a:pt x="633805" y="256185"/>
                      <a:pt x="704256" y="281803"/>
                    </a:cubicBezTo>
                    <a:cubicBezTo>
                      <a:pt x="742684" y="115283"/>
                      <a:pt x="864371" y="0"/>
                      <a:pt x="864371" y="0"/>
                    </a:cubicBezTo>
                    <a:cubicBezTo>
                      <a:pt x="864371" y="0"/>
                      <a:pt x="774707" y="147306"/>
                      <a:pt x="793921" y="262589"/>
                    </a:cubicBezTo>
                    <a:cubicBezTo>
                      <a:pt x="928417" y="301017"/>
                      <a:pt x="1139769" y="268994"/>
                      <a:pt x="1139769" y="268994"/>
                    </a:cubicBezTo>
                    <a:cubicBezTo>
                      <a:pt x="1139769" y="268994"/>
                      <a:pt x="1184602" y="160116"/>
                      <a:pt x="1178197" y="32023"/>
                    </a:cubicBezTo>
                    <a:cubicBezTo>
                      <a:pt x="1210220" y="198543"/>
                      <a:pt x="1216625" y="262589"/>
                      <a:pt x="1216625" y="262589"/>
                    </a:cubicBezTo>
                    <a:lnTo>
                      <a:pt x="1517641" y="313826"/>
                    </a:lnTo>
                    <a:cubicBezTo>
                      <a:pt x="1517641" y="313826"/>
                      <a:pt x="1575283" y="204948"/>
                      <a:pt x="1543260" y="64046"/>
                    </a:cubicBezTo>
                    <a:cubicBezTo>
                      <a:pt x="1600901" y="230566"/>
                      <a:pt x="1594497" y="320231"/>
                      <a:pt x="1594497" y="320231"/>
                    </a:cubicBezTo>
                    <a:lnTo>
                      <a:pt x="1818658" y="384277"/>
                    </a:lnTo>
                    <a:cubicBezTo>
                      <a:pt x="1818658" y="384277"/>
                      <a:pt x="1754612" y="544393"/>
                      <a:pt x="1767421" y="819791"/>
                    </a:cubicBezTo>
                    <a:cubicBezTo>
                      <a:pt x="1786635" y="1236092"/>
                      <a:pt x="1613710" y="1351375"/>
                      <a:pt x="1287075" y="1473063"/>
                    </a:cubicBezTo>
                    <a:cubicBezTo>
                      <a:pt x="851562" y="1633178"/>
                      <a:pt x="435262" y="1575537"/>
                      <a:pt x="127841" y="1229687"/>
                    </a:cubicBezTo>
                    <a:cubicBezTo>
                      <a:pt x="63795" y="1152832"/>
                      <a:pt x="25368" y="1037548"/>
                      <a:pt x="12558" y="935075"/>
                    </a:cubicBezTo>
                    <a:cubicBezTo>
                      <a:pt x="-64297" y="486751"/>
                      <a:pt x="236720" y="160116"/>
                      <a:pt x="236720" y="160116"/>
                    </a:cubicBezTo>
                    <a:close/>
                  </a:path>
                </a:pathLst>
              </a:custGeom>
              <a:solidFill>
                <a:srgbClr val="F7C6A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7E7DFFF8-11BD-4028-867B-C1F881255037}"/>
                  </a:ext>
                </a:extLst>
              </p:cNvPr>
              <p:cNvSpPr/>
              <p:nvPr/>
            </p:nvSpPr>
            <p:spPr>
              <a:xfrm>
                <a:off x="1272732" y="1576812"/>
                <a:ext cx="1821614" cy="1575536"/>
              </a:xfrm>
              <a:custGeom>
                <a:avLst/>
                <a:gdLst>
                  <a:gd name="connsiteX0" fmla="*/ 841710 w 1821614"/>
                  <a:gd name="connsiteY0" fmla="*/ 1575536 h 1575536"/>
                  <a:gd name="connsiteX1" fmla="*/ 124394 w 1821614"/>
                  <a:gd name="connsiteY1" fmla="*/ 1242496 h 1575536"/>
                  <a:gd name="connsiteX2" fmla="*/ 9111 w 1821614"/>
                  <a:gd name="connsiteY2" fmla="*/ 947884 h 1575536"/>
                  <a:gd name="connsiteX3" fmla="*/ 239677 w 1821614"/>
                  <a:gd name="connsiteY3" fmla="*/ 166520 h 1575536"/>
                  <a:gd name="connsiteX4" fmla="*/ 246081 w 1821614"/>
                  <a:gd name="connsiteY4" fmla="*/ 166520 h 1575536"/>
                  <a:gd name="connsiteX5" fmla="*/ 246081 w 1821614"/>
                  <a:gd name="connsiteY5" fmla="*/ 172925 h 1575536"/>
                  <a:gd name="connsiteX6" fmla="*/ 188440 w 1821614"/>
                  <a:gd name="connsiteY6" fmla="*/ 371468 h 1575536"/>
                  <a:gd name="connsiteX7" fmla="*/ 476647 w 1821614"/>
                  <a:gd name="connsiteY7" fmla="*/ 294613 h 1575536"/>
                  <a:gd name="connsiteX8" fmla="*/ 591930 w 1821614"/>
                  <a:gd name="connsiteY8" fmla="*/ 83260 h 1575536"/>
                  <a:gd name="connsiteX9" fmla="*/ 598335 w 1821614"/>
                  <a:gd name="connsiteY9" fmla="*/ 83260 h 1575536"/>
                  <a:gd name="connsiteX10" fmla="*/ 598335 w 1821614"/>
                  <a:gd name="connsiteY10" fmla="*/ 89665 h 1575536"/>
                  <a:gd name="connsiteX11" fmla="*/ 547098 w 1821614"/>
                  <a:gd name="connsiteY11" fmla="*/ 294613 h 1575536"/>
                  <a:gd name="connsiteX12" fmla="*/ 649572 w 1821614"/>
                  <a:gd name="connsiteY12" fmla="*/ 275399 h 1575536"/>
                  <a:gd name="connsiteX13" fmla="*/ 700808 w 1821614"/>
                  <a:gd name="connsiteY13" fmla="*/ 281803 h 1575536"/>
                  <a:gd name="connsiteX14" fmla="*/ 860924 w 1821614"/>
                  <a:gd name="connsiteY14" fmla="*/ 0 h 1575536"/>
                  <a:gd name="connsiteX15" fmla="*/ 867328 w 1821614"/>
                  <a:gd name="connsiteY15" fmla="*/ 0 h 1575536"/>
                  <a:gd name="connsiteX16" fmla="*/ 867328 w 1821614"/>
                  <a:gd name="connsiteY16" fmla="*/ 6405 h 1575536"/>
                  <a:gd name="connsiteX17" fmla="*/ 796877 w 1821614"/>
                  <a:gd name="connsiteY17" fmla="*/ 262589 h 1575536"/>
                  <a:gd name="connsiteX18" fmla="*/ 969802 w 1821614"/>
                  <a:gd name="connsiteY18" fmla="*/ 281803 h 1575536"/>
                  <a:gd name="connsiteX19" fmla="*/ 1129917 w 1821614"/>
                  <a:gd name="connsiteY19" fmla="*/ 268994 h 1575536"/>
                  <a:gd name="connsiteX20" fmla="*/ 1161940 w 1821614"/>
                  <a:gd name="connsiteY20" fmla="*/ 38428 h 1575536"/>
                  <a:gd name="connsiteX21" fmla="*/ 1168345 w 1821614"/>
                  <a:gd name="connsiteY21" fmla="*/ 32023 h 1575536"/>
                  <a:gd name="connsiteX22" fmla="*/ 1174749 w 1821614"/>
                  <a:gd name="connsiteY22" fmla="*/ 38428 h 1575536"/>
                  <a:gd name="connsiteX23" fmla="*/ 1213177 w 1821614"/>
                  <a:gd name="connsiteY23" fmla="*/ 262589 h 1575536"/>
                  <a:gd name="connsiteX24" fmla="*/ 1507789 w 1821614"/>
                  <a:gd name="connsiteY24" fmla="*/ 307422 h 1575536"/>
                  <a:gd name="connsiteX25" fmla="*/ 1527003 w 1821614"/>
                  <a:gd name="connsiteY25" fmla="*/ 64046 h 1575536"/>
                  <a:gd name="connsiteX26" fmla="*/ 1533407 w 1821614"/>
                  <a:gd name="connsiteY26" fmla="*/ 57642 h 1575536"/>
                  <a:gd name="connsiteX27" fmla="*/ 1539812 w 1821614"/>
                  <a:gd name="connsiteY27" fmla="*/ 64046 h 1575536"/>
                  <a:gd name="connsiteX28" fmla="*/ 1597454 w 1821614"/>
                  <a:gd name="connsiteY28" fmla="*/ 320231 h 1575536"/>
                  <a:gd name="connsiteX29" fmla="*/ 1815210 w 1821614"/>
                  <a:gd name="connsiteY29" fmla="*/ 384277 h 1575536"/>
                  <a:gd name="connsiteX30" fmla="*/ 1821615 w 1821614"/>
                  <a:gd name="connsiteY30" fmla="*/ 390682 h 1575536"/>
                  <a:gd name="connsiteX31" fmla="*/ 1821615 w 1821614"/>
                  <a:gd name="connsiteY31" fmla="*/ 397087 h 1575536"/>
                  <a:gd name="connsiteX32" fmla="*/ 1770378 w 1821614"/>
                  <a:gd name="connsiteY32" fmla="*/ 832601 h 1575536"/>
                  <a:gd name="connsiteX33" fmla="*/ 1283628 w 1821614"/>
                  <a:gd name="connsiteY33" fmla="*/ 1492276 h 1575536"/>
                  <a:gd name="connsiteX34" fmla="*/ 841710 w 1821614"/>
                  <a:gd name="connsiteY34" fmla="*/ 1575536 h 1575536"/>
                  <a:gd name="connsiteX35" fmla="*/ 201249 w 1821614"/>
                  <a:gd name="connsiteY35" fmla="*/ 230566 h 1575536"/>
                  <a:gd name="connsiteX36" fmla="*/ 21920 w 1821614"/>
                  <a:gd name="connsiteY36" fmla="*/ 941479 h 1575536"/>
                  <a:gd name="connsiteX37" fmla="*/ 137203 w 1821614"/>
                  <a:gd name="connsiteY37" fmla="*/ 1229687 h 1575536"/>
                  <a:gd name="connsiteX38" fmla="*/ 848114 w 1821614"/>
                  <a:gd name="connsiteY38" fmla="*/ 1556323 h 1575536"/>
                  <a:gd name="connsiteX39" fmla="*/ 1290032 w 1821614"/>
                  <a:gd name="connsiteY39" fmla="*/ 1473063 h 1575536"/>
                  <a:gd name="connsiteX40" fmla="*/ 1770378 w 1821614"/>
                  <a:gd name="connsiteY40" fmla="*/ 826196 h 1575536"/>
                  <a:gd name="connsiteX41" fmla="*/ 1821615 w 1821614"/>
                  <a:gd name="connsiteY41" fmla="*/ 390682 h 1575536"/>
                  <a:gd name="connsiteX42" fmla="*/ 1603858 w 1821614"/>
                  <a:gd name="connsiteY42" fmla="*/ 326636 h 1575536"/>
                  <a:gd name="connsiteX43" fmla="*/ 1597454 w 1821614"/>
                  <a:gd name="connsiteY43" fmla="*/ 320231 h 1575536"/>
                  <a:gd name="connsiteX44" fmla="*/ 1565431 w 1821614"/>
                  <a:gd name="connsiteY44" fmla="*/ 140902 h 1575536"/>
                  <a:gd name="connsiteX45" fmla="*/ 1533407 w 1821614"/>
                  <a:gd name="connsiteY45" fmla="*/ 320231 h 1575536"/>
                  <a:gd name="connsiteX46" fmla="*/ 1527003 w 1821614"/>
                  <a:gd name="connsiteY46" fmla="*/ 326636 h 1575536"/>
                  <a:gd name="connsiteX47" fmla="*/ 1225986 w 1821614"/>
                  <a:gd name="connsiteY47" fmla="*/ 275399 h 1575536"/>
                  <a:gd name="connsiteX48" fmla="*/ 1219582 w 1821614"/>
                  <a:gd name="connsiteY48" fmla="*/ 268994 h 1575536"/>
                  <a:gd name="connsiteX49" fmla="*/ 1193963 w 1821614"/>
                  <a:gd name="connsiteY49" fmla="*/ 108879 h 1575536"/>
                  <a:gd name="connsiteX50" fmla="*/ 1155536 w 1821614"/>
                  <a:gd name="connsiteY50" fmla="*/ 275399 h 1575536"/>
                  <a:gd name="connsiteX51" fmla="*/ 1149131 w 1821614"/>
                  <a:gd name="connsiteY51" fmla="*/ 281803 h 1575536"/>
                  <a:gd name="connsiteX52" fmla="*/ 982611 w 1821614"/>
                  <a:gd name="connsiteY52" fmla="*/ 294613 h 1575536"/>
                  <a:gd name="connsiteX53" fmla="*/ 803282 w 1821614"/>
                  <a:gd name="connsiteY53" fmla="*/ 275399 h 1575536"/>
                  <a:gd name="connsiteX54" fmla="*/ 796877 w 1821614"/>
                  <a:gd name="connsiteY54" fmla="*/ 268994 h 1575536"/>
                  <a:gd name="connsiteX55" fmla="*/ 841710 w 1821614"/>
                  <a:gd name="connsiteY55" fmla="*/ 51237 h 1575536"/>
                  <a:gd name="connsiteX56" fmla="*/ 720022 w 1821614"/>
                  <a:gd name="connsiteY56" fmla="*/ 288208 h 1575536"/>
                  <a:gd name="connsiteX57" fmla="*/ 713618 w 1821614"/>
                  <a:gd name="connsiteY57" fmla="*/ 294613 h 1575536"/>
                  <a:gd name="connsiteX58" fmla="*/ 707213 w 1821614"/>
                  <a:gd name="connsiteY58" fmla="*/ 294613 h 1575536"/>
                  <a:gd name="connsiteX59" fmla="*/ 655976 w 1821614"/>
                  <a:gd name="connsiteY59" fmla="*/ 288208 h 1575536"/>
                  <a:gd name="connsiteX60" fmla="*/ 547098 w 1821614"/>
                  <a:gd name="connsiteY60" fmla="*/ 307422 h 1575536"/>
                  <a:gd name="connsiteX61" fmla="*/ 540693 w 1821614"/>
                  <a:gd name="connsiteY61" fmla="*/ 307422 h 1575536"/>
                  <a:gd name="connsiteX62" fmla="*/ 540693 w 1821614"/>
                  <a:gd name="connsiteY62" fmla="*/ 301017 h 1575536"/>
                  <a:gd name="connsiteX63" fmla="*/ 579121 w 1821614"/>
                  <a:gd name="connsiteY63" fmla="*/ 115283 h 1575536"/>
                  <a:gd name="connsiteX64" fmla="*/ 489456 w 1821614"/>
                  <a:gd name="connsiteY64" fmla="*/ 301017 h 1575536"/>
                  <a:gd name="connsiteX65" fmla="*/ 483052 w 1821614"/>
                  <a:gd name="connsiteY65" fmla="*/ 307422 h 1575536"/>
                  <a:gd name="connsiteX66" fmla="*/ 188440 w 1821614"/>
                  <a:gd name="connsiteY66" fmla="*/ 390682 h 1575536"/>
                  <a:gd name="connsiteX67" fmla="*/ 182035 w 1821614"/>
                  <a:gd name="connsiteY67" fmla="*/ 390682 h 1575536"/>
                  <a:gd name="connsiteX68" fmla="*/ 175631 w 1821614"/>
                  <a:gd name="connsiteY68" fmla="*/ 384277 h 1575536"/>
                  <a:gd name="connsiteX69" fmla="*/ 201249 w 1821614"/>
                  <a:gd name="connsiteY69" fmla="*/ 230566 h 1575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1821614" h="1575536">
                    <a:moveTo>
                      <a:pt x="841710" y="1575536"/>
                    </a:moveTo>
                    <a:cubicBezTo>
                      <a:pt x="553502" y="1575536"/>
                      <a:pt x="316532" y="1466658"/>
                      <a:pt x="124394" y="1242496"/>
                    </a:cubicBezTo>
                    <a:cubicBezTo>
                      <a:pt x="66752" y="1178450"/>
                      <a:pt x="21920" y="1069572"/>
                      <a:pt x="9111" y="947884"/>
                    </a:cubicBezTo>
                    <a:cubicBezTo>
                      <a:pt x="-54935" y="499560"/>
                      <a:pt x="239677" y="166520"/>
                      <a:pt x="239677" y="166520"/>
                    </a:cubicBezTo>
                    <a:cubicBezTo>
                      <a:pt x="239677" y="166520"/>
                      <a:pt x="246081" y="166520"/>
                      <a:pt x="246081" y="166520"/>
                    </a:cubicBezTo>
                    <a:cubicBezTo>
                      <a:pt x="246081" y="166520"/>
                      <a:pt x="252486" y="172925"/>
                      <a:pt x="246081" y="172925"/>
                    </a:cubicBezTo>
                    <a:cubicBezTo>
                      <a:pt x="246081" y="172925"/>
                      <a:pt x="182035" y="268994"/>
                      <a:pt x="188440" y="371468"/>
                    </a:cubicBezTo>
                    <a:cubicBezTo>
                      <a:pt x="303723" y="307422"/>
                      <a:pt x="444624" y="294613"/>
                      <a:pt x="476647" y="294613"/>
                    </a:cubicBezTo>
                    <a:cubicBezTo>
                      <a:pt x="483052" y="268994"/>
                      <a:pt x="515075" y="140902"/>
                      <a:pt x="591930" y="83260"/>
                    </a:cubicBezTo>
                    <a:cubicBezTo>
                      <a:pt x="591930" y="83260"/>
                      <a:pt x="598335" y="83260"/>
                      <a:pt x="598335" y="83260"/>
                    </a:cubicBezTo>
                    <a:cubicBezTo>
                      <a:pt x="598335" y="83260"/>
                      <a:pt x="598335" y="89665"/>
                      <a:pt x="598335" y="89665"/>
                    </a:cubicBezTo>
                    <a:cubicBezTo>
                      <a:pt x="553502" y="172925"/>
                      <a:pt x="547098" y="262589"/>
                      <a:pt x="547098" y="294613"/>
                    </a:cubicBezTo>
                    <a:cubicBezTo>
                      <a:pt x="566312" y="288208"/>
                      <a:pt x="604739" y="275399"/>
                      <a:pt x="649572" y="275399"/>
                    </a:cubicBezTo>
                    <a:cubicBezTo>
                      <a:pt x="668785" y="275399"/>
                      <a:pt x="681595" y="275399"/>
                      <a:pt x="700808" y="281803"/>
                    </a:cubicBezTo>
                    <a:cubicBezTo>
                      <a:pt x="739236" y="121688"/>
                      <a:pt x="860924" y="6405"/>
                      <a:pt x="860924" y="0"/>
                    </a:cubicBezTo>
                    <a:cubicBezTo>
                      <a:pt x="860924" y="0"/>
                      <a:pt x="867328" y="0"/>
                      <a:pt x="867328" y="0"/>
                    </a:cubicBezTo>
                    <a:cubicBezTo>
                      <a:pt x="867328" y="0"/>
                      <a:pt x="873733" y="6405"/>
                      <a:pt x="867328" y="6405"/>
                    </a:cubicBezTo>
                    <a:cubicBezTo>
                      <a:pt x="867328" y="6405"/>
                      <a:pt x="777664" y="147306"/>
                      <a:pt x="796877" y="262589"/>
                    </a:cubicBezTo>
                    <a:cubicBezTo>
                      <a:pt x="841710" y="275399"/>
                      <a:pt x="899351" y="281803"/>
                      <a:pt x="969802" y="281803"/>
                    </a:cubicBezTo>
                    <a:cubicBezTo>
                      <a:pt x="1046657" y="281803"/>
                      <a:pt x="1117108" y="275399"/>
                      <a:pt x="1129917" y="268994"/>
                    </a:cubicBezTo>
                    <a:cubicBezTo>
                      <a:pt x="1136322" y="249780"/>
                      <a:pt x="1168345" y="147306"/>
                      <a:pt x="1161940" y="38428"/>
                    </a:cubicBezTo>
                    <a:cubicBezTo>
                      <a:pt x="1161940" y="32023"/>
                      <a:pt x="1161940" y="32023"/>
                      <a:pt x="1168345" y="32023"/>
                    </a:cubicBezTo>
                    <a:cubicBezTo>
                      <a:pt x="1174749" y="32023"/>
                      <a:pt x="1174749" y="32023"/>
                      <a:pt x="1174749" y="38428"/>
                    </a:cubicBezTo>
                    <a:cubicBezTo>
                      <a:pt x="1200368" y="179329"/>
                      <a:pt x="1206772" y="249780"/>
                      <a:pt x="1213177" y="262589"/>
                    </a:cubicBezTo>
                    <a:lnTo>
                      <a:pt x="1507789" y="307422"/>
                    </a:lnTo>
                    <a:cubicBezTo>
                      <a:pt x="1520598" y="288208"/>
                      <a:pt x="1559026" y="185734"/>
                      <a:pt x="1527003" y="64046"/>
                    </a:cubicBezTo>
                    <a:cubicBezTo>
                      <a:pt x="1527003" y="57642"/>
                      <a:pt x="1527003" y="57642"/>
                      <a:pt x="1533407" y="57642"/>
                    </a:cubicBezTo>
                    <a:cubicBezTo>
                      <a:pt x="1539812" y="57642"/>
                      <a:pt x="1539812" y="57642"/>
                      <a:pt x="1539812" y="64046"/>
                    </a:cubicBezTo>
                    <a:cubicBezTo>
                      <a:pt x="1591049" y="211352"/>
                      <a:pt x="1597454" y="294613"/>
                      <a:pt x="1597454" y="320231"/>
                    </a:cubicBezTo>
                    <a:lnTo>
                      <a:pt x="1815210" y="384277"/>
                    </a:lnTo>
                    <a:cubicBezTo>
                      <a:pt x="1815210" y="384277"/>
                      <a:pt x="1815210" y="384277"/>
                      <a:pt x="1821615" y="390682"/>
                    </a:cubicBezTo>
                    <a:cubicBezTo>
                      <a:pt x="1821615" y="390682"/>
                      <a:pt x="1821615" y="397087"/>
                      <a:pt x="1821615" y="397087"/>
                    </a:cubicBezTo>
                    <a:cubicBezTo>
                      <a:pt x="1821615" y="397087"/>
                      <a:pt x="1757569" y="557202"/>
                      <a:pt x="1770378" y="832601"/>
                    </a:cubicBezTo>
                    <a:cubicBezTo>
                      <a:pt x="1795996" y="1274520"/>
                      <a:pt x="1591049" y="1376993"/>
                      <a:pt x="1283628" y="1492276"/>
                    </a:cubicBezTo>
                    <a:cubicBezTo>
                      <a:pt x="1136322" y="1543513"/>
                      <a:pt x="982611" y="1575536"/>
                      <a:pt x="841710" y="1575536"/>
                    </a:cubicBezTo>
                    <a:close/>
                    <a:moveTo>
                      <a:pt x="201249" y="230566"/>
                    </a:moveTo>
                    <a:cubicBezTo>
                      <a:pt x="117989" y="345849"/>
                      <a:pt x="-29317" y="614844"/>
                      <a:pt x="21920" y="941479"/>
                    </a:cubicBezTo>
                    <a:cubicBezTo>
                      <a:pt x="41134" y="1056762"/>
                      <a:pt x="79561" y="1165641"/>
                      <a:pt x="137203" y="1229687"/>
                    </a:cubicBezTo>
                    <a:cubicBezTo>
                      <a:pt x="329341" y="1447444"/>
                      <a:pt x="566312" y="1556323"/>
                      <a:pt x="848114" y="1556323"/>
                    </a:cubicBezTo>
                    <a:cubicBezTo>
                      <a:pt x="989016" y="1556323"/>
                      <a:pt x="1136322" y="1530704"/>
                      <a:pt x="1290032" y="1473063"/>
                    </a:cubicBezTo>
                    <a:cubicBezTo>
                      <a:pt x="1591049" y="1364184"/>
                      <a:pt x="1789592" y="1255305"/>
                      <a:pt x="1770378" y="826196"/>
                    </a:cubicBezTo>
                    <a:cubicBezTo>
                      <a:pt x="1757569" y="582820"/>
                      <a:pt x="1808806" y="429110"/>
                      <a:pt x="1821615" y="390682"/>
                    </a:cubicBezTo>
                    <a:lnTo>
                      <a:pt x="1603858" y="326636"/>
                    </a:lnTo>
                    <a:cubicBezTo>
                      <a:pt x="1603858" y="326636"/>
                      <a:pt x="1597454" y="320231"/>
                      <a:pt x="1597454" y="320231"/>
                    </a:cubicBezTo>
                    <a:cubicBezTo>
                      <a:pt x="1597454" y="320231"/>
                      <a:pt x="1603858" y="256185"/>
                      <a:pt x="1565431" y="140902"/>
                    </a:cubicBezTo>
                    <a:cubicBezTo>
                      <a:pt x="1571835" y="243376"/>
                      <a:pt x="1533407" y="313826"/>
                      <a:pt x="1533407" y="320231"/>
                    </a:cubicBezTo>
                    <a:cubicBezTo>
                      <a:pt x="1533407" y="320231"/>
                      <a:pt x="1527003" y="326636"/>
                      <a:pt x="1527003" y="326636"/>
                    </a:cubicBezTo>
                    <a:lnTo>
                      <a:pt x="1225986" y="275399"/>
                    </a:lnTo>
                    <a:cubicBezTo>
                      <a:pt x="1225986" y="275399"/>
                      <a:pt x="1219582" y="275399"/>
                      <a:pt x="1219582" y="268994"/>
                    </a:cubicBezTo>
                    <a:cubicBezTo>
                      <a:pt x="1219582" y="268994"/>
                      <a:pt x="1213177" y="217757"/>
                      <a:pt x="1193963" y="108879"/>
                    </a:cubicBezTo>
                    <a:cubicBezTo>
                      <a:pt x="1187559" y="204948"/>
                      <a:pt x="1161940" y="275399"/>
                      <a:pt x="1155536" y="275399"/>
                    </a:cubicBezTo>
                    <a:cubicBezTo>
                      <a:pt x="1155536" y="275399"/>
                      <a:pt x="1155536" y="281803"/>
                      <a:pt x="1149131" y="281803"/>
                    </a:cubicBezTo>
                    <a:cubicBezTo>
                      <a:pt x="1149131" y="281803"/>
                      <a:pt x="1072276" y="294613"/>
                      <a:pt x="982611" y="294613"/>
                    </a:cubicBezTo>
                    <a:cubicBezTo>
                      <a:pt x="912160" y="294613"/>
                      <a:pt x="848114" y="288208"/>
                      <a:pt x="803282" y="275399"/>
                    </a:cubicBezTo>
                    <a:cubicBezTo>
                      <a:pt x="803282" y="275399"/>
                      <a:pt x="796877" y="275399"/>
                      <a:pt x="796877" y="268994"/>
                    </a:cubicBezTo>
                    <a:cubicBezTo>
                      <a:pt x="784068" y="192139"/>
                      <a:pt x="816091" y="102474"/>
                      <a:pt x="841710" y="51237"/>
                    </a:cubicBezTo>
                    <a:cubicBezTo>
                      <a:pt x="803282" y="102474"/>
                      <a:pt x="745641" y="185734"/>
                      <a:pt x="720022" y="288208"/>
                    </a:cubicBezTo>
                    <a:cubicBezTo>
                      <a:pt x="720022" y="288208"/>
                      <a:pt x="720022" y="294613"/>
                      <a:pt x="713618" y="294613"/>
                    </a:cubicBezTo>
                    <a:cubicBezTo>
                      <a:pt x="713618" y="294613"/>
                      <a:pt x="707213" y="294613"/>
                      <a:pt x="707213" y="294613"/>
                    </a:cubicBezTo>
                    <a:cubicBezTo>
                      <a:pt x="694404" y="288208"/>
                      <a:pt x="675190" y="288208"/>
                      <a:pt x="655976" y="288208"/>
                    </a:cubicBezTo>
                    <a:cubicBezTo>
                      <a:pt x="598335" y="288208"/>
                      <a:pt x="547098" y="307422"/>
                      <a:pt x="547098" y="307422"/>
                    </a:cubicBezTo>
                    <a:cubicBezTo>
                      <a:pt x="547098" y="307422"/>
                      <a:pt x="540693" y="307422"/>
                      <a:pt x="540693" y="307422"/>
                    </a:cubicBezTo>
                    <a:cubicBezTo>
                      <a:pt x="540693" y="307422"/>
                      <a:pt x="540693" y="301017"/>
                      <a:pt x="540693" y="301017"/>
                    </a:cubicBezTo>
                    <a:cubicBezTo>
                      <a:pt x="540693" y="294613"/>
                      <a:pt x="540693" y="204948"/>
                      <a:pt x="579121" y="115283"/>
                    </a:cubicBezTo>
                    <a:cubicBezTo>
                      <a:pt x="515075" y="185734"/>
                      <a:pt x="489456" y="301017"/>
                      <a:pt x="489456" y="301017"/>
                    </a:cubicBezTo>
                    <a:cubicBezTo>
                      <a:pt x="489456" y="301017"/>
                      <a:pt x="489456" y="307422"/>
                      <a:pt x="483052" y="307422"/>
                    </a:cubicBezTo>
                    <a:cubicBezTo>
                      <a:pt x="483052" y="307422"/>
                      <a:pt x="316532" y="313826"/>
                      <a:pt x="188440" y="390682"/>
                    </a:cubicBezTo>
                    <a:cubicBezTo>
                      <a:pt x="188440" y="390682"/>
                      <a:pt x="182035" y="390682"/>
                      <a:pt x="182035" y="390682"/>
                    </a:cubicBezTo>
                    <a:cubicBezTo>
                      <a:pt x="182035" y="390682"/>
                      <a:pt x="175631" y="390682"/>
                      <a:pt x="175631" y="384277"/>
                    </a:cubicBezTo>
                    <a:cubicBezTo>
                      <a:pt x="169226" y="326636"/>
                      <a:pt x="182035" y="275399"/>
                      <a:pt x="201249" y="230566"/>
                    </a:cubicBezTo>
                    <a:close/>
                  </a:path>
                </a:pathLst>
              </a:custGeom>
              <a:solidFill>
                <a:srgbClr val="AA7F6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A2530F2E-6947-4247-8EB6-69DDF9F61A85}"/>
                </a:ext>
              </a:extLst>
            </p:cNvPr>
            <p:cNvSpPr/>
            <p:nvPr/>
          </p:nvSpPr>
          <p:spPr>
            <a:xfrm>
              <a:off x="-3507008" y="1893589"/>
              <a:ext cx="685549" cy="319366"/>
            </a:xfrm>
            <a:custGeom>
              <a:avLst/>
              <a:gdLst>
                <a:gd name="connsiteX0" fmla="*/ 256 w 685549"/>
                <a:gd name="connsiteY0" fmla="*/ 70451 h 319366"/>
                <a:gd name="connsiteX1" fmla="*/ 121944 w 685549"/>
                <a:gd name="connsiteY1" fmla="*/ 108878 h 319366"/>
                <a:gd name="connsiteX2" fmla="*/ 531839 w 685549"/>
                <a:gd name="connsiteY2" fmla="*/ 57642 h 319366"/>
                <a:gd name="connsiteX3" fmla="*/ 685549 w 685549"/>
                <a:gd name="connsiteY3" fmla="*/ 0 h 319366"/>
                <a:gd name="connsiteX4" fmla="*/ 589480 w 685549"/>
                <a:gd name="connsiteY4" fmla="*/ 115283 h 319366"/>
                <a:gd name="connsiteX5" fmla="*/ 358914 w 685549"/>
                <a:gd name="connsiteY5" fmla="*/ 313826 h 319366"/>
                <a:gd name="connsiteX6" fmla="*/ 45088 w 685549"/>
                <a:gd name="connsiteY6" fmla="*/ 147306 h 319366"/>
                <a:gd name="connsiteX7" fmla="*/ 256 w 685549"/>
                <a:gd name="connsiteY7" fmla="*/ 70451 h 319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549" h="319366">
                  <a:moveTo>
                    <a:pt x="256" y="70451"/>
                  </a:moveTo>
                  <a:cubicBezTo>
                    <a:pt x="256" y="70451"/>
                    <a:pt x="19470" y="108878"/>
                    <a:pt x="121944" y="108878"/>
                  </a:cubicBezTo>
                  <a:cubicBezTo>
                    <a:pt x="224417" y="108878"/>
                    <a:pt x="429365" y="89665"/>
                    <a:pt x="531839" y="57642"/>
                  </a:cubicBezTo>
                  <a:cubicBezTo>
                    <a:pt x="634312" y="25618"/>
                    <a:pt x="653526" y="19214"/>
                    <a:pt x="685549" y="0"/>
                  </a:cubicBezTo>
                  <a:cubicBezTo>
                    <a:pt x="634312" y="51237"/>
                    <a:pt x="608694" y="64046"/>
                    <a:pt x="589480" y="115283"/>
                  </a:cubicBezTo>
                  <a:cubicBezTo>
                    <a:pt x="570266" y="166520"/>
                    <a:pt x="538243" y="275399"/>
                    <a:pt x="358914" y="313826"/>
                  </a:cubicBezTo>
                  <a:cubicBezTo>
                    <a:pt x="179585" y="352254"/>
                    <a:pt x="147562" y="179329"/>
                    <a:pt x="45088" y="147306"/>
                  </a:cubicBezTo>
                  <a:cubicBezTo>
                    <a:pt x="-6148" y="121688"/>
                    <a:pt x="256" y="70451"/>
                    <a:pt x="256" y="70451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E852DB8C-66B0-49BC-9B7E-43D7F9795AE5}"/>
                </a:ext>
              </a:extLst>
            </p:cNvPr>
            <p:cNvSpPr/>
            <p:nvPr/>
          </p:nvSpPr>
          <p:spPr>
            <a:xfrm>
              <a:off x="-2968057" y="1221104"/>
              <a:ext cx="426537" cy="149030"/>
            </a:xfrm>
            <a:custGeom>
              <a:avLst/>
              <a:gdLst>
                <a:gd name="connsiteX0" fmla="*/ 12101 w 426537"/>
                <a:gd name="connsiteY0" fmla="*/ 147306 h 149030"/>
                <a:gd name="connsiteX1" fmla="*/ 274690 w 426537"/>
                <a:gd name="connsiteY1" fmla="*/ 51237 h 149030"/>
                <a:gd name="connsiteX2" fmla="*/ 421996 w 426537"/>
                <a:gd name="connsiteY2" fmla="*/ 108878 h 149030"/>
                <a:gd name="connsiteX3" fmla="*/ 242667 w 426537"/>
                <a:gd name="connsiteY3" fmla="*/ 0 h 149030"/>
                <a:gd name="connsiteX4" fmla="*/ 12101 w 426537"/>
                <a:gd name="connsiteY4" fmla="*/ 147306 h 14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6537" h="149030">
                  <a:moveTo>
                    <a:pt x="12101" y="147306"/>
                  </a:moveTo>
                  <a:cubicBezTo>
                    <a:pt x="12101" y="147306"/>
                    <a:pt x="159407" y="51237"/>
                    <a:pt x="274690" y="51237"/>
                  </a:cubicBezTo>
                  <a:cubicBezTo>
                    <a:pt x="325926" y="51237"/>
                    <a:pt x="402782" y="89665"/>
                    <a:pt x="421996" y="108878"/>
                  </a:cubicBezTo>
                  <a:cubicBezTo>
                    <a:pt x="441210" y="121688"/>
                    <a:pt x="402782" y="0"/>
                    <a:pt x="242667" y="0"/>
                  </a:cubicBezTo>
                  <a:cubicBezTo>
                    <a:pt x="114574" y="19214"/>
                    <a:pt x="-45541" y="166520"/>
                    <a:pt x="12101" y="147306"/>
                  </a:cubicBezTo>
                  <a:close/>
                </a:path>
              </a:pathLst>
            </a:custGeom>
            <a:solidFill>
              <a:srgbClr val="EEC6AC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1" name="Freeform: Shape 430">
              <a:extLst>
                <a:ext uri="{FF2B5EF4-FFF2-40B4-BE49-F238E27FC236}">
                  <a16:creationId xmlns:a16="http://schemas.microsoft.com/office/drawing/2014/main" id="{4A8ED361-A36B-478C-82FE-4A81E283DDDC}"/>
                </a:ext>
              </a:extLst>
            </p:cNvPr>
            <p:cNvSpPr/>
            <p:nvPr/>
          </p:nvSpPr>
          <p:spPr>
            <a:xfrm>
              <a:off x="-3775746" y="1174606"/>
              <a:ext cx="388861" cy="197390"/>
            </a:xfrm>
            <a:custGeom>
              <a:avLst/>
              <a:gdLst>
                <a:gd name="connsiteX0" fmla="*/ 0 w 388861"/>
                <a:gd name="connsiteY0" fmla="*/ 91331 h 197390"/>
                <a:gd name="connsiteX1" fmla="*/ 384276 w 388861"/>
                <a:gd name="connsiteY1" fmla="*/ 193805 h 197390"/>
                <a:gd name="connsiteX2" fmla="*/ 172924 w 388861"/>
                <a:gd name="connsiteY2" fmla="*/ 1666 h 197390"/>
                <a:gd name="connsiteX3" fmla="*/ 0 w 388861"/>
                <a:gd name="connsiteY3" fmla="*/ 91331 h 19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861" h="197390">
                  <a:moveTo>
                    <a:pt x="0" y="91331"/>
                  </a:moveTo>
                  <a:cubicBezTo>
                    <a:pt x="0" y="91331"/>
                    <a:pt x="160115" y="-11143"/>
                    <a:pt x="384276" y="193805"/>
                  </a:cubicBezTo>
                  <a:cubicBezTo>
                    <a:pt x="409895" y="225828"/>
                    <a:pt x="326635" y="33689"/>
                    <a:pt x="172924" y="1666"/>
                  </a:cubicBezTo>
                  <a:cubicBezTo>
                    <a:pt x="89664" y="-11143"/>
                    <a:pt x="12809" y="52903"/>
                    <a:pt x="0" y="91331"/>
                  </a:cubicBezTo>
                  <a:close/>
                </a:path>
              </a:pathLst>
            </a:custGeom>
            <a:solidFill>
              <a:srgbClr val="EEC6AC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64AAA977-E743-485C-BFAE-729B7B310CCF}"/>
                </a:ext>
              </a:extLst>
            </p:cNvPr>
            <p:cNvSpPr/>
            <p:nvPr/>
          </p:nvSpPr>
          <p:spPr>
            <a:xfrm>
              <a:off x="-2981575" y="1332144"/>
              <a:ext cx="550796" cy="452566"/>
            </a:xfrm>
            <a:custGeom>
              <a:avLst/>
              <a:gdLst>
                <a:gd name="connsiteX0" fmla="*/ 230566 w 550796"/>
                <a:gd name="connsiteY0" fmla="*/ 452567 h 452566"/>
                <a:gd name="connsiteX1" fmla="*/ 550796 w 550796"/>
                <a:gd name="connsiteY1" fmla="*/ 273237 h 452566"/>
                <a:gd name="connsiteX2" fmla="*/ 416300 w 550796"/>
                <a:gd name="connsiteY2" fmla="*/ 260428 h 452566"/>
                <a:gd name="connsiteX3" fmla="*/ 454727 w 550796"/>
                <a:gd name="connsiteY3" fmla="*/ 177168 h 452566"/>
                <a:gd name="connsiteX4" fmla="*/ 211352 w 550796"/>
                <a:gd name="connsiteY4" fmla="*/ 17053 h 452566"/>
                <a:gd name="connsiteX5" fmla="*/ 0 w 550796"/>
                <a:gd name="connsiteY5" fmla="*/ 324474 h 452566"/>
                <a:gd name="connsiteX6" fmla="*/ 249780 w 550796"/>
                <a:gd name="connsiteY6" fmla="*/ 362902 h 452566"/>
                <a:gd name="connsiteX7" fmla="*/ 230566 w 550796"/>
                <a:gd name="connsiteY7" fmla="*/ 452567 h 452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0796" h="452566">
                  <a:moveTo>
                    <a:pt x="230566" y="452567"/>
                  </a:moveTo>
                  <a:cubicBezTo>
                    <a:pt x="230566" y="452567"/>
                    <a:pt x="345849" y="273237"/>
                    <a:pt x="550796" y="273237"/>
                  </a:cubicBezTo>
                  <a:cubicBezTo>
                    <a:pt x="505964" y="234810"/>
                    <a:pt x="416300" y="260428"/>
                    <a:pt x="416300" y="260428"/>
                  </a:cubicBezTo>
                  <a:cubicBezTo>
                    <a:pt x="416300" y="260428"/>
                    <a:pt x="448323" y="241214"/>
                    <a:pt x="454727" y="177168"/>
                  </a:cubicBezTo>
                  <a:cubicBezTo>
                    <a:pt x="467536" y="113122"/>
                    <a:pt x="365063" y="-53398"/>
                    <a:pt x="211352" y="17053"/>
                  </a:cubicBezTo>
                  <a:cubicBezTo>
                    <a:pt x="57642" y="81099"/>
                    <a:pt x="12809" y="247619"/>
                    <a:pt x="0" y="324474"/>
                  </a:cubicBezTo>
                  <a:cubicBezTo>
                    <a:pt x="38428" y="369307"/>
                    <a:pt x="204947" y="375711"/>
                    <a:pt x="249780" y="362902"/>
                  </a:cubicBezTo>
                  <a:cubicBezTo>
                    <a:pt x="230566" y="388521"/>
                    <a:pt x="224161" y="414139"/>
                    <a:pt x="230566" y="452567"/>
                  </a:cubicBezTo>
                  <a:close/>
                </a:path>
              </a:pathLst>
            </a:custGeom>
            <a:solidFill>
              <a:srgbClr val="EEC6AC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F0740BC8-E255-4166-B66B-0E3830530A80}"/>
                </a:ext>
              </a:extLst>
            </p:cNvPr>
            <p:cNvSpPr/>
            <p:nvPr/>
          </p:nvSpPr>
          <p:spPr>
            <a:xfrm>
              <a:off x="-3923052" y="1282038"/>
              <a:ext cx="520505" cy="387389"/>
            </a:xfrm>
            <a:custGeom>
              <a:avLst/>
              <a:gdLst>
                <a:gd name="connsiteX0" fmla="*/ 0 w 520505"/>
                <a:gd name="connsiteY0" fmla="*/ 220869 h 387389"/>
                <a:gd name="connsiteX1" fmla="*/ 275398 w 520505"/>
                <a:gd name="connsiteY1" fmla="*/ 387389 h 387389"/>
                <a:gd name="connsiteX2" fmla="*/ 256184 w 520505"/>
                <a:gd name="connsiteY2" fmla="*/ 329748 h 387389"/>
                <a:gd name="connsiteX3" fmla="*/ 518773 w 520505"/>
                <a:gd name="connsiteY3" fmla="*/ 342557 h 387389"/>
                <a:gd name="connsiteX4" fmla="*/ 339444 w 520505"/>
                <a:gd name="connsiteY4" fmla="*/ 3112 h 387389"/>
                <a:gd name="connsiteX5" fmla="*/ 121688 w 520505"/>
                <a:gd name="connsiteY5" fmla="*/ 195251 h 387389"/>
                <a:gd name="connsiteX6" fmla="*/ 0 w 520505"/>
                <a:gd name="connsiteY6" fmla="*/ 220869 h 38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0505" h="387389">
                  <a:moveTo>
                    <a:pt x="0" y="220869"/>
                  </a:moveTo>
                  <a:cubicBezTo>
                    <a:pt x="0" y="220869"/>
                    <a:pt x="115283" y="182441"/>
                    <a:pt x="275398" y="387389"/>
                  </a:cubicBezTo>
                  <a:cubicBezTo>
                    <a:pt x="256184" y="329748"/>
                    <a:pt x="256184" y="329748"/>
                    <a:pt x="256184" y="329748"/>
                  </a:cubicBezTo>
                  <a:cubicBezTo>
                    <a:pt x="256184" y="329748"/>
                    <a:pt x="397086" y="387389"/>
                    <a:pt x="518773" y="342557"/>
                  </a:cubicBezTo>
                  <a:cubicBezTo>
                    <a:pt x="518773" y="342557"/>
                    <a:pt x="550796" y="47944"/>
                    <a:pt x="339444" y="3112"/>
                  </a:cubicBezTo>
                  <a:cubicBezTo>
                    <a:pt x="230566" y="-16102"/>
                    <a:pt x="134497" y="54349"/>
                    <a:pt x="121688" y="195251"/>
                  </a:cubicBezTo>
                  <a:cubicBezTo>
                    <a:pt x="70451" y="188846"/>
                    <a:pt x="0" y="220869"/>
                    <a:pt x="0" y="220869"/>
                  </a:cubicBezTo>
                  <a:close/>
                </a:path>
              </a:pathLst>
            </a:custGeom>
            <a:solidFill>
              <a:srgbClr val="EEC6AC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34" name="Graphic 317">
              <a:extLst>
                <a:ext uri="{FF2B5EF4-FFF2-40B4-BE49-F238E27FC236}">
                  <a16:creationId xmlns:a16="http://schemas.microsoft.com/office/drawing/2014/main" id="{BE6D6814-221E-4C3B-BF24-70B524BF28E4}"/>
                </a:ext>
              </a:extLst>
            </p:cNvPr>
            <p:cNvGrpSpPr/>
            <p:nvPr/>
          </p:nvGrpSpPr>
          <p:grpSpPr>
            <a:xfrm>
              <a:off x="-3794960" y="1304364"/>
              <a:ext cx="379941" cy="320231"/>
              <a:chOff x="1538027" y="2082777"/>
              <a:chExt cx="379941" cy="320231"/>
            </a:xfrm>
          </p:grpSpPr>
          <p:sp>
            <p:nvSpPr>
              <p:cNvPr id="435" name="Freeform: Shape 434">
                <a:extLst>
                  <a:ext uri="{FF2B5EF4-FFF2-40B4-BE49-F238E27FC236}">
                    <a16:creationId xmlns:a16="http://schemas.microsoft.com/office/drawing/2014/main" id="{F47FEA4A-A29F-4CE2-BAA5-7DFA0AF8CA48}"/>
                  </a:ext>
                </a:extLst>
              </p:cNvPr>
              <p:cNvSpPr/>
              <p:nvPr/>
            </p:nvSpPr>
            <p:spPr>
              <a:xfrm>
                <a:off x="1544432" y="2092833"/>
                <a:ext cx="365651" cy="305856"/>
              </a:xfrm>
              <a:custGeom>
                <a:avLst/>
                <a:gdLst>
                  <a:gd name="connsiteX0" fmla="*/ 0 w 365651"/>
                  <a:gd name="connsiteY0" fmla="*/ 194892 h 305856"/>
                  <a:gd name="connsiteX1" fmla="*/ 365063 w 365651"/>
                  <a:gd name="connsiteY1" fmla="*/ 297366 h 305856"/>
                  <a:gd name="connsiteX2" fmla="*/ 179329 w 365651"/>
                  <a:gd name="connsiteY2" fmla="*/ 2753 h 305856"/>
                  <a:gd name="connsiteX3" fmla="*/ 0 w 365651"/>
                  <a:gd name="connsiteY3" fmla="*/ 194892 h 305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651" h="305856">
                    <a:moveTo>
                      <a:pt x="0" y="194892"/>
                    </a:moveTo>
                    <a:cubicBezTo>
                      <a:pt x="0" y="194892"/>
                      <a:pt x="147306" y="342198"/>
                      <a:pt x="365063" y="297366"/>
                    </a:cubicBezTo>
                    <a:cubicBezTo>
                      <a:pt x="371467" y="182083"/>
                      <a:pt x="326635" y="21967"/>
                      <a:pt x="179329" y="2753"/>
                    </a:cubicBezTo>
                    <a:cubicBezTo>
                      <a:pt x="38428" y="-22865"/>
                      <a:pt x="6405" y="137250"/>
                      <a:pt x="0" y="19489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6" name="Freeform: Shape 435">
                <a:extLst>
                  <a:ext uri="{FF2B5EF4-FFF2-40B4-BE49-F238E27FC236}">
                    <a16:creationId xmlns:a16="http://schemas.microsoft.com/office/drawing/2014/main" id="{F482BDBC-46A5-41E4-8611-D5A0918227DD}"/>
                  </a:ext>
                </a:extLst>
              </p:cNvPr>
              <p:cNvSpPr/>
              <p:nvPr/>
            </p:nvSpPr>
            <p:spPr>
              <a:xfrm>
                <a:off x="1538027" y="2082777"/>
                <a:ext cx="379941" cy="320231"/>
              </a:xfrm>
              <a:custGeom>
                <a:avLst/>
                <a:gdLst>
                  <a:gd name="connsiteX0" fmla="*/ 288207 w 379941"/>
                  <a:gd name="connsiteY0" fmla="*/ 320231 h 320231"/>
                  <a:gd name="connsiteX1" fmla="*/ 288207 w 379941"/>
                  <a:gd name="connsiteY1" fmla="*/ 320231 h 320231"/>
                  <a:gd name="connsiteX2" fmla="*/ 0 w 379941"/>
                  <a:gd name="connsiteY2" fmla="*/ 211353 h 320231"/>
                  <a:gd name="connsiteX3" fmla="*/ 0 w 379941"/>
                  <a:gd name="connsiteY3" fmla="*/ 204948 h 320231"/>
                  <a:gd name="connsiteX4" fmla="*/ 166520 w 379941"/>
                  <a:gd name="connsiteY4" fmla="*/ 0 h 320231"/>
                  <a:gd name="connsiteX5" fmla="*/ 192138 w 379941"/>
                  <a:gd name="connsiteY5" fmla="*/ 0 h 320231"/>
                  <a:gd name="connsiteX6" fmla="*/ 377872 w 379941"/>
                  <a:gd name="connsiteY6" fmla="*/ 301017 h 320231"/>
                  <a:gd name="connsiteX7" fmla="*/ 371467 w 379941"/>
                  <a:gd name="connsiteY7" fmla="*/ 307422 h 320231"/>
                  <a:gd name="connsiteX8" fmla="*/ 288207 w 379941"/>
                  <a:gd name="connsiteY8" fmla="*/ 320231 h 320231"/>
                  <a:gd name="connsiteX9" fmla="*/ 12809 w 379941"/>
                  <a:gd name="connsiteY9" fmla="*/ 198543 h 320231"/>
                  <a:gd name="connsiteX10" fmla="*/ 288207 w 379941"/>
                  <a:gd name="connsiteY10" fmla="*/ 301017 h 320231"/>
                  <a:gd name="connsiteX11" fmla="*/ 288207 w 379941"/>
                  <a:gd name="connsiteY11" fmla="*/ 301017 h 320231"/>
                  <a:gd name="connsiteX12" fmla="*/ 365063 w 379941"/>
                  <a:gd name="connsiteY12" fmla="*/ 294613 h 320231"/>
                  <a:gd name="connsiteX13" fmla="*/ 185734 w 379941"/>
                  <a:gd name="connsiteY13" fmla="*/ 12809 h 320231"/>
                  <a:gd name="connsiteX14" fmla="*/ 160115 w 379941"/>
                  <a:gd name="connsiteY14" fmla="*/ 12809 h 320231"/>
                  <a:gd name="connsiteX15" fmla="*/ 12809 w 379941"/>
                  <a:gd name="connsiteY15" fmla="*/ 198543 h 320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9941" h="320231">
                    <a:moveTo>
                      <a:pt x="288207" y="320231"/>
                    </a:moveTo>
                    <a:lnTo>
                      <a:pt x="288207" y="320231"/>
                    </a:lnTo>
                    <a:cubicBezTo>
                      <a:pt x="108878" y="320231"/>
                      <a:pt x="0" y="211353"/>
                      <a:pt x="0" y="211353"/>
                    </a:cubicBezTo>
                    <a:cubicBezTo>
                      <a:pt x="0" y="211353"/>
                      <a:pt x="0" y="204948"/>
                      <a:pt x="0" y="204948"/>
                    </a:cubicBezTo>
                    <a:cubicBezTo>
                      <a:pt x="6405" y="172925"/>
                      <a:pt x="32023" y="0"/>
                      <a:pt x="166520" y="0"/>
                    </a:cubicBezTo>
                    <a:cubicBezTo>
                      <a:pt x="172924" y="0"/>
                      <a:pt x="185734" y="0"/>
                      <a:pt x="192138" y="0"/>
                    </a:cubicBezTo>
                    <a:cubicBezTo>
                      <a:pt x="345849" y="19214"/>
                      <a:pt x="390681" y="198543"/>
                      <a:pt x="377872" y="301017"/>
                    </a:cubicBezTo>
                    <a:cubicBezTo>
                      <a:pt x="377872" y="301017"/>
                      <a:pt x="377872" y="307422"/>
                      <a:pt x="371467" y="307422"/>
                    </a:cubicBezTo>
                    <a:cubicBezTo>
                      <a:pt x="345849" y="320231"/>
                      <a:pt x="313826" y="320231"/>
                      <a:pt x="288207" y="320231"/>
                    </a:cubicBezTo>
                    <a:close/>
                    <a:moveTo>
                      <a:pt x="12809" y="198543"/>
                    </a:moveTo>
                    <a:cubicBezTo>
                      <a:pt x="32023" y="211353"/>
                      <a:pt x="134497" y="301017"/>
                      <a:pt x="288207" y="301017"/>
                    </a:cubicBezTo>
                    <a:lnTo>
                      <a:pt x="288207" y="301017"/>
                    </a:lnTo>
                    <a:cubicBezTo>
                      <a:pt x="313826" y="301017"/>
                      <a:pt x="339444" y="301017"/>
                      <a:pt x="365063" y="294613"/>
                    </a:cubicBezTo>
                    <a:cubicBezTo>
                      <a:pt x="371467" y="192139"/>
                      <a:pt x="326635" y="32023"/>
                      <a:pt x="185734" y="12809"/>
                    </a:cubicBezTo>
                    <a:cubicBezTo>
                      <a:pt x="179329" y="12809"/>
                      <a:pt x="166520" y="12809"/>
                      <a:pt x="160115" y="12809"/>
                    </a:cubicBezTo>
                    <a:cubicBezTo>
                      <a:pt x="44832" y="12809"/>
                      <a:pt x="12809" y="160116"/>
                      <a:pt x="12809" y="198543"/>
                    </a:cubicBezTo>
                    <a:close/>
                  </a:path>
                </a:pathLst>
              </a:custGeom>
              <a:solidFill>
                <a:srgbClr val="957252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7" name="Graphic 317">
              <a:extLst>
                <a:ext uri="{FF2B5EF4-FFF2-40B4-BE49-F238E27FC236}">
                  <a16:creationId xmlns:a16="http://schemas.microsoft.com/office/drawing/2014/main" id="{DA2B5A85-3BB5-4BE5-A0B2-FB0BF6B210A7}"/>
                </a:ext>
              </a:extLst>
            </p:cNvPr>
            <p:cNvGrpSpPr/>
            <p:nvPr/>
          </p:nvGrpSpPr>
          <p:grpSpPr>
            <a:xfrm>
              <a:off x="-3693182" y="1323578"/>
              <a:ext cx="199850" cy="275398"/>
              <a:chOff x="1639805" y="2101991"/>
              <a:chExt cx="199850" cy="275398"/>
            </a:xfrm>
          </p:grpSpPr>
          <p:sp>
            <p:nvSpPr>
              <p:cNvPr id="438" name="Freeform: Shape 437">
                <a:extLst>
                  <a:ext uri="{FF2B5EF4-FFF2-40B4-BE49-F238E27FC236}">
                    <a16:creationId xmlns:a16="http://schemas.microsoft.com/office/drawing/2014/main" id="{6AA9073A-5CFE-4F64-9335-524B7BDF3202}"/>
                  </a:ext>
                </a:extLst>
              </p:cNvPr>
              <p:cNvSpPr/>
              <p:nvPr/>
            </p:nvSpPr>
            <p:spPr>
              <a:xfrm>
                <a:off x="1639805" y="2101991"/>
                <a:ext cx="199850" cy="275398"/>
              </a:xfrm>
              <a:custGeom>
                <a:avLst/>
                <a:gdLst>
                  <a:gd name="connsiteX0" fmla="*/ 199239 w 199850"/>
                  <a:gd name="connsiteY0" fmla="*/ 140902 h 275398"/>
                  <a:gd name="connsiteX1" fmla="*/ 90360 w 199850"/>
                  <a:gd name="connsiteY1" fmla="*/ 275399 h 275398"/>
                  <a:gd name="connsiteX2" fmla="*/ 696 w 199850"/>
                  <a:gd name="connsiteY2" fmla="*/ 134497 h 275398"/>
                  <a:gd name="connsiteX3" fmla="*/ 109574 w 199850"/>
                  <a:gd name="connsiteY3" fmla="*/ 0 h 275398"/>
                  <a:gd name="connsiteX4" fmla="*/ 199239 w 199850"/>
                  <a:gd name="connsiteY4" fmla="*/ 140902 h 27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850" h="275398">
                    <a:moveTo>
                      <a:pt x="199239" y="140902"/>
                    </a:moveTo>
                    <a:cubicBezTo>
                      <a:pt x="192834" y="217757"/>
                      <a:pt x="148002" y="275399"/>
                      <a:pt x="90360" y="275399"/>
                    </a:cubicBezTo>
                    <a:cubicBezTo>
                      <a:pt x="32719" y="275399"/>
                      <a:pt x="-5709" y="211352"/>
                      <a:pt x="696" y="134497"/>
                    </a:cubicBezTo>
                    <a:cubicBezTo>
                      <a:pt x="7100" y="57642"/>
                      <a:pt x="51933" y="0"/>
                      <a:pt x="109574" y="0"/>
                    </a:cubicBezTo>
                    <a:cubicBezTo>
                      <a:pt x="160811" y="6405"/>
                      <a:pt x="205643" y="64046"/>
                      <a:pt x="199239" y="140902"/>
                    </a:cubicBezTo>
                    <a:close/>
                  </a:path>
                </a:pathLst>
              </a:custGeom>
              <a:solidFill>
                <a:srgbClr val="7B92A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9" name="Freeform: Shape 438">
                <a:extLst>
                  <a:ext uri="{FF2B5EF4-FFF2-40B4-BE49-F238E27FC236}">
                    <a16:creationId xmlns:a16="http://schemas.microsoft.com/office/drawing/2014/main" id="{5DC53973-B509-49BC-9EF4-9459969A5AA8}"/>
                  </a:ext>
                </a:extLst>
              </p:cNvPr>
              <p:cNvSpPr/>
              <p:nvPr/>
            </p:nvSpPr>
            <p:spPr>
              <a:xfrm>
                <a:off x="1639805" y="2101991"/>
                <a:ext cx="199850" cy="275398"/>
              </a:xfrm>
              <a:custGeom>
                <a:avLst/>
                <a:gdLst>
                  <a:gd name="connsiteX0" fmla="*/ 199239 w 199850"/>
                  <a:gd name="connsiteY0" fmla="*/ 140902 h 275398"/>
                  <a:gd name="connsiteX1" fmla="*/ 90360 w 199850"/>
                  <a:gd name="connsiteY1" fmla="*/ 275399 h 275398"/>
                  <a:gd name="connsiteX2" fmla="*/ 696 w 199850"/>
                  <a:gd name="connsiteY2" fmla="*/ 134497 h 275398"/>
                  <a:gd name="connsiteX3" fmla="*/ 109574 w 199850"/>
                  <a:gd name="connsiteY3" fmla="*/ 0 h 275398"/>
                  <a:gd name="connsiteX4" fmla="*/ 199239 w 199850"/>
                  <a:gd name="connsiteY4" fmla="*/ 140902 h 275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850" h="275398">
                    <a:moveTo>
                      <a:pt x="199239" y="140902"/>
                    </a:moveTo>
                    <a:cubicBezTo>
                      <a:pt x="192834" y="217757"/>
                      <a:pt x="148002" y="275399"/>
                      <a:pt x="90360" y="275399"/>
                    </a:cubicBezTo>
                    <a:cubicBezTo>
                      <a:pt x="32719" y="275399"/>
                      <a:pt x="-5709" y="211352"/>
                      <a:pt x="696" y="134497"/>
                    </a:cubicBezTo>
                    <a:cubicBezTo>
                      <a:pt x="7100" y="57642"/>
                      <a:pt x="51933" y="0"/>
                      <a:pt x="109574" y="0"/>
                    </a:cubicBezTo>
                    <a:cubicBezTo>
                      <a:pt x="160811" y="6405"/>
                      <a:pt x="205643" y="64046"/>
                      <a:pt x="199239" y="140902"/>
                    </a:cubicBezTo>
                    <a:close/>
                  </a:path>
                </a:pathLst>
              </a:custGeom>
              <a:solidFill>
                <a:srgbClr val="332C2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0" name="Freeform: Shape 439">
                <a:extLst>
                  <a:ext uri="{FF2B5EF4-FFF2-40B4-BE49-F238E27FC236}">
                    <a16:creationId xmlns:a16="http://schemas.microsoft.com/office/drawing/2014/main" id="{561B5B03-A68D-45A5-BF3F-EB9F31F72FDF}"/>
                  </a:ext>
                </a:extLst>
              </p:cNvPr>
              <p:cNvSpPr/>
              <p:nvPr/>
            </p:nvSpPr>
            <p:spPr>
              <a:xfrm>
                <a:off x="1659715" y="2140419"/>
                <a:ext cx="154526" cy="211352"/>
              </a:xfrm>
              <a:custGeom>
                <a:avLst/>
                <a:gdLst>
                  <a:gd name="connsiteX0" fmla="*/ 153711 w 154526"/>
                  <a:gd name="connsiteY0" fmla="*/ 108879 h 211352"/>
                  <a:gd name="connsiteX1" fmla="*/ 70451 w 154526"/>
                  <a:gd name="connsiteY1" fmla="*/ 211353 h 211352"/>
                  <a:gd name="connsiteX2" fmla="*/ 0 w 154526"/>
                  <a:gd name="connsiteY2" fmla="*/ 102474 h 211352"/>
                  <a:gd name="connsiteX3" fmla="*/ 83260 w 154526"/>
                  <a:gd name="connsiteY3" fmla="*/ 0 h 211352"/>
                  <a:gd name="connsiteX4" fmla="*/ 153711 w 154526"/>
                  <a:gd name="connsiteY4" fmla="*/ 108879 h 211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4526" h="211352">
                    <a:moveTo>
                      <a:pt x="153711" y="108879"/>
                    </a:moveTo>
                    <a:cubicBezTo>
                      <a:pt x="147306" y="166520"/>
                      <a:pt x="115283" y="211353"/>
                      <a:pt x="70451" y="211353"/>
                    </a:cubicBezTo>
                    <a:cubicBezTo>
                      <a:pt x="25618" y="211353"/>
                      <a:pt x="0" y="160116"/>
                      <a:pt x="0" y="102474"/>
                    </a:cubicBezTo>
                    <a:cubicBezTo>
                      <a:pt x="0" y="44832"/>
                      <a:pt x="38428" y="0"/>
                      <a:pt x="83260" y="0"/>
                    </a:cubicBezTo>
                    <a:cubicBezTo>
                      <a:pt x="128092" y="0"/>
                      <a:pt x="160115" y="51237"/>
                      <a:pt x="153711" y="108879"/>
                    </a:cubicBezTo>
                    <a:close/>
                  </a:path>
                </a:pathLst>
              </a:custGeom>
              <a:solidFill>
                <a:srgbClr val="332C2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1" name="Freeform: Shape 440">
                <a:extLst>
                  <a:ext uri="{FF2B5EF4-FFF2-40B4-BE49-F238E27FC236}">
                    <a16:creationId xmlns:a16="http://schemas.microsoft.com/office/drawing/2014/main" id="{5511FACA-FFB7-49C7-90B5-3969160753EA}"/>
                  </a:ext>
                </a:extLst>
              </p:cNvPr>
              <p:cNvSpPr/>
              <p:nvPr/>
            </p:nvSpPr>
            <p:spPr>
              <a:xfrm>
                <a:off x="1678929" y="2159632"/>
                <a:ext cx="122668" cy="166520"/>
              </a:xfrm>
              <a:custGeom>
                <a:avLst/>
                <a:gdLst>
                  <a:gd name="connsiteX0" fmla="*/ 121688 w 122668"/>
                  <a:gd name="connsiteY0" fmla="*/ 83260 h 166520"/>
                  <a:gd name="connsiteX1" fmla="*/ 57642 w 122668"/>
                  <a:gd name="connsiteY1" fmla="*/ 166520 h 166520"/>
                  <a:gd name="connsiteX2" fmla="*/ 0 w 122668"/>
                  <a:gd name="connsiteY2" fmla="*/ 83260 h 166520"/>
                  <a:gd name="connsiteX3" fmla="*/ 64046 w 122668"/>
                  <a:gd name="connsiteY3" fmla="*/ 0 h 166520"/>
                  <a:gd name="connsiteX4" fmla="*/ 121688 w 122668"/>
                  <a:gd name="connsiteY4" fmla="*/ 83260 h 166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668" h="166520">
                    <a:moveTo>
                      <a:pt x="121688" y="83260"/>
                    </a:moveTo>
                    <a:cubicBezTo>
                      <a:pt x="121688" y="128092"/>
                      <a:pt x="89665" y="166520"/>
                      <a:pt x="57642" y="166520"/>
                    </a:cubicBezTo>
                    <a:cubicBezTo>
                      <a:pt x="25619" y="166520"/>
                      <a:pt x="0" y="128092"/>
                      <a:pt x="0" y="83260"/>
                    </a:cubicBezTo>
                    <a:cubicBezTo>
                      <a:pt x="0" y="38428"/>
                      <a:pt x="32023" y="0"/>
                      <a:pt x="64046" y="0"/>
                    </a:cubicBezTo>
                    <a:cubicBezTo>
                      <a:pt x="102474" y="0"/>
                      <a:pt x="128092" y="38428"/>
                      <a:pt x="121688" y="83260"/>
                    </a:cubicBezTo>
                    <a:close/>
                  </a:path>
                </a:pathLst>
              </a:custGeom>
              <a:solidFill>
                <a:srgbClr val="0A0A0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2" name="Freeform: Shape 441">
                <a:extLst>
                  <a:ext uri="{FF2B5EF4-FFF2-40B4-BE49-F238E27FC236}">
                    <a16:creationId xmlns:a16="http://schemas.microsoft.com/office/drawing/2014/main" id="{7EC4E7C4-75F0-46AD-970A-A36E6479D9C2}"/>
                  </a:ext>
                </a:extLst>
              </p:cNvPr>
              <p:cNvSpPr/>
              <p:nvPr/>
            </p:nvSpPr>
            <p:spPr>
              <a:xfrm>
                <a:off x="1639889" y="2217274"/>
                <a:ext cx="199154" cy="160115"/>
              </a:xfrm>
              <a:custGeom>
                <a:avLst/>
                <a:gdLst>
                  <a:gd name="connsiteX0" fmla="*/ 612 w 199154"/>
                  <a:gd name="connsiteY0" fmla="*/ 0 h 160115"/>
                  <a:gd name="connsiteX1" fmla="*/ 612 w 199154"/>
                  <a:gd name="connsiteY1" fmla="*/ 19214 h 160115"/>
                  <a:gd name="connsiteX2" fmla="*/ 90276 w 199154"/>
                  <a:gd name="connsiteY2" fmla="*/ 160116 h 160115"/>
                  <a:gd name="connsiteX3" fmla="*/ 199155 w 199154"/>
                  <a:gd name="connsiteY3" fmla="*/ 25618 h 160115"/>
                  <a:gd name="connsiteX4" fmla="*/ 199155 w 199154"/>
                  <a:gd name="connsiteY4" fmla="*/ 6405 h 160115"/>
                  <a:gd name="connsiteX5" fmla="*/ 612 w 199154"/>
                  <a:gd name="connsiteY5" fmla="*/ 0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9154" h="160115">
                    <a:moveTo>
                      <a:pt x="612" y="0"/>
                    </a:moveTo>
                    <a:cubicBezTo>
                      <a:pt x="612" y="6405"/>
                      <a:pt x="612" y="12809"/>
                      <a:pt x="612" y="19214"/>
                    </a:cubicBezTo>
                    <a:cubicBezTo>
                      <a:pt x="-5793" y="96069"/>
                      <a:pt x="39039" y="160116"/>
                      <a:pt x="90276" y="160116"/>
                    </a:cubicBezTo>
                    <a:cubicBezTo>
                      <a:pt x="147918" y="160116"/>
                      <a:pt x="192750" y="102474"/>
                      <a:pt x="199155" y="25618"/>
                    </a:cubicBezTo>
                    <a:cubicBezTo>
                      <a:pt x="199155" y="19214"/>
                      <a:pt x="199155" y="12809"/>
                      <a:pt x="199155" y="6405"/>
                    </a:cubicBezTo>
                    <a:cubicBezTo>
                      <a:pt x="135109" y="44832"/>
                      <a:pt x="51849" y="51237"/>
                      <a:pt x="612" y="0"/>
                    </a:cubicBezTo>
                    <a:close/>
                  </a:path>
                </a:pathLst>
              </a:custGeom>
              <a:solidFill>
                <a:srgbClr val="333332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3" name="Freeform: Shape 442">
                <a:extLst>
                  <a:ext uri="{FF2B5EF4-FFF2-40B4-BE49-F238E27FC236}">
                    <a16:creationId xmlns:a16="http://schemas.microsoft.com/office/drawing/2014/main" id="{6EFD640B-7566-4E65-933D-7FE2B99653CC}"/>
                  </a:ext>
                </a:extLst>
              </p:cNvPr>
              <p:cNvSpPr/>
              <p:nvPr/>
            </p:nvSpPr>
            <p:spPr>
              <a:xfrm>
                <a:off x="1666120" y="2166037"/>
                <a:ext cx="59344" cy="83260"/>
              </a:xfrm>
              <a:custGeom>
                <a:avLst/>
                <a:gdLst>
                  <a:gd name="connsiteX0" fmla="*/ 57641 w 59344"/>
                  <a:gd name="connsiteY0" fmla="*/ 44832 h 83260"/>
                  <a:gd name="connsiteX1" fmla="*/ 25618 w 59344"/>
                  <a:gd name="connsiteY1" fmla="*/ 83260 h 83260"/>
                  <a:gd name="connsiteX2" fmla="*/ 0 w 59344"/>
                  <a:gd name="connsiteY2" fmla="*/ 38428 h 83260"/>
                  <a:gd name="connsiteX3" fmla="*/ 38428 w 59344"/>
                  <a:gd name="connsiteY3" fmla="*/ 0 h 83260"/>
                  <a:gd name="connsiteX4" fmla="*/ 57641 w 59344"/>
                  <a:gd name="connsiteY4" fmla="*/ 44832 h 83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44" h="83260">
                    <a:moveTo>
                      <a:pt x="57641" y="44832"/>
                    </a:moveTo>
                    <a:cubicBezTo>
                      <a:pt x="57641" y="64046"/>
                      <a:pt x="38428" y="83260"/>
                      <a:pt x="25618" y="83260"/>
                    </a:cubicBezTo>
                    <a:cubicBezTo>
                      <a:pt x="6405" y="83260"/>
                      <a:pt x="0" y="57642"/>
                      <a:pt x="0" y="38428"/>
                    </a:cubicBezTo>
                    <a:cubicBezTo>
                      <a:pt x="6405" y="12809"/>
                      <a:pt x="19214" y="0"/>
                      <a:pt x="38428" y="0"/>
                    </a:cubicBezTo>
                    <a:cubicBezTo>
                      <a:pt x="51237" y="0"/>
                      <a:pt x="64046" y="19214"/>
                      <a:pt x="57641" y="448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4" name="Freeform: Shape 443">
                <a:extLst>
                  <a:ext uri="{FF2B5EF4-FFF2-40B4-BE49-F238E27FC236}">
                    <a16:creationId xmlns:a16="http://schemas.microsoft.com/office/drawing/2014/main" id="{CF8AC457-3CCF-48FA-BEEA-3991F3E888E9}"/>
                  </a:ext>
                </a:extLst>
              </p:cNvPr>
              <p:cNvSpPr/>
              <p:nvPr/>
            </p:nvSpPr>
            <p:spPr>
              <a:xfrm>
                <a:off x="1672524" y="2262106"/>
                <a:ext cx="32023" cy="38427"/>
              </a:xfrm>
              <a:custGeom>
                <a:avLst/>
                <a:gdLst>
                  <a:gd name="connsiteX0" fmla="*/ 32023 w 32023"/>
                  <a:gd name="connsiteY0" fmla="*/ 19214 h 38427"/>
                  <a:gd name="connsiteX1" fmla="*/ 12809 w 32023"/>
                  <a:gd name="connsiteY1" fmla="*/ 38428 h 38427"/>
                  <a:gd name="connsiteX2" fmla="*/ 0 w 32023"/>
                  <a:gd name="connsiteY2" fmla="*/ 19214 h 38427"/>
                  <a:gd name="connsiteX3" fmla="*/ 19214 w 32023"/>
                  <a:gd name="connsiteY3" fmla="*/ 0 h 38427"/>
                  <a:gd name="connsiteX4" fmla="*/ 32023 w 32023"/>
                  <a:gd name="connsiteY4" fmla="*/ 19214 h 3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23" h="38427">
                    <a:moveTo>
                      <a:pt x="32023" y="19214"/>
                    </a:moveTo>
                    <a:cubicBezTo>
                      <a:pt x="32023" y="32023"/>
                      <a:pt x="25618" y="38428"/>
                      <a:pt x="12809" y="38428"/>
                    </a:cubicBezTo>
                    <a:cubicBezTo>
                      <a:pt x="6405" y="38428"/>
                      <a:pt x="0" y="25618"/>
                      <a:pt x="0" y="19214"/>
                    </a:cubicBezTo>
                    <a:cubicBezTo>
                      <a:pt x="0" y="6405"/>
                      <a:pt x="12809" y="0"/>
                      <a:pt x="19214" y="0"/>
                    </a:cubicBezTo>
                    <a:cubicBezTo>
                      <a:pt x="25618" y="0"/>
                      <a:pt x="32023" y="6405"/>
                      <a:pt x="32023" y="19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45" name="Graphic 317">
              <a:extLst>
                <a:ext uri="{FF2B5EF4-FFF2-40B4-BE49-F238E27FC236}">
                  <a16:creationId xmlns:a16="http://schemas.microsoft.com/office/drawing/2014/main" id="{5D8E48B5-7022-48EA-9FC1-9CFEC119B2D3}"/>
                </a:ext>
              </a:extLst>
            </p:cNvPr>
            <p:cNvGrpSpPr/>
            <p:nvPr/>
          </p:nvGrpSpPr>
          <p:grpSpPr>
            <a:xfrm>
              <a:off x="-2955956" y="1349196"/>
              <a:ext cx="416299" cy="326635"/>
              <a:chOff x="2377031" y="2127609"/>
              <a:chExt cx="416299" cy="326635"/>
            </a:xfrm>
          </p:grpSpPr>
          <p:sp>
            <p:nvSpPr>
              <p:cNvPr id="446" name="Freeform: Shape 445">
                <a:extLst>
                  <a:ext uri="{FF2B5EF4-FFF2-40B4-BE49-F238E27FC236}">
                    <a16:creationId xmlns:a16="http://schemas.microsoft.com/office/drawing/2014/main" id="{127E3345-D0DE-4792-B2FE-BFB41C82D117}"/>
                  </a:ext>
                </a:extLst>
              </p:cNvPr>
              <p:cNvSpPr/>
              <p:nvPr/>
            </p:nvSpPr>
            <p:spPr>
              <a:xfrm>
                <a:off x="2383436" y="2142606"/>
                <a:ext cx="403490" cy="308601"/>
              </a:xfrm>
              <a:custGeom>
                <a:avLst/>
                <a:gdLst>
                  <a:gd name="connsiteX0" fmla="*/ 0 w 403490"/>
                  <a:gd name="connsiteY0" fmla="*/ 286021 h 308601"/>
                  <a:gd name="connsiteX1" fmla="*/ 217757 w 403490"/>
                  <a:gd name="connsiteY1" fmla="*/ 4217 h 308601"/>
                  <a:gd name="connsiteX2" fmla="*/ 403490 w 403490"/>
                  <a:gd name="connsiteY2" fmla="*/ 157928 h 308601"/>
                  <a:gd name="connsiteX3" fmla="*/ 0 w 403490"/>
                  <a:gd name="connsiteY3" fmla="*/ 286021 h 308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3490" h="308601">
                    <a:moveTo>
                      <a:pt x="0" y="286021"/>
                    </a:moveTo>
                    <a:cubicBezTo>
                      <a:pt x="0" y="286021"/>
                      <a:pt x="51237" y="55454"/>
                      <a:pt x="217757" y="4217"/>
                    </a:cubicBezTo>
                    <a:cubicBezTo>
                      <a:pt x="333040" y="-21401"/>
                      <a:pt x="390681" y="74668"/>
                      <a:pt x="403490" y="157928"/>
                    </a:cubicBezTo>
                    <a:cubicBezTo>
                      <a:pt x="384276" y="247593"/>
                      <a:pt x="262589" y="356472"/>
                      <a:pt x="0" y="2860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7" name="Freeform: Shape 446">
                <a:extLst>
                  <a:ext uri="{FF2B5EF4-FFF2-40B4-BE49-F238E27FC236}">
                    <a16:creationId xmlns:a16="http://schemas.microsoft.com/office/drawing/2014/main" id="{76867B11-67C9-4B1B-8F5A-0AFF59A32CB9}"/>
                  </a:ext>
                </a:extLst>
              </p:cNvPr>
              <p:cNvSpPr/>
              <p:nvPr/>
            </p:nvSpPr>
            <p:spPr>
              <a:xfrm>
                <a:off x="2377031" y="2127609"/>
                <a:ext cx="416299" cy="326635"/>
              </a:xfrm>
              <a:custGeom>
                <a:avLst/>
                <a:gdLst>
                  <a:gd name="connsiteX0" fmla="*/ 166520 w 416299"/>
                  <a:gd name="connsiteY0" fmla="*/ 326636 h 326635"/>
                  <a:gd name="connsiteX1" fmla="*/ 6405 w 416299"/>
                  <a:gd name="connsiteY1" fmla="*/ 301017 h 326635"/>
                  <a:gd name="connsiteX2" fmla="*/ 0 w 416299"/>
                  <a:gd name="connsiteY2" fmla="*/ 294613 h 326635"/>
                  <a:gd name="connsiteX3" fmla="*/ 224161 w 416299"/>
                  <a:gd name="connsiteY3" fmla="*/ 6405 h 326635"/>
                  <a:gd name="connsiteX4" fmla="*/ 262589 w 416299"/>
                  <a:gd name="connsiteY4" fmla="*/ 0 h 326635"/>
                  <a:gd name="connsiteX5" fmla="*/ 416300 w 416299"/>
                  <a:gd name="connsiteY5" fmla="*/ 160116 h 326635"/>
                  <a:gd name="connsiteX6" fmla="*/ 416300 w 416299"/>
                  <a:gd name="connsiteY6" fmla="*/ 160116 h 326635"/>
                  <a:gd name="connsiteX7" fmla="*/ 166520 w 416299"/>
                  <a:gd name="connsiteY7" fmla="*/ 326636 h 326635"/>
                  <a:gd name="connsiteX8" fmla="*/ 12809 w 416299"/>
                  <a:gd name="connsiteY8" fmla="*/ 294613 h 326635"/>
                  <a:gd name="connsiteX9" fmla="*/ 166520 w 416299"/>
                  <a:gd name="connsiteY9" fmla="*/ 320231 h 326635"/>
                  <a:gd name="connsiteX10" fmla="*/ 403490 w 416299"/>
                  <a:gd name="connsiteY10" fmla="*/ 172925 h 326635"/>
                  <a:gd name="connsiteX11" fmla="*/ 262589 w 416299"/>
                  <a:gd name="connsiteY11" fmla="*/ 25618 h 326635"/>
                  <a:gd name="connsiteX12" fmla="*/ 230566 w 416299"/>
                  <a:gd name="connsiteY12" fmla="*/ 32023 h 326635"/>
                  <a:gd name="connsiteX13" fmla="*/ 12809 w 416299"/>
                  <a:gd name="connsiteY13" fmla="*/ 294613 h 326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16299" h="326635">
                    <a:moveTo>
                      <a:pt x="166520" y="326636"/>
                    </a:moveTo>
                    <a:cubicBezTo>
                      <a:pt x="115283" y="326636"/>
                      <a:pt x="64046" y="320231"/>
                      <a:pt x="6405" y="301017"/>
                    </a:cubicBezTo>
                    <a:cubicBezTo>
                      <a:pt x="0" y="301017"/>
                      <a:pt x="0" y="294613"/>
                      <a:pt x="0" y="294613"/>
                    </a:cubicBezTo>
                    <a:cubicBezTo>
                      <a:pt x="0" y="281803"/>
                      <a:pt x="51237" y="57642"/>
                      <a:pt x="224161" y="6405"/>
                    </a:cubicBezTo>
                    <a:cubicBezTo>
                      <a:pt x="236971" y="6405"/>
                      <a:pt x="249780" y="0"/>
                      <a:pt x="262589" y="0"/>
                    </a:cubicBezTo>
                    <a:cubicBezTo>
                      <a:pt x="358658" y="0"/>
                      <a:pt x="403490" y="89665"/>
                      <a:pt x="416300" y="160116"/>
                    </a:cubicBezTo>
                    <a:cubicBezTo>
                      <a:pt x="416300" y="160116"/>
                      <a:pt x="416300" y="160116"/>
                      <a:pt x="416300" y="160116"/>
                    </a:cubicBezTo>
                    <a:cubicBezTo>
                      <a:pt x="403490" y="243376"/>
                      <a:pt x="326635" y="326636"/>
                      <a:pt x="166520" y="326636"/>
                    </a:cubicBezTo>
                    <a:close/>
                    <a:moveTo>
                      <a:pt x="12809" y="294613"/>
                    </a:moveTo>
                    <a:cubicBezTo>
                      <a:pt x="70451" y="307422"/>
                      <a:pt x="121688" y="320231"/>
                      <a:pt x="166520" y="320231"/>
                    </a:cubicBezTo>
                    <a:cubicBezTo>
                      <a:pt x="313826" y="320231"/>
                      <a:pt x="390681" y="243376"/>
                      <a:pt x="403490" y="172925"/>
                    </a:cubicBezTo>
                    <a:cubicBezTo>
                      <a:pt x="390681" y="102474"/>
                      <a:pt x="345849" y="25618"/>
                      <a:pt x="262589" y="25618"/>
                    </a:cubicBezTo>
                    <a:cubicBezTo>
                      <a:pt x="249780" y="25618"/>
                      <a:pt x="236971" y="25618"/>
                      <a:pt x="230566" y="32023"/>
                    </a:cubicBezTo>
                    <a:cubicBezTo>
                      <a:pt x="76855" y="64046"/>
                      <a:pt x="25618" y="256185"/>
                      <a:pt x="12809" y="294613"/>
                    </a:cubicBezTo>
                    <a:close/>
                  </a:path>
                </a:pathLst>
              </a:custGeom>
              <a:solidFill>
                <a:srgbClr val="957252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5D9BF506-68E3-4349-93E1-668B3369CD73}"/>
                </a:ext>
              </a:extLst>
            </p:cNvPr>
            <p:cNvSpPr/>
            <p:nvPr/>
          </p:nvSpPr>
          <p:spPr>
            <a:xfrm>
              <a:off x="-3500348" y="1903552"/>
              <a:ext cx="659674" cy="292310"/>
            </a:xfrm>
            <a:custGeom>
              <a:avLst/>
              <a:gdLst>
                <a:gd name="connsiteX0" fmla="*/ 589224 w 659674"/>
                <a:gd name="connsiteY0" fmla="*/ 60488 h 292310"/>
                <a:gd name="connsiteX1" fmla="*/ 659675 w 659674"/>
                <a:gd name="connsiteY1" fmla="*/ 2846 h 292310"/>
                <a:gd name="connsiteX2" fmla="*/ 653270 w 659674"/>
                <a:gd name="connsiteY2" fmla="*/ 2846 h 292310"/>
                <a:gd name="connsiteX3" fmla="*/ 333040 w 659674"/>
                <a:gd name="connsiteY3" fmla="*/ 92511 h 292310"/>
                <a:gd name="connsiteX4" fmla="*/ 172924 w 659674"/>
                <a:gd name="connsiteY4" fmla="*/ 105320 h 292310"/>
                <a:gd name="connsiteX5" fmla="*/ 19214 w 659674"/>
                <a:gd name="connsiteY5" fmla="*/ 98916 h 292310"/>
                <a:gd name="connsiteX6" fmla="*/ 0 w 659674"/>
                <a:gd name="connsiteY6" fmla="*/ 86107 h 292310"/>
                <a:gd name="connsiteX7" fmla="*/ 0 w 659674"/>
                <a:gd name="connsiteY7" fmla="*/ 86107 h 292310"/>
                <a:gd name="connsiteX8" fmla="*/ 38428 w 659674"/>
                <a:gd name="connsiteY8" fmla="*/ 124534 h 292310"/>
                <a:gd name="connsiteX9" fmla="*/ 57641 w 659674"/>
                <a:gd name="connsiteY9" fmla="*/ 130939 h 292310"/>
                <a:gd name="connsiteX10" fmla="*/ 204947 w 659674"/>
                <a:gd name="connsiteY10" fmla="*/ 259031 h 292310"/>
                <a:gd name="connsiteX11" fmla="*/ 377872 w 659674"/>
                <a:gd name="connsiteY11" fmla="*/ 284650 h 292310"/>
                <a:gd name="connsiteX12" fmla="*/ 505964 w 659674"/>
                <a:gd name="connsiteY12" fmla="*/ 207794 h 292310"/>
                <a:gd name="connsiteX13" fmla="*/ 544392 w 659674"/>
                <a:gd name="connsiteY13" fmla="*/ 150153 h 292310"/>
                <a:gd name="connsiteX14" fmla="*/ 570010 w 659674"/>
                <a:gd name="connsiteY14" fmla="*/ 98916 h 292310"/>
                <a:gd name="connsiteX15" fmla="*/ 589224 w 659674"/>
                <a:gd name="connsiteY15" fmla="*/ 60488 h 292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59674" h="292310">
                  <a:moveTo>
                    <a:pt x="589224" y="60488"/>
                  </a:moveTo>
                  <a:cubicBezTo>
                    <a:pt x="608438" y="34870"/>
                    <a:pt x="634056" y="22060"/>
                    <a:pt x="659675" y="2846"/>
                  </a:cubicBezTo>
                  <a:cubicBezTo>
                    <a:pt x="659675" y="2846"/>
                    <a:pt x="659675" y="-3558"/>
                    <a:pt x="653270" y="2846"/>
                  </a:cubicBezTo>
                  <a:cubicBezTo>
                    <a:pt x="557201" y="66893"/>
                    <a:pt x="448323" y="79702"/>
                    <a:pt x="333040" y="92511"/>
                  </a:cubicBezTo>
                  <a:cubicBezTo>
                    <a:pt x="281803" y="98916"/>
                    <a:pt x="224161" y="98916"/>
                    <a:pt x="172924" y="105320"/>
                  </a:cubicBezTo>
                  <a:cubicBezTo>
                    <a:pt x="121688" y="105320"/>
                    <a:pt x="64046" y="124534"/>
                    <a:pt x="19214" y="98916"/>
                  </a:cubicBezTo>
                  <a:cubicBezTo>
                    <a:pt x="12809" y="92511"/>
                    <a:pt x="6405" y="92511"/>
                    <a:pt x="0" y="86107"/>
                  </a:cubicBezTo>
                  <a:cubicBezTo>
                    <a:pt x="0" y="86107"/>
                    <a:pt x="0" y="86107"/>
                    <a:pt x="0" y="86107"/>
                  </a:cubicBezTo>
                  <a:cubicBezTo>
                    <a:pt x="12809" y="98916"/>
                    <a:pt x="19214" y="118130"/>
                    <a:pt x="38428" y="124534"/>
                  </a:cubicBezTo>
                  <a:cubicBezTo>
                    <a:pt x="44832" y="124534"/>
                    <a:pt x="51237" y="130939"/>
                    <a:pt x="57641" y="130939"/>
                  </a:cubicBezTo>
                  <a:cubicBezTo>
                    <a:pt x="115283" y="162962"/>
                    <a:pt x="153711" y="220604"/>
                    <a:pt x="204947" y="259031"/>
                  </a:cubicBezTo>
                  <a:cubicBezTo>
                    <a:pt x="256184" y="297459"/>
                    <a:pt x="313826" y="297459"/>
                    <a:pt x="377872" y="284650"/>
                  </a:cubicBezTo>
                  <a:cubicBezTo>
                    <a:pt x="429109" y="271841"/>
                    <a:pt x="467536" y="239817"/>
                    <a:pt x="505964" y="207794"/>
                  </a:cubicBezTo>
                  <a:cubicBezTo>
                    <a:pt x="525178" y="188581"/>
                    <a:pt x="537987" y="169367"/>
                    <a:pt x="544392" y="150153"/>
                  </a:cubicBezTo>
                  <a:cubicBezTo>
                    <a:pt x="550796" y="130939"/>
                    <a:pt x="557201" y="118130"/>
                    <a:pt x="570010" y="98916"/>
                  </a:cubicBezTo>
                  <a:cubicBezTo>
                    <a:pt x="576415" y="73297"/>
                    <a:pt x="582819" y="66893"/>
                    <a:pt x="589224" y="60488"/>
                  </a:cubicBezTo>
                  <a:close/>
                </a:path>
              </a:pathLst>
            </a:custGeom>
            <a:solidFill>
              <a:srgbClr val="A5765D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49" name="Graphic 317">
              <a:extLst>
                <a:ext uri="{FF2B5EF4-FFF2-40B4-BE49-F238E27FC236}">
                  <a16:creationId xmlns:a16="http://schemas.microsoft.com/office/drawing/2014/main" id="{4EA4FD9D-E8CF-4A03-AD59-9B5A29284B09}"/>
                </a:ext>
              </a:extLst>
            </p:cNvPr>
            <p:cNvGrpSpPr/>
            <p:nvPr/>
          </p:nvGrpSpPr>
          <p:grpSpPr>
            <a:xfrm>
              <a:off x="-3339012" y="1598977"/>
              <a:ext cx="242332" cy="295313"/>
              <a:chOff x="1993975" y="2377390"/>
              <a:chExt cx="242332" cy="295313"/>
            </a:xfrm>
          </p:grpSpPr>
          <p:sp>
            <p:nvSpPr>
              <p:cNvPr id="450" name="Freeform: Shape 449">
                <a:extLst>
                  <a:ext uri="{FF2B5EF4-FFF2-40B4-BE49-F238E27FC236}">
                    <a16:creationId xmlns:a16="http://schemas.microsoft.com/office/drawing/2014/main" id="{85A0F9F1-B771-4821-8E29-DBB80F13ABAE}"/>
                  </a:ext>
                </a:extLst>
              </p:cNvPr>
              <p:cNvSpPr/>
              <p:nvPr/>
            </p:nvSpPr>
            <p:spPr>
              <a:xfrm>
                <a:off x="2031182" y="2409413"/>
                <a:ext cx="160115" cy="224161"/>
              </a:xfrm>
              <a:custGeom>
                <a:avLst/>
                <a:gdLst>
                  <a:gd name="connsiteX0" fmla="*/ 38428 w 160115"/>
                  <a:gd name="connsiteY0" fmla="*/ 0 h 224161"/>
                  <a:gd name="connsiteX1" fmla="*/ 44832 w 160115"/>
                  <a:gd name="connsiteY1" fmla="*/ 32023 h 224161"/>
                  <a:gd name="connsiteX2" fmla="*/ 44832 w 160115"/>
                  <a:gd name="connsiteY2" fmla="*/ 70451 h 224161"/>
                  <a:gd name="connsiteX3" fmla="*/ 44832 w 160115"/>
                  <a:gd name="connsiteY3" fmla="*/ 76855 h 224161"/>
                  <a:gd name="connsiteX4" fmla="*/ 44832 w 160115"/>
                  <a:gd name="connsiteY4" fmla="*/ 83260 h 224161"/>
                  <a:gd name="connsiteX5" fmla="*/ 38428 w 160115"/>
                  <a:gd name="connsiteY5" fmla="*/ 102474 h 224161"/>
                  <a:gd name="connsiteX6" fmla="*/ 32023 w 160115"/>
                  <a:gd name="connsiteY6" fmla="*/ 108879 h 224161"/>
                  <a:gd name="connsiteX7" fmla="*/ 25619 w 160115"/>
                  <a:gd name="connsiteY7" fmla="*/ 115283 h 224161"/>
                  <a:gd name="connsiteX8" fmla="*/ 12809 w 160115"/>
                  <a:gd name="connsiteY8" fmla="*/ 128092 h 224161"/>
                  <a:gd name="connsiteX9" fmla="*/ 12809 w 160115"/>
                  <a:gd name="connsiteY9" fmla="*/ 128092 h 224161"/>
                  <a:gd name="connsiteX10" fmla="*/ 6405 w 160115"/>
                  <a:gd name="connsiteY10" fmla="*/ 134497 h 224161"/>
                  <a:gd name="connsiteX11" fmla="*/ 6405 w 160115"/>
                  <a:gd name="connsiteY11" fmla="*/ 140902 h 224161"/>
                  <a:gd name="connsiteX12" fmla="*/ 6405 w 160115"/>
                  <a:gd name="connsiteY12" fmla="*/ 147306 h 224161"/>
                  <a:gd name="connsiteX13" fmla="*/ 6405 w 160115"/>
                  <a:gd name="connsiteY13" fmla="*/ 160116 h 224161"/>
                  <a:gd name="connsiteX14" fmla="*/ 12809 w 160115"/>
                  <a:gd name="connsiteY14" fmla="*/ 172925 h 224161"/>
                  <a:gd name="connsiteX15" fmla="*/ 19214 w 160115"/>
                  <a:gd name="connsiteY15" fmla="*/ 185734 h 224161"/>
                  <a:gd name="connsiteX16" fmla="*/ 32023 w 160115"/>
                  <a:gd name="connsiteY16" fmla="*/ 192139 h 224161"/>
                  <a:gd name="connsiteX17" fmla="*/ 44832 w 160115"/>
                  <a:gd name="connsiteY17" fmla="*/ 198543 h 224161"/>
                  <a:gd name="connsiteX18" fmla="*/ 57642 w 160115"/>
                  <a:gd name="connsiteY18" fmla="*/ 204948 h 224161"/>
                  <a:gd name="connsiteX19" fmla="*/ 70451 w 160115"/>
                  <a:gd name="connsiteY19" fmla="*/ 211352 h 224161"/>
                  <a:gd name="connsiteX20" fmla="*/ 83260 w 160115"/>
                  <a:gd name="connsiteY20" fmla="*/ 211352 h 224161"/>
                  <a:gd name="connsiteX21" fmla="*/ 89665 w 160115"/>
                  <a:gd name="connsiteY21" fmla="*/ 211352 h 224161"/>
                  <a:gd name="connsiteX22" fmla="*/ 96069 w 160115"/>
                  <a:gd name="connsiteY22" fmla="*/ 211352 h 224161"/>
                  <a:gd name="connsiteX23" fmla="*/ 108878 w 160115"/>
                  <a:gd name="connsiteY23" fmla="*/ 211352 h 224161"/>
                  <a:gd name="connsiteX24" fmla="*/ 121688 w 160115"/>
                  <a:gd name="connsiteY24" fmla="*/ 211352 h 224161"/>
                  <a:gd name="connsiteX25" fmla="*/ 134497 w 160115"/>
                  <a:gd name="connsiteY25" fmla="*/ 204948 h 224161"/>
                  <a:gd name="connsiteX26" fmla="*/ 147306 w 160115"/>
                  <a:gd name="connsiteY26" fmla="*/ 198543 h 224161"/>
                  <a:gd name="connsiteX27" fmla="*/ 160115 w 160115"/>
                  <a:gd name="connsiteY27" fmla="*/ 192139 h 224161"/>
                  <a:gd name="connsiteX28" fmla="*/ 134497 w 160115"/>
                  <a:gd name="connsiteY28" fmla="*/ 211352 h 224161"/>
                  <a:gd name="connsiteX29" fmla="*/ 121688 w 160115"/>
                  <a:gd name="connsiteY29" fmla="*/ 217757 h 224161"/>
                  <a:gd name="connsiteX30" fmla="*/ 108878 w 160115"/>
                  <a:gd name="connsiteY30" fmla="*/ 224162 h 224161"/>
                  <a:gd name="connsiteX31" fmla="*/ 96069 w 160115"/>
                  <a:gd name="connsiteY31" fmla="*/ 224162 h 224161"/>
                  <a:gd name="connsiteX32" fmla="*/ 89665 w 160115"/>
                  <a:gd name="connsiteY32" fmla="*/ 224162 h 224161"/>
                  <a:gd name="connsiteX33" fmla="*/ 83260 w 160115"/>
                  <a:gd name="connsiteY33" fmla="*/ 224162 h 224161"/>
                  <a:gd name="connsiteX34" fmla="*/ 70451 w 160115"/>
                  <a:gd name="connsiteY34" fmla="*/ 224162 h 224161"/>
                  <a:gd name="connsiteX35" fmla="*/ 57642 w 160115"/>
                  <a:gd name="connsiteY35" fmla="*/ 217757 h 224161"/>
                  <a:gd name="connsiteX36" fmla="*/ 44832 w 160115"/>
                  <a:gd name="connsiteY36" fmla="*/ 211352 h 224161"/>
                  <a:gd name="connsiteX37" fmla="*/ 32023 w 160115"/>
                  <a:gd name="connsiteY37" fmla="*/ 204948 h 224161"/>
                  <a:gd name="connsiteX38" fmla="*/ 19214 w 160115"/>
                  <a:gd name="connsiteY38" fmla="*/ 192139 h 224161"/>
                  <a:gd name="connsiteX39" fmla="*/ 6405 w 160115"/>
                  <a:gd name="connsiteY39" fmla="*/ 179329 h 224161"/>
                  <a:gd name="connsiteX40" fmla="*/ 0 w 160115"/>
                  <a:gd name="connsiteY40" fmla="*/ 166520 h 224161"/>
                  <a:gd name="connsiteX41" fmla="*/ 0 w 160115"/>
                  <a:gd name="connsiteY41" fmla="*/ 147306 h 224161"/>
                  <a:gd name="connsiteX42" fmla="*/ 0 w 160115"/>
                  <a:gd name="connsiteY42" fmla="*/ 140902 h 224161"/>
                  <a:gd name="connsiteX43" fmla="*/ 6405 w 160115"/>
                  <a:gd name="connsiteY43" fmla="*/ 134497 h 224161"/>
                  <a:gd name="connsiteX44" fmla="*/ 6405 w 160115"/>
                  <a:gd name="connsiteY44" fmla="*/ 128092 h 224161"/>
                  <a:gd name="connsiteX45" fmla="*/ 6405 w 160115"/>
                  <a:gd name="connsiteY45" fmla="*/ 128092 h 224161"/>
                  <a:gd name="connsiteX46" fmla="*/ 12809 w 160115"/>
                  <a:gd name="connsiteY46" fmla="*/ 121688 h 224161"/>
                  <a:gd name="connsiteX47" fmla="*/ 12809 w 160115"/>
                  <a:gd name="connsiteY47" fmla="*/ 121688 h 224161"/>
                  <a:gd name="connsiteX48" fmla="*/ 25619 w 160115"/>
                  <a:gd name="connsiteY48" fmla="*/ 108879 h 224161"/>
                  <a:gd name="connsiteX49" fmla="*/ 32023 w 160115"/>
                  <a:gd name="connsiteY49" fmla="*/ 102474 h 224161"/>
                  <a:gd name="connsiteX50" fmla="*/ 38428 w 160115"/>
                  <a:gd name="connsiteY50" fmla="*/ 96069 h 224161"/>
                  <a:gd name="connsiteX51" fmla="*/ 44832 w 160115"/>
                  <a:gd name="connsiteY51" fmla="*/ 83260 h 224161"/>
                  <a:gd name="connsiteX52" fmla="*/ 44832 w 160115"/>
                  <a:gd name="connsiteY52" fmla="*/ 76855 h 224161"/>
                  <a:gd name="connsiteX53" fmla="*/ 44832 w 160115"/>
                  <a:gd name="connsiteY53" fmla="*/ 70451 h 224161"/>
                  <a:gd name="connsiteX54" fmla="*/ 44832 w 160115"/>
                  <a:gd name="connsiteY54" fmla="*/ 51237 h 224161"/>
                  <a:gd name="connsiteX55" fmla="*/ 44832 w 160115"/>
                  <a:gd name="connsiteY55" fmla="*/ 32023 h 224161"/>
                  <a:gd name="connsiteX56" fmla="*/ 38428 w 160115"/>
                  <a:gd name="connsiteY56" fmla="*/ 0 h 224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160115" h="224161">
                    <a:moveTo>
                      <a:pt x="38428" y="0"/>
                    </a:moveTo>
                    <a:cubicBezTo>
                      <a:pt x="44832" y="12809"/>
                      <a:pt x="44832" y="25618"/>
                      <a:pt x="44832" y="32023"/>
                    </a:cubicBezTo>
                    <a:cubicBezTo>
                      <a:pt x="44832" y="44832"/>
                      <a:pt x="44832" y="57642"/>
                      <a:pt x="44832" y="70451"/>
                    </a:cubicBezTo>
                    <a:cubicBezTo>
                      <a:pt x="44832" y="70451"/>
                      <a:pt x="44832" y="76855"/>
                      <a:pt x="44832" y="76855"/>
                    </a:cubicBezTo>
                    <a:cubicBezTo>
                      <a:pt x="44832" y="76855"/>
                      <a:pt x="44832" y="83260"/>
                      <a:pt x="44832" y="83260"/>
                    </a:cubicBezTo>
                    <a:cubicBezTo>
                      <a:pt x="44832" y="89665"/>
                      <a:pt x="38428" y="96069"/>
                      <a:pt x="38428" y="102474"/>
                    </a:cubicBezTo>
                    <a:lnTo>
                      <a:pt x="32023" y="108879"/>
                    </a:lnTo>
                    <a:cubicBezTo>
                      <a:pt x="32023" y="108879"/>
                      <a:pt x="25619" y="115283"/>
                      <a:pt x="25619" y="115283"/>
                    </a:cubicBezTo>
                    <a:cubicBezTo>
                      <a:pt x="19214" y="121688"/>
                      <a:pt x="12809" y="121688"/>
                      <a:pt x="12809" y="128092"/>
                    </a:cubicBezTo>
                    <a:lnTo>
                      <a:pt x="12809" y="128092"/>
                    </a:lnTo>
                    <a:cubicBezTo>
                      <a:pt x="12809" y="134497"/>
                      <a:pt x="6405" y="134497"/>
                      <a:pt x="6405" y="134497"/>
                    </a:cubicBezTo>
                    <a:cubicBezTo>
                      <a:pt x="6405" y="134497"/>
                      <a:pt x="6405" y="140902"/>
                      <a:pt x="6405" y="140902"/>
                    </a:cubicBezTo>
                    <a:lnTo>
                      <a:pt x="6405" y="147306"/>
                    </a:lnTo>
                    <a:cubicBezTo>
                      <a:pt x="6405" y="153711"/>
                      <a:pt x="6405" y="153711"/>
                      <a:pt x="6405" y="160116"/>
                    </a:cubicBezTo>
                    <a:cubicBezTo>
                      <a:pt x="6405" y="166520"/>
                      <a:pt x="6405" y="166520"/>
                      <a:pt x="12809" y="172925"/>
                    </a:cubicBezTo>
                    <a:cubicBezTo>
                      <a:pt x="12809" y="179329"/>
                      <a:pt x="19214" y="179329"/>
                      <a:pt x="19214" y="185734"/>
                    </a:cubicBezTo>
                    <a:cubicBezTo>
                      <a:pt x="19214" y="192139"/>
                      <a:pt x="25619" y="192139"/>
                      <a:pt x="32023" y="192139"/>
                    </a:cubicBezTo>
                    <a:cubicBezTo>
                      <a:pt x="32023" y="192139"/>
                      <a:pt x="38428" y="198543"/>
                      <a:pt x="44832" y="198543"/>
                    </a:cubicBezTo>
                    <a:cubicBezTo>
                      <a:pt x="51237" y="198543"/>
                      <a:pt x="51237" y="204948"/>
                      <a:pt x="57642" y="204948"/>
                    </a:cubicBezTo>
                    <a:cubicBezTo>
                      <a:pt x="64046" y="204948"/>
                      <a:pt x="64046" y="204948"/>
                      <a:pt x="70451" y="211352"/>
                    </a:cubicBezTo>
                    <a:cubicBezTo>
                      <a:pt x="76855" y="211352"/>
                      <a:pt x="76855" y="211352"/>
                      <a:pt x="83260" y="211352"/>
                    </a:cubicBezTo>
                    <a:lnTo>
                      <a:pt x="89665" y="211352"/>
                    </a:lnTo>
                    <a:lnTo>
                      <a:pt x="96069" y="211352"/>
                    </a:lnTo>
                    <a:cubicBezTo>
                      <a:pt x="102474" y="211352"/>
                      <a:pt x="102474" y="211352"/>
                      <a:pt x="108878" y="211352"/>
                    </a:cubicBezTo>
                    <a:cubicBezTo>
                      <a:pt x="115283" y="211352"/>
                      <a:pt x="115283" y="211352"/>
                      <a:pt x="121688" y="211352"/>
                    </a:cubicBezTo>
                    <a:lnTo>
                      <a:pt x="134497" y="204948"/>
                    </a:lnTo>
                    <a:cubicBezTo>
                      <a:pt x="140901" y="204948"/>
                      <a:pt x="140901" y="198543"/>
                      <a:pt x="147306" y="198543"/>
                    </a:cubicBezTo>
                    <a:lnTo>
                      <a:pt x="160115" y="192139"/>
                    </a:lnTo>
                    <a:cubicBezTo>
                      <a:pt x="153711" y="198543"/>
                      <a:pt x="147306" y="204948"/>
                      <a:pt x="134497" y="211352"/>
                    </a:cubicBezTo>
                    <a:lnTo>
                      <a:pt x="121688" y="217757"/>
                    </a:lnTo>
                    <a:cubicBezTo>
                      <a:pt x="115283" y="217757"/>
                      <a:pt x="115283" y="217757"/>
                      <a:pt x="108878" y="224162"/>
                    </a:cubicBezTo>
                    <a:cubicBezTo>
                      <a:pt x="102474" y="224162"/>
                      <a:pt x="96069" y="224162"/>
                      <a:pt x="96069" y="224162"/>
                    </a:cubicBezTo>
                    <a:lnTo>
                      <a:pt x="89665" y="224162"/>
                    </a:lnTo>
                    <a:lnTo>
                      <a:pt x="83260" y="224162"/>
                    </a:lnTo>
                    <a:cubicBezTo>
                      <a:pt x="76855" y="224162"/>
                      <a:pt x="70451" y="224162"/>
                      <a:pt x="70451" y="224162"/>
                    </a:cubicBezTo>
                    <a:cubicBezTo>
                      <a:pt x="64046" y="224162"/>
                      <a:pt x="57642" y="224162"/>
                      <a:pt x="57642" y="217757"/>
                    </a:cubicBezTo>
                    <a:cubicBezTo>
                      <a:pt x="51237" y="217757"/>
                      <a:pt x="44832" y="217757"/>
                      <a:pt x="44832" y="211352"/>
                    </a:cubicBezTo>
                    <a:cubicBezTo>
                      <a:pt x="38428" y="211352"/>
                      <a:pt x="38428" y="204948"/>
                      <a:pt x="32023" y="204948"/>
                    </a:cubicBezTo>
                    <a:cubicBezTo>
                      <a:pt x="25619" y="198543"/>
                      <a:pt x="25619" y="198543"/>
                      <a:pt x="19214" y="192139"/>
                    </a:cubicBezTo>
                    <a:cubicBezTo>
                      <a:pt x="12809" y="185734"/>
                      <a:pt x="12809" y="185734"/>
                      <a:pt x="6405" y="179329"/>
                    </a:cubicBezTo>
                    <a:cubicBezTo>
                      <a:pt x="0" y="172925"/>
                      <a:pt x="0" y="172925"/>
                      <a:pt x="0" y="166520"/>
                    </a:cubicBezTo>
                    <a:cubicBezTo>
                      <a:pt x="0" y="160116"/>
                      <a:pt x="0" y="153711"/>
                      <a:pt x="0" y="147306"/>
                    </a:cubicBezTo>
                    <a:lnTo>
                      <a:pt x="0" y="140902"/>
                    </a:lnTo>
                    <a:cubicBezTo>
                      <a:pt x="0" y="140902"/>
                      <a:pt x="0" y="134497"/>
                      <a:pt x="6405" y="134497"/>
                    </a:cubicBezTo>
                    <a:lnTo>
                      <a:pt x="6405" y="128092"/>
                    </a:lnTo>
                    <a:lnTo>
                      <a:pt x="6405" y="128092"/>
                    </a:lnTo>
                    <a:lnTo>
                      <a:pt x="12809" y="121688"/>
                    </a:lnTo>
                    <a:lnTo>
                      <a:pt x="12809" y="121688"/>
                    </a:lnTo>
                    <a:cubicBezTo>
                      <a:pt x="19214" y="121688"/>
                      <a:pt x="19214" y="115283"/>
                      <a:pt x="25619" y="108879"/>
                    </a:cubicBezTo>
                    <a:cubicBezTo>
                      <a:pt x="25619" y="108879"/>
                      <a:pt x="32023" y="102474"/>
                      <a:pt x="32023" y="102474"/>
                    </a:cubicBezTo>
                    <a:lnTo>
                      <a:pt x="38428" y="96069"/>
                    </a:lnTo>
                    <a:cubicBezTo>
                      <a:pt x="38428" y="89665"/>
                      <a:pt x="44832" y="89665"/>
                      <a:pt x="44832" y="83260"/>
                    </a:cubicBezTo>
                    <a:cubicBezTo>
                      <a:pt x="44832" y="83260"/>
                      <a:pt x="44832" y="76855"/>
                      <a:pt x="44832" y="76855"/>
                    </a:cubicBezTo>
                    <a:cubicBezTo>
                      <a:pt x="44832" y="76855"/>
                      <a:pt x="44832" y="70451"/>
                      <a:pt x="44832" y="70451"/>
                    </a:cubicBezTo>
                    <a:cubicBezTo>
                      <a:pt x="44832" y="64046"/>
                      <a:pt x="44832" y="57642"/>
                      <a:pt x="44832" y="51237"/>
                    </a:cubicBezTo>
                    <a:cubicBezTo>
                      <a:pt x="44832" y="44832"/>
                      <a:pt x="44832" y="38428"/>
                      <a:pt x="44832" y="32023"/>
                    </a:cubicBezTo>
                    <a:cubicBezTo>
                      <a:pt x="44832" y="19214"/>
                      <a:pt x="44832" y="12809"/>
                      <a:pt x="38428" y="0"/>
                    </a:cubicBezTo>
                    <a:close/>
                  </a:path>
                </a:pathLst>
              </a:custGeom>
              <a:solidFill>
                <a:srgbClr val="A5765D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1" name="Freeform: Shape 450">
                <a:extLst>
                  <a:ext uri="{FF2B5EF4-FFF2-40B4-BE49-F238E27FC236}">
                    <a16:creationId xmlns:a16="http://schemas.microsoft.com/office/drawing/2014/main" id="{88548A06-02F1-49F3-9A51-1E9ADA28B288}"/>
                  </a:ext>
                </a:extLst>
              </p:cNvPr>
              <p:cNvSpPr/>
              <p:nvPr/>
            </p:nvSpPr>
            <p:spPr>
              <a:xfrm>
                <a:off x="1993975" y="2377390"/>
                <a:ext cx="242332" cy="295313"/>
              </a:xfrm>
              <a:custGeom>
                <a:avLst/>
                <a:gdLst>
                  <a:gd name="connsiteX0" fmla="*/ 69230 w 242332"/>
                  <a:gd name="connsiteY0" fmla="*/ 0 h 295313"/>
                  <a:gd name="connsiteX1" fmla="*/ 62826 w 242332"/>
                  <a:gd name="connsiteY1" fmla="*/ 147306 h 295313"/>
                  <a:gd name="connsiteX2" fmla="*/ 229346 w 242332"/>
                  <a:gd name="connsiteY2" fmla="*/ 198543 h 295313"/>
                  <a:gd name="connsiteX3" fmla="*/ 133277 w 242332"/>
                  <a:gd name="connsiteY3" fmla="*/ 294613 h 295313"/>
                  <a:gd name="connsiteX4" fmla="*/ 5184 w 242332"/>
                  <a:gd name="connsiteY4" fmla="*/ 217757 h 295313"/>
                  <a:gd name="connsiteX5" fmla="*/ 69230 w 242332"/>
                  <a:gd name="connsiteY5" fmla="*/ 0 h 295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2332" h="295313">
                    <a:moveTo>
                      <a:pt x="69230" y="0"/>
                    </a:moveTo>
                    <a:cubicBezTo>
                      <a:pt x="69230" y="0"/>
                      <a:pt x="107658" y="115283"/>
                      <a:pt x="62826" y="147306"/>
                    </a:cubicBezTo>
                    <a:cubicBezTo>
                      <a:pt x="17994" y="179329"/>
                      <a:pt x="107658" y="262589"/>
                      <a:pt x="229346" y="198543"/>
                    </a:cubicBezTo>
                    <a:cubicBezTo>
                      <a:pt x="267773" y="172925"/>
                      <a:pt x="216536" y="294613"/>
                      <a:pt x="133277" y="294613"/>
                    </a:cubicBezTo>
                    <a:cubicBezTo>
                      <a:pt x="56421" y="301017"/>
                      <a:pt x="37207" y="262589"/>
                      <a:pt x="5184" y="217757"/>
                    </a:cubicBezTo>
                    <a:cubicBezTo>
                      <a:pt x="-26839" y="172925"/>
                      <a:pt x="101253" y="121688"/>
                      <a:pt x="69230" y="0"/>
                    </a:cubicBez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2" name="Freeform: Shape 451">
                <a:extLst>
                  <a:ext uri="{FF2B5EF4-FFF2-40B4-BE49-F238E27FC236}">
                    <a16:creationId xmlns:a16="http://schemas.microsoft.com/office/drawing/2014/main" id="{A5763ABB-7BCE-47F5-B007-DC0881FE09E6}"/>
                  </a:ext>
                </a:extLst>
              </p:cNvPr>
              <p:cNvSpPr/>
              <p:nvPr/>
            </p:nvSpPr>
            <p:spPr>
              <a:xfrm>
                <a:off x="2031182" y="2582337"/>
                <a:ext cx="172924" cy="68849"/>
              </a:xfrm>
              <a:custGeom>
                <a:avLst/>
                <a:gdLst>
                  <a:gd name="connsiteX0" fmla="*/ 0 w 172924"/>
                  <a:gd name="connsiteY0" fmla="*/ 0 h 68849"/>
                  <a:gd name="connsiteX1" fmla="*/ 172924 w 172924"/>
                  <a:gd name="connsiteY1" fmla="*/ 12809 h 68849"/>
                  <a:gd name="connsiteX2" fmla="*/ 0 w 172924"/>
                  <a:gd name="connsiteY2" fmla="*/ 0 h 68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924" h="68849">
                    <a:moveTo>
                      <a:pt x="0" y="0"/>
                    </a:moveTo>
                    <a:cubicBezTo>
                      <a:pt x="0" y="0"/>
                      <a:pt x="64046" y="89665"/>
                      <a:pt x="172924" y="12809"/>
                    </a:cubicBezTo>
                    <a:cubicBezTo>
                      <a:pt x="134497" y="83260"/>
                      <a:pt x="19214" y="96069"/>
                      <a:pt x="0" y="0"/>
                    </a:cubicBezTo>
                    <a:close/>
                  </a:path>
                </a:pathLst>
              </a:custGeom>
              <a:solidFill>
                <a:srgbClr val="F4CAAB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3" name="Freeform: Shape 452">
                <a:extLst>
                  <a:ext uri="{FF2B5EF4-FFF2-40B4-BE49-F238E27FC236}">
                    <a16:creationId xmlns:a16="http://schemas.microsoft.com/office/drawing/2014/main" id="{33ED6F39-3521-411B-81A2-F83F884AABDB}"/>
                  </a:ext>
                </a:extLst>
              </p:cNvPr>
              <p:cNvSpPr/>
              <p:nvPr/>
            </p:nvSpPr>
            <p:spPr>
              <a:xfrm>
                <a:off x="2061282" y="2409242"/>
                <a:ext cx="81936" cy="165367"/>
              </a:xfrm>
              <a:custGeom>
                <a:avLst/>
                <a:gdLst>
                  <a:gd name="connsiteX0" fmla="*/ 33947 w 81936"/>
                  <a:gd name="connsiteY0" fmla="*/ 6575 h 165367"/>
                  <a:gd name="connsiteX1" fmla="*/ 8328 w 81936"/>
                  <a:gd name="connsiteY1" fmla="*/ 121859 h 165367"/>
                  <a:gd name="connsiteX2" fmla="*/ 59565 w 81936"/>
                  <a:gd name="connsiteY2" fmla="*/ 147477 h 165367"/>
                  <a:gd name="connsiteX3" fmla="*/ 33947 w 81936"/>
                  <a:gd name="connsiteY3" fmla="*/ 6575 h 165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936" h="165367">
                    <a:moveTo>
                      <a:pt x="33947" y="6575"/>
                    </a:moveTo>
                    <a:cubicBezTo>
                      <a:pt x="33947" y="6575"/>
                      <a:pt x="33947" y="102645"/>
                      <a:pt x="8328" y="121859"/>
                    </a:cubicBezTo>
                    <a:cubicBezTo>
                      <a:pt x="-10886" y="141073"/>
                      <a:pt x="1924" y="192309"/>
                      <a:pt x="59565" y="147477"/>
                    </a:cubicBezTo>
                    <a:cubicBezTo>
                      <a:pt x="117207" y="109049"/>
                      <a:pt x="46756" y="-31852"/>
                      <a:pt x="33947" y="6575"/>
                    </a:cubicBezTo>
                    <a:close/>
                  </a:path>
                </a:pathLst>
              </a:custGeom>
              <a:solidFill>
                <a:srgbClr val="FFD3D1">
                  <a:alpha val="40000"/>
                </a:srgbClr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54" name="Graphic 317">
              <a:extLst>
                <a:ext uri="{FF2B5EF4-FFF2-40B4-BE49-F238E27FC236}">
                  <a16:creationId xmlns:a16="http://schemas.microsoft.com/office/drawing/2014/main" id="{706C664A-3426-44E8-B8B7-E31D3967C479}"/>
                </a:ext>
              </a:extLst>
            </p:cNvPr>
            <p:cNvGrpSpPr/>
            <p:nvPr/>
          </p:nvGrpSpPr>
          <p:grpSpPr>
            <a:xfrm>
              <a:off x="-2827864" y="1380777"/>
              <a:ext cx="198542" cy="275840"/>
              <a:chOff x="2505123" y="2159190"/>
              <a:chExt cx="198542" cy="275840"/>
            </a:xfrm>
          </p:grpSpPr>
          <p:sp>
            <p:nvSpPr>
              <p:cNvPr id="455" name="Freeform: Shape 454">
                <a:extLst>
                  <a:ext uri="{FF2B5EF4-FFF2-40B4-BE49-F238E27FC236}">
                    <a16:creationId xmlns:a16="http://schemas.microsoft.com/office/drawing/2014/main" id="{35428279-A174-49B0-8EAD-E044BAAFE99D}"/>
                  </a:ext>
                </a:extLst>
              </p:cNvPr>
              <p:cNvSpPr/>
              <p:nvPr/>
            </p:nvSpPr>
            <p:spPr>
              <a:xfrm>
                <a:off x="2505123" y="2159190"/>
                <a:ext cx="198542" cy="275840"/>
              </a:xfrm>
              <a:custGeom>
                <a:avLst/>
                <a:gdLst>
                  <a:gd name="connsiteX0" fmla="*/ 198543 w 198542"/>
                  <a:gd name="connsiteY0" fmla="*/ 134939 h 275840"/>
                  <a:gd name="connsiteX1" fmla="*/ 102474 w 198542"/>
                  <a:gd name="connsiteY1" fmla="*/ 275841 h 275840"/>
                  <a:gd name="connsiteX2" fmla="*/ 0 w 198542"/>
                  <a:gd name="connsiteY2" fmla="*/ 141344 h 275840"/>
                  <a:gd name="connsiteX3" fmla="*/ 96069 w 198542"/>
                  <a:gd name="connsiteY3" fmla="*/ 442 h 275840"/>
                  <a:gd name="connsiteX4" fmla="*/ 198543 w 198542"/>
                  <a:gd name="connsiteY4" fmla="*/ 134939 h 27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542" h="275840">
                    <a:moveTo>
                      <a:pt x="198543" y="134939"/>
                    </a:moveTo>
                    <a:cubicBezTo>
                      <a:pt x="198543" y="211795"/>
                      <a:pt x="160115" y="275841"/>
                      <a:pt x="102474" y="275841"/>
                    </a:cubicBezTo>
                    <a:cubicBezTo>
                      <a:pt x="44832" y="275841"/>
                      <a:pt x="0" y="218199"/>
                      <a:pt x="0" y="141344"/>
                    </a:cubicBezTo>
                    <a:cubicBezTo>
                      <a:pt x="0" y="64488"/>
                      <a:pt x="38428" y="442"/>
                      <a:pt x="96069" y="442"/>
                    </a:cubicBezTo>
                    <a:cubicBezTo>
                      <a:pt x="147306" y="-5962"/>
                      <a:pt x="198543" y="58084"/>
                      <a:pt x="198543" y="134939"/>
                    </a:cubicBezTo>
                    <a:close/>
                  </a:path>
                </a:pathLst>
              </a:custGeom>
              <a:solidFill>
                <a:srgbClr val="7B92A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6" name="Freeform: Shape 455">
                <a:extLst>
                  <a:ext uri="{FF2B5EF4-FFF2-40B4-BE49-F238E27FC236}">
                    <a16:creationId xmlns:a16="http://schemas.microsoft.com/office/drawing/2014/main" id="{B1214FBD-FE21-4D9E-AC9C-3A7E34EF5083}"/>
                  </a:ext>
                </a:extLst>
              </p:cNvPr>
              <p:cNvSpPr/>
              <p:nvPr/>
            </p:nvSpPr>
            <p:spPr>
              <a:xfrm>
                <a:off x="2505123" y="2159190"/>
                <a:ext cx="198542" cy="275840"/>
              </a:xfrm>
              <a:custGeom>
                <a:avLst/>
                <a:gdLst>
                  <a:gd name="connsiteX0" fmla="*/ 198543 w 198542"/>
                  <a:gd name="connsiteY0" fmla="*/ 134939 h 275840"/>
                  <a:gd name="connsiteX1" fmla="*/ 102474 w 198542"/>
                  <a:gd name="connsiteY1" fmla="*/ 275841 h 275840"/>
                  <a:gd name="connsiteX2" fmla="*/ 0 w 198542"/>
                  <a:gd name="connsiteY2" fmla="*/ 141344 h 275840"/>
                  <a:gd name="connsiteX3" fmla="*/ 96069 w 198542"/>
                  <a:gd name="connsiteY3" fmla="*/ 442 h 275840"/>
                  <a:gd name="connsiteX4" fmla="*/ 198543 w 198542"/>
                  <a:gd name="connsiteY4" fmla="*/ 134939 h 27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542" h="275840">
                    <a:moveTo>
                      <a:pt x="198543" y="134939"/>
                    </a:moveTo>
                    <a:cubicBezTo>
                      <a:pt x="198543" y="211795"/>
                      <a:pt x="160115" y="275841"/>
                      <a:pt x="102474" y="275841"/>
                    </a:cubicBezTo>
                    <a:cubicBezTo>
                      <a:pt x="44832" y="275841"/>
                      <a:pt x="0" y="218199"/>
                      <a:pt x="0" y="141344"/>
                    </a:cubicBezTo>
                    <a:cubicBezTo>
                      <a:pt x="0" y="64488"/>
                      <a:pt x="38428" y="442"/>
                      <a:pt x="96069" y="442"/>
                    </a:cubicBezTo>
                    <a:cubicBezTo>
                      <a:pt x="147306" y="-5962"/>
                      <a:pt x="198543" y="58084"/>
                      <a:pt x="198543" y="134939"/>
                    </a:cubicBezTo>
                    <a:close/>
                  </a:path>
                </a:pathLst>
              </a:custGeom>
              <a:solidFill>
                <a:srgbClr val="332C2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7" name="Freeform: Shape 456">
                <a:extLst>
                  <a:ext uri="{FF2B5EF4-FFF2-40B4-BE49-F238E27FC236}">
                    <a16:creationId xmlns:a16="http://schemas.microsoft.com/office/drawing/2014/main" id="{2AF20D38-8470-4E79-B7C0-1A792E36F1BD}"/>
                  </a:ext>
                </a:extLst>
              </p:cNvPr>
              <p:cNvSpPr/>
              <p:nvPr/>
            </p:nvSpPr>
            <p:spPr>
              <a:xfrm>
                <a:off x="2530741" y="2197452"/>
                <a:ext cx="147306" cy="211960"/>
              </a:xfrm>
              <a:custGeom>
                <a:avLst/>
                <a:gdLst>
                  <a:gd name="connsiteX0" fmla="*/ 147306 w 147306"/>
                  <a:gd name="connsiteY0" fmla="*/ 103082 h 211960"/>
                  <a:gd name="connsiteX1" fmla="*/ 76855 w 147306"/>
                  <a:gd name="connsiteY1" fmla="*/ 211961 h 211960"/>
                  <a:gd name="connsiteX2" fmla="*/ 0 w 147306"/>
                  <a:gd name="connsiteY2" fmla="*/ 109487 h 211960"/>
                  <a:gd name="connsiteX3" fmla="*/ 70451 w 147306"/>
                  <a:gd name="connsiteY3" fmla="*/ 608 h 211960"/>
                  <a:gd name="connsiteX4" fmla="*/ 147306 w 147306"/>
                  <a:gd name="connsiteY4" fmla="*/ 103082 h 211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306" h="211960">
                    <a:moveTo>
                      <a:pt x="147306" y="103082"/>
                    </a:moveTo>
                    <a:cubicBezTo>
                      <a:pt x="147306" y="160724"/>
                      <a:pt x="115283" y="211961"/>
                      <a:pt x="76855" y="211961"/>
                    </a:cubicBezTo>
                    <a:cubicBezTo>
                      <a:pt x="32023" y="211961"/>
                      <a:pt x="0" y="167129"/>
                      <a:pt x="0" y="109487"/>
                    </a:cubicBezTo>
                    <a:cubicBezTo>
                      <a:pt x="0" y="51845"/>
                      <a:pt x="32023" y="608"/>
                      <a:pt x="70451" y="608"/>
                    </a:cubicBezTo>
                    <a:cubicBezTo>
                      <a:pt x="115283" y="-5796"/>
                      <a:pt x="147306" y="39036"/>
                      <a:pt x="147306" y="103082"/>
                    </a:cubicBezTo>
                    <a:close/>
                  </a:path>
                </a:pathLst>
              </a:custGeom>
              <a:solidFill>
                <a:srgbClr val="332C2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8" name="Freeform: Shape 457">
                <a:extLst>
                  <a:ext uri="{FF2B5EF4-FFF2-40B4-BE49-F238E27FC236}">
                    <a16:creationId xmlns:a16="http://schemas.microsoft.com/office/drawing/2014/main" id="{001C4A7A-CB0F-4FF2-B371-2AE4A9876ECE}"/>
                  </a:ext>
                </a:extLst>
              </p:cNvPr>
              <p:cNvSpPr/>
              <p:nvPr/>
            </p:nvSpPr>
            <p:spPr>
              <a:xfrm>
                <a:off x="2543551" y="2204465"/>
                <a:ext cx="121687" cy="172924"/>
              </a:xfrm>
              <a:custGeom>
                <a:avLst/>
                <a:gdLst>
                  <a:gd name="connsiteX0" fmla="*/ 121688 w 121687"/>
                  <a:gd name="connsiteY0" fmla="*/ 89665 h 172924"/>
                  <a:gd name="connsiteX1" fmla="*/ 64046 w 121687"/>
                  <a:gd name="connsiteY1" fmla="*/ 172925 h 172924"/>
                  <a:gd name="connsiteX2" fmla="*/ 0 w 121687"/>
                  <a:gd name="connsiteY2" fmla="*/ 89665 h 172924"/>
                  <a:gd name="connsiteX3" fmla="*/ 57642 w 121687"/>
                  <a:gd name="connsiteY3" fmla="*/ 0 h 172924"/>
                  <a:gd name="connsiteX4" fmla="*/ 121688 w 121687"/>
                  <a:gd name="connsiteY4" fmla="*/ 89665 h 1729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687" h="172924">
                    <a:moveTo>
                      <a:pt x="121688" y="89665"/>
                    </a:moveTo>
                    <a:cubicBezTo>
                      <a:pt x="121688" y="134497"/>
                      <a:pt x="96069" y="172925"/>
                      <a:pt x="64046" y="172925"/>
                    </a:cubicBezTo>
                    <a:cubicBezTo>
                      <a:pt x="32023" y="172925"/>
                      <a:pt x="0" y="140902"/>
                      <a:pt x="0" y="89665"/>
                    </a:cubicBezTo>
                    <a:cubicBezTo>
                      <a:pt x="0" y="44832"/>
                      <a:pt x="25619" y="6405"/>
                      <a:pt x="57642" y="0"/>
                    </a:cubicBezTo>
                    <a:cubicBezTo>
                      <a:pt x="96069" y="6405"/>
                      <a:pt x="121688" y="44832"/>
                      <a:pt x="121688" y="89665"/>
                    </a:cubicBezTo>
                    <a:close/>
                  </a:path>
                </a:pathLst>
              </a:custGeom>
              <a:solidFill>
                <a:srgbClr val="0A0A0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9" name="Freeform: Shape 458">
                <a:extLst>
                  <a:ext uri="{FF2B5EF4-FFF2-40B4-BE49-F238E27FC236}">
                    <a16:creationId xmlns:a16="http://schemas.microsoft.com/office/drawing/2014/main" id="{0B14EDF7-DBFE-4E97-85B0-47D1113C27F4}"/>
                  </a:ext>
                </a:extLst>
              </p:cNvPr>
              <p:cNvSpPr/>
              <p:nvPr/>
            </p:nvSpPr>
            <p:spPr>
              <a:xfrm>
                <a:off x="2505123" y="2274916"/>
                <a:ext cx="198542" cy="160115"/>
              </a:xfrm>
              <a:custGeom>
                <a:avLst/>
                <a:gdLst>
                  <a:gd name="connsiteX0" fmla="*/ 0 w 198542"/>
                  <a:gd name="connsiteY0" fmla="*/ 6405 h 160115"/>
                  <a:gd name="connsiteX1" fmla="*/ 0 w 198542"/>
                  <a:gd name="connsiteY1" fmla="*/ 25618 h 160115"/>
                  <a:gd name="connsiteX2" fmla="*/ 102474 w 198542"/>
                  <a:gd name="connsiteY2" fmla="*/ 160116 h 160115"/>
                  <a:gd name="connsiteX3" fmla="*/ 198543 w 198542"/>
                  <a:gd name="connsiteY3" fmla="*/ 19214 h 160115"/>
                  <a:gd name="connsiteX4" fmla="*/ 198543 w 198542"/>
                  <a:gd name="connsiteY4" fmla="*/ 0 h 160115"/>
                  <a:gd name="connsiteX5" fmla="*/ 0 w 198542"/>
                  <a:gd name="connsiteY5" fmla="*/ 6405 h 160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8542" h="160115">
                    <a:moveTo>
                      <a:pt x="0" y="6405"/>
                    </a:moveTo>
                    <a:cubicBezTo>
                      <a:pt x="0" y="12809"/>
                      <a:pt x="0" y="19214"/>
                      <a:pt x="0" y="25618"/>
                    </a:cubicBezTo>
                    <a:cubicBezTo>
                      <a:pt x="0" y="102474"/>
                      <a:pt x="51237" y="160116"/>
                      <a:pt x="102474" y="160116"/>
                    </a:cubicBezTo>
                    <a:cubicBezTo>
                      <a:pt x="160115" y="160116"/>
                      <a:pt x="198543" y="96069"/>
                      <a:pt x="198543" y="19214"/>
                    </a:cubicBezTo>
                    <a:cubicBezTo>
                      <a:pt x="198543" y="12809"/>
                      <a:pt x="198543" y="6405"/>
                      <a:pt x="198543" y="0"/>
                    </a:cubicBezTo>
                    <a:cubicBezTo>
                      <a:pt x="134497" y="38428"/>
                      <a:pt x="51237" y="51237"/>
                      <a:pt x="0" y="6405"/>
                    </a:cubicBezTo>
                    <a:close/>
                  </a:path>
                </a:pathLst>
              </a:custGeom>
              <a:solidFill>
                <a:srgbClr val="333332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3DCDE40C-8560-47DD-9FCD-54914FC5FB67}"/>
                  </a:ext>
                </a:extLst>
              </p:cNvPr>
              <p:cNvSpPr/>
              <p:nvPr/>
            </p:nvSpPr>
            <p:spPr>
              <a:xfrm>
                <a:off x="2529075" y="2222437"/>
                <a:ext cx="59307" cy="84501"/>
              </a:xfrm>
              <a:custGeom>
                <a:avLst/>
                <a:gdLst>
                  <a:gd name="connsiteX0" fmla="*/ 59308 w 59307"/>
                  <a:gd name="connsiteY0" fmla="*/ 39669 h 84501"/>
                  <a:gd name="connsiteX1" fmla="*/ 27285 w 59307"/>
                  <a:gd name="connsiteY1" fmla="*/ 84501 h 84501"/>
                  <a:gd name="connsiteX2" fmla="*/ 1666 w 59307"/>
                  <a:gd name="connsiteY2" fmla="*/ 39669 h 84501"/>
                  <a:gd name="connsiteX3" fmla="*/ 33689 w 59307"/>
                  <a:gd name="connsiteY3" fmla="*/ 1241 h 84501"/>
                  <a:gd name="connsiteX4" fmla="*/ 59308 w 59307"/>
                  <a:gd name="connsiteY4" fmla="*/ 39669 h 8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07" h="84501">
                    <a:moveTo>
                      <a:pt x="59308" y="39669"/>
                    </a:moveTo>
                    <a:cubicBezTo>
                      <a:pt x="59308" y="65288"/>
                      <a:pt x="40094" y="84501"/>
                      <a:pt x="27285" y="84501"/>
                    </a:cubicBezTo>
                    <a:cubicBezTo>
                      <a:pt x="8071" y="84501"/>
                      <a:pt x="-4739" y="65288"/>
                      <a:pt x="1666" y="39669"/>
                    </a:cubicBezTo>
                    <a:cubicBezTo>
                      <a:pt x="1666" y="14050"/>
                      <a:pt x="20880" y="-5163"/>
                      <a:pt x="33689" y="1241"/>
                    </a:cubicBezTo>
                    <a:cubicBezTo>
                      <a:pt x="46498" y="-5163"/>
                      <a:pt x="59308" y="14050"/>
                      <a:pt x="59308" y="396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4041446C-F867-41CA-9A1E-843D1F771D4D}"/>
                  </a:ext>
                </a:extLst>
              </p:cNvPr>
              <p:cNvSpPr/>
              <p:nvPr/>
            </p:nvSpPr>
            <p:spPr>
              <a:xfrm>
                <a:off x="2543551" y="2319748"/>
                <a:ext cx="25618" cy="38427"/>
              </a:xfrm>
              <a:custGeom>
                <a:avLst/>
                <a:gdLst>
                  <a:gd name="connsiteX0" fmla="*/ 25619 w 25618"/>
                  <a:gd name="connsiteY0" fmla="*/ 19214 h 38427"/>
                  <a:gd name="connsiteX1" fmla="*/ 12809 w 25618"/>
                  <a:gd name="connsiteY1" fmla="*/ 38428 h 38427"/>
                  <a:gd name="connsiteX2" fmla="*/ 0 w 25618"/>
                  <a:gd name="connsiteY2" fmla="*/ 19214 h 38427"/>
                  <a:gd name="connsiteX3" fmla="*/ 19214 w 25618"/>
                  <a:gd name="connsiteY3" fmla="*/ 0 h 38427"/>
                  <a:gd name="connsiteX4" fmla="*/ 25619 w 25618"/>
                  <a:gd name="connsiteY4" fmla="*/ 19214 h 38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618" h="38427">
                    <a:moveTo>
                      <a:pt x="25619" y="19214"/>
                    </a:moveTo>
                    <a:cubicBezTo>
                      <a:pt x="25619" y="32023"/>
                      <a:pt x="19214" y="38428"/>
                      <a:pt x="12809" y="38428"/>
                    </a:cubicBezTo>
                    <a:cubicBezTo>
                      <a:pt x="6405" y="38428"/>
                      <a:pt x="0" y="25618"/>
                      <a:pt x="0" y="19214"/>
                    </a:cubicBezTo>
                    <a:cubicBezTo>
                      <a:pt x="0" y="6405"/>
                      <a:pt x="6405" y="0"/>
                      <a:pt x="19214" y="0"/>
                    </a:cubicBezTo>
                    <a:cubicBezTo>
                      <a:pt x="25619" y="0"/>
                      <a:pt x="25619" y="6405"/>
                      <a:pt x="25619" y="192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62" name="Graphic 317">
              <a:extLst>
                <a:ext uri="{FF2B5EF4-FFF2-40B4-BE49-F238E27FC236}">
                  <a16:creationId xmlns:a16="http://schemas.microsoft.com/office/drawing/2014/main" id="{DF2CCF19-3C1F-475A-92AA-E0E811A48B02}"/>
                </a:ext>
              </a:extLst>
            </p:cNvPr>
            <p:cNvGrpSpPr/>
            <p:nvPr/>
          </p:nvGrpSpPr>
          <p:grpSpPr>
            <a:xfrm>
              <a:off x="-3410683" y="1957635"/>
              <a:ext cx="486750" cy="213865"/>
              <a:chOff x="1922304" y="2736048"/>
              <a:chExt cx="486750" cy="213865"/>
            </a:xfrm>
          </p:grpSpPr>
          <p:sp>
            <p:nvSpPr>
              <p:cNvPr id="463" name="Freeform: Shape 462">
                <a:extLst>
                  <a:ext uri="{FF2B5EF4-FFF2-40B4-BE49-F238E27FC236}">
                    <a16:creationId xmlns:a16="http://schemas.microsoft.com/office/drawing/2014/main" id="{7651AAFB-1ED0-4C40-A5F5-CCD76AC19DA1}"/>
                  </a:ext>
                </a:extLst>
              </p:cNvPr>
              <p:cNvSpPr/>
              <p:nvPr/>
            </p:nvSpPr>
            <p:spPr>
              <a:xfrm>
                <a:off x="1967136" y="2755262"/>
                <a:ext cx="365062" cy="86201"/>
              </a:xfrm>
              <a:custGeom>
                <a:avLst/>
                <a:gdLst>
                  <a:gd name="connsiteX0" fmla="*/ 172924 w 365062"/>
                  <a:gd name="connsiteY0" fmla="*/ 83260 h 86201"/>
                  <a:gd name="connsiteX1" fmla="*/ 365063 w 365062"/>
                  <a:gd name="connsiteY1" fmla="*/ 0 h 86201"/>
                  <a:gd name="connsiteX2" fmla="*/ 0 w 365062"/>
                  <a:gd name="connsiteY2" fmla="*/ 44832 h 86201"/>
                  <a:gd name="connsiteX3" fmla="*/ 172924 w 365062"/>
                  <a:gd name="connsiteY3" fmla="*/ 83260 h 862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5062" h="86201">
                    <a:moveTo>
                      <a:pt x="172924" y="83260"/>
                    </a:moveTo>
                    <a:cubicBezTo>
                      <a:pt x="294612" y="70451"/>
                      <a:pt x="345849" y="44832"/>
                      <a:pt x="365063" y="0"/>
                    </a:cubicBezTo>
                    <a:cubicBezTo>
                      <a:pt x="236971" y="32023"/>
                      <a:pt x="76855" y="38428"/>
                      <a:pt x="0" y="44832"/>
                    </a:cubicBezTo>
                    <a:cubicBezTo>
                      <a:pt x="25619" y="64046"/>
                      <a:pt x="76855" y="96069"/>
                      <a:pt x="172924" y="832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4" name="Freeform: Shape 463">
                <a:extLst>
                  <a:ext uri="{FF2B5EF4-FFF2-40B4-BE49-F238E27FC236}">
                    <a16:creationId xmlns:a16="http://schemas.microsoft.com/office/drawing/2014/main" id="{082EB266-FDCB-485F-90C1-579B904AA371}"/>
                  </a:ext>
                </a:extLst>
              </p:cNvPr>
              <p:cNvSpPr/>
              <p:nvPr/>
            </p:nvSpPr>
            <p:spPr>
              <a:xfrm>
                <a:off x="2069610" y="2895542"/>
                <a:ext cx="204947" cy="54370"/>
              </a:xfrm>
              <a:custGeom>
                <a:avLst/>
                <a:gdLst>
                  <a:gd name="connsiteX0" fmla="*/ 0 w 204947"/>
                  <a:gd name="connsiteY0" fmla="*/ 39049 h 54370"/>
                  <a:gd name="connsiteX1" fmla="*/ 108878 w 204947"/>
                  <a:gd name="connsiteY1" fmla="*/ 51858 h 54370"/>
                  <a:gd name="connsiteX2" fmla="*/ 204947 w 204947"/>
                  <a:gd name="connsiteY2" fmla="*/ 13431 h 54370"/>
                  <a:gd name="connsiteX3" fmla="*/ 0 w 204947"/>
                  <a:gd name="connsiteY3" fmla="*/ 39049 h 543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4947" h="54370">
                    <a:moveTo>
                      <a:pt x="0" y="39049"/>
                    </a:moveTo>
                    <a:cubicBezTo>
                      <a:pt x="25618" y="51858"/>
                      <a:pt x="57641" y="58263"/>
                      <a:pt x="108878" y="51858"/>
                    </a:cubicBezTo>
                    <a:cubicBezTo>
                      <a:pt x="153711" y="45454"/>
                      <a:pt x="179329" y="32644"/>
                      <a:pt x="204947" y="13431"/>
                    </a:cubicBezTo>
                    <a:cubicBezTo>
                      <a:pt x="102474" y="-18593"/>
                      <a:pt x="32023" y="13431"/>
                      <a:pt x="0" y="39049"/>
                    </a:cubicBezTo>
                    <a:close/>
                  </a:path>
                </a:pathLst>
              </a:custGeom>
              <a:solidFill>
                <a:srgbClr val="ED7174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5" name="Freeform: Shape 464">
                <a:extLst>
                  <a:ext uri="{FF2B5EF4-FFF2-40B4-BE49-F238E27FC236}">
                    <a16:creationId xmlns:a16="http://schemas.microsoft.com/office/drawing/2014/main" id="{E907D5E4-4AAA-40D8-8E0D-DA460FB6AB47}"/>
                  </a:ext>
                </a:extLst>
              </p:cNvPr>
              <p:cNvSpPr/>
              <p:nvPr/>
            </p:nvSpPr>
            <p:spPr>
              <a:xfrm>
                <a:off x="1922304" y="2736048"/>
                <a:ext cx="486750" cy="204947"/>
              </a:xfrm>
              <a:custGeom>
                <a:avLst/>
                <a:gdLst>
                  <a:gd name="connsiteX0" fmla="*/ 486750 w 486750"/>
                  <a:gd name="connsiteY0" fmla="*/ 0 h 204947"/>
                  <a:gd name="connsiteX1" fmla="*/ 409895 w 486750"/>
                  <a:gd name="connsiteY1" fmla="*/ 25618 h 204947"/>
                  <a:gd name="connsiteX2" fmla="*/ 217757 w 486750"/>
                  <a:gd name="connsiteY2" fmla="*/ 108878 h 204947"/>
                  <a:gd name="connsiteX3" fmla="*/ 44832 w 486750"/>
                  <a:gd name="connsiteY3" fmla="*/ 70451 h 204947"/>
                  <a:gd name="connsiteX4" fmla="*/ 0 w 486750"/>
                  <a:gd name="connsiteY4" fmla="*/ 70451 h 204947"/>
                  <a:gd name="connsiteX5" fmla="*/ 83260 w 486750"/>
                  <a:gd name="connsiteY5" fmla="*/ 147306 h 204947"/>
                  <a:gd name="connsiteX6" fmla="*/ 153711 w 486750"/>
                  <a:gd name="connsiteY6" fmla="*/ 204948 h 204947"/>
                  <a:gd name="connsiteX7" fmla="*/ 358658 w 486750"/>
                  <a:gd name="connsiteY7" fmla="*/ 179329 h 204947"/>
                  <a:gd name="connsiteX8" fmla="*/ 486750 w 486750"/>
                  <a:gd name="connsiteY8" fmla="*/ 0 h 204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6750" h="204947">
                    <a:moveTo>
                      <a:pt x="486750" y="0"/>
                    </a:moveTo>
                    <a:cubicBezTo>
                      <a:pt x="461132" y="6405"/>
                      <a:pt x="435513" y="12809"/>
                      <a:pt x="409895" y="25618"/>
                    </a:cubicBezTo>
                    <a:cubicBezTo>
                      <a:pt x="390681" y="70451"/>
                      <a:pt x="339444" y="96069"/>
                      <a:pt x="217757" y="108878"/>
                    </a:cubicBezTo>
                    <a:cubicBezTo>
                      <a:pt x="121688" y="121688"/>
                      <a:pt x="70451" y="89665"/>
                      <a:pt x="44832" y="70451"/>
                    </a:cubicBezTo>
                    <a:cubicBezTo>
                      <a:pt x="12809" y="70451"/>
                      <a:pt x="0" y="70451"/>
                      <a:pt x="0" y="70451"/>
                    </a:cubicBezTo>
                    <a:cubicBezTo>
                      <a:pt x="0" y="70451"/>
                      <a:pt x="44832" y="115283"/>
                      <a:pt x="83260" y="147306"/>
                    </a:cubicBezTo>
                    <a:cubicBezTo>
                      <a:pt x="102474" y="166520"/>
                      <a:pt x="121688" y="192138"/>
                      <a:pt x="153711" y="204948"/>
                    </a:cubicBezTo>
                    <a:cubicBezTo>
                      <a:pt x="185734" y="179329"/>
                      <a:pt x="256184" y="147306"/>
                      <a:pt x="358658" y="179329"/>
                    </a:cubicBezTo>
                    <a:cubicBezTo>
                      <a:pt x="441918" y="128092"/>
                      <a:pt x="441918" y="51237"/>
                      <a:pt x="486750" y="0"/>
                    </a:cubicBezTo>
                    <a:close/>
                  </a:path>
                </a:pathLst>
              </a:custGeom>
              <a:solidFill>
                <a:srgbClr val="AF4456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E1E36135-15CA-409C-84BB-9A26855C97A1}"/>
                </a:ext>
              </a:extLst>
            </p:cNvPr>
            <p:cNvSpPr/>
            <p:nvPr/>
          </p:nvSpPr>
          <p:spPr>
            <a:xfrm>
              <a:off x="-3891029" y="1496503"/>
              <a:ext cx="224161" cy="153710"/>
            </a:xfrm>
            <a:custGeom>
              <a:avLst/>
              <a:gdLst>
                <a:gd name="connsiteX0" fmla="*/ 0 w 224161"/>
                <a:gd name="connsiteY0" fmla="*/ 0 h 153710"/>
                <a:gd name="connsiteX1" fmla="*/ 12809 w 224161"/>
                <a:gd name="connsiteY1" fmla="*/ 0 h 153710"/>
                <a:gd name="connsiteX2" fmla="*/ 44832 w 224161"/>
                <a:gd name="connsiteY2" fmla="*/ 0 h 153710"/>
                <a:gd name="connsiteX3" fmla="*/ 89664 w 224161"/>
                <a:gd name="connsiteY3" fmla="*/ 12809 h 153710"/>
                <a:gd name="connsiteX4" fmla="*/ 115283 w 224161"/>
                <a:gd name="connsiteY4" fmla="*/ 25618 h 153710"/>
                <a:gd name="connsiteX5" fmla="*/ 134497 w 224161"/>
                <a:gd name="connsiteY5" fmla="*/ 38428 h 153710"/>
                <a:gd name="connsiteX6" fmla="*/ 153711 w 224161"/>
                <a:gd name="connsiteY6" fmla="*/ 57642 h 153710"/>
                <a:gd name="connsiteX7" fmla="*/ 172924 w 224161"/>
                <a:gd name="connsiteY7" fmla="*/ 76855 h 153710"/>
                <a:gd name="connsiteX8" fmla="*/ 185734 w 224161"/>
                <a:gd name="connsiteY8" fmla="*/ 96069 h 153710"/>
                <a:gd name="connsiteX9" fmla="*/ 198543 w 224161"/>
                <a:gd name="connsiteY9" fmla="*/ 115283 h 153710"/>
                <a:gd name="connsiteX10" fmla="*/ 217757 w 224161"/>
                <a:gd name="connsiteY10" fmla="*/ 140902 h 153710"/>
                <a:gd name="connsiteX11" fmla="*/ 224161 w 224161"/>
                <a:gd name="connsiteY11" fmla="*/ 153711 h 153710"/>
                <a:gd name="connsiteX12" fmla="*/ 217757 w 224161"/>
                <a:gd name="connsiteY12" fmla="*/ 147306 h 153710"/>
                <a:gd name="connsiteX13" fmla="*/ 198543 w 224161"/>
                <a:gd name="connsiteY13" fmla="*/ 121688 h 153710"/>
                <a:gd name="connsiteX14" fmla="*/ 179329 w 224161"/>
                <a:gd name="connsiteY14" fmla="*/ 89665 h 153710"/>
                <a:gd name="connsiteX15" fmla="*/ 160115 w 224161"/>
                <a:gd name="connsiteY15" fmla="*/ 76855 h 153710"/>
                <a:gd name="connsiteX16" fmla="*/ 140901 w 224161"/>
                <a:gd name="connsiteY16" fmla="*/ 64046 h 153710"/>
                <a:gd name="connsiteX17" fmla="*/ 121688 w 224161"/>
                <a:gd name="connsiteY17" fmla="*/ 51237 h 153710"/>
                <a:gd name="connsiteX18" fmla="*/ 102474 w 224161"/>
                <a:gd name="connsiteY18" fmla="*/ 38428 h 153710"/>
                <a:gd name="connsiteX19" fmla="*/ 83260 w 224161"/>
                <a:gd name="connsiteY19" fmla="*/ 25618 h 153710"/>
                <a:gd name="connsiteX20" fmla="*/ 64046 w 224161"/>
                <a:gd name="connsiteY20" fmla="*/ 19214 h 153710"/>
                <a:gd name="connsiteX21" fmla="*/ 44832 w 224161"/>
                <a:gd name="connsiteY21" fmla="*/ 12809 h 153710"/>
                <a:gd name="connsiteX22" fmla="*/ 12809 w 224161"/>
                <a:gd name="connsiteY22" fmla="*/ 6405 h 153710"/>
                <a:gd name="connsiteX23" fmla="*/ 0 w 224161"/>
                <a:gd name="connsiteY23" fmla="*/ 0 h 15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4161" h="153710">
                  <a:moveTo>
                    <a:pt x="0" y="0"/>
                  </a:moveTo>
                  <a:cubicBezTo>
                    <a:pt x="0" y="0"/>
                    <a:pt x="6405" y="0"/>
                    <a:pt x="12809" y="0"/>
                  </a:cubicBezTo>
                  <a:cubicBezTo>
                    <a:pt x="19214" y="0"/>
                    <a:pt x="32023" y="0"/>
                    <a:pt x="44832" y="0"/>
                  </a:cubicBezTo>
                  <a:cubicBezTo>
                    <a:pt x="57641" y="0"/>
                    <a:pt x="70451" y="6405"/>
                    <a:pt x="89664" y="12809"/>
                  </a:cubicBezTo>
                  <a:cubicBezTo>
                    <a:pt x="96069" y="12809"/>
                    <a:pt x="102474" y="19214"/>
                    <a:pt x="115283" y="25618"/>
                  </a:cubicBezTo>
                  <a:cubicBezTo>
                    <a:pt x="121688" y="32023"/>
                    <a:pt x="128092" y="32023"/>
                    <a:pt x="134497" y="38428"/>
                  </a:cubicBezTo>
                  <a:cubicBezTo>
                    <a:pt x="140901" y="44832"/>
                    <a:pt x="147306" y="51237"/>
                    <a:pt x="153711" y="57642"/>
                  </a:cubicBezTo>
                  <a:cubicBezTo>
                    <a:pt x="160115" y="64046"/>
                    <a:pt x="166520" y="70451"/>
                    <a:pt x="172924" y="76855"/>
                  </a:cubicBezTo>
                  <a:cubicBezTo>
                    <a:pt x="179329" y="83260"/>
                    <a:pt x="185734" y="89665"/>
                    <a:pt x="185734" y="96069"/>
                  </a:cubicBezTo>
                  <a:cubicBezTo>
                    <a:pt x="192138" y="102474"/>
                    <a:pt x="192138" y="108879"/>
                    <a:pt x="198543" y="115283"/>
                  </a:cubicBezTo>
                  <a:cubicBezTo>
                    <a:pt x="204947" y="128092"/>
                    <a:pt x="211352" y="134497"/>
                    <a:pt x="217757" y="140902"/>
                  </a:cubicBezTo>
                  <a:cubicBezTo>
                    <a:pt x="224161" y="147306"/>
                    <a:pt x="224161" y="153711"/>
                    <a:pt x="224161" y="153711"/>
                  </a:cubicBezTo>
                  <a:cubicBezTo>
                    <a:pt x="224161" y="153711"/>
                    <a:pt x="224161" y="153711"/>
                    <a:pt x="217757" y="147306"/>
                  </a:cubicBezTo>
                  <a:cubicBezTo>
                    <a:pt x="211352" y="140902"/>
                    <a:pt x="204947" y="134497"/>
                    <a:pt x="198543" y="121688"/>
                  </a:cubicBezTo>
                  <a:cubicBezTo>
                    <a:pt x="185734" y="102474"/>
                    <a:pt x="185734" y="96069"/>
                    <a:pt x="179329" y="89665"/>
                  </a:cubicBezTo>
                  <a:cubicBezTo>
                    <a:pt x="172924" y="83260"/>
                    <a:pt x="166520" y="76855"/>
                    <a:pt x="160115" y="76855"/>
                  </a:cubicBezTo>
                  <a:cubicBezTo>
                    <a:pt x="153711" y="70451"/>
                    <a:pt x="147306" y="64046"/>
                    <a:pt x="140901" y="64046"/>
                  </a:cubicBezTo>
                  <a:cubicBezTo>
                    <a:pt x="134497" y="57642"/>
                    <a:pt x="128092" y="51237"/>
                    <a:pt x="121688" y="51237"/>
                  </a:cubicBezTo>
                  <a:cubicBezTo>
                    <a:pt x="115283" y="44832"/>
                    <a:pt x="108878" y="44832"/>
                    <a:pt x="102474" y="38428"/>
                  </a:cubicBezTo>
                  <a:cubicBezTo>
                    <a:pt x="96069" y="32023"/>
                    <a:pt x="89664" y="32023"/>
                    <a:pt x="83260" y="25618"/>
                  </a:cubicBezTo>
                  <a:cubicBezTo>
                    <a:pt x="76855" y="25618"/>
                    <a:pt x="70451" y="19214"/>
                    <a:pt x="64046" y="19214"/>
                  </a:cubicBezTo>
                  <a:cubicBezTo>
                    <a:pt x="57641" y="19214"/>
                    <a:pt x="51237" y="12809"/>
                    <a:pt x="44832" y="12809"/>
                  </a:cubicBezTo>
                  <a:cubicBezTo>
                    <a:pt x="32023" y="12809"/>
                    <a:pt x="25618" y="6405"/>
                    <a:pt x="12809" y="6405"/>
                  </a:cubicBezTo>
                  <a:cubicBezTo>
                    <a:pt x="6405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A7F6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7" name="Freeform: Shape 466">
              <a:extLst>
                <a:ext uri="{FF2B5EF4-FFF2-40B4-BE49-F238E27FC236}">
                  <a16:creationId xmlns:a16="http://schemas.microsoft.com/office/drawing/2014/main" id="{79EBC6C7-03A5-468A-BE90-9D95F72D453A}"/>
                </a:ext>
              </a:extLst>
            </p:cNvPr>
            <p:cNvSpPr/>
            <p:nvPr/>
          </p:nvSpPr>
          <p:spPr>
            <a:xfrm>
              <a:off x="-2744604" y="1592572"/>
              <a:ext cx="268993" cy="153710"/>
            </a:xfrm>
            <a:custGeom>
              <a:avLst/>
              <a:gdLst>
                <a:gd name="connsiteX0" fmla="*/ 0 w 268993"/>
                <a:gd name="connsiteY0" fmla="*/ 153711 h 153710"/>
                <a:gd name="connsiteX1" fmla="*/ 6405 w 268993"/>
                <a:gd name="connsiteY1" fmla="*/ 140902 h 153710"/>
                <a:gd name="connsiteX2" fmla="*/ 25619 w 268993"/>
                <a:gd name="connsiteY2" fmla="*/ 108879 h 153710"/>
                <a:gd name="connsiteX3" fmla="*/ 44832 w 268993"/>
                <a:gd name="connsiteY3" fmla="*/ 89665 h 153710"/>
                <a:gd name="connsiteX4" fmla="*/ 64046 w 268993"/>
                <a:gd name="connsiteY4" fmla="*/ 70451 h 153710"/>
                <a:gd name="connsiteX5" fmla="*/ 89665 w 268993"/>
                <a:gd name="connsiteY5" fmla="*/ 51237 h 153710"/>
                <a:gd name="connsiteX6" fmla="*/ 115283 w 268993"/>
                <a:gd name="connsiteY6" fmla="*/ 32023 h 153710"/>
                <a:gd name="connsiteX7" fmla="*/ 128092 w 268993"/>
                <a:gd name="connsiteY7" fmla="*/ 25618 h 153710"/>
                <a:gd name="connsiteX8" fmla="*/ 140901 w 268993"/>
                <a:gd name="connsiteY8" fmla="*/ 19214 h 153710"/>
                <a:gd name="connsiteX9" fmla="*/ 166520 w 268993"/>
                <a:gd name="connsiteY9" fmla="*/ 6405 h 153710"/>
                <a:gd name="connsiteX10" fmla="*/ 192138 w 268993"/>
                <a:gd name="connsiteY10" fmla="*/ 0 h 153710"/>
                <a:gd name="connsiteX11" fmla="*/ 204947 w 268993"/>
                <a:gd name="connsiteY11" fmla="*/ 0 h 153710"/>
                <a:gd name="connsiteX12" fmla="*/ 217757 w 268993"/>
                <a:gd name="connsiteY12" fmla="*/ 0 h 153710"/>
                <a:gd name="connsiteX13" fmla="*/ 236971 w 268993"/>
                <a:gd name="connsiteY13" fmla="*/ 0 h 153710"/>
                <a:gd name="connsiteX14" fmla="*/ 256184 w 268993"/>
                <a:gd name="connsiteY14" fmla="*/ 0 h 153710"/>
                <a:gd name="connsiteX15" fmla="*/ 268994 w 268993"/>
                <a:gd name="connsiteY15" fmla="*/ 0 h 153710"/>
                <a:gd name="connsiteX16" fmla="*/ 256184 w 268993"/>
                <a:gd name="connsiteY16" fmla="*/ 0 h 153710"/>
                <a:gd name="connsiteX17" fmla="*/ 243375 w 268993"/>
                <a:gd name="connsiteY17" fmla="*/ 0 h 153710"/>
                <a:gd name="connsiteX18" fmla="*/ 224161 w 268993"/>
                <a:gd name="connsiteY18" fmla="*/ 6405 h 153710"/>
                <a:gd name="connsiteX19" fmla="*/ 211352 w 268993"/>
                <a:gd name="connsiteY19" fmla="*/ 6405 h 153710"/>
                <a:gd name="connsiteX20" fmla="*/ 198543 w 268993"/>
                <a:gd name="connsiteY20" fmla="*/ 12809 h 153710"/>
                <a:gd name="connsiteX21" fmla="*/ 172924 w 268993"/>
                <a:gd name="connsiteY21" fmla="*/ 19214 h 153710"/>
                <a:gd name="connsiteX22" fmla="*/ 147306 w 268993"/>
                <a:gd name="connsiteY22" fmla="*/ 32023 h 153710"/>
                <a:gd name="connsiteX23" fmla="*/ 134497 w 268993"/>
                <a:gd name="connsiteY23" fmla="*/ 38428 h 153710"/>
                <a:gd name="connsiteX24" fmla="*/ 121688 w 268993"/>
                <a:gd name="connsiteY24" fmla="*/ 44832 h 153710"/>
                <a:gd name="connsiteX25" fmla="*/ 70451 w 268993"/>
                <a:gd name="connsiteY25" fmla="*/ 76855 h 153710"/>
                <a:gd name="connsiteX26" fmla="*/ 51237 w 268993"/>
                <a:gd name="connsiteY26" fmla="*/ 96069 h 153710"/>
                <a:gd name="connsiteX27" fmla="*/ 32023 w 268993"/>
                <a:gd name="connsiteY27" fmla="*/ 115283 h 153710"/>
                <a:gd name="connsiteX28" fmla="*/ 0 w 268993"/>
                <a:gd name="connsiteY28" fmla="*/ 153711 h 153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68993" h="153710">
                  <a:moveTo>
                    <a:pt x="0" y="153711"/>
                  </a:moveTo>
                  <a:cubicBezTo>
                    <a:pt x="0" y="153711"/>
                    <a:pt x="0" y="147306"/>
                    <a:pt x="6405" y="140902"/>
                  </a:cubicBezTo>
                  <a:cubicBezTo>
                    <a:pt x="12809" y="134497"/>
                    <a:pt x="19214" y="121688"/>
                    <a:pt x="25619" y="108879"/>
                  </a:cubicBezTo>
                  <a:cubicBezTo>
                    <a:pt x="32023" y="102474"/>
                    <a:pt x="38428" y="96069"/>
                    <a:pt x="44832" y="89665"/>
                  </a:cubicBezTo>
                  <a:cubicBezTo>
                    <a:pt x="51237" y="83260"/>
                    <a:pt x="57642" y="76855"/>
                    <a:pt x="64046" y="70451"/>
                  </a:cubicBezTo>
                  <a:cubicBezTo>
                    <a:pt x="70451" y="64046"/>
                    <a:pt x="76855" y="57642"/>
                    <a:pt x="89665" y="51237"/>
                  </a:cubicBezTo>
                  <a:cubicBezTo>
                    <a:pt x="96069" y="44832"/>
                    <a:pt x="108878" y="38428"/>
                    <a:pt x="115283" y="32023"/>
                  </a:cubicBezTo>
                  <a:lnTo>
                    <a:pt x="128092" y="25618"/>
                  </a:lnTo>
                  <a:cubicBezTo>
                    <a:pt x="134497" y="25618"/>
                    <a:pt x="134497" y="19214"/>
                    <a:pt x="140901" y="19214"/>
                  </a:cubicBezTo>
                  <a:cubicBezTo>
                    <a:pt x="147306" y="12809"/>
                    <a:pt x="160115" y="12809"/>
                    <a:pt x="166520" y="6405"/>
                  </a:cubicBezTo>
                  <a:cubicBezTo>
                    <a:pt x="172924" y="0"/>
                    <a:pt x="185734" y="0"/>
                    <a:pt x="192138" y="0"/>
                  </a:cubicBezTo>
                  <a:cubicBezTo>
                    <a:pt x="198543" y="0"/>
                    <a:pt x="198543" y="0"/>
                    <a:pt x="204947" y="0"/>
                  </a:cubicBezTo>
                  <a:cubicBezTo>
                    <a:pt x="211352" y="0"/>
                    <a:pt x="211352" y="0"/>
                    <a:pt x="217757" y="0"/>
                  </a:cubicBezTo>
                  <a:cubicBezTo>
                    <a:pt x="224161" y="0"/>
                    <a:pt x="230566" y="0"/>
                    <a:pt x="236971" y="0"/>
                  </a:cubicBezTo>
                  <a:cubicBezTo>
                    <a:pt x="243375" y="0"/>
                    <a:pt x="249780" y="0"/>
                    <a:pt x="256184" y="0"/>
                  </a:cubicBezTo>
                  <a:cubicBezTo>
                    <a:pt x="262589" y="0"/>
                    <a:pt x="268994" y="0"/>
                    <a:pt x="268994" y="0"/>
                  </a:cubicBezTo>
                  <a:cubicBezTo>
                    <a:pt x="268994" y="0"/>
                    <a:pt x="262589" y="0"/>
                    <a:pt x="256184" y="0"/>
                  </a:cubicBezTo>
                  <a:cubicBezTo>
                    <a:pt x="249780" y="0"/>
                    <a:pt x="249780" y="0"/>
                    <a:pt x="243375" y="0"/>
                  </a:cubicBezTo>
                  <a:cubicBezTo>
                    <a:pt x="236971" y="0"/>
                    <a:pt x="230566" y="6405"/>
                    <a:pt x="224161" y="6405"/>
                  </a:cubicBezTo>
                  <a:cubicBezTo>
                    <a:pt x="217757" y="6405"/>
                    <a:pt x="217757" y="6405"/>
                    <a:pt x="211352" y="6405"/>
                  </a:cubicBezTo>
                  <a:cubicBezTo>
                    <a:pt x="204947" y="6405"/>
                    <a:pt x="204947" y="6405"/>
                    <a:pt x="198543" y="12809"/>
                  </a:cubicBezTo>
                  <a:cubicBezTo>
                    <a:pt x="192138" y="12809"/>
                    <a:pt x="179329" y="19214"/>
                    <a:pt x="172924" y="19214"/>
                  </a:cubicBezTo>
                  <a:cubicBezTo>
                    <a:pt x="166520" y="25618"/>
                    <a:pt x="153711" y="25618"/>
                    <a:pt x="147306" y="32023"/>
                  </a:cubicBezTo>
                  <a:lnTo>
                    <a:pt x="134497" y="38428"/>
                  </a:lnTo>
                  <a:lnTo>
                    <a:pt x="121688" y="44832"/>
                  </a:lnTo>
                  <a:cubicBezTo>
                    <a:pt x="102474" y="57642"/>
                    <a:pt x="89665" y="64046"/>
                    <a:pt x="70451" y="76855"/>
                  </a:cubicBezTo>
                  <a:cubicBezTo>
                    <a:pt x="64046" y="83260"/>
                    <a:pt x="57642" y="89665"/>
                    <a:pt x="51237" y="96069"/>
                  </a:cubicBezTo>
                  <a:cubicBezTo>
                    <a:pt x="44832" y="102474"/>
                    <a:pt x="38428" y="108879"/>
                    <a:pt x="32023" y="115283"/>
                  </a:cubicBezTo>
                  <a:cubicBezTo>
                    <a:pt x="12809" y="140902"/>
                    <a:pt x="0" y="153711"/>
                    <a:pt x="0" y="153711"/>
                  </a:cubicBezTo>
                  <a:close/>
                </a:path>
              </a:pathLst>
            </a:custGeom>
            <a:solidFill>
              <a:srgbClr val="AA7F6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68" name="Graphic 317">
              <a:extLst>
                <a:ext uri="{FF2B5EF4-FFF2-40B4-BE49-F238E27FC236}">
                  <a16:creationId xmlns:a16="http://schemas.microsoft.com/office/drawing/2014/main" id="{EB2A07F6-981A-4B9D-9EBF-F14CD348651E}"/>
                </a:ext>
              </a:extLst>
            </p:cNvPr>
            <p:cNvGrpSpPr/>
            <p:nvPr/>
          </p:nvGrpSpPr>
          <p:grpSpPr>
            <a:xfrm>
              <a:off x="-3756532" y="1150653"/>
              <a:ext cx="371467" cy="192138"/>
              <a:chOff x="1576455" y="1929066"/>
              <a:chExt cx="371467" cy="192138"/>
            </a:xfrm>
          </p:grpSpPr>
          <p:sp>
            <p:nvSpPr>
              <p:cNvPr id="469" name="Freeform: Shape 468">
                <a:extLst>
                  <a:ext uri="{FF2B5EF4-FFF2-40B4-BE49-F238E27FC236}">
                    <a16:creationId xmlns:a16="http://schemas.microsoft.com/office/drawing/2014/main" id="{B4323B31-33E8-41A1-896D-EDAF2A7622CC}"/>
                  </a:ext>
                </a:extLst>
              </p:cNvPr>
              <p:cNvSpPr/>
              <p:nvPr/>
            </p:nvSpPr>
            <p:spPr>
              <a:xfrm>
                <a:off x="1576455" y="1936238"/>
                <a:ext cx="352253" cy="178562"/>
              </a:xfrm>
              <a:custGeom>
                <a:avLst/>
                <a:gdLst>
                  <a:gd name="connsiteX0" fmla="*/ 0 w 352253"/>
                  <a:gd name="connsiteY0" fmla="*/ 76088 h 178562"/>
                  <a:gd name="connsiteX1" fmla="*/ 352253 w 352253"/>
                  <a:gd name="connsiteY1" fmla="*/ 178562 h 178562"/>
                  <a:gd name="connsiteX2" fmla="*/ 0 w 352253"/>
                  <a:gd name="connsiteY2" fmla="*/ 76088 h 178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52253" h="178562">
                    <a:moveTo>
                      <a:pt x="0" y="76088"/>
                    </a:moveTo>
                    <a:cubicBezTo>
                      <a:pt x="0" y="76088"/>
                      <a:pt x="153711" y="-13577"/>
                      <a:pt x="352253" y="178562"/>
                    </a:cubicBezTo>
                    <a:cubicBezTo>
                      <a:pt x="307421" y="63279"/>
                      <a:pt x="121688" y="-96837"/>
                      <a:pt x="0" y="76088"/>
                    </a:cubicBezTo>
                    <a:close/>
                  </a:path>
                </a:pathLst>
              </a:custGeom>
              <a:solidFill>
                <a:srgbClr val="443A3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0" name="Freeform: Shape 469">
                <a:extLst>
                  <a:ext uri="{FF2B5EF4-FFF2-40B4-BE49-F238E27FC236}">
                    <a16:creationId xmlns:a16="http://schemas.microsoft.com/office/drawing/2014/main" id="{307CA1EA-71A8-49F1-9D4C-19748DA1F0C9}"/>
                  </a:ext>
                </a:extLst>
              </p:cNvPr>
              <p:cNvSpPr/>
              <p:nvPr/>
            </p:nvSpPr>
            <p:spPr>
              <a:xfrm>
                <a:off x="1576455" y="1929066"/>
                <a:ext cx="371467" cy="192138"/>
              </a:xfrm>
              <a:custGeom>
                <a:avLst/>
                <a:gdLst>
                  <a:gd name="connsiteX0" fmla="*/ 0 w 371467"/>
                  <a:gd name="connsiteY0" fmla="*/ 83260 h 192138"/>
                  <a:gd name="connsiteX1" fmla="*/ 25618 w 371467"/>
                  <a:gd name="connsiteY1" fmla="*/ 70451 h 192138"/>
                  <a:gd name="connsiteX2" fmla="*/ 51237 w 371467"/>
                  <a:gd name="connsiteY2" fmla="*/ 64046 h 192138"/>
                  <a:gd name="connsiteX3" fmla="*/ 76855 w 371467"/>
                  <a:gd name="connsiteY3" fmla="*/ 57642 h 192138"/>
                  <a:gd name="connsiteX4" fmla="*/ 102474 w 371467"/>
                  <a:gd name="connsiteY4" fmla="*/ 57642 h 192138"/>
                  <a:gd name="connsiteX5" fmla="*/ 128092 w 371467"/>
                  <a:gd name="connsiteY5" fmla="*/ 57642 h 192138"/>
                  <a:gd name="connsiteX6" fmla="*/ 153711 w 371467"/>
                  <a:gd name="connsiteY6" fmla="*/ 64046 h 192138"/>
                  <a:gd name="connsiteX7" fmla="*/ 179329 w 371467"/>
                  <a:gd name="connsiteY7" fmla="*/ 70451 h 192138"/>
                  <a:gd name="connsiteX8" fmla="*/ 204947 w 371467"/>
                  <a:gd name="connsiteY8" fmla="*/ 76855 h 192138"/>
                  <a:gd name="connsiteX9" fmla="*/ 230566 w 371467"/>
                  <a:gd name="connsiteY9" fmla="*/ 83260 h 192138"/>
                  <a:gd name="connsiteX10" fmla="*/ 256184 w 371467"/>
                  <a:gd name="connsiteY10" fmla="*/ 96069 h 192138"/>
                  <a:gd name="connsiteX11" fmla="*/ 275398 w 371467"/>
                  <a:gd name="connsiteY11" fmla="*/ 108879 h 192138"/>
                  <a:gd name="connsiteX12" fmla="*/ 294612 w 371467"/>
                  <a:gd name="connsiteY12" fmla="*/ 121688 h 192138"/>
                  <a:gd name="connsiteX13" fmla="*/ 313826 w 371467"/>
                  <a:gd name="connsiteY13" fmla="*/ 134497 h 192138"/>
                  <a:gd name="connsiteX14" fmla="*/ 333040 w 371467"/>
                  <a:gd name="connsiteY14" fmla="*/ 147306 h 192138"/>
                  <a:gd name="connsiteX15" fmla="*/ 371467 w 371467"/>
                  <a:gd name="connsiteY15" fmla="*/ 179329 h 192138"/>
                  <a:gd name="connsiteX16" fmla="*/ 352253 w 371467"/>
                  <a:gd name="connsiteY16" fmla="*/ 192139 h 192138"/>
                  <a:gd name="connsiteX17" fmla="*/ 288207 w 371467"/>
                  <a:gd name="connsiteY17" fmla="*/ 102474 h 192138"/>
                  <a:gd name="connsiteX18" fmla="*/ 198543 w 371467"/>
                  <a:gd name="connsiteY18" fmla="*/ 32023 h 192138"/>
                  <a:gd name="connsiteX19" fmla="*/ 172924 w 371467"/>
                  <a:gd name="connsiteY19" fmla="*/ 19214 h 192138"/>
                  <a:gd name="connsiteX20" fmla="*/ 147306 w 371467"/>
                  <a:gd name="connsiteY20" fmla="*/ 12809 h 192138"/>
                  <a:gd name="connsiteX21" fmla="*/ 121688 w 371467"/>
                  <a:gd name="connsiteY21" fmla="*/ 12809 h 192138"/>
                  <a:gd name="connsiteX22" fmla="*/ 96069 w 371467"/>
                  <a:gd name="connsiteY22" fmla="*/ 19214 h 192138"/>
                  <a:gd name="connsiteX23" fmla="*/ 44832 w 371467"/>
                  <a:gd name="connsiteY23" fmla="*/ 44832 h 192138"/>
                  <a:gd name="connsiteX24" fmla="*/ 25618 w 371467"/>
                  <a:gd name="connsiteY24" fmla="*/ 64046 h 192138"/>
                  <a:gd name="connsiteX25" fmla="*/ 0 w 371467"/>
                  <a:gd name="connsiteY25" fmla="*/ 83260 h 192138"/>
                  <a:gd name="connsiteX26" fmla="*/ 0 w 371467"/>
                  <a:gd name="connsiteY26" fmla="*/ 83260 h 192138"/>
                  <a:gd name="connsiteX27" fmla="*/ 19214 w 371467"/>
                  <a:gd name="connsiteY27" fmla="*/ 57642 h 192138"/>
                  <a:gd name="connsiteX28" fmla="*/ 38428 w 371467"/>
                  <a:gd name="connsiteY28" fmla="*/ 38428 h 192138"/>
                  <a:gd name="connsiteX29" fmla="*/ 89664 w 371467"/>
                  <a:gd name="connsiteY29" fmla="*/ 6405 h 192138"/>
                  <a:gd name="connsiteX30" fmla="*/ 121688 w 371467"/>
                  <a:gd name="connsiteY30" fmla="*/ 0 h 192138"/>
                  <a:gd name="connsiteX31" fmla="*/ 153711 w 371467"/>
                  <a:gd name="connsiteY31" fmla="*/ 0 h 192138"/>
                  <a:gd name="connsiteX32" fmla="*/ 179329 w 371467"/>
                  <a:gd name="connsiteY32" fmla="*/ 6405 h 192138"/>
                  <a:gd name="connsiteX33" fmla="*/ 204947 w 371467"/>
                  <a:gd name="connsiteY33" fmla="*/ 19214 h 192138"/>
                  <a:gd name="connsiteX34" fmla="*/ 256184 w 371467"/>
                  <a:gd name="connsiteY34" fmla="*/ 51237 h 192138"/>
                  <a:gd name="connsiteX35" fmla="*/ 301016 w 371467"/>
                  <a:gd name="connsiteY35" fmla="*/ 89665 h 192138"/>
                  <a:gd name="connsiteX36" fmla="*/ 365063 w 371467"/>
                  <a:gd name="connsiteY36" fmla="*/ 185734 h 192138"/>
                  <a:gd name="connsiteX37" fmla="*/ 358658 w 371467"/>
                  <a:gd name="connsiteY37" fmla="*/ 192139 h 192138"/>
                  <a:gd name="connsiteX38" fmla="*/ 352253 w 371467"/>
                  <a:gd name="connsiteY38" fmla="*/ 192139 h 192138"/>
                  <a:gd name="connsiteX39" fmla="*/ 352253 w 371467"/>
                  <a:gd name="connsiteY39" fmla="*/ 192139 h 192138"/>
                  <a:gd name="connsiteX40" fmla="*/ 313826 w 371467"/>
                  <a:gd name="connsiteY40" fmla="*/ 160116 h 192138"/>
                  <a:gd name="connsiteX41" fmla="*/ 294612 w 371467"/>
                  <a:gd name="connsiteY41" fmla="*/ 147306 h 192138"/>
                  <a:gd name="connsiteX42" fmla="*/ 275398 w 371467"/>
                  <a:gd name="connsiteY42" fmla="*/ 134497 h 192138"/>
                  <a:gd name="connsiteX43" fmla="*/ 256184 w 371467"/>
                  <a:gd name="connsiteY43" fmla="*/ 121688 h 192138"/>
                  <a:gd name="connsiteX44" fmla="*/ 236970 w 371467"/>
                  <a:gd name="connsiteY44" fmla="*/ 108879 h 192138"/>
                  <a:gd name="connsiteX45" fmla="*/ 217757 w 371467"/>
                  <a:gd name="connsiteY45" fmla="*/ 96069 h 192138"/>
                  <a:gd name="connsiteX46" fmla="*/ 192138 w 371467"/>
                  <a:gd name="connsiteY46" fmla="*/ 89665 h 192138"/>
                  <a:gd name="connsiteX47" fmla="*/ 166520 w 371467"/>
                  <a:gd name="connsiteY47" fmla="*/ 83260 h 192138"/>
                  <a:gd name="connsiteX48" fmla="*/ 140901 w 371467"/>
                  <a:gd name="connsiteY48" fmla="*/ 76855 h 192138"/>
                  <a:gd name="connsiteX49" fmla="*/ 115283 w 371467"/>
                  <a:gd name="connsiteY49" fmla="*/ 70451 h 192138"/>
                  <a:gd name="connsiteX50" fmla="*/ 89664 w 371467"/>
                  <a:gd name="connsiteY50" fmla="*/ 70451 h 192138"/>
                  <a:gd name="connsiteX51" fmla="*/ 64046 w 371467"/>
                  <a:gd name="connsiteY51" fmla="*/ 70451 h 192138"/>
                  <a:gd name="connsiteX52" fmla="*/ 38428 w 371467"/>
                  <a:gd name="connsiteY52" fmla="*/ 70451 h 192138"/>
                  <a:gd name="connsiteX53" fmla="*/ 12809 w 371467"/>
                  <a:gd name="connsiteY53" fmla="*/ 76855 h 192138"/>
                  <a:gd name="connsiteX54" fmla="*/ 0 w 371467"/>
                  <a:gd name="connsiteY54" fmla="*/ 83260 h 192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71467" h="192138">
                    <a:moveTo>
                      <a:pt x="0" y="83260"/>
                    </a:moveTo>
                    <a:cubicBezTo>
                      <a:pt x="6405" y="76855"/>
                      <a:pt x="12809" y="76855"/>
                      <a:pt x="25618" y="70451"/>
                    </a:cubicBezTo>
                    <a:cubicBezTo>
                      <a:pt x="32023" y="70451"/>
                      <a:pt x="38428" y="64046"/>
                      <a:pt x="51237" y="64046"/>
                    </a:cubicBezTo>
                    <a:cubicBezTo>
                      <a:pt x="57641" y="64046"/>
                      <a:pt x="70451" y="57642"/>
                      <a:pt x="76855" y="57642"/>
                    </a:cubicBezTo>
                    <a:cubicBezTo>
                      <a:pt x="83260" y="57642"/>
                      <a:pt x="96069" y="57642"/>
                      <a:pt x="102474" y="57642"/>
                    </a:cubicBezTo>
                    <a:cubicBezTo>
                      <a:pt x="108878" y="57642"/>
                      <a:pt x="121688" y="57642"/>
                      <a:pt x="128092" y="57642"/>
                    </a:cubicBezTo>
                    <a:cubicBezTo>
                      <a:pt x="134497" y="57642"/>
                      <a:pt x="147306" y="57642"/>
                      <a:pt x="153711" y="64046"/>
                    </a:cubicBezTo>
                    <a:cubicBezTo>
                      <a:pt x="160115" y="64046"/>
                      <a:pt x="172924" y="70451"/>
                      <a:pt x="179329" y="70451"/>
                    </a:cubicBezTo>
                    <a:cubicBezTo>
                      <a:pt x="185734" y="70451"/>
                      <a:pt x="198543" y="76855"/>
                      <a:pt x="204947" y="76855"/>
                    </a:cubicBezTo>
                    <a:lnTo>
                      <a:pt x="230566" y="83260"/>
                    </a:lnTo>
                    <a:lnTo>
                      <a:pt x="256184" y="96069"/>
                    </a:lnTo>
                    <a:cubicBezTo>
                      <a:pt x="262589" y="102474"/>
                      <a:pt x="268993" y="102474"/>
                      <a:pt x="275398" y="108879"/>
                    </a:cubicBezTo>
                    <a:lnTo>
                      <a:pt x="294612" y="121688"/>
                    </a:lnTo>
                    <a:cubicBezTo>
                      <a:pt x="301016" y="128092"/>
                      <a:pt x="307421" y="134497"/>
                      <a:pt x="313826" y="134497"/>
                    </a:cubicBezTo>
                    <a:lnTo>
                      <a:pt x="333040" y="147306"/>
                    </a:lnTo>
                    <a:lnTo>
                      <a:pt x="371467" y="179329"/>
                    </a:lnTo>
                    <a:lnTo>
                      <a:pt x="352253" y="192139"/>
                    </a:lnTo>
                    <a:cubicBezTo>
                      <a:pt x="333040" y="160116"/>
                      <a:pt x="313826" y="128092"/>
                      <a:pt x="288207" y="102474"/>
                    </a:cubicBezTo>
                    <a:cubicBezTo>
                      <a:pt x="262589" y="76855"/>
                      <a:pt x="230566" y="51237"/>
                      <a:pt x="198543" y="32023"/>
                    </a:cubicBezTo>
                    <a:cubicBezTo>
                      <a:pt x="192138" y="25618"/>
                      <a:pt x="179329" y="25618"/>
                      <a:pt x="172924" y="19214"/>
                    </a:cubicBezTo>
                    <a:cubicBezTo>
                      <a:pt x="166520" y="19214"/>
                      <a:pt x="153711" y="12809"/>
                      <a:pt x="147306" y="12809"/>
                    </a:cubicBezTo>
                    <a:cubicBezTo>
                      <a:pt x="140901" y="12809"/>
                      <a:pt x="128092" y="12809"/>
                      <a:pt x="121688" y="12809"/>
                    </a:cubicBezTo>
                    <a:cubicBezTo>
                      <a:pt x="115283" y="12809"/>
                      <a:pt x="102474" y="12809"/>
                      <a:pt x="96069" y="19214"/>
                    </a:cubicBezTo>
                    <a:cubicBezTo>
                      <a:pt x="76855" y="25618"/>
                      <a:pt x="64046" y="32023"/>
                      <a:pt x="44832" y="44832"/>
                    </a:cubicBezTo>
                    <a:cubicBezTo>
                      <a:pt x="38428" y="51237"/>
                      <a:pt x="32023" y="57642"/>
                      <a:pt x="25618" y="64046"/>
                    </a:cubicBezTo>
                    <a:cubicBezTo>
                      <a:pt x="12809" y="70451"/>
                      <a:pt x="6405" y="76855"/>
                      <a:pt x="0" y="83260"/>
                    </a:cubicBezTo>
                    <a:close/>
                    <a:moveTo>
                      <a:pt x="0" y="83260"/>
                    </a:moveTo>
                    <a:cubicBezTo>
                      <a:pt x="6405" y="76855"/>
                      <a:pt x="12809" y="70451"/>
                      <a:pt x="19214" y="57642"/>
                    </a:cubicBezTo>
                    <a:cubicBezTo>
                      <a:pt x="25618" y="51237"/>
                      <a:pt x="32023" y="44832"/>
                      <a:pt x="38428" y="38428"/>
                    </a:cubicBezTo>
                    <a:cubicBezTo>
                      <a:pt x="51237" y="25618"/>
                      <a:pt x="70451" y="12809"/>
                      <a:pt x="89664" y="6405"/>
                    </a:cubicBezTo>
                    <a:cubicBezTo>
                      <a:pt x="96069" y="6405"/>
                      <a:pt x="108878" y="0"/>
                      <a:pt x="121688" y="0"/>
                    </a:cubicBezTo>
                    <a:cubicBezTo>
                      <a:pt x="134497" y="0"/>
                      <a:pt x="140901" y="0"/>
                      <a:pt x="153711" y="0"/>
                    </a:cubicBezTo>
                    <a:cubicBezTo>
                      <a:pt x="166520" y="0"/>
                      <a:pt x="172924" y="6405"/>
                      <a:pt x="179329" y="6405"/>
                    </a:cubicBezTo>
                    <a:cubicBezTo>
                      <a:pt x="192138" y="6405"/>
                      <a:pt x="198543" y="12809"/>
                      <a:pt x="204947" y="19214"/>
                    </a:cubicBezTo>
                    <a:cubicBezTo>
                      <a:pt x="224161" y="25618"/>
                      <a:pt x="236970" y="38428"/>
                      <a:pt x="256184" y="51237"/>
                    </a:cubicBezTo>
                    <a:cubicBezTo>
                      <a:pt x="268993" y="64046"/>
                      <a:pt x="288207" y="76855"/>
                      <a:pt x="301016" y="89665"/>
                    </a:cubicBezTo>
                    <a:cubicBezTo>
                      <a:pt x="326635" y="115283"/>
                      <a:pt x="352253" y="147306"/>
                      <a:pt x="365063" y="185734"/>
                    </a:cubicBezTo>
                    <a:cubicBezTo>
                      <a:pt x="365063" y="192139"/>
                      <a:pt x="365063" y="192139"/>
                      <a:pt x="358658" y="192139"/>
                    </a:cubicBezTo>
                    <a:cubicBezTo>
                      <a:pt x="358658" y="192139"/>
                      <a:pt x="352253" y="192139"/>
                      <a:pt x="352253" y="192139"/>
                    </a:cubicBezTo>
                    <a:lnTo>
                      <a:pt x="352253" y="192139"/>
                    </a:lnTo>
                    <a:lnTo>
                      <a:pt x="313826" y="160116"/>
                    </a:lnTo>
                    <a:lnTo>
                      <a:pt x="294612" y="147306"/>
                    </a:lnTo>
                    <a:cubicBezTo>
                      <a:pt x="288207" y="140902"/>
                      <a:pt x="281803" y="134497"/>
                      <a:pt x="275398" y="134497"/>
                    </a:cubicBezTo>
                    <a:lnTo>
                      <a:pt x="256184" y="121688"/>
                    </a:lnTo>
                    <a:cubicBezTo>
                      <a:pt x="249780" y="115283"/>
                      <a:pt x="243375" y="115283"/>
                      <a:pt x="236970" y="108879"/>
                    </a:cubicBezTo>
                    <a:lnTo>
                      <a:pt x="217757" y="96069"/>
                    </a:lnTo>
                    <a:lnTo>
                      <a:pt x="192138" y="89665"/>
                    </a:lnTo>
                    <a:cubicBezTo>
                      <a:pt x="185734" y="83260"/>
                      <a:pt x="179329" y="83260"/>
                      <a:pt x="166520" y="83260"/>
                    </a:cubicBezTo>
                    <a:cubicBezTo>
                      <a:pt x="160115" y="83260"/>
                      <a:pt x="153711" y="76855"/>
                      <a:pt x="140901" y="76855"/>
                    </a:cubicBezTo>
                    <a:cubicBezTo>
                      <a:pt x="134497" y="76855"/>
                      <a:pt x="128092" y="70451"/>
                      <a:pt x="115283" y="70451"/>
                    </a:cubicBezTo>
                    <a:cubicBezTo>
                      <a:pt x="108878" y="70451"/>
                      <a:pt x="96069" y="70451"/>
                      <a:pt x="89664" y="70451"/>
                    </a:cubicBezTo>
                    <a:cubicBezTo>
                      <a:pt x="83260" y="70451"/>
                      <a:pt x="70451" y="70451"/>
                      <a:pt x="64046" y="70451"/>
                    </a:cubicBezTo>
                    <a:cubicBezTo>
                      <a:pt x="57641" y="70451"/>
                      <a:pt x="51237" y="70451"/>
                      <a:pt x="38428" y="70451"/>
                    </a:cubicBezTo>
                    <a:cubicBezTo>
                      <a:pt x="32023" y="70451"/>
                      <a:pt x="19214" y="76855"/>
                      <a:pt x="12809" y="76855"/>
                    </a:cubicBezTo>
                    <a:cubicBezTo>
                      <a:pt x="19214" y="76855"/>
                      <a:pt x="12809" y="76855"/>
                      <a:pt x="0" y="83260"/>
                    </a:cubicBezTo>
                    <a:close/>
                  </a:path>
                </a:pathLst>
              </a:custGeom>
              <a:solidFill>
                <a:srgbClr val="1E1915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1" name="Graphic 317">
              <a:extLst>
                <a:ext uri="{FF2B5EF4-FFF2-40B4-BE49-F238E27FC236}">
                  <a16:creationId xmlns:a16="http://schemas.microsoft.com/office/drawing/2014/main" id="{8A90BE31-4D4C-44B8-8030-8E757250456B}"/>
                </a:ext>
              </a:extLst>
            </p:cNvPr>
            <p:cNvGrpSpPr/>
            <p:nvPr/>
          </p:nvGrpSpPr>
          <p:grpSpPr>
            <a:xfrm>
              <a:off x="-2949551" y="1198642"/>
              <a:ext cx="416299" cy="144149"/>
              <a:chOff x="2383436" y="1977055"/>
              <a:chExt cx="416299" cy="144149"/>
            </a:xfrm>
          </p:grpSpPr>
          <p:sp>
            <p:nvSpPr>
              <p:cNvPr id="472" name="Freeform: Shape 471">
                <a:extLst>
                  <a:ext uri="{FF2B5EF4-FFF2-40B4-BE49-F238E27FC236}">
                    <a16:creationId xmlns:a16="http://schemas.microsoft.com/office/drawing/2014/main" id="{488F6BC3-01A4-4305-84DB-ADA7D27AA4E9}"/>
                  </a:ext>
                </a:extLst>
              </p:cNvPr>
              <p:cNvSpPr/>
              <p:nvPr/>
            </p:nvSpPr>
            <p:spPr>
              <a:xfrm>
                <a:off x="2383436" y="1977055"/>
                <a:ext cx="403490" cy="144149"/>
              </a:xfrm>
              <a:custGeom>
                <a:avLst/>
                <a:gdLst>
                  <a:gd name="connsiteX0" fmla="*/ 0 w 403490"/>
                  <a:gd name="connsiteY0" fmla="*/ 144150 h 144149"/>
                  <a:gd name="connsiteX1" fmla="*/ 403490 w 403490"/>
                  <a:gd name="connsiteY1" fmla="*/ 105722 h 144149"/>
                  <a:gd name="connsiteX2" fmla="*/ 0 w 403490"/>
                  <a:gd name="connsiteY2" fmla="*/ 144150 h 144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3490" h="144149">
                    <a:moveTo>
                      <a:pt x="0" y="144150"/>
                    </a:moveTo>
                    <a:cubicBezTo>
                      <a:pt x="0" y="144150"/>
                      <a:pt x="236971" y="-35179"/>
                      <a:pt x="403490" y="105722"/>
                    </a:cubicBezTo>
                    <a:cubicBezTo>
                      <a:pt x="365063" y="-15966"/>
                      <a:pt x="211352" y="-67202"/>
                      <a:pt x="0" y="144150"/>
                    </a:cubicBezTo>
                    <a:close/>
                  </a:path>
                </a:pathLst>
              </a:custGeom>
              <a:solidFill>
                <a:srgbClr val="443A3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3" name="Freeform: Shape 472">
                <a:extLst>
                  <a:ext uri="{FF2B5EF4-FFF2-40B4-BE49-F238E27FC236}">
                    <a16:creationId xmlns:a16="http://schemas.microsoft.com/office/drawing/2014/main" id="{2A371B18-A671-4FB1-B063-1B1E3BB3F4A8}"/>
                  </a:ext>
                </a:extLst>
              </p:cNvPr>
              <p:cNvSpPr/>
              <p:nvPr/>
            </p:nvSpPr>
            <p:spPr>
              <a:xfrm>
                <a:off x="2383436" y="1980303"/>
                <a:ext cx="416299" cy="140901"/>
              </a:xfrm>
              <a:custGeom>
                <a:avLst/>
                <a:gdLst>
                  <a:gd name="connsiteX0" fmla="*/ 0 w 416299"/>
                  <a:gd name="connsiteY0" fmla="*/ 140902 h 140901"/>
                  <a:gd name="connsiteX1" fmla="*/ 89665 w 416299"/>
                  <a:gd name="connsiteY1" fmla="*/ 83260 h 140901"/>
                  <a:gd name="connsiteX2" fmla="*/ 192138 w 416299"/>
                  <a:gd name="connsiteY2" fmla="*/ 51237 h 140901"/>
                  <a:gd name="connsiteX3" fmla="*/ 217757 w 416299"/>
                  <a:gd name="connsiteY3" fmla="*/ 44832 h 140901"/>
                  <a:gd name="connsiteX4" fmla="*/ 243375 w 416299"/>
                  <a:gd name="connsiteY4" fmla="*/ 44832 h 140901"/>
                  <a:gd name="connsiteX5" fmla="*/ 268994 w 416299"/>
                  <a:gd name="connsiteY5" fmla="*/ 44832 h 140901"/>
                  <a:gd name="connsiteX6" fmla="*/ 294612 w 416299"/>
                  <a:gd name="connsiteY6" fmla="*/ 51237 h 140901"/>
                  <a:gd name="connsiteX7" fmla="*/ 320230 w 416299"/>
                  <a:gd name="connsiteY7" fmla="*/ 57642 h 140901"/>
                  <a:gd name="connsiteX8" fmla="*/ 345849 w 416299"/>
                  <a:gd name="connsiteY8" fmla="*/ 70451 h 140901"/>
                  <a:gd name="connsiteX9" fmla="*/ 371467 w 416299"/>
                  <a:gd name="connsiteY9" fmla="*/ 83260 h 140901"/>
                  <a:gd name="connsiteX10" fmla="*/ 397086 w 416299"/>
                  <a:gd name="connsiteY10" fmla="*/ 102474 h 140901"/>
                  <a:gd name="connsiteX11" fmla="*/ 384276 w 416299"/>
                  <a:gd name="connsiteY11" fmla="*/ 108879 h 140901"/>
                  <a:gd name="connsiteX12" fmla="*/ 371467 w 416299"/>
                  <a:gd name="connsiteY12" fmla="*/ 83260 h 140901"/>
                  <a:gd name="connsiteX13" fmla="*/ 365063 w 416299"/>
                  <a:gd name="connsiteY13" fmla="*/ 70451 h 140901"/>
                  <a:gd name="connsiteX14" fmla="*/ 358658 w 416299"/>
                  <a:gd name="connsiteY14" fmla="*/ 57642 h 140901"/>
                  <a:gd name="connsiteX15" fmla="*/ 345849 w 416299"/>
                  <a:gd name="connsiteY15" fmla="*/ 44832 h 140901"/>
                  <a:gd name="connsiteX16" fmla="*/ 333040 w 416299"/>
                  <a:gd name="connsiteY16" fmla="*/ 32023 h 140901"/>
                  <a:gd name="connsiteX17" fmla="*/ 333040 w 416299"/>
                  <a:gd name="connsiteY17" fmla="*/ 19214 h 140901"/>
                  <a:gd name="connsiteX18" fmla="*/ 320230 w 416299"/>
                  <a:gd name="connsiteY18" fmla="*/ 12809 h 140901"/>
                  <a:gd name="connsiteX19" fmla="*/ 294612 w 416299"/>
                  <a:gd name="connsiteY19" fmla="*/ 6405 h 140901"/>
                  <a:gd name="connsiteX20" fmla="*/ 262589 w 416299"/>
                  <a:gd name="connsiteY20" fmla="*/ 6405 h 140901"/>
                  <a:gd name="connsiteX21" fmla="*/ 230566 w 416299"/>
                  <a:gd name="connsiteY21" fmla="*/ 6405 h 140901"/>
                  <a:gd name="connsiteX22" fmla="*/ 198543 w 416299"/>
                  <a:gd name="connsiteY22" fmla="*/ 12809 h 140901"/>
                  <a:gd name="connsiteX23" fmla="*/ 166520 w 416299"/>
                  <a:gd name="connsiteY23" fmla="*/ 19214 h 140901"/>
                  <a:gd name="connsiteX24" fmla="*/ 140901 w 416299"/>
                  <a:gd name="connsiteY24" fmla="*/ 32023 h 140901"/>
                  <a:gd name="connsiteX25" fmla="*/ 115283 w 416299"/>
                  <a:gd name="connsiteY25" fmla="*/ 44832 h 140901"/>
                  <a:gd name="connsiteX26" fmla="*/ 89665 w 416299"/>
                  <a:gd name="connsiteY26" fmla="*/ 64046 h 140901"/>
                  <a:gd name="connsiteX27" fmla="*/ 64046 w 416299"/>
                  <a:gd name="connsiteY27" fmla="*/ 83260 h 140901"/>
                  <a:gd name="connsiteX28" fmla="*/ 38428 w 416299"/>
                  <a:gd name="connsiteY28" fmla="*/ 102474 h 140901"/>
                  <a:gd name="connsiteX29" fmla="*/ 12809 w 416299"/>
                  <a:gd name="connsiteY29" fmla="*/ 121688 h 140901"/>
                  <a:gd name="connsiteX30" fmla="*/ 0 w 416299"/>
                  <a:gd name="connsiteY30" fmla="*/ 140902 h 140901"/>
                  <a:gd name="connsiteX31" fmla="*/ 0 w 416299"/>
                  <a:gd name="connsiteY31" fmla="*/ 140902 h 140901"/>
                  <a:gd name="connsiteX32" fmla="*/ 19214 w 416299"/>
                  <a:gd name="connsiteY32" fmla="*/ 121688 h 140901"/>
                  <a:gd name="connsiteX33" fmla="*/ 44832 w 416299"/>
                  <a:gd name="connsiteY33" fmla="*/ 102474 h 140901"/>
                  <a:gd name="connsiteX34" fmla="*/ 70451 w 416299"/>
                  <a:gd name="connsiteY34" fmla="*/ 83260 h 140901"/>
                  <a:gd name="connsiteX35" fmla="*/ 96069 w 416299"/>
                  <a:gd name="connsiteY35" fmla="*/ 64046 h 140901"/>
                  <a:gd name="connsiteX36" fmla="*/ 121688 w 416299"/>
                  <a:gd name="connsiteY36" fmla="*/ 44832 h 140901"/>
                  <a:gd name="connsiteX37" fmla="*/ 147306 w 416299"/>
                  <a:gd name="connsiteY37" fmla="*/ 32023 h 140901"/>
                  <a:gd name="connsiteX38" fmla="*/ 172924 w 416299"/>
                  <a:gd name="connsiteY38" fmla="*/ 19214 h 140901"/>
                  <a:gd name="connsiteX39" fmla="*/ 204947 w 416299"/>
                  <a:gd name="connsiteY39" fmla="*/ 6405 h 140901"/>
                  <a:gd name="connsiteX40" fmla="*/ 236971 w 416299"/>
                  <a:gd name="connsiteY40" fmla="*/ 0 h 140901"/>
                  <a:gd name="connsiteX41" fmla="*/ 268994 w 416299"/>
                  <a:gd name="connsiteY41" fmla="*/ 0 h 140901"/>
                  <a:gd name="connsiteX42" fmla="*/ 301017 w 416299"/>
                  <a:gd name="connsiteY42" fmla="*/ 0 h 140901"/>
                  <a:gd name="connsiteX43" fmla="*/ 333040 w 416299"/>
                  <a:gd name="connsiteY43" fmla="*/ 12809 h 140901"/>
                  <a:gd name="connsiteX44" fmla="*/ 345849 w 416299"/>
                  <a:gd name="connsiteY44" fmla="*/ 19214 h 140901"/>
                  <a:gd name="connsiteX45" fmla="*/ 358658 w 416299"/>
                  <a:gd name="connsiteY45" fmla="*/ 25619 h 140901"/>
                  <a:gd name="connsiteX46" fmla="*/ 371467 w 416299"/>
                  <a:gd name="connsiteY46" fmla="*/ 38428 h 140901"/>
                  <a:gd name="connsiteX47" fmla="*/ 384276 w 416299"/>
                  <a:gd name="connsiteY47" fmla="*/ 51237 h 140901"/>
                  <a:gd name="connsiteX48" fmla="*/ 397086 w 416299"/>
                  <a:gd name="connsiteY48" fmla="*/ 64046 h 140901"/>
                  <a:gd name="connsiteX49" fmla="*/ 403490 w 416299"/>
                  <a:gd name="connsiteY49" fmla="*/ 76855 h 140901"/>
                  <a:gd name="connsiteX50" fmla="*/ 416300 w 416299"/>
                  <a:gd name="connsiteY50" fmla="*/ 108879 h 140901"/>
                  <a:gd name="connsiteX51" fmla="*/ 409895 w 416299"/>
                  <a:gd name="connsiteY51" fmla="*/ 115283 h 140901"/>
                  <a:gd name="connsiteX52" fmla="*/ 403490 w 416299"/>
                  <a:gd name="connsiteY52" fmla="*/ 115283 h 140901"/>
                  <a:gd name="connsiteX53" fmla="*/ 403490 w 416299"/>
                  <a:gd name="connsiteY53" fmla="*/ 115283 h 140901"/>
                  <a:gd name="connsiteX54" fmla="*/ 384276 w 416299"/>
                  <a:gd name="connsiteY54" fmla="*/ 102474 h 140901"/>
                  <a:gd name="connsiteX55" fmla="*/ 358658 w 416299"/>
                  <a:gd name="connsiteY55" fmla="*/ 89665 h 140901"/>
                  <a:gd name="connsiteX56" fmla="*/ 333040 w 416299"/>
                  <a:gd name="connsiteY56" fmla="*/ 76855 h 140901"/>
                  <a:gd name="connsiteX57" fmla="*/ 307421 w 416299"/>
                  <a:gd name="connsiteY57" fmla="*/ 70451 h 140901"/>
                  <a:gd name="connsiteX58" fmla="*/ 281803 w 416299"/>
                  <a:gd name="connsiteY58" fmla="*/ 64046 h 140901"/>
                  <a:gd name="connsiteX59" fmla="*/ 256184 w 416299"/>
                  <a:gd name="connsiteY59" fmla="*/ 64046 h 140901"/>
                  <a:gd name="connsiteX60" fmla="*/ 230566 w 416299"/>
                  <a:gd name="connsiteY60" fmla="*/ 64046 h 140901"/>
                  <a:gd name="connsiteX61" fmla="*/ 204947 w 416299"/>
                  <a:gd name="connsiteY61" fmla="*/ 64046 h 140901"/>
                  <a:gd name="connsiteX62" fmla="*/ 102474 w 416299"/>
                  <a:gd name="connsiteY62" fmla="*/ 96069 h 140901"/>
                  <a:gd name="connsiteX63" fmla="*/ 0 w 416299"/>
                  <a:gd name="connsiteY63" fmla="*/ 140902 h 1409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416299" h="140901">
                    <a:moveTo>
                      <a:pt x="0" y="140902"/>
                    </a:moveTo>
                    <a:cubicBezTo>
                      <a:pt x="25619" y="121688"/>
                      <a:pt x="57642" y="102474"/>
                      <a:pt x="89665" y="83260"/>
                    </a:cubicBezTo>
                    <a:cubicBezTo>
                      <a:pt x="121688" y="70451"/>
                      <a:pt x="160115" y="57642"/>
                      <a:pt x="192138" y="51237"/>
                    </a:cubicBezTo>
                    <a:cubicBezTo>
                      <a:pt x="198543" y="51237"/>
                      <a:pt x="211352" y="51237"/>
                      <a:pt x="217757" y="44832"/>
                    </a:cubicBezTo>
                    <a:cubicBezTo>
                      <a:pt x="224161" y="44832"/>
                      <a:pt x="236971" y="44832"/>
                      <a:pt x="243375" y="44832"/>
                    </a:cubicBezTo>
                    <a:cubicBezTo>
                      <a:pt x="249780" y="44832"/>
                      <a:pt x="262589" y="44832"/>
                      <a:pt x="268994" y="44832"/>
                    </a:cubicBezTo>
                    <a:cubicBezTo>
                      <a:pt x="275398" y="44832"/>
                      <a:pt x="288207" y="44832"/>
                      <a:pt x="294612" y="51237"/>
                    </a:cubicBezTo>
                    <a:cubicBezTo>
                      <a:pt x="301017" y="51237"/>
                      <a:pt x="313826" y="57642"/>
                      <a:pt x="320230" y="57642"/>
                    </a:cubicBezTo>
                    <a:cubicBezTo>
                      <a:pt x="326635" y="57642"/>
                      <a:pt x="339444" y="64046"/>
                      <a:pt x="345849" y="70451"/>
                    </a:cubicBezTo>
                    <a:cubicBezTo>
                      <a:pt x="352253" y="76855"/>
                      <a:pt x="365063" y="76855"/>
                      <a:pt x="371467" y="83260"/>
                    </a:cubicBezTo>
                    <a:cubicBezTo>
                      <a:pt x="377872" y="89665"/>
                      <a:pt x="384276" y="96069"/>
                      <a:pt x="397086" y="102474"/>
                    </a:cubicBezTo>
                    <a:lnTo>
                      <a:pt x="384276" y="108879"/>
                    </a:lnTo>
                    <a:cubicBezTo>
                      <a:pt x="377872" y="102474"/>
                      <a:pt x="377872" y="89665"/>
                      <a:pt x="371467" y="83260"/>
                    </a:cubicBezTo>
                    <a:cubicBezTo>
                      <a:pt x="371467" y="76855"/>
                      <a:pt x="365063" y="76855"/>
                      <a:pt x="365063" y="70451"/>
                    </a:cubicBezTo>
                    <a:lnTo>
                      <a:pt x="358658" y="57642"/>
                    </a:lnTo>
                    <a:cubicBezTo>
                      <a:pt x="358658" y="51237"/>
                      <a:pt x="352253" y="51237"/>
                      <a:pt x="345849" y="44832"/>
                    </a:cubicBezTo>
                    <a:cubicBezTo>
                      <a:pt x="339444" y="38428"/>
                      <a:pt x="339444" y="38428"/>
                      <a:pt x="333040" y="32023"/>
                    </a:cubicBezTo>
                    <a:lnTo>
                      <a:pt x="333040" y="19214"/>
                    </a:lnTo>
                    <a:cubicBezTo>
                      <a:pt x="326635" y="19214"/>
                      <a:pt x="326635" y="12809"/>
                      <a:pt x="320230" y="12809"/>
                    </a:cubicBezTo>
                    <a:cubicBezTo>
                      <a:pt x="313826" y="6405"/>
                      <a:pt x="301017" y="6405"/>
                      <a:pt x="294612" y="6405"/>
                    </a:cubicBezTo>
                    <a:cubicBezTo>
                      <a:pt x="281803" y="6405"/>
                      <a:pt x="275398" y="6405"/>
                      <a:pt x="262589" y="6405"/>
                    </a:cubicBezTo>
                    <a:cubicBezTo>
                      <a:pt x="249780" y="6405"/>
                      <a:pt x="243375" y="6405"/>
                      <a:pt x="230566" y="6405"/>
                    </a:cubicBezTo>
                    <a:cubicBezTo>
                      <a:pt x="217757" y="6405"/>
                      <a:pt x="211352" y="6405"/>
                      <a:pt x="198543" y="12809"/>
                    </a:cubicBezTo>
                    <a:cubicBezTo>
                      <a:pt x="192138" y="12809"/>
                      <a:pt x="179329" y="19214"/>
                      <a:pt x="166520" y="19214"/>
                    </a:cubicBezTo>
                    <a:lnTo>
                      <a:pt x="140901" y="32023"/>
                    </a:lnTo>
                    <a:lnTo>
                      <a:pt x="115283" y="44832"/>
                    </a:lnTo>
                    <a:cubicBezTo>
                      <a:pt x="108878" y="51237"/>
                      <a:pt x="96069" y="57642"/>
                      <a:pt x="89665" y="64046"/>
                    </a:cubicBezTo>
                    <a:cubicBezTo>
                      <a:pt x="83260" y="70451"/>
                      <a:pt x="70451" y="76855"/>
                      <a:pt x="64046" y="83260"/>
                    </a:cubicBezTo>
                    <a:lnTo>
                      <a:pt x="38428" y="102474"/>
                    </a:lnTo>
                    <a:cubicBezTo>
                      <a:pt x="32023" y="108879"/>
                      <a:pt x="25619" y="115283"/>
                      <a:pt x="12809" y="121688"/>
                    </a:cubicBezTo>
                    <a:lnTo>
                      <a:pt x="0" y="140902"/>
                    </a:lnTo>
                    <a:close/>
                    <a:moveTo>
                      <a:pt x="0" y="140902"/>
                    </a:moveTo>
                    <a:lnTo>
                      <a:pt x="19214" y="121688"/>
                    </a:lnTo>
                    <a:cubicBezTo>
                      <a:pt x="25619" y="115283"/>
                      <a:pt x="32023" y="108879"/>
                      <a:pt x="44832" y="102474"/>
                    </a:cubicBezTo>
                    <a:lnTo>
                      <a:pt x="70451" y="83260"/>
                    </a:lnTo>
                    <a:cubicBezTo>
                      <a:pt x="76855" y="76855"/>
                      <a:pt x="89665" y="70451"/>
                      <a:pt x="96069" y="64046"/>
                    </a:cubicBezTo>
                    <a:cubicBezTo>
                      <a:pt x="102474" y="57642"/>
                      <a:pt x="115283" y="51237"/>
                      <a:pt x="121688" y="44832"/>
                    </a:cubicBezTo>
                    <a:lnTo>
                      <a:pt x="147306" y="32023"/>
                    </a:lnTo>
                    <a:lnTo>
                      <a:pt x="172924" y="19214"/>
                    </a:lnTo>
                    <a:cubicBezTo>
                      <a:pt x="185734" y="12809"/>
                      <a:pt x="192138" y="12809"/>
                      <a:pt x="204947" y="6405"/>
                    </a:cubicBezTo>
                    <a:cubicBezTo>
                      <a:pt x="217757" y="0"/>
                      <a:pt x="224161" y="0"/>
                      <a:pt x="236971" y="0"/>
                    </a:cubicBezTo>
                    <a:cubicBezTo>
                      <a:pt x="249780" y="0"/>
                      <a:pt x="256184" y="0"/>
                      <a:pt x="268994" y="0"/>
                    </a:cubicBezTo>
                    <a:cubicBezTo>
                      <a:pt x="281803" y="0"/>
                      <a:pt x="288207" y="0"/>
                      <a:pt x="301017" y="0"/>
                    </a:cubicBezTo>
                    <a:cubicBezTo>
                      <a:pt x="313826" y="0"/>
                      <a:pt x="320230" y="6405"/>
                      <a:pt x="333040" y="12809"/>
                    </a:cubicBezTo>
                    <a:cubicBezTo>
                      <a:pt x="339444" y="12809"/>
                      <a:pt x="345849" y="19214"/>
                      <a:pt x="345849" y="19214"/>
                    </a:cubicBezTo>
                    <a:lnTo>
                      <a:pt x="358658" y="25619"/>
                    </a:lnTo>
                    <a:cubicBezTo>
                      <a:pt x="365063" y="25619"/>
                      <a:pt x="365063" y="32023"/>
                      <a:pt x="371467" y="38428"/>
                    </a:cubicBezTo>
                    <a:cubicBezTo>
                      <a:pt x="377872" y="44832"/>
                      <a:pt x="377872" y="44832"/>
                      <a:pt x="384276" y="51237"/>
                    </a:cubicBezTo>
                    <a:lnTo>
                      <a:pt x="397086" y="64046"/>
                    </a:lnTo>
                    <a:cubicBezTo>
                      <a:pt x="397086" y="70451"/>
                      <a:pt x="403490" y="70451"/>
                      <a:pt x="403490" y="76855"/>
                    </a:cubicBezTo>
                    <a:cubicBezTo>
                      <a:pt x="409895" y="83260"/>
                      <a:pt x="409895" y="96069"/>
                      <a:pt x="416300" y="108879"/>
                    </a:cubicBezTo>
                    <a:cubicBezTo>
                      <a:pt x="416300" y="115283"/>
                      <a:pt x="416300" y="115283"/>
                      <a:pt x="409895" y="115283"/>
                    </a:cubicBezTo>
                    <a:cubicBezTo>
                      <a:pt x="409895" y="115283"/>
                      <a:pt x="403490" y="115283"/>
                      <a:pt x="403490" y="115283"/>
                    </a:cubicBezTo>
                    <a:lnTo>
                      <a:pt x="403490" y="115283"/>
                    </a:lnTo>
                    <a:cubicBezTo>
                      <a:pt x="397086" y="108879"/>
                      <a:pt x="390681" y="102474"/>
                      <a:pt x="384276" y="102474"/>
                    </a:cubicBezTo>
                    <a:cubicBezTo>
                      <a:pt x="377872" y="96069"/>
                      <a:pt x="371467" y="96069"/>
                      <a:pt x="358658" y="89665"/>
                    </a:cubicBezTo>
                    <a:cubicBezTo>
                      <a:pt x="352253" y="83260"/>
                      <a:pt x="345849" y="83260"/>
                      <a:pt x="333040" y="76855"/>
                    </a:cubicBezTo>
                    <a:cubicBezTo>
                      <a:pt x="326635" y="76855"/>
                      <a:pt x="313826" y="70451"/>
                      <a:pt x="307421" y="70451"/>
                    </a:cubicBezTo>
                    <a:cubicBezTo>
                      <a:pt x="301017" y="70451"/>
                      <a:pt x="288207" y="64046"/>
                      <a:pt x="281803" y="64046"/>
                    </a:cubicBezTo>
                    <a:cubicBezTo>
                      <a:pt x="275398" y="64046"/>
                      <a:pt x="262589" y="64046"/>
                      <a:pt x="256184" y="64046"/>
                    </a:cubicBezTo>
                    <a:cubicBezTo>
                      <a:pt x="249780" y="64046"/>
                      <a:pt x="236971" y="64046"/>
                      <a:pt x="230566" y="64046"/>
                    </a:cubicBezTo>
                    <a:cubicBezTo>
                      <a:pt x="224161" y="64046"/>
                      <a:pt x="211352" y="64046"/>
                      <a:pt x="204947" y="64046"/>
                    </a:cubicBezTo>
                    <a:cubicBezTo>
                      <a:pt x="166520" y="70451"/>
                      <a:pt x="134497" y="83260"/>
                      <a:pt x="102474" y="96069"/>
                    </a:cubicBezTo>
                    <a:cubicBezTo>
                      <a:pt x="57642" y="102474"/>
                      <a:pt x="25619" y="121688"/>
                      <a:pt x="0" y="140902"/>
                    </a:cubicBezTo>
                    <a:close/>
                  </a:path>
                </a:pathLst>
              </a:custGeom>
              <a:solidFill>
                <a:srgbClr val="1E1915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74" name="Graphic 317">
              <a:extLst>
                <a:ext uri="{FF2B5EF4-FFF2-40B4-BE49-F238E27FC236}">
                  <a16:creationId xmlns:a16="http://schemas.microsoft.com/office/drawing/2014/main" id="{8AB81728-B9DA-49EA-8A31-38E94621417F}"/>
                </a:ext>
              </a:extLst>
            </p:cNvPr>
            <p:cNvGrpSpPr/>
            <p:nvPr/>
          </p:nvGrpSpPr>
          <p:grpSpPr>
            <a:xfrm>
              <a:off x="-4272400" y="1387624"/>
              <a:ext cx="227660" cy="390681"/>
              <a:chOff x="1060587" y="2166037"/>
              <a:chExt cx="227660" cy="390681"/>
            </a:xfrm>
          </p:grpSpPr>
          <p:sp>
            <p:nvSpPr>
              <p:cNvPr id="475" name="Freeform: Shape 474">
                <a:extLst>
                  <a:ext uri="{FF2B5EF4-FFF2-40B4-BE49-F238E27FC236}">
                    <a16:creationId xmlns:a16="http://schemas.microsoft.com/office/drawing/2014/main" id="{64BD595E-8631-4F22-BA98-81FF7C9393AE}"/>
                  </a:ext>
                </a:extLst>
              </p:cNvPr>
              <p:cNvSpPr/>
              <p:nvPr/>
            </p:nvSpPr>
            <p:spPr>
              <a:xfrm>
                <a:off x="1065712" y="2176306"/>
                <a:ext cx="216130" cy="374377"/>
              </a:xfrm>
              <a:custGeom>
                <a:avLst/>
                <a:gdLst>
                  <a:gd name="connsiteX0" fmla="*/ 216131 w 216130"/>
                  <a:gd name="connsiteY0" fmla="*/ 79396 h 374377"/>
                  <a:gd name="connsiteX1" fmla="*/ 107252 w 216130"/>
                  <a:gd name="connsiteY1" fmla="*/ 2541 h 374377"/>
                  <a:gd name="connsiteX2" fmla="*/ 17588 w 216130"/>
                  <a:gd name="connsiteY2" fmla="*/ 271535 h 374377"/>
                  <a:gd name="connsiteX3" fmla="*/ 216131 w 216130"/>
                  <a:gd name="connsiteY3" fmla="*/ 341986 h 374377"/>
                  <a:gd name="connsiteX4" fmla="*/ 216131 w 216130"/>
                  <a:gd name="connsiteY4" fmla="*/ 79396 h 3743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130" h="374377">
                    <a:moveTo>
                      <a:pt x="216131" y="79396"/>
                    </a:moveTo>
                    <a:cubicBezTo>
                      <a:pt x="216131" y="79396"/>
                      <a:pt x="196917" y="-16673"/>
                      <a:pt x="107252" y="2541"/>
                    </a:cubicBezTo>
                    <a:cubicBezTo>
                      <a:pt x="17588" y="28159"/>
                      <a:pt x="-27244" y="149847"/>
                      <a:pt x="17588" y="271535"/>
                    </a:cubicBezTo>
                    <a:cubicBezTo>
                      <a:pt x="62420" y="393223"/>
                      <a:pt x="190512" y="393223"/>
                      <a:pt x="216131" y="341986"/>
                    </a:cubicBezTo>
                    <a:cubicBezTo>
                      <a:pt x="203322" y="233107"/>
                      <a:pt x="216131" y="79396"/>
                      <a:pt x="216131" y="79396"/>
                    </a:cubicBezTo>
                    <a:close/>
                  </a:path>
                </a:pathLst>
              </a:custGeom>
              <a:solidFill>
                <a:srgbClr val="F7C6A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6" name="Freeform: Shape 475">
                <a:extLst>
                  <a:ext uri="{FF2B5EF4-FFF2-40B4-BE49-F238E27FC236}">
                    <a16:creationId xmlns:a16="http://schemas.microsoft.com/office/drawing/2014/main" id="{F4BDF0CF-5529-421B-A048-293239C9D956}"/>
                  </a:ext>
                </a:extLst>
              </p:cNvPr>
              <p:cNvSpPr/>
              <p:nvPr/>
            </p:nvSpPr>
            <p:spPr>
              <a:xfrm>
                <a:off x="1060587" y="2166037"/>
                <a:ext cx="227660" cy="390681"/>
              </a:xfrm>
              <a:custGeom>
                <a:avLst/>
                <a:gdLst>
                  <a:gd name="connsiteX0" fmla="*/ 150805 w 227660"/>
                  <a:gd name="connsiteY0" fmla="*/ 390682 h 390681"/>
                  <a:gd name="connsiteX1" fmla="*/ 150805 w 227660"/>
                  <a:gd name="connsiteY1" fmla="*/ 390682 h 390681"/>
                  <a:gd name="connsiteX2" fmla="*/ 16309 w 227660"/>
                  <a:gd name="connsiteY2" fmla="*/ 281803 h 390681"/>
                  <a:gd name="connsiteX3" fmla="*/ 22713 w 227660"/>
                  <a:gd name="connsiteY3" fmla="*/ 83260 h 390681"/>
                  <a:gd name="connsiteX4" fmla="*/ 112378 w 227660"/>
                  <a:gd name="connsiteY4" fmla="*/ 6405 h 390681"/>
                  <a:gd name="connsiteX5" fmla="*/ 137996 w 227660"/>
                  <a:gd name="connsiteY5" fmla="*/ 0 h 390681"/>
                  <a:gd name="connsiteX6" fmla="*/ 227661 w 227660"/>
                  <a:gd name="connsiteY6" fmla="*/ 83260 h 390681"/>
                  <a:gd name="connsiteX7" fmla="*/ 227661 w 227660"/>
                  <a:gd name="connsiteY7" fmla="*/ 83260 h 390681"/>
                  <a:gd name="connsiteX8" fmla="*/ 227661 w 227660"/>
                  <a:gd name="connsiteY8" fmla="*/ 345849 h 390681"/>
                  <a:gd name="connsiteX9" fmla="*/ 227661 w 227660"/>
                  <a:gd name="connsiteY9" fmla="*/ 352254 h 390681"/>
                  <a:gd name="connsiteX10" fmla="*/ 150805 w 227660"/>
                  <a:gd name="connsiteY10" fmla="*/ 390682 h 390681"/>
                  <a:gd name="connsiteX11" fmla="*/ 137996 w 227660"/>
                  <a:gd name="connsiteY11" fmla="*/ 19214 h 390681"/>
                  <a:gd name="connsiteX12" fmla="*/ 112378 w 227660"/>
                  <a:gd name="connsiteY12" fmla="*/ 25618 h 390681"/>
                  <a:gd name="connsiteX13" fmla="*/ 29118 w 227660"/>
                  <a:gd name="connsiteY13" fmla="*/ 96069 h 390681"/>
                  <a:gd name="connsiteX14" fmla="*/ 22713 w 227660"/>
                  <a:gd name="connsiteY14" fmla="*/ 288208 h 390681"/>
                  <a:gd name="connsiteX15" fmla="*/ 144401 w 227660"/>
                  <a:gd name="connsiteY15" fmla="*/ 384277 h 390681"/>
                  <a:gd name="connsiteX16" fmla="*/ 144401 w 227660"/>
                  <a:gd name="connsiteY16" fmla="*/ 384277 h 390681"/>
                  <a:gd name="connsiteX17" fmla="*/ 208447 w 227660"/>
                  <a:gd name="connsiteY17" fmla="*/ 358659 h 390681"/>
                  <a:gd name="connsiteX18" fmla="*/ 208447 w 227660"/>
                  <a:gd name="connsiteY18" fmla="*/ 96069 h 390681"/>
                  <a:gd name="connsiteX19" fmla="*/ 137996 w 227660"/>
                  <a:gd name="connsiteY19" fmla="*/ 19214 h 390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27660" h="390681">
                    <a:moveTo>
                      <a:pt x="150805" y="390682"/>
                    </a:moveTo>
                    <a:lnTo>
                      <a:pt x="150805" y="390682"/>
                    </a:lnTo>
                    <a:cubicBezTo>
                      <a:pt x="105973" y="390682"/>
                      <a:pt x="41927" y="365063"/>
                      <a:pt x="16309" y="281803"/>
                    </a:cubicBezTo>
                    <a:cubicBezTo>
                      <a:pt x="-9310" y="217757"/>
                      <a:pt x="-2905" y="140902"/>
                      <a:pt x="22713" y="83260"/>
                    </a:cubicBezTo>
                    <a:cubicBezTo>
                      <a:pt x="41927" y="44832"/>
                      <a:pt x="73950" y="19214"/>
                      <a:pt x="112378" y="6405"/>
                    </a:cubicBezTo>
                    <a:cubicBezTo>
                      <a:pt x="118782" y="6405"/>
                      <a:pt x="131592" y="0"/>
                      <a:pt x="137996" y="0"/>
                    </a:cubicBezTo>
                    <a:cubicBezTo>
                      <a:pt x="208447" y="0"/>
                      <a:pt x="227661" y="83260"/>
                      <a:pt x="227661" y="83260"/>
                    </a:cubicBezTo>
                    <a:cubicBezTo>
                      <a:pt x="227661" y="83260"/>
                      <a:pt x="227661" y="83260"/>
                      <a:pt x="227661" y="83260"/>
                    </a:cubicBezTo>
                    <a:cubicBezTo>
                      <a:pt x="227661" y="83260"/>
                      <a:pt x="214852" y="243376"/>
                      <a:pt x="227661" y="345849"/>
                    </a:cubicBezTo>
                    <a:cubicBezTo>
                      <a:pt x="227661" y="345849"/>
                      <a:pt x="227661" y="345849"/>
                      <a:pt x="227661" y="352254"/>
                    </a:cubicBezTo>
                    <a:cubicBezTo>
                      <a:pt x="214852" y="377873"/>
                      <a:pt x="189233" y="390682"/>
                      <a:pt x="150805" y="390682"/>
                    </a:cubicBezTo>
                    <a:close/>
                    <a:moveTo>
                      <a:pt x="137996" y="19214"/>
                    </a:moveTo>
                    <a:cubicBezTo>
                      <a:pt x="131592" y="19214"/>
                      <a:pt x="125187" y="19214"/>
                      <a:pt x="112378" y="25618"/>
                    </a:cubicBezTo>
                    <a:cubicBezTo>
                      <a:pt x="80355" y="32023"/>
                      <a:pt x="48332" y="57642"/>
                      <a:pt x="29118" y="96069"/>
                    </a:cubicBezTo>
                    <a:cubicBezTo>
                      <a:pt x="3499" y="147306"/>
                      <a:pt x="-2905" y="224162"/>
                      <a:pt x="22713" y="288208"/>
                    </a:cubicBezTo>
                    <a:cubicBezTo>
                      <a:pt x="48332" y="358659"/>
                      <a:pt x="105973" y="384277"/>
                      <a:pt x="144401" y="384277"/>
                    </a:cubicBezTo>
                    <a:lnTo>
                      <a:pt x="144401" y="384277"/>
                    </a:lnTo>
                    <a:cubicBezTo>
                      <a:pt x="170019" y="384277"/>
                      <a:pt x="195638" y="371468"/>
                      <a:pt x="208447" y="358659"/>
                    </a:cubicBezTo>
                    <a:cubicBezTo>
                      <a:pt x="195638" y="256185"/>
                      <a:pt x="208447" y="108878"/>
                      <a:pt x="208447" y="96069"/>
                    </a:cubicBezTo>
                    <a:cubicBezTo>
                      <a:pt x="214852" y="76855"/>
                      <a:pt x="195638" y="19214"/>
                      <a:pt x="137996" y="19214"/>
                    </a:cubicBezTo>
                    <a:close/>
                  </a:path>
                </a:pathLst>
              </a:custGeom>
              <a:solidFill>
                <a:srgbClr val="AA7F6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E2CDB7EE-0D32-4814-B5AB-C906F0795EC0}"/>
                </a:ext>
              </a:extLst>
            </p:cNvPr>
            <p:cNvSpPr/>
            <p:nvPr/>
          </p:nvSpPr>
          <p:spPr>
            <a:xfrm>
              <a:off x="-4243282" y="1406838"/>
              <a:ext cx="192138" cy="358061"/>
            </a:xfrm>
            <a:custGeom>
              <a:avLst/>
              <a:gdLst>
                <a:gd name="connsiteX0" fmla="*/ 192138 w 192138"/>
                <a:gd name="connsiteY0" fmla="*/ 70451 h 358061"/>
                <a:gd name="connsiteX1" fmla="*/ 140901 w 192138"/>
                <a:gd name="connsiteY1" fmla="*/ 0 h 358061"/>
                <a:gd name="connsiteX2" fmla="*/ 64046 w 192138"/>
                <a:gd name="connsiteY2" fmla="*/ 89665 h 358061"/>
                <a:gd name="connsiteX3" fmla="*/ 6405 w 192138"/>
                <a:gd name="connsiteY3" fmla="*/ 166520 h 358061"/>
                <a:gd name="connsiteX4" fmla="*/ 12809 w 192138"/>
                <a:gd name="connsiteY4" fmla="*/ 249780 h 358061"/>
                <a:gd name="connsiteX5" fmla="*/ 0 w 192138"/>
                <a:gd name="connsiteY5" fmla="*/ 281803 h 358061"/>
                <a:gd name="connsiteX6" fmla="*/ 192138 w 192138"/>
                <a:gd name="connsiteY6" fmla="*/ 326636 h 358061"/>
                <a:gd name="connsiteX7" fmla="*/ 192138 w 192138"/>
                <a:gd name="connsiteY7" fmla="*/ 70451 h 358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2138" h="358061">
                  <a:moveTo>
                    <a:pt x="192138" y="70451"/>
                  </a:moveTo>
                  <a:cubicBezTo>
                    <a:pt x="192138" y="70451"/>
                    <a:pt x="179329" y="19214"/>
                    <a:pt x="140901" y="0"/>
                  </a:cubicBezTo>
                  <a:cubicBezTo>
                    <a:pt x="147306" y="38428"/>
                    <a:pt x="96069" y="76855"/>
                    <a:pt x="64046" y="89665"/>
                  </a:cubicBezTo>
                  <a:cubicBezTo>
                    <a:pt x="32023" y="102474"/>
                    <a:pt x="6405" y="128092"/>
                    <a:pt x="6405" y="166520"/>
                  </a:cubicBezTo>
                  <a:cubicBezTo>
                    <a:pt x="6405" y="198543"/>
                    <a:pt x="12809" y="224162"/>
                    <a:pt x="12809" y="249780"/>
                  </a:cubicBezTo>
                  <a:cubicBezTo>
                    <a:pt x="12809" y="262589"/>
                    <a:pt x="6405" y="275399"/>
                    <a:pt x="0" y="281803"/>
                  </a:cubicBezTo>
                  <a:cubicBezTo>
                    <a:pt x="51237" y="377873"/>
                    <a:pt x="160115" y="371468"/>
                    <a:pt x="192138" y="326636"/>
                  </a:cubicBezTo>
                  <a:cubicBezTo>
                    <a:pt x="179329" y="224162"/>
                    <a:pt x="192138" y="70451"/>
                    <a:pt x="192138" y="70451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78" name="Graphic 317">
              <a:extLst>
                <a:ext uri="{FF2B5EF4-FFF2-40B4-BE49-F238E27FC236}">
                  <a16:creationId xmlns:a16="http://schemas.microsoft.com/office/drawing/2014/main" id="{489F14C7-F053-407C-AB89-78E486EC18F4}"/>
                </a:ext>
              </a:extLst>
            </p:cNvPr>
            <p:cNvGrpSpPr/>
            <p:nvPr/>
          </p:nvGrpSpPr>
          <p:grpSpPr>
            <a:xfrm>
              <a:off x="-2309091" y="1458075"/>
              <a:ext cx="235369" cy="358658"/>
              <a:chOff x="3023896" y="2236488"/>
              <a:chExt cx="235369" cy="358658"/>
            </a:xfrm>
          </p:grpSpPr>
          <p:sp>
            <p:nvSpPr>
              <p:cNvPr id="479" name="Freeform: Shape 478">
                <a:extLst>
                  <a:ext uri="{FF2B5EF4-FFF2-40B4-BE49-F238E27FC236}">
                    <a16:creationId xmlns:a16="http://schemas.microsoft.com/office/drawing/2014/main" id="{5749B24E-CF58-436B-8B53-AA4998524DD8}"/>
                  </a:ext>
                </a:extLst>
              </p:cNvPr>
              <p:cNvSpPr/>
              <p:nvPr/>
            </p:nvSpPr>
            <p:spPr>
              <a:xfrm>
                <a:off x="3030301" y="2242892"/>
                <a:ext cx="219738" cy="340909"/>
              </a:xfrm>
              <a:custGeom>
                <a:avLst/>
                <a:gdLst>
                  <a:gd name="connsiteX0" fmla="*/ 12809 w 219738"/>
                  <a:gd name="connsiteY0" fmla="*/ 115283 h 340909"/>
                  <a:gd name="connsiteX1" fmla="*/ 115283 w 219738"/>
                  <a:gd name="connsiteY1" fmla="*/ 0 h 340909"/>
                  <a:gd name="connsiteX2" fmla="*/ 198543 w 219738"/>
                  <a:gd name="connsiteY2" fmla="*/ 236971 h 340909"/>
                  <a:gd name="connsiteX3" fmla="*/ 0 w 219738"/>
                  <a:gd name="connsiteY3" fmla="*/ 313826 h 340909"/>
                  <a:gd name="connsiteX4" fmla="*/ 12809 w 219738"/>
                  <a:gd name="connsiteY4" fmla="*/ 115283 h 340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738" h="340909">
                    <a:moveTo>
                      <a:pt x="12809" y="115283"/>
                    </a:moveTo>
                    <a:cubicBezTo>
                      <a:pt x="12809" y="115283"/>
                      <a:pt x="19214" y="0"/>
                      <a:pt x="115283" y="0"/>
                    </a:cubicBezTo>
                    <a:cubicBezTo>
                      <a:pt x="217757" y="6405"/>
                      <a:pt x="243375" y="134497"/>
                      <a:pt x="198543" y="236971"/>
                    </a:cubicBezTo>
                    <a:cubicBezTo>
                      <a:pt x="153710" y="333040"/>
                      <a:pt x="12809" y="371468"/>
                      <a:pt x="0" y="313826"/>
                    </a:cubicBezTo>
                    <a:cubicBezTo>
                      <a:pt x="19214" y="256185"/>
                      <a:pt x="12809" y="115283"/>
                      <a:pt x="12809" y="115283"/>
                    </a:cubicBezTo>
                    <a:close/>
                  </a:path>
                </a:pathLst>
              </a:custGeom>
              <a:solidFill>
                <a:srgbClr val="F7C6AA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0" name="Freeform: Shape 479">
                <a:extLst>
                  <a:ext uri="{FF2B5EF4-FFF2-40B4-BE49-F238E27FC236}">
                    <a16:creationId xmlns:a16="http://schemas.microsoft.com/office/drawing/2014/main" id="{9CF0CD67-A453-4FD1-9C9C-F0683A840950}"/>
                  </a:ext>
                </a:extLst>
              </p:cNvPr>
              <p:cNvSpPr/>
              <p:nvPr/>
            </p:nvSpPr>
            <p:spPr>
              <a:xfrm>
                <a:off x="3023896" y="2236488"/>
                <a:ext cx="235369" cy="358658"/>
              </a:xfrm>
              <a:custGeom>
                <a:avLst/>
                <a:gdLst>
                  <a:gd name="connsiteX0" fmla="*/ 51237 w 235369"/>
                  <a:gd name="connsiteY0" fmla="*/ 358659 h 358658"/>
                  <a:gd name="connsiteX1" fmla="*/ 0 w 235369"/>
                  <a:gd name="connsiteY1" fmla="*/ 326636 h 358658"/>
                  <a:gd name="connsiteX2" fmla="*/ 0 w 235369"/>
                  <a:gd name="connsiteY2" fmla="*/ 320231 h 358658"/>
                  <a:gd name="connsiteX3" fmla="*/ 12809 w 235369"/>
                  <a:gd name="connsiteY3" fmla="*/ 121688 h 358658"/>
                  <a:gd name="connsiteX4" fmla="*/ 121688 w 235369"/>
                  <a:gd name="connsiteY4" fmla="*/ 0 h 358658"/>
                  <a:gd name="connsiteX5" fmla="*/ 128092 w 235369"/>
                  <a:gd name="connsiteY5" fmla="*/ 0 h 358658"/>
                  <a:gd name="connsiteX6" fmla="*/ 211352 w 235369"/>
                  <a:gd name="connsiteY6" fmla="*/ 51237 h 358658"/>
                  <a:gd name="connsiteX7" fmla="*/ 211352 w 235369"/>
                  <a:gd name="connsiteY7" fmla="*/ 243376 h 358658"/>
                  <a:gd name="connsiteX8" fmla="*/ 51237 w 235369"/>
                  <a:gd name="connsiteY8" fmla="*/ 358659 h 358658"/>
                  <a:gd name="connsiteX9" fmla="*/ 19214 w 235369"/>
                  <a:gd name="connsiteY9" fmla="*/ 320231 h 358658"/>
                  <a:gd name="connsiteX10" fmla="*/ 57642 w 235369"/>
                  <a:gd name="connsiteY10" fmla="*/ 339445 h 358658"/>
                  <a:gd name="connsiteX11" fmla="*/ 204947 w 235369"/>
                  <a:gd name="connsiteY11" fmla="*/ 236971 h 358658"/>
                  <a:gd name="connsiteX12" fmla="*/ 204947 w 235369"/>
                  <a:gd name="connsiteY12" fmla="*/ 57642 h 358658"/>
                  <a:gd name="connsiteX13" fmla="*/ 128092 w 235369"/>
                  <a:gd name="connsiteY13" fmla="*/ 12809 h 358658"/>
                  <a:gd name="connsiteX14" fmla="*/ 32023 w 235369"/>
                  <a:gd name="connsiteY14" fmla="*/ 121688 h 358658"/>
                  <a:gd name="connsiteX15" fmla="*/ 19214 w 235369"/>
                  <a:gd name="connsiteY15" fmla="*/ 320231 h 358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5369" h="358658">
                    <a:moveTo>
                      <a:pt x="51237" y="358659"/>
                    </a:moveTo>
                    <a:cubicBezTo>
                      <a:pt x="25619" y="358659"/>
                      <a:pt x="6405" y="345850"/>
                      <a:pt x="0" y="326636"/>
                    </a:cubicBezTo>
                    <a:cubicBezTo>
                      <a:pt x="0" y="326636"/>
                      <a:pt x="0" y="326636"/>
                      <a:pt x="0" y="320231"/>
                    </a:cubicBezTo>
                    <a:cubicBezTo>
                      <a:pt x="12809" y="262589"/>
                      <a:pt x="12809" y="121688"/>
                      <a:pt x="12809" y="121688"/>
                    </a:cubicBezTo>
                    <a:cubicBezTo>
                      <a:pt x="12809" y="121688"/>
                      <a:pt x="19214" y="0"/>
                      <a:pt x="121688" y="0"/>
                    </a:cubicBezTo>
                    <a:cubicBezTo>
                      <a:pt x="121688" y="0"/>
                      <a:pt x="128092" y="0"/>
                      <a:pt x="128092" y="0"/>
                    </a:cubicBezTo>
                    <a:cubicBezTo>
                      <a:pt x="166520" y="0"/>
                      <a:pt x="192138" y="19214"/>
                      <a:pt x="211352" y="51237"/>
                    </a:cubicBezTo>
                    <a:cubicBezTo>
                      <a:pt x="243375" y="102474"/>
                      <a:pt x="243375" y="179329"/>
                      <a:pt x="211352" y="243376"/>
                    </a:cubicBezTo>
                    <a:cubicBezTo>
                      <a:pt x="179329" y="313826"/>
                      <a:pt x="108878" y="358659"/>
                      <a:pt x="51237" y="358659"/>
                    </a:cubicBezTo>
                    <a:close/>
                    <a:moveTo>
                      <a:pt x="19214" y="320231"/>
                    </a:moveTo>
                    <a:cubicBezTo>
                      <a:pt x="25619" y="339445"/>
                      <a:pt x="44832" y="339445"/>
                      <a:pt x="57642" y="339445"/>
                    </a:cubicBezTo>
                    <a:cubicBezTo>
                      <a:pt x="108878" y="339445"/>
                      <a:pt x="172924" y="301017"/>
                      <a:pt x="204947" y="236971"/>
                    </a:cubicBezTo>
                    <a:cubicBezTo>
                      <a:pt x="230566" y="179329"/>
                      <a:pt x="230566" y="102474"/>
                      <a:pt x="204947" y="57642"/>
                    </a:cubicBezTo>
                    <a:cubicBezTo>
                      <a:pt x="185734" y="32023"/>
                      <a:pt x="160115" y="12809"/>
                      <a:pt x="128092" y="12809"/>
                    </a:cubicBezTo>
                    <a:cubicBezTo>
                      <a:pt x="38428" y="6405"/>
                      <a:pt x="32023" y="115283"/>
                      <a:pt x="32023" y="121688"/>
                    </a:cubicBezTo>
                    <a:cubicBezTo>
                      <a:pt x="25619" y="128092"/>
                      <a:pt x="32023" y="262589"/>
                      <a:pt x="19214" y="320231"/>
                    </a:cubicBezTo>
                    <a:close/>
                  </a:path>
                </a:pathLst>
              </a:custGeom>
              <a:solidFill>
                <a:srgbClr val="AA7F63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50532011-83F0-4275-99AC-CC67D0DA874E}"/>
                </a:ext>
              </a:extLst>
            </p:cNvPr>
            <p:cNvSpPr/>
            <p:nvPr/>
          </p:nvSpPr>
          <p:spPr>
            <a:xfrm>
              <a:off x="-2309091" y="1470884"/>
              <a:ext cx="200299" cy="334719"/>
            </a:xfrm>
            <a:custGeom>
              <a:avLst/>
              <a:gdLst>
                <a:gd name="connsiteX0" fmla="*/ 185734 w 200299"/>
                <a:gd name="connsiteY0" fmla="*/ 230566 h 334719"/>
                <a:gd name="connsiteX1" fmla="*/ 185734 w 200299"/>
                <a:gd name="connsiteY1" fmla="*/ 89665 h 334719"/>
                <a:gd name="connsiteX2" fmla="*/ 108878 w 200299"/>
                <a:gd name="connsiteY2" fmla="*/ 70451 h 334719"/>
                <a:gd name="connsiteX3" fmla="*/ 83260 w 200299"/>
                <a:gd name="connsiteY3" fmla="*/ 64046 h 334719"/>
                <a:gd name="connsiteX4" fmla="*/ 83260 w 200299"/>
                <a:gd name="connsiteY4" fmla="*/ 0 h 334719"/>
                <a:gd name="connsiteX5" fmla="*/ 12809 w 200299"/>
                <a:gd name="connsiteY5" fmla="*/ 108879 h 334719"/>
                <a:gd name="connsiteX6" fmla="*/ 0 w 200299"/>
                <a:gd name="connsiteY6" fmla="*/ 307422 h 334719"/>
                <a:gd name="connsiteX7" fmla="*/ 192138 w 200299"/>
                <a:gd name="connsiteY7" fmla="*/ 236971 h 334719"/>
                <a:gd name="connsiteX8" fmla="*/ 185734 w 200299"/>
                <a:gd name="connsiteY8" fmla="*/ 230566 h 33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299" h="334719">
                  <a:moveTo>
                    <a:pt x="185734" y="230566"/>
                  </a:moveTo>
                  <a:cubicBezTo>
                    <a:pt x="172924" y="185734"/>
                    <a:pt x="224161" y="134497"/>
                    <a:pt x="185734" y="89665"/>
                  </a:cubicBezTo>
                  <a:cubicBezTo>
                    <a:pt x="160115" y="57642"/>
                    <a:pt x="140901" y="76855"/>
                    <a:pt x="108878" y="70451"/>
                  </a:cubicBezTo>
                  <a:cubicBezTo>
                    <a:pt x="102474" y="70451"/>
                    <a:pt x="89665" y="70451"/>
                    <a:pt x="83260" y="64046"/>
                  </a:cubicBezTo>
                  <a:cubicBezTo>
                    <a:pt x="64046" y="44832"/>
                    <a:pt x="70451" y="19214"/>
                    <a:pt x="83260" y="0"/>
                  </a:cubicBezTo>
                  <a:cubicBezTo>
                    <a:pt x="19214" y="19214"/>
                    <a:pt x="12809" y="108879"/>
                    <a:pt x="12809" y="108879"/>
                  </a:cubicBezTo>
                  <a:cubicBezTo>
                    <a:pt x="12809" y="108879"/>
                    <a:pt x="12809" y="249780"/>
                    <a:pt x="0" y="307422"/>
                  </a:cubicBezTo>
                  <a:cubicBezTo>
                    <a:pt x="12809" y="365063"/>
                    <a:pt x="140901" y="326636"/>
                    <a:pt x="192138" y="236971"/>
                  </a:cubicBezTo>
                  <a:cubicBezTo>
                    <a:pt x="198543" y="243376"/>
                    <a:pt x="192138" y="236971"/>
                    <a:pt x="185734" y="230566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C2C76501-D422-49AC-97C1-8A00F2E195E8}"/>
                </a:ext>
              </a:extLst>
            </p:cNvPr>
            <p:cNvSpPr/>
            <p:nvPr/>
          </p:nvSpPr>
          <p:spPr>
            <a:xfrm>
              <a:off x="-4198450" y="1535570"/>
              <a:ext cx="102473" cy="149319"/>
            </a:xfrm>
            <a:custGeom>
              <a:avLst/>
              <a:gdLst>
                <a:gd name="connsiteX0" fmla="*/ 57641 w 102473"/>
                <a:gd name="connsiteY0" fmla="*/ 12170 h 149319"/>
                <a:gd name="connsiteX1" fmla="*/ 102474 w 102473"/>
                <a:gd name="connsiteY1" fmla="*/ 146667 h 149319"/>
                <a:gd name="connsiteX2" fmla="*/ 89664 w 102473"/>
                <a:gd name="connsiteY2" fmla="*/ 140262 h 149319"/>
                <a:gd name="connsiteX3" fmla="*/ 76855 w 102473"/>
                <a:gd name="connsiteY3" fmla="*/ 69812 h 149319"/>
                <a:gd name="connsiteX4" fmla="*/ 64046 w 102473"/>
                <a:gd name="connsiteY4" fmla="*/ 82621 h 149319"/>
                <a:gd name="connsiteX5" fmla="*/ 51237 w 102473"/>
                <a:gd name="connsiteY5" fmla="*/ 101835 h 149319"/>
                <a:gd name="connsiteX6" fmla="*/ 44832 w 102473"/>
                <a:gd name="connsiteY6" fmla="*/ 95430 h 149319"/>
                <a:gd name="connsiteX7" fmla="*/ 57641 w 102473"/>
                <a:gd name="connsiteY7" fmla="*/ 69812 h 149319"/>
                <a:gd name="connsiteX8" fmla="*/ 76855 w 102473"/>
                <a:gd name="connsiteY8" fmla="*/ 50598 h 149319"/>
                <a:gd name="connsiteX9" fmla="*/ 57641 w 102473"/>
                <a:gd name="connsiteY9" fmla="*/ 18575 h 149319"/>
                <a:gd name="connsiteX10" fmla="*/ 6405 w 102473"/>
                <a:gd name="connsiteY10" fmla="*/ 44193 h 149319"/>
                <a:gd name="connsiteX11" fmla="*/ 0 w 102473"/>
                <a:gd name="connsiteY11" fmla="*/ 44193 h 149319"/>
                <a:gd name="connsiteX12" fmla="*/ 57641 w 102473"/>
                <a:gd name="connsiteY12" fmla="*/ 12170 h 14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473" h="149319">
                  <a:moveTo>
                    <a:pt x="57641" y="12170"/>
                  </a:moveTo>
                  <a:cubicBezTo>
                    <a:pt x="89664" y="44193"/>
                    <a:pt x="102474" y="101835"/>
                    <a:pt x="102474" y="146667"/>
                  </a:cubicBezTo>
                  <a:cubicBezTo>
                    <a:pt x="102474" y="153072"/>
                    <a:pt x="89664" y="146667"/>
                    <a:pt x="89664" y="140262"/>
                  </a:cubicBezTo>
                  <a:cubicBezTo>
                    <a:pt x="83260" y="114644"/>
                    <a:pt x="83260" y="89025"/>
                    <a:pt x="76855" y="69812"/>
                  </a:cubicBezTo>
                  <a:cubicBezTo>
                    <a:pt x="70451" y="76216"/>
                    <a:pt x="70451" y="76216"/>
                    <a:pt x="64046" y="82621"/>
                  </a:cubicBezTo>
                  <a:cubicBezTo>
                    <a:pt x="57641" y="89025"/>
                    <a:pt x="51237" y="95430"/>
                    <a:pt x="51237" y="101835"/>
                  </a:cubicBezTo>
                  <a:cubicBezTo>
                    <a:pt x="51237" y="101835"/>
                    <a:pt x="44832" y="101835"/>
                    <a:pt x="44832" y="95430"/>
                  </a:cubicBezTo>
                  <a:cubicBezTo>
                    <a:pt x="51237" y="89025"/>
                    <a:pt x="51237" y="76216"/>
                    <a:pt x="57641" y="69812"/>
                  </a:cubicBezTo>
                  <a:cubicBezTo>
                    <a:pt x="64046" y="63407"/>
                    <a:pt x="70451" y="50598"/>
                    <a:pt x="76855" y="50598"/>
                  </a:cubicBezTo>
                  <a:cubicBezTo>
                    <a:pt x="70451" y="37788"/>
                    <a:pt x="64046" y="31384"/>
                    <a:pt x="57641" y="18575"/>
                  </a:cubicBezTo>
                  <a:cubicBezTo>
                    <a:pt x="32023" y="-13449"/>
                    <a:pt x="6405" y="24979"/>
                    <a:pt x="6405" y="44193"/>
                  </a:cubicBezTo>
                  <a:cubicBezTo>
                    <a:pt x="6405" y="44193"/>
                    <a:pt x="0" y="44193"/>
                    <a:pt x="0" y="44193"/>
                  </a:cubicBezTo>
                  <a:cubicBezTo>
                    <a:pt x="0" y="18575"/>
                    <a:pt x="32023" y="-19853"/>
                    <a:pt x="57641" y="12170"/>
                  </a:cubicBezTo>
                  <a:close/>
                </a:path>
              </a:pathLst>
            </a:custGeom>
            <a:solidFill>
              <a:srgbClr val="AA7F6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3" name="Freeform: Shape 482">
              <a:extLst>
                <a:ext uri="{FF2B5EF4-FFF2-40B4-BE49-F238E27FC236}">
                  <a16:creationId xmlns:a16="http://schemas.microsoft.com/office/drawing/2014/main" id="{5B705246-F77C-4635-B1E7-3B9F0EBD8E72}"/>
                </a:ext>
              </a:extLst>
            </p:cNvPr>
            <p:cNvSpPr/>
            <p:nvPr/>
          </p:nvSpPr>
          <p:spPr>
            <a:xfrm>
              <a:off x="-2238640" y="1560094"/>
              <a:ext cx="102473" cy="150414"/>
            </a:xfrm>
            <a:custGeom>
              <a:avLst/>
              <a:gdLst>
                <a:gd name="connsiteX0" fmla="*/ 44832 w 102473"/>
                <a:gd name="connsiteY0" fmla="*/ 13264 h 150414"/>
                <a:gd name="connsiteX1" fmla="*/ 0 w 102473"/>
                <a:gd name="connsiteY1" fmla="*/ 147761 h 150414"/>
                <a:gd name="connsiteX2" fmla="*/ 12809 w 102473"/>
                <a:gd name="connsiteY2" fmla="*/ 141357 h 150414"/>
                <a:gd name="connsiteX3" fmla="*/ 25618 w 102473"/>
                <a:gd name="connsiteY3" fmla="*/ 70906 h 150414"/>
                <a:gd name="connsiteX4" fmla="*/ 38428 w 102473"/>
                <a:gd name="connsiteY4" fmla="*/ 83715 h 150414"/>
                <a:gd name="connsiteX5" fmla="*/ 51237 w 102473"/>
                <a:gd name="connsiteY5" fmla="*/ 102929 h 150414"/>
                <a:gd name="connsiteX6" fmla="*/ 57641 w 102473"/>
                <a:gd name="connsiteY6" fmla="*/ 96524 h 150414"/>
                <a:gd name="connsiteX7" fmla="*/ 44832 w 102473"/>
                <a:gd name="connsiteY7" fmla="*/ 70906 h 150414"/>
                <a:gd name="connsiteX8" fmla="*/ 25618 w 102473"/>
                <a:gd name="connsiteY8" fmla="*/ 51692 h 150414"/>
                <a:gd name="connsiteX9" fmla="*/ 44832 w 102473"/>
                <a:gd name="connsiteY9" fmla="*/ 19669 h 150414"/>
                <a:gd name="connsiteX10" fmla="*/ 96069 w 102473"/>
                <a:gd name="connsiteY10" fmla="*/ 45288 h 150414"/>
                <a:gd name="connsiteX11" fmla="*/ 102474 w 102473"/>
                <a:gd name="connsiteY11" fmla="*/ 45288 h 150414"/>
                <a:gd name="connsiteX12" fmla="*/ 44832 w 102473"/>
                <a:gd name="connsiteY12" fmla="*/ 13264 h 150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473" h="150414">
                  <a:moveTo>
                    <a:pt x="44832" y="13264"/>
                  </a:moveTo>
                  <a:cubicBezTo>
                    <a:pt x="12809" y="45288"/>
                    <a:pt x="0" y="102929"/>
                    <a:pt x="0" y="147761"/>
                  </a:cubicBezTo>
                  <a:cubicBezTo>
                    <a:pt x="0" y="154166"/>
                    <a:pt x="12809" y="147761"/>
                    <a:pt x="12809" y="141357"/>
                  </a:cubicBezTo>
                  <a:cubicBezTo>
                    <a:pt x="19214" y="115738"/>
                    <a:pt x="19214" y="90120"/>
                    <a:pt x="25618" y="70906"/>
                  </a:cubicBezTo>
                  <a:cubicBezTo>
                    <a:pt x="32023" y="77311"/>
                    <a:pt x="32023" y="77311"/>
                    <a:pt x="38428" y="83715"/>
                  </a:cubicBezTo>
                  <a:cubicBezTo>
                    <a:pt x="44832" y="90120"/>
                    <a:pt x="44832" y="96524"/>
                    <a:pt x="51237" y="102929"/>
                  </a:cubicBezTo>
                  <a:cubicBezTo>
                    <a:pt x="51237" y="102929"/>
                    <a:pt x="57641" y="102929"/>
                    <a:pt x="57641" y="96524"/>
                  </a:cubicBezTo>
                  <a:cubicBezTo>
                    <a:pt x="51237" y="90120"/>
                    <a:pt x="51237" y="83715"/>
                    <a:pt x="44832" y="70906"/>
                  </a:cubicBezTo>
                  <a:cubicBezTo>
                    <a:pt x="38428" y="64501"/>
                    <a:pt x="32023" y="51692"/>
                    <a:pt x="25618" y="51692"/>
                  </a:cubicBezTo>
                  <a:cubicBezTo>
                    <a:pt x="32023" y="38883"/>
                    <a:pt x="38428" y="32478"/>
                    <a:pt x="44832" y="19669"/>
                  </a:cubicBezTo>
                  <a:cubicBezTo>
                    <a:pt x="70451" y="-12354"/>
                    <a:pt x="96069" y="26074"/>
                    <a:pt x="96069" y="45288"/>
                  </a:cubicBezTo>
                  <a:cubicBezTo>
                    <a:pt x="96069" y="45288"/>
                    <a:pt x="102474" y="45288"/>
                    <a:pt x="102474" y="45288"/>
                  </a:cubicBezTo>
                  <a:cubicBezTo>
                    <a:pt x="102474" y="13264"/>
                    <a:pt x="70451" y="-18759"/>
                    <a:pt x="44832" y="13264"/>
                  </a:cubicBezTo>
                  <a:close/>
                </a:path>
              </a:pathLst>
            </a:custGeom>
            <a:solidFill>
              <a:srgbClr val="AA7F6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ABF04541-BB50-4DAF-86F6-C35B935F51FA}"/>
                </a:ext>
              </a:extLst>
            </p:cNvPr>
            <p:cNvSpPr/>
            <p:nvPr/>
          </p:nvSpPr>
          <p:spPr>
            <a:xfrm>
              <a:off x="-3878220" y="2502028"/>
              <a:ext cx="454727" cy="1383398"/>
            </a:xfrm>
            <a:custGeom>
              <a:avLst/>
              <a:gdLst>
                <a:gd name="connsiteX0" fmla="*/ 0 w 454727"/>
                <a:gd name="connsiteY0" fmla="*/ 1383398 h 1383398"/>
                <a:gd name="connsiteX1" fmla="*/ 0 w 454727"/>
                <a:gd name="connsiteY1" fmla="*/ 1319352 h 1383398"/>
                <a:gd name="connsiteX2" fmla="*/ 12809 w 454727"/>
                <a:gd name="connsiteY2" fmla="*/ 1146427 h 1383398"/>
                <a:gd name="connsiteX3" fmla="*/ 38428 w 454727"/>
                <a:gd name="connsiteY3" fmla="*/ 903052 h 1383398"/>
                <a:gd name="connsiteX4" fmla="*/ 64046 w 454727"/>
                <a:gd name="connsiteY4" fmla="*/ 768554 h 1383398"/>
                <a:gd name="connsiteX5" fmla="*/ 96069 w 454727"/>
                <a:gd name="connsiteY5" fmla="*/ 627653 h 1383398"/>
                <a:gd name="connsiteX6" fmla="*/ 134497 w 454727"/>
                <a:gd name="connsiteY6" fmla="*/ 493156 h 1383398"/>
                <a:gd name="connsiteX7" fmla="*/ 179329 w 454727"/>
                <a:gd name="connsiteY7" fmla="*/ 365063 h 1383398"/>
                <a:gd name="connsiteX8" fmla="*/ 204947 w 454727"/>
                <a:gd name="connsiteY8" fmla="*/ 307422 h 1383398"/>
                <a:gd name="connsiteX9" fmla="*/ 230566 w 454727"/>
                <a:gd name="connsiteY9" fmla="*/ 249780 h 1383398"/>
                <a:gd name="connsiteX10" fmla="*/ 288207 w 454727"/>
                <a:gd name="connsiteY10" fmla="*/ 153711 h 1383398"/>
                <a:gd name="connsiteX11" fmla="*/ 345849 w 454727"/>
                <a:gd name="connsiteY11" fmla="*/ 76855 h 1383398"/>
                <a:gd name="connsiteX12" fmla="*/ 377872 w 454727"/>
                <a:gd name="connsiteY12" fmla="*/ 51237 h 1383398"/>
                <a:gd name="connsiteX13" fmla="*/ 403490 w 454727"/>
                <a:gd name="connsiteY13" fmla="*/ 32023 h 1383398"/>
                <a:gd name="connsiteX14" fmla="*/ 441918 w 454727"/>
                <a:gd name="connsiteY14" fmla="*/ 6405 h 1383398"/>
                <a:gd name="connsiteX15" fmla="*/ 454727 w 454727"/>
                <a:gd name="connsiteY15" fmla="*/ 0 h 1383398"/>
                <a:gd name="connsiteX16" fmla="*/ 441918 w 454727"/>
                <a:gd name="connsiteY16" fmla="*/ 12809 h 1383398"/>
                <a:gd name="connsiteX17" fmla="*/ 403490 w 454727"/>
                <a:gd name="connsiteY17" fmla="*/ 38428 h 1383398"/>
                <a:gd name="connsiteX18" fmla="*/ 377872 w 454727"/>
                <a:gd name="connsiteY18" fmla="*/ 64046 h 1383398"/>
                <a:gd name="connsiteX19" fmla="*/ 352253 w 454727"/>
                <a:gd name="connsiteY19" fmla="*/ 96069 h 1383398"/>
                <a:gd name="connsiteX20" fmla="*/ 294612 w 454727"/>
                <a:gd name="connsiteY20" fmla="*/ 172925 h 1383398"/>
                <a:gd name="connsiteX21" fmla="*/ 236970 w 454727"/>
                <a:gd name="connsiteY21" fmla="*/ 268994 h 1383398"/>
                <a:gd name="connsiteX22" fmla="*/ 211352 w 454727"/>
                <a:gd name="connsiteY22" fmla="*/ 326636 h 1383398"/>
                <a:gd name="connsiteX23" fmla="*/ 185734 w 454727"/>
                <a:gd name="connsiteY23" fmla="*/ 384277 h 1383398"/>
                <a:gd name="connsiteX24" fmla="*/ 140901 w 454727"/>
                <a:gd name="connsiteY24" fmla="*/ 512370 h 1383398"/>
                <a:gd name="connsiteX25" fmla="*/ 102474 w 454727"/>
                <a:gd name="connsiteY25" fmla="*/ 646867 h 1383398"/>
                <a:gd name="connsiteX26" fmla="*/ 70451 w 454727"/>
                <a:gd name="connsiteY26" fmla="*/ 781364 h 1383398"/>
                <a:gd name="connsiteX27" fmla="*/ 44832 w 454727"/>
                <a:gd name="connsiteY27" fmla="*/ 915861 h 1383398"/>
                <a:gd name="connsiteX28" fmla="*/ 12809 w 454727"/>
                <a:gd name="connsiteY28" fmla="*/ 1152832 h 1383398"/>
                <a:gd name="connsiteX29" fmla="*/ 0 w 454727"/>
                <a:gd name="connsiteY29" fmla="*/ 1325756 h 1383398"/>
                <a:gd name="connsiteX30" fmla="*/ 0 w 454727"/>
                <a:gd name="connsiteY30" fmla="*/ 1383398 h 1383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54727" h="1383398">
                  <a:moveTo>
                    <a:pt x="0" y="1383398"/>
                  </a:moveTo>
                  <a:cubicBezTo>
                    <a:pt x="0" y="1383398"/>
                    <a:pt x="0" y="1357780"/>
                    <a:pt x="0" y="1319352"/>
                  </a:cubicBezTo>
                  <a:cubicBezTo>
                    <a:pt x="0" y="1280924"/>
                    <a:pt x="6405" y="1216878"/>
                    <a:pt x="12809" y="1146427"/>
                  </a:cubicBezTo>
                  <a:cubicBezTo>
                    <a:pt x="19214" y="1075976"/>
                    <a:pt x="25618" y="992716"/>
                    <a:pt x="38428" y="903052"/>
                  </a:cubicBezTo>
                  <a:cubicBezTo>
                    <a:pt x="44832" y="858219"/>
                    <a:pt x="51237" y="813387"/>
                    <a:pt x="64046" y="768554"/>
                  </a:cubicBezTo>
                  <a:cubicBezTo>
                    <a:pt x="70451" y="723722"/>
                    <a:pt x="83260" y="678890"/>
                    <a:pt x="96069" y="627653"/>
                  </a:cubicBezTo>
                  <a:cubicBezTo>
                    <a:pt x="108878" y="582821"/>
                    <a:pt x="121688" y="537988"/>
                    <a:pt x="134497" y="493156"/>
                  </a:cubicBezTo>
                  <a:cubicBezTo>
                    <a:pt x="147306" y="448323"/>
                    <a:pt x="166520" y="403491"/>
                    <a:pt x="179329" y="365063"/>
                  </a:cubicBezTo>
                  <a:cubicBezTo>
                    <a:pt x="185734" y="345850"/>
                    <a:pt x="198543" y="326636"/>
                    <a:pt x="204947" y="307422"/>
                  </a:cubicBezTo>
                  <a:cubicBezTo>
                    <a:pt x="211352" y="288208"/>
                    <a:pt x="224161" y="268994"/>
                    <a:pt x="230566" y="249780"/>
                  </a:cubicBezTo>
                  <a:cubicBezTo>
                    <a:pt x="249780" y="211353"/>
                    <a:pt x="268994" y="179330"/>
                    <a:pt x="288207" y="153711"/>
                  </a:cubicBezTo>
                  <a:cubicBezTo>
                    <a:pt x="307421" y="121688"/>
                    <a:pt x="326635" y="102474"/>
                    <a:pt x="345849" y="76855"/>
                  </a:cubicBezTo>
                  <a:cubicBezTo>
                    <a:pt x="358658" y="64046"/>
                    <a:pt x="365063" y="57642"/>
                    <a:pt x="377872" y="51237"/>
                  </a:cubicBezTo>
                  <a:cubicBezTo>
                    <a:pt x="384276" y="44832"/>
                    <a:pt x="397086" y="38428"/>
                    <a:pt x="403490" y="32023"/>
                  </a:cubicBezTo>
                  <a:cubicBezTo>
                    <a:pt x="416299" y="19214"/>
                    <a:pt x="435513" y="12809"/>
                    <a:pt x="441918" y="6405"/>
                  </a:cubicBezTo>
                  <a:cubicBezTo>
                    <a:pt x="448322" y="0"/>
                    <a:pt x="454727" y="0"/>
                    <a:pt x="454727" y="0"/>
                  </a:cubicBezTo>
                  <a:cubicBezTo>
                    <a:pt x="454727" y="0"/>
                    <a:pt x="448322" y="0"/>
                    <a:pt x="441918" y="12809"/>
                  </a:cubicBezTo>
                  <a:cubicBezTo>
                    <a:pt x="435513" y="19214"/>
                    <a:pt x="416299" y="25619"/>
                    <a:pt x="403490" y="38428"/>
                  </a:cubicBezTo>
                  <a:cubicBezTo>
                    <a:pt x="397086" y="44832"/>
                    <a:pt x="384276" y="51237"/>
                    <a:pt x="377872" y="64046"/>
                  </a:cubicBezTo>
                  <a:cubicBezTo>
                    <a:pt x="371467" y="70451"/>
                    <a:pt x="358658" y="83260"/>
                    <a:pt x="352253" y="96069"/>
                  </a:cubicBezTo>
                  <a:cubicBezTo>
                    <a:pt x="333040" y="115283"/>
                    <a:pt x="313826" y="140902"/>
                    <a:pt x="294612" y="172925"/>
                  </a:cubicBezTo>
                  <a:cubicBezTo>
                    <a:pt x="275398" y="204948"/>
                    <a:pt x="256184" y="236971"/>
                    <a:pt x="236970" y="268994"/>
                  </a:cubicBezTo>
                  <a:cubicBezTo>
                    <a:pt x="230566" y="288208"/>
                    <a:pt x="217757" y="307422"/>
                    <a:pt x="211352" y="326636"/>
                  </a:cubicBezTo>
                  <a:cubicBezTo>
                    <a:pt x="204947" y="345850"/>
                    <a:pt x="192138" y="365063"/>
                    <a:pt x="185734" y="384277"/>
                  </a:cubicBezTo>
                  <a:cubicBezTo>
                    <a:pt x="172924" y="422705"/>
                    <a:pt x="153711" y="467537"/>
                    <a:pt x="140901" y="512370"/>
                  </a:cubicBezTo>
                  <a:cubicBezTo>
                    <a:pt x="128092" y="557202"/>
                    <a:pt x="115283" y="602034"/>
                    <a:pt x="102474" y="646867"/>
                  </a:cubicBezTo>
                  <a:cubicBezTo>
                    <a:pt x="89665" y="691699"/>
                    <a:pt x="83260" y="736531"/>
                    <a:pt x="70451" y="781364"/>
                  </a:cubicBezTo>
                  <a:cubicBezTo>
                    <a:pt x="64046" y="826196"/>
                    <a:pt x="51237" y="871028"/>
                    <a:pt x="44832" y="915861"/>
                  </a:cubicBezTo>
                  <a:cubicBezTo>
                    <a:pt x="32023" y="1005525"/>
                    <a:pt x="19214" y="1082381"/>
                    <a:pt x="12809" y="1152832"/>
                  </a:cubicBezTo>
                  <a:cubicBezTo>
                    <a:pt x="6405" y="1223283"/>
                    <a:pt x="0" y="1280924"/>
                    <a:pt x="0" y="1325756"/>
                  </a:cubicBezTo>
                  <a:cubicBezTo>
                    <a:pt x="0" y="1357780"/>
                    <a:pt x="0" y="1383398"/>
                    <a:pt x="0" y="1383398"/>
                  </a:cubicBezTo>
                  <a:close/>
                </a:path>
              </a:pathLst>
            </a:custGeom>
            <a:solidFill>
              <a:srgbClr val="6E0A0E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8AA31BAC-0AAB-4ACA-8E58-723B6CA9DDEE}"/>
                </a:ext>
              </a:extLst>
            </p:cNvPr>
            <p:cNvSpPr/>
            <p:nvPr/>
          </p:nvSpPr>
          <p:spPr>
            <a:xfrm>
              <a:off x="-2955956" y="2489219"/>
              <a:ext cx="499559" cy="1524299"/>
            </a:xfrm>
            <a:custGeom>
              <a:avLst/>
              <a:gdLst>
                <a:gd name="connsiteX0" fmla="*/ 0 w 499559"/>
                <a:gd name="connsiteY0" fmla="*/ 0 h 1524299"/>
                <a:gd name="connsiteX1" fmla="*/ 44832 w 499559"/>
                <a:gd name="connsiteY1" fmla="*/ 57641 h 1524299"/>
                <a:gd name="connsiteX2" fmla="*/ 89664 w 499559"/>
                <a:gd name="connsiteY2" fmla="*/ 115283 h 1524299"/>
                <a:gd name="connsiteX3" fmla="*/ 179329 w 499559"/>
                <a:gd name="connsiteY3" fmla="*/ 230566 h 1524299"/>
                <a:gd name="connsiteX4" fmla="*/ 224161 w 499559"/>
                <a:gd name="connsiteY4" fmla="*/ 288208 h 1524299"/>
                <a:gd name="connsiteX5" fmla="*/ 243375 w 499559"/>
                <a:gd name="connsiteY5" fmla="*/ 320231 h 1524299"/>
                <a:gd name="connsiteX6" fmla="*/ 262589 w 499559"/>
                <a:gd name="connsiteY6" fmla="*/ 352254 h 1524299"/>
                <a:gd name="connsiteX7" fmla="*/ 281803 w 499559"/>
                <a:gd name="connsiteY7" fmla="*/ 384277 h 1524299"/>
                <a:gd name="connsiteX8" fmla="*/ 294612 w 499559"/>
                <a:gd name="connsiteY8" fmla="*/ 416300 h 1524299"/>
                <a:gd name="connsiteX9" fmla="*/ 307421 w 499559"/>
                <a:gd name="connsiteY9" fmla="*/ 448323 h 1524299"/>
                <a:gd name="connsiteX10" fmla="*/ 313826 w 499559"/>
                <a:gd name="connsiteY10" fmla="*/ 486751 h 1524299"/>
                <a:gd name="connsiteX11" fmla="*/ 320230 w 499559"/>
                <a:gd name="connsiteY11" fmla="*/ 525179 h 1524299"/>
                <a:gd name="connsiteX12" fmla="*/ 326635 w 499559"/>
                <a:gd name="connsiteY12" fmla="*/ 563607 h 1524299"/>
                <a:gd name="connsiteX13" fmla="*/ 333040 w 499559"/>
                <a:gd name="connsiteY13" fmla="*/ 634057 h 1524299"/>
                <a:gd name="connsiteX14" fmla="*/ 333040 w 499559"/>
                <a:gd name="connsiteY14" fmla="*/ 704508 h 1524299"/>
                <a:gd name="connsiteX15" fmla="*/ 333040 w 499559"/>
                <a:gd name="connsiteY15" fmla="*/ 781363 h 1524299"/>
                <a:gd name="connsiteX16" fmla="*/ 333040 w 499559"/>
                <a:gd name="connsiteY16" fmla="*/ 928670 h 1524299"/>
                <a:gd name="connsiteX17" fmla="*/ 333040 w 499559"/>
                <a:gd name="connsiteY17" fmla="*/ 999121 h 1524299"/>
                <a:gd name="connsiteX18" fmla="*/ 333040 w 499559"/>
                <a:gd name="connsiteY18" fmla="*/ 1069571 h 1524299"/>
                <a:gd name="connsiteX19" fmla="*/ 333040 w 499559"/>
                <a:gd name="connsiteY19" fmla="*/ 1069571 h 1524299"/>
                <a:gd name="connsiteX20" fmla="*/ 339444 w 499559"/>
                <a:gd name="connsiteY20" fmla="*/ 1082381 h 1524299"/>
                <a:gd name="connsiteX21" fmla="*/ 345849 w 499559"/>
                <a:gd name="connsiteY21" fmla="*/ 1088785 h 1524299"/>
                <a:gd name="connsiteX22" fmla="*/ 365063 w 499559"/>
                <a:gd name="connsiteY22" fmla="*/ 1101595 h 1524299"/>
                <a:gd name="connsiteX23" fmla="*/ 409895 w 499559"/>
                <a:gd name="connsiteY23" fmla="*/ 1127213 h 1524299"/>
                <a:gd name="connsiteX24" fmla="*/ 409895 w 499559"/>
                <a:gd name="connsiteY24" fmla="*/ 1133618 h 1524299"/>
                <a:gd name="connsiteX25" fmla="*/ 409895 w 499559"/>
                <a:gd name="connsiteY25" fmla="*/ 1133618 h 1524299"/>
                <a:gd name="connsiteX26" fmla="*/ 384276 w 499559"/>
                <a:gd name="connsiteY26" fmla="*/ 1178450 h 1524299"/>
                <a:gd name="connsiteX27" fmla="*/ 371467 w 499559"/>
                <a:gd name="connsiteY27" fmla="*/ 1229687 h 1524299"/>
                <a:gd name="connsiteX28" fmla="*/ 371467 w 499559"/>
                <a:gd name="connsiteY28" fmla="*/ 1242496 h 1524299"/>
                <a:gd name="connsiteX29" fmla="*/ 377872 w 499559"/>
                <a:gd name="connsiteY29" fmla="*/ 1255305 h 1524299"/>
                <a:gd name="connsiteX30" fmla="*/ 390681 w 499559"/>
                <a:gd name="connsiteY30" fmla="*/ 1280924 h 1524299"/>
                <a:gd name="connsiteX31" fmla="*/ 409895 w 499559"/>
                <a:gd name="connsiteY31" fmla="*/ 1332161 h 1524299"/>
                <a:gd name="connsiteX32" fmla="*/ 454727 w 499559"/>
                <a:gd name="connsiteY32" fmla="*/ 1428230 h 1524299"/>
                <a:gd name="connsiteX33" fmla="*/ 499559 w 499559"/>
                <a:gd name="connsiteY33" fmla="*/ 1524300 h 1524299"/>
                <a:gd name="connsiteX34" fmla="*/ 454727 w 499559"/>
                <a:gd name="connsiteY34" fmla="*/ 1428230 h 1524299"/>
                <a:gd name="connsiteX35" fmla="*/ 409895 w 499559"/>
                <a:gd name="connsiteY35" fmla="*/ 1332161 h 1524299"/>
                <a:gd name="connsiteX36" fmla="*/ 384276 w 499559"/>
                <a:gd name="connsiteY36" fmla="*/ 1280924 h 1524299"/>
                <a:gd name="connsiteX37" fmla="*/ 371467 w 499559"/>
                <a:gd name="connsiteY37" fmla="*/ 1255305 h 1524299"/>
                <a:gd name="connsiteX38" fmla="*/ 365063 w 499559"/>
                <a:gd name="connsiteY38" fmla="*/ 1242496 h 1524299"/>
                <a:gd name="connsiteX39" fmla="*/ 358658 w 499559"/>
                <a:gd name="connsiteY39" fmla="*/ 1229687 h 1524299"/>
                <a:gd name="connsiteX40" fmla="*/ 371467 w 499559"/>
                <a:gd name="connsiteY40" fmla="*/ 1178450 h 1524299"/>
                <a:gd name="connsiteX41" fmla="*/ 397086 w 499559"/>
                <a:gd name="connsiteY41" fmla="*/ 1133618 h 1524299"/>
                <a:gd name="connsiteX42" fmla="*/ 397086 w 499559"/>
                <a:gd name="connsiteY42" fmla="*/ 1140022 h 1524299"/>
                <a:gd name="connsiteX43" fmla="*/ 345849 w 499559"/>
                <a:gd name="connsiteY43" fmla="*/ 1114404 h 1524299"/>
                <a:gd name="connsiteX44" fmla="*/ 320230 w 499559"/>
                <a:gd name="connsiteY44" fmla="*/ 1095190 h 1524299"/>
                <a:gd name="connsiteX45" fmla="*/ 307421 w 499559"/>
                <a:gd name="connsiteY45" fmla="*/ 1082381 h 1524299"/>
                <a:gd name="connsiteX46" fmla="*/ 301017 w 499559"/>
                <a:gd name="connsiteY46" fmla="*/ 1069571 h 1524299"/>
                <a:gd name="connsiteX47" fmla="*/ 301017 w 499559"/>
                <a:gd name="connsiteY47" fmla="*/ 1069571 h 1524299"/>
                <a:gd name="connsiteX48" fmla="*/ 301017 w 499559"/>
                <a:gd name="connsiteY48" fmla="*/ 999121 h 1524299"/>
                <a:gd name="connsiteX49" fmla="*/ 301017 w 499559"/>
                <a:gd name="connsiteY49" fmla="*/ 928670 h 1524299"/>
                <a:gd name="connsiteX50" fmla="*/ 301017 w 499559"/>
                <a:gd name="connsiteY50" fmla="*/ 781363 h 1524299"/>
                <a:gd name="connsiteX51" fmla="*/ 301017 w 499559"/>
                <a:gd name="connsiteY51" fmla="*/ 710913 h 1524299"/>
                <a:gd name="connsiteX52" fmla="*/ 301017 w 499559"/>
                <a:gd name="connsiteY52" fmla="*/ 640462 h 1524299"/>
                <a:gd name="connsiteX53" fmla="*/ 294612 w 499559"/>
                <a:gd name="connsiteY53" fmla="*/ 570011 h 1524299"/>
                <a:gd name="connsiteX54" fmla="*/ 288207 w 499559"/>
                <a:gd name="connsiteY54" fmla="*/ 531583 h 1524299"/>
                <a:gd name="connsiteX55" fmla="*/ 281803 w 499559"/>
                <a:gd name="connsiteY55" fmla="*/ 493156 h 1524299"/>
                <a:gd name="connsiteX56" fmla="*/ 275398 w 499559"/>
                <a:gd name="connsiteY56" fmla="*/ 454728 h 1524299"/>
                <a:gd name="connsiteX57" fmla="*/ 262589 w 499559"/>
                <a:gd name="connsiteY57" fmla="*/ 422705 h 1524299"/>
                <a:gd name="connsiteX58" fmla="*/ 249780 w 499559"/>
                <a:gd name="connsiteY58" fmla="*/ 390682 h 1524299"/>
                <a:gd name="connsiteX59" fmla="*/ 236971 w 499559"/>
                <a:gd name="connsiteY59" fmla="*/ 358659 h 1524299"/>
                <a:gd name="connsiteX60" fmla="*/ 236971 w 499559"/>
                <a:gd name="connsiteY60" fmla="*/ 326636 h 1524299"/>
                <a:gd name="connsiteX61" fmla="*/ 217757 w 499559"/>
                <a:gd name="connsiteY61" fmla="*/ 294612 h 1524299"/>
                <a:gd name="connsiteX62" fmla="*/ 172924 w 499559"/>
                <a:gd name="connsiteY62" fmla="*/ 236971 h 1524299"/>
                <a:gd name="connsiteX63" fmla="*/ 89664 w 499559"/>
                <a:gd name="connsiteY63" fmla="*/ 115283 h 1524299"/>
                <a:gd name="connsiteX64" fmla="*/ 44832 w 499559"/>
                <a:gd name="connsiteY64" fmla="*/ 57641 h 1524299"/>
                <a:gd name="connsiteX65" fmla="*/ 0 w 499559"/>
                <a:gd name="connsiteY65" fmla="*/ 0 h 152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99559" h="1524299">
                  <a:moveTo>
                    <a:pt x="0" y="0"/>
                  </a:moveTo>
                  <a:lnTo>
                    <a:pt x="44832" y="57641"/>
                  </a:lnTo>
                  <a:cubicBezTo>
                    <a:pt x="57641" y="76855"/>
                    <a:pt x="76855" y="96069"/>
                    <a:pt x="89664" y="115283"/>
                  </a:cubicBezTo>
                  <a:lnTo>
                    <a:pt x="179329" y="230566"/>
                  </a:lnTo>
                  <a:lnTo>
                    <a:pt x="224161" y="288208"/>
                  </a:lnTo>
                  <a:cubicBezTo>
                    <a:pt x="230566" y="301017"/>
                    <a:pt x="236971" y="307422"/>
                    <a:pt x="243375" y="320231"/>
                  </a:cubicBezTo>
                  <a:lnTo>
                    <a:pt x="262589" y="352254"/>
                  </a:lnTo>
                  <a:cubicBezTo>
                    <a:pt x="268994" y="365063"/>
                    <a:pt x="275398" y="371468"/>
                    <a:pt x="281803" y="384277"/>
                  </a:cubicBezTo>
                  <a:cubicBezTo>
                    <a:pt x="288207" y="397086"/>
                    <a:pt x="294612" y="403491"/>
                    <a:pt x="294612" y="416300"/>
                  </a:cubicBezTo>
                  <a:lnTo>
                    <a:pt x="307421" y="448323"/>
                  </a:lnTo>
                  <a:lnTo>
                    <a:pt x="313826" y="486751"/>
                  </a:lnTo>
                  <a:cubicBezTo>
                    <a:pt x="313826" y="499560"/>
                    <a:pt x="320230" y="512370"/>
                    <a:pt x="320230" y="525179"/>
                  </a:cubicBezTo>
                  <a:cubicBezTo>
                    <a:pt x="320230" y="537988"/>
                    <a:pt x="326635" y="550797"/>
                    <a:pt x="326635" y="563607"/>
                  </a:cubicBezTo>
                  <a:cubicBezTo>
                    <a:pt x="326635" y="589225"/>
                    <a:pt x="333040" y="614843"/>
                    <a:pt x="333040" y="634057"/>
                  </a:cubicBezTo>
                  <a:cubicBezTo>
                    <a:pt x="333040" y="659676"/>
                    <a:pt x="333040" y="685294"/>
                    <a:pt x="333040" y="704508"/>
                  </a:cubicBezTo>
                  <a:cubicBezTo>
                    <a:pt x="333040" y="730127"/>
                    <a:pt x="333040" y="755745"/>
                    <a:pt x="333040" y="781363"/>
                  </a:cubicBezTo>
                  <a:lnTo>
                    <a:pt x="333040" y="928670"/>
                  </a:lnTo>
                  <a:cubicBezTo>
                    <a:pt x="333040" y="954288"/>
                    <a:pt x="333040" y="979907"/>
                    <a:pt x="333040" y="999121"/>
                  </a:cubicBezTo>
                  <a:lnTo>
                    <a:pt x="333040" y="1069571"/>
                  </a:lnTo>
                  <a:lnTo>
                    <a:pt x="333040" y="1069571"/>
                  </a:lnTo>
                  <a:cubicBezTo>
                    <a:pt x="333040" y="1075976"/>
                    <a:pt x="333040" y="1075976"/>
                    <a:pt x="339444" y="1082381"/>
                  </a:cubicBezTo>
                  <a:cubicBezTo>
                    <a:pt x="339444" y="1088785"/>
                    <a:pt x="345849" y="1088785"/>
                    <a:pt x="345849" y="1088785"/>
                  </a:cubicBezTo>
                  <a:cubicBezTo>
                    <a:pt x="352253" y="1095190"/>
                    <a:pt x="358658" y="1101595"/>
                    <a:pt x="365063" y="1101595"/>
                  </a:cubicBezTo>
                  <a:cubicBezTo>
                    <a:pt x="377872" y="1114404"/>
                    <a:pt x="397086" y="1120809"/>
                    <a:pt x="409895" y="1127213"/>
                  </a:cubicBezTo>
                  <a:cubicBezTo>
                    <a:pt x="409895" y="1127213"/>
                    <a:pt x="416300" y="1133618"/>
                    <a:pt x="409895" y="1133618"/>
                  </a:cubicBezTo>
                  <a:cubicBezTo>
                    <a:pt x="409895" y="1133618"/>
                    <a:pt x="409895" y="1133618"/>
                    <a:pt x="409895" y="1133618"/>
                  </a:cubicBezTo>
                  <a:cubicBezTo>
                    <a:pt x="397086" y="1146427"/>
                    <a:pt x="390681" y="1165641"/>
                    <a:pt x="384276" y="1178450"/>
                  </a:cubicBezTo>
                  <a:cubicBezTo>
                    <a:pt x="377872" y="1191259"/>
                    <a:pt x="371467" y="1210473"/>
                    <a:pt x="371467" y="1229687"/>
                  </a:cubicBezTo>
                  <a:cubicBezTo>
                    <a:pt x="371467" y="1236092"/>
                    <a:pt x="371467" y="1236092"/>
                    <a:pt x="371467" y="1242496"/>
                  </a:cubicBezTo>
                  <a:lnTo>
                    <a:pt x="377872" y="1255305"/>
                  </a:lnTo>
                  <a:lnTo>
                    <a:pt x="390681" y="1280924"/>
                  </a:lnTo>
                  <a:lnTo>
                    <a:pt x="409895" y="1332161"/>
                  </a:lnTo>
                  <a:cubicBezTo>
                    <a:pt x="422704" y="1364184"/>
                    <a:pt x="435513" y="1396207"/>
                    <a:pt x="454727" y="1428230"/>
                  </a:cubicBezTo>
                  <a:lnTo>
                    <a:pt x="499559" y="1524300"/>
                  </a:lnTo>
                  <a:lnTo>
                    <a:pt x="454727" y="1428230"/>
                  </a:lnTo>
                  <a:cubicBezTo>
                    <a:pt x="435513" y="1396207"/>
                    <a:pt x="422704" y="1364184"/>
                    <a:pt x="409895" y="1332161"/>
                  </a:cubicBezTo>
                  <a:lnTo>
                    <a:pt x="384276" y="1280924"/>
                  </a:lnTo>
                  <a:lnTo>
                    <a:pt x="371467" y="1255305"/>
                  </a:lnTo>
                  <a:lnTo>
                    <a:pt x="365063" y="1242496"/>
                  </a:lnTo>
                  <a:cubicBezTo>
                    <a:pt x="365063" y="1236092"/>
                    <a:pt x="358658" y="1236092"/>
                    <a:pt x="358658" y="1229687"/>
                  </a:cubicBezTo>
                  <a:cubicBezTo>
                    <a:pt x="358658" y="1210473"/>
                    <a:pt x="365063" y="1191259"/>
                    <a:pt x="371467" y="1178450"/>
                  </a:cubicBezTo>
                  <a:cubicBezTo>
                    <a:pt x="377872" y="1159236"/>
                    <a:pt x="390681" y="1146427"/>
                    <a:pt x="397086" y="1133618"/>
                  </a:cubicBezTo>
                  <a:lnTo>
                    <a:pt x="397086" y="1140022"/>
                  </a:lnTo>
                  <a:cubicBezTo>
                    <a:pt x="377872" y="1133618"/>
                    <a:pt x="365063" y="1127213"/>
                    <a:pt x="345849" y="1114404"/>
                  </a:cubicBezTo>
                  <a:cubicBezTo>
                    <a:pt x="339444" y="1107999"/>
                    <a:pt x="333040" y="1101595"/>
                    <a:pt x="320230" y="1095190"/>
                  </a:cubicBezTo>
                  <a:cubicBezTo>
                    <a:pt x="313826" y="1088785"/>
                    <a:pt x="313826" y="1088785"/>
                    <a:pt x="307421" y="1082381"/>
                  </a:cubicBezTo>
                  <a:cubicBezTo>
                    <a:pt x="307421" y="1075976"/>
                    <a:pt x="301017" y="1075976"/>
                    <a:pt x="301017" y="1069571"/>
                  </a:cubicBezTo>
                  <a:lnTo>
                    <a:pt x="301017" y="1069571"/>
                  </a:lnTo>
                  <a:lnTo>
                    <a:pt x="301017" y="999121"/>
                  </a:lnTo>
                  <a:cubicBezTo>
                    <a:pt x="301017" y="973502"/>
                    <a:pt x="301017" y="947884"/>
                    <a:pt x="301017" y="928670"/>
                  </a:cubicBezTo>
                  <a:lnTo>
                    <a:pt x="301017" y="781363"/>
                  </a:lnTo>
                  <a:cubicBezTo>
                    <a:pt x="301017" y="755745"/>
                    <a:pt x="301017" y="730127"/>
                    <a:pt x="301017" y="710913"/>
                  </a:cubicBezTo>
                  <a:cubicBezTo>
                    <a:pt x="301017" y="685294"/>
                    <a:pt x="301017" y="659676"/>
                    <a:pt x="301017" y="640462"/>
                  </a:cubicBezTo>
                  <a:cubicBezTo>
                    <a:pt x="301017" y="614843"/>
                    <a:pt x="301017" y="589225"/>
                    <a:pt x="294612" y="570011"/>
                  </a:cubicBezTo>
                  <a:cubicBezTo>
                    <a:pt x="294612" y="557202"/>
                    <a:pt x="294612" y="544393"/>
                    <a:pt x="288207" y="531583"/>
                  </a:cubicBezTo>
                  <a:cubicBezTo>
                    <a:pt x="288207" y="518774"/>
                    <a:pt x="288207" y="505965"/>
                    <a:pt x="281803" y="493156"/>
                  </a:cubicBezTo>
                  <a:lnTo>
                    <a:pt x="275398" y="454728"/>
                  </a:lnTo>
                  <a:lnTo>
                    <a:pt x="262589" y="422705"/>
                  </a:lnTo>
                  <a:cubicBezTo>
                    <a:pt x="262589" y="409896"/>
                    <a:pt x="256184" y="397086"/>
                    <a:pt x="249780" y="390682"/>
                  </a:cubicBezTo>
                  <a:cubicBezTo>
                    <a:pt x="243375" y="377872"/>
                    <a:pt x="243375" y="371468"/>
                    <a:pt x="236971" y="358659"/>
                  </a:cubicBezTo>
                  <a:lnTo>
                    <a:pt x="236971" y="326636"/>
                  </a:lnTo>
                  <a:cubicBezTo>
                    <a:pt x="230566" y="313826"/>
                    <a:pt x="224161" y="307422"/>
                    <a:pt x="217757" y="294612"/>
                  </a:cubicBezTo>
                  <a:lnTo>
                    <a:pt x="172924" y="236971"/>
                  </a:lnTo>
                  <a:lnTo>
                    <a:pt x="89664" y="115283"/>
                  </a:lnTo>
                  <a:cubicBezTo>
                    <a:pt x="76855" y="96069"/>
                    <a:pt x="57641" y="76855"/>
                    <a:pt x="44832" y="576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E0A0E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B9FC8B05-36E7-489E-922C-19F0948171F9}"/>
                </a:ext>
              </a:extLst>
            </p:cNvPr>
            <p:cNvSpPr/>
            <p:nvPr/>
          </p:nvSpPr>
          <p:spPr>
            <a:xfrm>
              <a:off x="-3327423" y="2578883"/>
              <a:ext cx="102473" cy="1774079"/>
            </a:xfrm>
            <a:custGeom>
              <a:avLst/>
              <a:gdLst>
                <a:gd name="connsiteX0" fmla="*/ 6405 w 102473"/>
                <a:gd name="connsiteY0" fmla="*/ 1774080 h 1774079"/>
                <a:gd name="connsiteX1" fmla="*/ 6405 w 102473"/>
                <a:gd name="connsiteY1" fmla="*/ 1697225 h 1774079"/>
                <a:gd name="connsiteX2" fmla="*/ 6405 w 102473"/>
                <a:gd name="connsiteY2" fmla="*/ 1498681 h 1774079"/>
                <a:gd name="connsiteX3" fmla="*/ 12809 w 102473"/>
                <a:gd name="connsiteY3" fmla="*/ 1216878 h 1774079"/>
                <a:gd name="connsiteX4" fmla="*/ 19214 w 102473"/>
                <a:gd name="connsiteY4" fmla="*/ 1056762 h 1774079"/>
                <a:gd name="connsiteX5" fmla="*/ 25618 w 102473"/>
                <a:gd name="connsiteY5" fmla="*/ 890242 h 1774079"/>
                <a:gd name="connsiteX6" fmla="*/ 32023 w 102473"/>
                <a:gd name="connsiteY6" fmla="*/ 723722 h 1774079"/>
                <a:gd name="connsiteX7" fmla="*/ 38428 w 102473"/>
                <a:gd name="connsiteY7" fmla="*/ 563607 h 1774079"/>
                <a:gd name="connsiteX8" fmla="*/ 51237 w 102473"/>
                <a:gd name="connsiteY8" fmla="*/ 416300 h 1774079"/>
                <a:gd name="connsiteX9" fmla="*/ 64046 w 102473"/>
                <a:gd name="connsiteY9" fmla="*/ 281803 h 1774079"/>
                <a:gd name="connsiteX10" fmla="*/ 76855 w 102473"/>
                <a:gd name="connsiteY10" fmla="*/ 166520 h 1774079"/>
                <a:gd name="connsiteX11" fmla="*/ 89664 w 102473"/>
                <a:gd name="connsiteY11" fmla="*/ 76855 h 1774079"/>
                <a:gd name="connsiteX12" fmla="*/ 102474 w 102473"/>
                <a:gd name="connsiteY12" fmla="*/ 0 h 1774079"/>
                <a:gd name="connsiteX13" fmla="*/ 96069 w 102473"/>
                <a:gd name="connsiteY13" fmla="*/ 76855 h 1774079"/>
                <a:gd name="connsiteX14" fmla="*/ 83260 w 102473"/>
                <a:gd name="connsiteY14" fmla="*/ 166520 h 1774079"/>
                <a:gd name="connsiteX15" fmla="*/ 70451 w 102473"/>
                <a:gd name="connsiteY15" fmla="*/ 281803 h 1774079"/>
                <a:gd name="connsiteX16" fmla="*/ 57641 w 102473"/>
                <a:gd name="connsiteY16" fmla="*/ 416300 h 1774079"/>
                <a:gd name="connsiteX17" fmla="*/ 44832 w 102473"/>
                <a:gd name="connsiteY17" fmla="*/ 563607 h 1774079"/>
                <a:gd name="connsiteX18" fmla="*/ 38428 w 102473"/>
                <a:gd name="connsiteY18" fmla="*/ 723722 h 1774079"/>
                <a:gd name="connsiteX19" fmla="*/ 32023 w 102473"/>
                <a:gd name="connsiteY19" fmla="*/ 890242 h 1774079"/>
                <a:gd name="connsiteX20" fmla="*/ 25618 w 102473"/>
                <a:gd name="connsiteY20" fmla="*/ 1056762 h 1774079"/>
                <a:gd name="connsiteX21" fmla="*/ 19214 w 102473"/>
                <a:gd name="connsiteY21" fmla="*/ 1216878 h 1774079"/>
                <a:gd name="connsiteX22" fmla="*/ 12809 w 102473"/>
                <a:gd name="connsiteY22" fmla="*/ 1364184 h 1774079"/>
                <a:gd name="connsiteX23" fmla="*/ 6405 w 102473"/>
                <a:gd name="connsiteY23" fmla="*/ 1498681 h 1774079"/>
                <a:gd name="connsiteX24" fmla="*/ 0 w 102473"/>
                <a:gd name="connsiteY24" fmla="*/ 1697225 h 1774079"/>
                <a:gd name="connsiteX25" fmla="*/ 6405 w 102473"/>
                <a:gd name="connsiteY25" fmla="*/ 1774080 h 177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02473" h="1774079">
                  <a:moveTo>
                    <a:pt x="6405" y="1774080"/>
                  </a:moveTo>
                  <a:cubicBezTo>
                    <a:pt x="6405" y="1774080"/>
                    <a:pt x="6405" y="1748461"/>
                    <a:pt x="6405" y="1697225"/>
                  </a:cubicBezTo>
                  <a:cubicBezTo>
                    <a:pt x="6405" y="1645987"/>
                    <a:pt x="6405" y="1581941"/>
                    <a:pt x="6405" y="1498681"/>
                  </a:cubicBezTo>
                  <a:cubicBezTo>
                    <a:pt x="6405" y="1415421"/>
                    <a:pt x="6405" y="1319352"/>
                    <a:pt x="12809" y="1216878"/>
                  </a:cubicBezTo>
                  <a:cubicBezTo>
                    <a:pt x="12809" y="1165641"/>
                    <a:pt x="12809" y="1107999"/>
                    <a:pt x="19214" y="1056762"/>
                  </a:cubicBezTo>
                  <a:cubicBezTo>
                    <a:pt x="19214" y="999121"/>
                    <a:pt x="25618" y="947884"/>
                    <a:pt x="25618" y="890242"/>
                  </a:cubicBezTo>
                  <a:cubicBezTo>
                    <a:pt x="25618" y="832601"/>
                    <a:pt x="32023" y="781364"/>
                    <a:pt x="32023" y="723722"/>
                  </a:cubicBezTo>
                  <a:cubicBezTo>
                    <a:pt x="38428" y="666081"/>
                    <a:pt x="38428" y="614844"/>
                    <a:pt x="38428" y="563607"/>
                  </a:cubicBezTo>
                  <a:cubicBezTo>
                    <a:pt x="38428" y="512370"/>
                    <a:pt x="44832" y="461133"/>
                    <a:pt x="51237" y="416300"/>
                  </a:cubicBezTo>
                  <a:cubicBezTo>
                    <a:pt x="57641" y="371468"/>
                    <a:pt x="57641" y="326636"/>
                    <a:pt x="64046" y="281803"/>
                  </a:cubicBezTo>
                  <a:cubicBezTo>
                    <a:pt x="64046" y="243376"/>
                    <a:pt x="76855" y="204948"/>
                    <a:pt x="76855" y="166520"/>
                  </a:cubicBezTo>
                  <a:cubicBezTo>
                    <a:pt x="83260" y="134497"/>
                    <a:pt x="83260" y="102474"/>
                    <a:pt x="89664" y="76855"/>
                  </a:cubicBezTo>
                  <a:cubicBezTo>
                    <a:pt x="96069" y="25619"/>
                    <a:pt x="102474" y="0"/>
                    <a:pt x="102474" y="0"/>
                  </a:cubicBezTo>
                  <a:cubicBezTo>
                    <a:pt x="102474" y="0"/>
                    <a:pt x="102474" y="25619"/>
                    <a:pt x="96069" y="76855"/>
                  </a:cubicBezTo>
                  <a:cubicBezTo>
                    <a:pt x="96069" y="102474"/>
                    <a:pt x="89664" y="128092"/>
                    <a:pt x="83260" y="166520"/>
                  </a:cubicBezTo>
                  <a:cubicBezTo>
                    <a:pt x="76855" y="198543"/>
                    <a:pt x="76855" y="236971"/>
                    <a:pt x="70451" y="281803"/>
                  </a:cubicBezTo>
                  <a:cubicBezTo>
                    <a:pt x="70451" y="320231"/>
                    <a:pt x="64046" y="365063"/>
                    <a:pt x="57641" y="416300"/>
                  </a:cubicBezTo>
                  <a:cubicBezTo>
                    <a:pt x="57641" y="461133"/>
                    <a:pt x="51237" y="512370"/>
                    <a:pt x="44832" y="563607"/>
                  </a:cubicBezTo>
                  <a:cubicBezTo>
                    <a:pt x="44832" y="614844"/>
                    <a:pt x="38428" y="666081"/>
                    <a:pt x="38428" y="723722"/>
                  </a:cubicBezTo>
                  <a:cubicBezTo>
                    <a:pt x="32023" y="781364"/>
                    <a:pt x="32023" y="832601"/>
                    <a:pt x="32023" y="890242"/>
                  </a:cubicBezTo>
                  <a:cubicBezTo>
                    <a:pt x="32023" y="947884"/>
                    <a:pt x="25618" y="999121"/>
                    <a:pt x="25618" y="1056762"/>
                  </a:cubicBezTo>
                  <a:cubicBezTo>
                    <a:pt x="25618" y="1114404"/>
                    <a:pt x="19214" y="1165641"/>
                    <a:pt x="19214" y="1216878"/>
                  </a:cubicBezTo>
                  <a:cubicBezTo>
                    <a:pt x="19214" y="1268115"/>
                    <a:pt x="12809" y="1319352"/>
                    <a:pt x="12809" y="1364184"/>
                  </a:cubicBezTo>
                  <a:cubicBezTo>
                    <a:pt x="12809" y="1409016"/>
                    <a:pt x="12809" y="1453849"/>
                    <a:pt x="6405" y="1498681"/>
                  </a:cubicBezTo>
                  <a:cubicBezTo>
                    <a:pt x="6405" y="1581941"/>
                    <a:pt x="0" y="1652392"/>
                    <a:pt x="0" y="1697225"/>
                  </a:cubicBezTo>
                  <a:cubicBezTo>
                    <a:pt x="6405" y="1742057"/>
                    <a:pt x="6405" y="1774080"/>
                    <a:pt x="6405" y="1774080"/>
                  </a:cubicBezTo>
                  <a:close/>
                </a:path>
              </a:pathLst>
            </a:custGeom>
            <a:solidFill>
              <a:srgbClr val="6E0A0E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87" name="Graphic 317">
              <a:extLst>
                <a:ext uri="{FF2B5EF4-FFF2-40B4-BE49-F238E27FC236}">
                  <a16:creationId xmlns:a16="http://schemas.microsoft.com/office/drawing/2014/main" id="{27331017-D1C7-49A7-ABEB-FB042CF35F3C}"/>
                </a:ext>
              </a:extLst>
            </p:cNvPr>
            <p:cNvGrpSpPr/>
            <p:nvPr/>
          </p:nvGrpSpPr>
          <p:grpSpPr>
            <a:xfrm>
              <a:off x="-3391469" y="2630120"/>
              <a:ext cx="230565" cy="1120808"/>
              <a:chOff x="1941518" y="3408533"/>
              <a:chExt cx="230565" cy="1120808"/>
            </a:xfrm>
          </p:grpSpPr>
          <p:grpSp>
            <p:nvGrpSpPr>
              <p:cNvPr id="488" name="Graphic 317">
                <a:extLst>
                  <a:ext uri="{FF2B5EF4-FFF2-40B4-BE49-F238E27FC236}">
                    <a16:creationId xmlns:a16="http://schemas.microsoft.com/office/drawing/2014/main" id="{3E5A7F8E-5DAD-4DF2-ACEB-3D7AAD547E26}"/>
                  </a:ext>
                </a:extLst>
              </p:cNvPr>
              <p:cNvGrpSpPr/>
              <p:nvPr/>
            </p:nvGrpSpPr>
            <p:grpSpPr>
              <a:xfrm>
                <a:off x="2024778" y="3408533"/>
                <a:ext cx="147305" cy="57641"/>
                <a:chOff x="2024778" y="3408533"/>
                <a:chExt cx="147305" cy="57641"/>
              </a:xfrm>
            </p:grpSpPr>
            <p:sp>
              <p:nvSpPr>
                <p:cNvPr id="489" name="Freeform: Shape 488">
                  <a:extLst>
                    <a:ext uri="{FF2B5EF4-FFF2-40B4-BE49-F238E27FC236}">
                      <a16:creationId xmlns:a16="http://schemas.microsoft.com/office/drawing/2014/main" id="{04B43EDD-CEED-4B70-94E0-748AEFE70453}"/>
                    </a:ext>
                  </a:extLst>
                </p:cNvPr>
                <p:cNvSpPr/>
                <p:nvPr/>
              </p:nvSpPr>
              <p:spPr>
                <a:xfrm>
                  <a:off x="2031182" y="3414938"/>
                  <a:ext cx="134496" cy="44832"/>
                </a:xfrm>
                <a:custGeom>
                  <a:avLst/>
                  <a:gdLst>
                    <a:gd name="connsiteX0" fmla="*/ 0 w 134496"/>
                    <a:gd name="connsiteY0" fmla="*/ 32023 h 44832"/>
                    <a:gd name="connsiteX1" fmla="*/ 134497 w 134496"/>
                    <a:gd name="connsiteY1" fmla="*/ 44832 h 44832"/>
                    <a:gd name="connsiteX2" fmla="*/ 134497 w 134496"/>
                    <a:gd name="connsiteY2" fmla="*/ 19214 h 44832"/>
                    <a:gd name="connsiteX3" fmla="*/ 12809 w 134496"/>
                    <a:gd name="connsiteY3" fmla="*/ 0 h 44832"/>
                    <a:gd name="connsiteX4" fmla="*/ 0 w 134496"/>
                    <a:gd name="connsiteY4" fmla="*/ 32023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496" h="44832">
                      <a:moveTo>
                        <a:pt x="0" y="32023"/>
                      </a:moveTo>
                      <a:cubicBezTo>
                        <a:pt x="0" y="32023"/>
                        <a:pt x="134497" y="44832"/>
                        <a:pt x="134497" y="44832"/>
                      </a:cubicBezTo>
                      <a:lnTo>
                        <a:pt x="134497" y="19214"/>
                      </a:lnTo>
                      <a:lnTo>
                        <a:pt x="12809" y="0"/>
                      </a:lnTo>
                      <a:lnTo>
                        <a:pt x="0" y="32023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0" name="Freeform: Shape 489">
                  <a:extLst>
                    <a:ext uri="{FF2B5EF4-FFF2-40B4-BE49-F238E27FC236}">
                      <a16:creationId xmlns:a16="http://schemas.microsoft.com/office/drawing/2014/main" id="{48C8F3F6-CEC6-4E46-9E99-9BA9D23C37B9}"/>
                    </a:ext>
                  </a:extLst>
                </p:cNvPr>
                <p:cNvSpPr/>
                <p:nvPr/>
              </p:nvSpPr>
              <p:spPr>
                <a:xfrm>
                  <a:off x="2024778" y="3408533"/>
                  <a:ext cx="147305" cy="57641"/>
                </a:xfrm>
                <a:custGeom>
                  <a:avLst/>
                  <a:gdLst>
                    <a:gd name="connsiteX0" fmla="*/ 140901 w 147305"/>
                    <a:gd name="connsiteY0" fmla="*/ 57642 h 57641"/>
                    <a:gd name="connsiteX1" fmla="*/ 140901 w 147305"/>
                    <a:gd name="connsiteY1" fmla="*/ 57642 h 57641"/>
                    <a:gd name="connsiteX2" fmla="*/ 6405 w 147305"/>
                    <a:gd name="connsiteY2" fmla="*/ 44832 h 57641"/>
                    <a:gd name="connsiteX3" fmla="*/ 0 w 147305"/>
                    <a:gd name="connsiteY3" fmla="*/ 44832 h 57641"/>
                    <a:gd name="connsiteX4" fmla="*/ 0 w 147305"/>
                    <a:gd name="connsiteY4" fmla="*/ 38428 h 57641"/>
                    <a:gd name="connsiteX5" fmla="*/ 12809 w 147305"/>
                    <a:gd name="connsiteY5" fmla="*/ 6405 h 57641"/>
                    <a:gd name="connsiteX6" fmla="*/ 19214 w 147305"/>
                    <a:gd name="connsiteY6" fmla="*/ 0 h 57641"/>
                    <a:gd name="connsiteX7" fmla="*/ 140901 w 147305"/>
                    <a:gd name="connsiteY7" fmla="*/ 19214 h 57641"/>
                    <a:gd name="connsiteX8" fmla="*/ 147306 w 147305"/>
                    <a:gd name="connsiteY8" fmla="*/ 25619 h 57641"/>
                    <a:gd name="connsiteX9" fmla="*/ 147306 w 147305"/>
                    <a:gd name="connsiteY9" fmla="*/ 51237 h 57641"/>
                    <a:gd name="connsiteX10" fmla="*/ 140901 w 147305"/>
                    <a:gd name="connsiteY10" fmla="*/ 57642 h 57641"/>
                    <a:gd name="connsiteX11" fmla="*/ 140901 w 147305"/>
                    <a:gd name="connsiteY11" fmla="*/ 57642 h 57641"/>
                    <a:gd name="connsiteX12" fmla="*/ 12809 w 147305"/>
                    <a:gd name="connsiteY12" fmla="*/ 32023 h 57641"/>
                    <a:gd name="connsiteX13" fmla="*/ 134497 w 147305"/>
                    <a:gd name="connsiteY13" fmla="*/ 44832 h 57641"/>
                    <a:gd name="connsiteX14" fmla="*/ 134497 w 147305"/>
                    <a:gd name="connsiteY14" fmla="*/ 32023 h 57641"/>
                    <a:gd name="connsiteX15" fmla="*/ 19214 w 147305"/>
                    <a:gd name="connsiteY15" fmla="*/ 12809 h 57641"/>
                    <a:gd name="connsiteX16" fmla="*/ 12809 w 147305"/>
                    <a:gd name="connsiteY16" fmla="*/ 32023 h 5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305" h="57641">
                      <a:moveTo>
                        <a:pt x="140901" y="57642"/>
                      </a:moveTo>
                      <a:lnTo>
                        <a:pt x="140901" y="57642"/>
                      </a:lnTo>
                      <a:cubicBezTo>
                        <a:pt x="89664" y="51237"/>
                        <a:pt x="12809" y="44832"/>
                        <a:pt x="6405" y="44832"/>
                      </a:cubicBezTo>
                      <a:cubicBezTo>
                        <a:pt x="6405" y="44832"/>
                        <a:pt x="0" y="44832"/>
                        <a:pt x="0" y="44832"/>
                      </a:cubicBezTo>
                      <a:cubicBezTo>
                        <a:pt x="0" y="44832"/>
                        <a:pt x="0" y="38428"/>
                        <a:pt x="0" y="38428"/>
                      </a:cubicBezTo>
                      <a:lnTo>
                        <a:pt x="12809" y="6405"/>
                      </a:lnTo>
                      <a:cubicBezTo>
                        <a:pt x="12809" y="6405"/>
                        <a:pt x="19214" y="0"/>
                        <a:pt x="19214" y="0"/>
                      </a:cubicBezTo>
                      <a:lnTo>
                        <a:pt x="140901" y="19214"/>
                      </a:lnTo>
                      <a:cubicBezTo>
                        <a:pt x="147306" y="19214"/>
                        <a:pt x="147306" y="25619"/>
                        <a:pt x="147306" y="25619"/>
                      </a:cubicBezTo>
                      <a:lnTo>
                        <a:pt x="147306" y="51237"/>
                      </a:lnTo>
                      <a:cubicBezTo>
                        <a:pt x="147306" y="51237"/>
                        <a:pt x="147306" y="57642"/>
                        <a:pt x="140901" y="57642"/>
                      </a:cubicBezTo>
                      <a:cubicBezTo>
                        <a:pt x="140901" y="57642"/>
                        <a:pt x="140901" y="57642"/>
                        <a:pt x="140901" y="57642"/>
                      </a:cubicBezTo>
                      <a:close/>
                      <a:moveTo>
                        <a:pt x="12809" y="32023"/>
                      </a:moveTo>
                      <a:cubicBezTo>
                        <a:pt x="32023" y="32023"/>
                        <a:pt x="83260" y="38428"/>
                        <a:pt x="134497" y="44832"/>
                      </a:cubicBezTo>
                      <a:lnTo>
                        <a:pt x="134497" y="32023"/>
                      </a:lnTo>
                      <a:lnTo>
                        <a:pt x="19214" y="12809"/>
                      </a:lnTo>
                      <a:lnTo>
                        <a:pt x="12809" y="32023"/>
                      </a:ln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91" name="Graphic 317">
                <a:extLst>
                  <a:ext uri="{FF2B5EF4-FFF2-40B4-BE49-F238E27FC236}">
                    <a16:creationId xmlns:a16="http://schemas.microsoft.com/office/drawing/2014/main" id="{29DB58C8-C761-4240-969B-7D6AE0CC8BB0}"/>
                  </a:ext>
                </a:extLst>
              </p:cNvPr>
              <p:cNvGrpSpPr/>
              <p:nvPr/>
            </p:nvGrpSpPr>
            <p:grpSpPr>
              <a:xfrm>
                <a:off x="2011968" y="3581458"/>
                <a:ext cx="147305" cy="57641"/>
                <a:chOff x="2011968" y="3581458"/>
                <a:chExt cx="147305" cy="57641"/>
              </a:xfrm>
            </p:grpSpPr>
            <p:sp>
              <p:nvSpPr>
                <p:cNvPr id="492" name="Freeform: Shape 491">
                  <a:extLst>
                    <a:ext uri="{FF2B5EF4-FFF2-40B4-BE49-F238E27FC236}">
                      <a16:creationId xmlns:a16="http://schemas.microsoft.com/office/drawing/2014/main" id="{3E26B4D4-6BFE-4823-AE7A-6CADE63CC864}"/>
                    </a:ext>
                  </a:extLst>
                </p:cNvPr>
                <p:cNvSpPr/>
                <p:nvPr/>
              </p:nvSpPr>
              <p:spPr>
                <a:xfrm>
                  <a:off x="2018373" y="3587863"/>
                  <a:ext cx="134496" cy="44832"/>
                </a:xfrm>
                <a:custGeom>
                  <a:avLst/>
                  <a:gdLst>
                    <a:gd name="connsiteX0" fmla="*/ 0 w 134496"/>
                    <a:gd name="connsiteY0" fmla="*/ 32023 h 44832"/>
                    <a:gd name="connsiteX1" fmla="*/ 134497 w 134496"/>
                    <a:gd name="connsiteY1" fmla="*/ 44832 h 44832"/>
                    <a:gd name="connsiteX2" fmla="*/ 134497 w 134496"/>
                    <a:gd name="connsiteY2" fmla="*/ 19214 h 44832"/>
                    <a:gd name="connsiteX3" fmla="*/ 12809 w 134496"/>
                    <a:gd name="connsiteY3" fmla="*/ 0 h 44832"/>
                    <a:gd name="connsiteX4" fmla="*/ 0 w 134496"/>
                    <a:gd name="connsiteY4" fmla="*/ 32023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496" h="44832">
                      <a:moveTo>
                        <a:pt x="0" y="32023"/>
                      </a:moveTo>
                      <a:cubicBezTo>
                        <a:pt x="0" y="32023"/>
                        <a:pt x="134497" y="44832"/>
                        <a:pt x="134497" y="44832"/>
                      </a:cubicBezTo>
                      <a:lnTo>
                        <a:pt x="134497" y="19214"/>
                      </a:lnTo>
                      <a:lnTo>
                        <a:pt x="12809" y="0"/>
                      </a:lnTo>
                      <a:lnTo>
                        <a:pt x="0" y="32023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3" name="Freeform: Shape 492">
                  <a:extLst>
                    <a:ext uri="{FF2B5EF4-FFF2-40B4-BE49-F238E27FC236}">
                      <a16:creationId xmlns:a16="http://schemas.microsoft.com/office/drawing/2014/main" id="{603B9D3D-67B6-4ADE-AA08-DA2523F5B8C8}"/>
                    </a:ext>
                  </a:extLst>
                </p:cNvPr>
                <p:cNvSpPr/>
                <p:nvPr/>
              </p:nvSpPr>
              <p:spPr>
                <a:xfrm>
                  <a:off x="2011968" y="3581458"/>
                  <a:ext cx="147305" cy="57641"/>
                </a:xfrm>
                <a:custGeom>
                  <a:avLst/>
                  <a:gdLst>
                    <a:gd name="connsiteX0" fmla="*/ 140901 w 147305"/>
                    <a:gd name="connsiteY0" fmla="*/ 57642 h 57641"/>
                    <a:gd name="connsiteX1" fmla="*/ 140901 w 147305"/>
                    <a:gd name="connsiteY1" fmla="*/ 57642 h 57641"/>
                    <a:gd name="connsiteX2" fmla="*/ 6405 w 147305"/>
                    <a:gd name="connsiteY2" fmla="*/ 44832 h 57641"/>
                    <a:gd name="connsiteX3" fmla="*/ 0 w 147305"/>
                    <a:gd name="connsiteY3" fmla="*/ 44832 h 57641"/>
                    <a:gd name="connsiteX4" fmla="*/ 0 w 147305"/>
                    <a:gd name="connsiteY4" fmla="*/ 38428 h 57641"/>
                    <a:gd name="connsiteX5" fmla="*/ 12809 w 147305"/>
                    <a:gd name="connsiteY5" fmla="*/ 6405 h 57641"/>
                    <a:gd name="connsiteX6" fmla="*/ 19214 w 147305"/>
                    <a:gd name="connsiteY6" fmla="*/ 0 h 57641"/>
                    <a:gd name="connsiteX7" fmla="*/ 140901 w 147305"/>
                    <a:gd name="connsiteY7" fmla="*/ 19214 h 57641"/>
                    <a:gd name="connsiteX8" fmla="*/ 147306 w 147305"/>
                    <a:gd name="connsiteY8" fmla="*/ 25619 h 57641"/>
                    <a:gd name="connsiteX9" fmla="*/ 147306 w 147305"/>
                    <a:gd name="connsiteY9" fmla="*/ 51237 h 57641"/>
                    <a:gd name="connsiteX10" fmla="*/ 140901 w 147305"/>
                    <a:gd name="connsiteY10" fmla="*/ 57642 h 57641"/>
                    <a:gd name="connsiteX11" fmla="*/ 140901 w 147305"/>
                    <a:gd name="connsiteY11" fmla="*/ 57642 h 57641"/>
                    <a:gd name="connsiteX12" fmla="*/ 12809 w 147305"/>
                    <a:gd name="connsiteY12" fmla="*/ 32023 h 57641"/>
                    <a:gd name="connsiteX13" fmla="*/ 128092 w 147305"/>
                    <a:gd name="connsiteY13" fmla="*/ 44832 h 57641"/>
                    <a:gd name="connsiteX14" fmla="*/ 128092 w 147305"/>
                    <a:gd name="connsiteY14" fmla="*/ 32023 h 57641"/>
                    <a:gd name="connsiteX15" fmla="*/ 19214 w 147305"/>
                    <a:gd name="connsiteY15" fmla="*/ 12809 h 57641"/>
                    <a:gd name="connsiteX16" fmla="*/ 12809 w 147305"/>
                    <a:gd name="connsiteY16" fmla="*/ 32023 h 5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305" h="57641">
                      <a:moveTo>
                        <a:pt x="140901" y="57642"/>
                      </a:moveTo>
                      <a:lnTo>
                        <a:pt x="140901" y="57642"/>
                      </a:lnTo>
                      <a:cubicBezTo>
                        <a:pt x="89664" y="51237"/>
                        <a:pt x="12809" y="44832"/>
                        <a:pt x="6405" y="44832"/>
                      </a:cubicBezTo>
                      <a:cubicBezTo>
                        <a:pt x="6405" y="44832"/>
                        <a:pt x="0" y="44832"/>
                        <a:pt x="0" y="44832"/>
                      </a:cubicBezTo>
                      <a:cubicBezTo>
                        <a:pt x="0" y="44832"/>
                        <a:pt x="0" y="38428"/>
                        <a:pt x="0" y="38428"/>
                      </a:cubicBezTo>
                      <a:lnTo>
                        <a:pt x="12809" y="6405"/>
                      </a:lnTo>
                      <a:cubicBezTo>
                        <a:pt x="12809" y="6405"/>
                        <a:pt x="19214" y="0"/>
                        <a:pt x="19214" y="0"/>
                      </a:cubicBezTo>
                      <a:lnTo>
                        <a:pt x="140901" y="19214"/>
                      </a:lnTo>
                      <a:cubicBezTo>
                        <a:pt x="147306" y="19214"/>
                        <a:pt x="147306" y="25619"/>
                        <a:pt x="147306" y="25619"/>
                      </a:cubicBezTo>
                      <a:lnTo>
                        <a:pt x="147306" y="51237"/>
                      </a:lnTo>
                      <a:cubicBezTo>
                        <a:pt x="147306" y="57642"/>
                        <a:pt x="147306" y="57642"/>
                        <a:pt x="140901" y="57642"/>
                      </a:cubicBezTo>
                      <a:cubicBezTo>
                        <a:pt x="140901" y="57642"/>
                        <a:pt x="140901" y="57642"/>
                        <a:pt x="140901" y="57642"/>
                      </a:cubicBezTo>
                      <a:close/>
                      <a:moveTo>
                        <a:pt x="12809" y="32023"/>
                      </a:moveTo>
                      <a:cubicBezTo>
                        <a:pt x="32023" y="32023"/>
                        <a:pt x="83260" y="38428"/>
                        <a:pt x="128092" y="44832"/>
                      </a:cubicBezTo>
                      <a:lnTo>
                        <a:pt x="128092" y="32023"/>
                      </a:lnTo>
                      <a:lnTo>
                        <a:pt x="19214" y="12809"/>
                      </a:lnTo>
                      <a:lnTo>
                        <a:pt x="12809" y="32023"/>
                      </a:ln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94" name="Graphic 317">
                <a:extLst>
                  <a:ext uri="{FF2B5EF4-FFF2-40B4-BE49-F238E27FC236}">
                    <a16:creationId xmlns:a16="http://schemas.microsoft.com/office/drawing/2014/main" id="{EDF4437F-400A-439B-9F48-03EFD04F44B0}"/>
                  </a:ext>
                </a:extLst>
              </p:cNvPr>
              <p:cNvGrpSpPr/>
              <p:nvPr/>
            </p:nvGrpSpPr>
            <p:grpSpPr>
              <a:xfrm>
                <a:off x="1992755" y="3773597"/>
                <a:ext cx="147305" cy="57641"/>
                <a:chOff x="1992755" y="3773597"/>
                <a:chExt cx="147305" cy="57641"/>
              </a:xfrm>
            </p:grpSpPr>
            <p:sp>
              <p:nvSpPr>
                <p:cNvPr id="495" name="Freeform: Shape 494">
                  <a:extLst>
                    <a:ext uri="{FF2B5EF4-FFF2-40B4-BE49-F238E27FC236}">
                      <a16:creationId xmlns:a16="http://schemas.microsoft.com/office/drawing/2014/main" id="{5A719D05-A98D-4BF7-8E23-5ABC01167759}"/>
                    </a:ext>
                  </a:extLst>
                </p:cNvPr>
                <p:cNvSpPr/>
                <p:nvPr/>
              </p:nvSpPr>
              <p:spPr>
                <a:xfrm>
                  <a:off x="1999159" y="3780001"/>
                  <a:ext cx="134496" cy="44832"/>
                </a:xfrm>
                <a:custGeom>
                  <a:avLst/>
                  <a:gdLst>
                    <a:gd name="connsiteX0" fmla="*/ 0 w 134496"/>
                    <a:gd name="connsiteY0" fmla="*/ 32023 h 44832"/>
                    <a:gd name="connsiteX1" fmla="*/ 134497 w 134496"/>
                    <a:gd name="connsiteY1" fmla="*/ 44832 h 44832"/>
                    <a:gd name="connsiteX2" fmla="*/ 134497 w 134496"/>
                    <a:gd name="connsiteY2" fmla="*/ 19214 h 44832"/>
                    <a:gd name="connsiteX3" fmla="*/ 12809 w 134496"/>
                    <a:gd name="connsiteY3" fmla="*/ 0 h 44832"/>
                    <a:gd name="connsiteX4" fmla="*/ 0 w 134496"/>
                    <a:gd name="connsiteY4" fmla="*/ 32023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496" h="44832">
                      <a:moveTo>
                        <a:pt x="0" y="32023"/>
                      </a:moveTo>
                      <a:cubicBezTo>
                        <a:pt x="0" y="32023"/>
                        <a:pt x="134497" y="44832"/>
                        <a:pt x="134497" y="44832"/>
                      </a:cubicBezTo>
                      <a:lnTo>
                        <a:pt x="134497" y="19214"/>
                      </a:lnTo>
                      <a:lnTo>
                        <a:pt x="12809" y="0"/>
                      </a:lnTo>
                      <a:lnTo>
                        <a:pt x="0" y="32023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6" name="Freeform: Shape 495">
                  <a:extLst>
                    <a:ext uri="{FF2B5EF4-FFF2-40B4-BE49-F238E27FC236}">
                      <a16:creationId xmlns:a16="http://schemas.microsoft.com/office/drawing/2014/main" id="{F9479882-5142-49B4-987C-5ED9060E8A5F}"/>
                    </a:ext>
                  </a:extLst>
                </p:cNvPr>
                <p:cNvSpPr/>
                <p:nvPr/>
              </p:nvSpPr>
              <p:spPr>
                <a:xfrm>
                  <a:off x="1992755" y="3773597"/>
                  <a:ext cx="147305" cy="57641"/>
                </a:xfrm>
                <a:custGeom>
                  <a:avLst/>
                  <a:gdLst>
                    <a:gd name="connsiteX0" fmla="*/ 140901 w 147305"/>
                    <a:gd name="connsiteY0" fmla="*/ 57642 h 57641"/>
                    <a:gd name="connsiteX1" fmla="*/ 140901 w 147305"/>
                    <a:gd name="connsiteY1" fmla="*/ 57642 h 57641"/>
                    <a:gd name="connsiteX2" fmla="*/ 6405 w 147305"/>
                    <a:gd name="connsiteY2" fmla="*/ 44832 h 57641"/>
                    <a:gd name="connsiteX3" fmla="*/ 0 w 147305"/>
                    <a:gd name="connsiteY3" fmla="*/ 44832 h 57641"/>
                    <a:gd name="connsiteX4" fmla="*/ 0 w 147305"/>
                    <a:gd name="connsiteY4" fmla="*/ 38428 h 57641"/>
                    <a:gd name="connsiteX5" fmla="*/ 12809 w 147305"/>
                    <a:gd name="connsiteY5" fmla="*/ 6405 h 57641"/>
                    <a:gd name="connsiteX6" fmla="*/ 19214 w 147305"/>
                    <a:gd name="connsiteY6" fmla="*/ 0 h 57641"/>
                    <a:gd name="connsiteX7" fmla="*/ 140901 w 147305"/>
                    <a:gd name="connsiteY7" fmla="*/ 19214 h 57641"/>
                    <a:gd name="connsiteX8" fmla="*/ 147306 w 147305"/>
                    <a:gd name="connsiteY8" fmla="*/ 25619 h 57641"/>
                    <a:gd name="connsiteX9" fmla="*/ 147306 w 147305"/>
                    <a:gd name="connsiteY9" fmla="*/ 51237 h 57641"/>
                    <a:gd name="connsiteX10" fmla="*/ 140901 w 147305"/>
                    <a:gd name="connsiteY10" fmla="*/ 57642 h 57641"/>
                    <a:gd name="connsiteX11" fmla="*/ 140901 w 147305"/>
                    <a:gd name="connsiteY11" fmla="*/ 57642 h 57641"/>
                    <a:gd name="connsiteX12" fmla="*/ 12809 w 147305"/>
                    <a:gd name="connsiteY12" fmla="*/ 32023 h 57641"/>
                    <a:gd name="connsiteX13" fmla="*/ 128092 w 147305"/>
                    <a:gd name="connsiteY13" fmla="*/ 44832 h 57641"/>
                    <a:gd name="connsiteX14" fmla="*/ 128092 w 147305"/>
                    <a:gd name="connsiteY14" fmla="*/ 32023 h 57641"/>
                    <a:gd name="connsiteX15" fmla="*/ 19214 w 147305"/>
                    <a:gd name="connsiteY15" fmla="*/ 12809 h 57641"/>
                    <a:gd name="connsiteX16" fmla="*/ 12809 w 147305"/>
                    <a:gd name="connsiteY16" fmla="*/ 32023 h 5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305" h="57641">
                      <a:moveTo>
                        <a:pt x="140901" y="57642"/>
                      </a:moveTo>
                      <a:lnTo>
                        <a:pt x="140901" y="57642"/>
                      </a:lnTo>
                      <a:cubicBezTo>
                        <a:pt x="89664" y="51237"/>
                        <a:pt x="12809" y="44832"/>
                        <a:pt x="6405" y="44832"/>
                      </a:cubicBezTo>
                      <a:cubicBezTo>
                        <a:pt x="6405" y="44832"/>
                        <a:pt x="0" y="44832"/>
                        <a:pt x="0" y="44832"/>
                      </a:cubicBezTo>
                      <a:cubicBezTo>
                        <a:pt x="0" y="44832"/>
                        <a:pt x="0" y="38428"/>
                        <a:pt x="0" y="38428"/>
                      </a:cubicBezTo>
                      <a:lnTo>
                        <a:pt x="12809" y="6405"/>
                      </a:lnTo>
                      <a:cubicBezTo>
                        <a:pt x="12809" y="6405"/>
                        <a:pt x="19214" y="0"/>
                        <a:pt x="19214" y="0"/>
                      </a:cubicBezTo>
                      <a:lnTo>
                        <a:pt x="140901" y="19214"/>
                      </a:lnTo>
                      <a:cubicBezTo>
                        <a:pt x="140901" y="19214"/>
                        <a:pt x="147306" y="25619"/>
                        <a:pt x="147306" y="25619"/>
                      </a:cubicBezTo>
                      <a:lnTo>
                        <a:pt x="147306" y="51237"/>
                      </a:lnTo>
                      <a:cubicBezTo>
                        <a:pt x="147306" y="57642"/>
                        <a:pt x="147306" y="57642"/>
                        <a:pt x="140901" y="57642"/>
                      </a:cubicBezTo>
                      <a:cubicBezTo>
                        <a:pt x="140901" y="57642"/>
                        <a:pt x="140901" y="57642"/>
                        <a:pt x="140901" y="57642"/>
                      </a:cubicBezTo>
                      <a:close/>
                      <a:moveTo>
                        <a:pt x="12809" y="32023"/>
                      </a:moveTo>
                      <a:cubicBezTo>
                        <a:pt x="32023" y="32023"/>
                        <a:pt x="83260" y="38428"/>
                        <a:pt x="128092" y="44832"/>
                      </a:cubicBezTo>
                      <a:lnTo>
                        <a:pt x="128092" y="32023"/>
                      </a:lnTo>
                      <a:lnTo>
                        <a:pt x="19214" y="12809"/>
                      </a:lnTo>
                      <a:lnTo>
                        <a:pt x="12809" y="32023"/>
                      </a:ln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97" name="Graphic 317">
                <a:extLst>
                  <a:ext uri="{FF2B5EF4-FFF2-40B4-BE49-F238E27FC236}">
                    <a16:creationId xmlns:a16="http://schemas.microsoft.com/office/drawing/2014/main" id="{ACB7A471-78CA-440D-9584-2D3E336F2F3C}"/>
                  </a:ext>
                </a:extLst>
              </p:cNvPr>
              <p:cNvGrpSpPr/>
              <p:nvPr/>
            </p:nvGrpSpPr>
            <p:grpSpPr>
              <a:xfrm>
                <a:off x="1973541" y="3991354"/>
                <a:ext cx="147306" cy="57641"/>
                <a:chOff x="1973541" y="3991354"/>
                <a:chExt cx="147306" cy="57641"/>
              </a:xfrm>
            </p:grpSpPr>
            <p:sp>
              <p:nvSpPr>
                <p:cNvPr id="498" name="Freeform: Shape 497">
                  <a:extLst>
                    <a:ext uri="{FF2B5EF4-FFF2-40B4-BE49-F238E27FC236}">
                      <a16:creationId xmlns:a16="http://schemas.microsoft.com/office/drawing/2014/main" id="{E4D34FD3-1DA1-4131-AA64-761D37C6F4F4}"/>
                    </a:ext>
                  </a:extLst>
                </p:cNvPr>
                <p:cNvSpPr/>
                <p:nvPr/>
              </p:nvSpPr>
              <p:spPr>
                <a:xfrm>
                  <a:off x="1979945" y="3997758"/>
                  <a:ext cx="134496" cy="44832"/>
                </a:xfrm>
                <a:custGeom>
                  <a:avLst/>
                  <a:gdLst>
                    <a:gd name="connsiteX0" fmla="*/ 0 w 134496"/>
                    <a:gd name="connsiteY0" fmla="*/ 32023 h 44832"/>
                    <a:gd name="connsiteX1" fmla="*/ 134497 w 134496"/>
                    <a:gd name="connsiteY1" fmla="*/ 44832 h 44832"/>
                    <a:gd name="connsiteX2" fmla="*/ 134497 w 134496"/>
                    <a:gd name="connsiteY2" fmla="*/ 19214 h 44832"/>
                    <a:gd name="connsiteX3" fmla="*/ 12809 w 134496"/>
                    <a:gd name="connsiteY3" fmla="*/ 0 h 44832"/>
                    <a:gd name="connsiteX4" fmla="*/ 0 w 134496"/>
                    <a:gd name="connsiteY4" fmla="*/ 32023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496" h="44832">
                      <a:moveTo>
                        <a:pt x="0" y="32023"/>
                      </a:moveTo>
                      <a:cubicBezTo>
                        <a:pt x="0" y="32023"/>
                        <a:pt x="134497" y="44832"/>
                        <a:pt x="134497" y="44832"/>
                      </a:cubicBezTo>
                      <a:lnTo>
                        <a:pt x="134497" y="19214"/>
                      </a:lnTo>
                      <a:lnTo>
                        <a:pt x="12809" y="0"/>
                      </a:lnTo>
                      <a:lnTo>
                        <a:pt x="0" y="32023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9" name="Freeform: Shape 498">
                  <a:extLst>
                    <a:ext uri="{FF2B5EF4-FFF2-40B4-BE49-F238E27FC236}">
                      <a16:creationId xmlns:a16="http://schemas.microsoft.com/office/drawing/2014/main" id="{D8D7758C-20AD-4727-9286-D21FC11A72CB}"/>
                    </a:ext>
                  </a:extLst>
                </p:cNvPr>
                <p:cNvSpPr/>
                <p:nvPr/>
              </p:nvSpPr>
              <p:spPr>
                <a:xfrm>
                  <a:off x="1973541" y="3991354"/>
                  <a:ext cx="147306" cy="57641"/>
                </a:xfrm>
                <a:custGeom>
                  <a:avLst/>
                  <a:gdLst>
                    <a:gd name="connsiteX0" fmla="*/ 140901 w 147306"/>
                    <a:gd name="connsiteY0" fmla="*/ 57641 h 57641"/>
                    <a:gd name="connsiteX1" fmla="*/ 140901 w 147306"/>
                    <a:gd name="connsiteY1" fmla="*/ 57641 h 57641"/>
                    <a:gd name="connsiteX2" fmla="*/ 6405 w 147306"/>
                    <a:gd name="connsiteY2" fmla="*/ 44832 h 57641"/>
                    <a:gd name="connsiteX3" fmla="*/ 0 w 147306"/>
                    <a:gd name="connsiteY3" fmla="*/ 44832 h 57641"/>
                    <a:gd name="connsiteX4" fmla="*/ 0 w 147306"/>
                    <a:gd name="connsiteY4" fmla="*/ 38428 h 57641"/>
                    <a:gd name="connsiteX5" fmla="*/ 12809 w 147306"/>
                    <a:gd name="connsiteY5" fmla="*/ 6405 h 57641"/>
                    <a:gd name="connsiteX6" fmla="*/ 19214 w 147306"/>
                    <a:gd name="connsiteY6" fmla="*/ 0 h 57641"/>
                    <a:gd name="connsiteX7" fmla="*/ 140901 w 147306"/>
                    <a:gd name="connsiteY7" fmla="*/ 19214 h 57641"/>
                    <a:gd name="connsiteX8" fmla="*/ 147306 w 147306"/>
                    <a:gd name="connsiteY8" fmla="*/ 25618 h 57641"/>
                    <a:gd name="connsiteX9" fmla="*/ 147306 w 147306"/>
                    <a:gd name="connsiteY9" fmla="*/ 51237 h 57641"/>
                    <a:gd name="connsiteX10" fmla="*/ 140901 w 147306"/>
                    <a:gd name="connsiteY10" fmla="*/ 57641 h 57641"/>
                    <a:gd name="connsiteX11" fmla="*/ 140901 w 147306"/>
                    <a:gd name="connsiteY11" fmla="*/ 57641 h 57641"/>
                    <a:gd name="connsiteX12" fmla="*/ 12809 w 147306"/>
                    <a:gd name="connsiteY12" fmla="*/ 32023 h 57641"/>
                    <a:gd name="connsiteX13" fmla="*/ 128092 w 147306"/>
                    <a:gd name="connsiteY13" fmla="*/ 44832 h 57641"/>
                    <a:gd name="connsiteX14" fmla="*/ 128092 w 147306"/>
                    <a:gd name="connsiteY14" fmla="*/ 32023 h 57641"/>
                    <a:gd name="connsiteX15" fmla="*/ 12809 w 147306"/>
                    <a:gd name="connsiteY15" fmla="*/ 12809 h 57641"/>
                    <a:gd name="connsiteX16" fmla="*/ 12809 w 147306"/>
                    <a:gd name="connsiteY16" fmla="*/ 32023 h 5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306" h="57641">
                      <a:moveTo>
                        <a:pt x="140901" y="57641"/>
                      </a:moveTo>
                      <a:lnTo>
                        <a:pt x="140901" y="57641"/>
                      </a:lnTo>
                      <a:cubicBezTo>
                        <a:pt x="89664" y="51237"/>
                        <a:pt x="12809" y="44832"/>
                        <a:pt x="6405" y="44832"/>
                      </a:cubicBezTo>
                      <a:cubicBezTo>
                        <a:pt x="6405" y="44832"/>
                        <a:pt x="0" y="44832"/>
                        <a:pt x="0" y="44832"/>
                      </a:cubicBezTo>
                      <a:cubicBezTo>
                        <a:pt x="0" y="44832"/>
                        <a:pt x="0" y="38428"/>
                        <a:pt x="0" y="38428"/>
                      </a:cubicBezTo>
                      <a:lnTo>
                        <a:pt x="12809" y="6405"/>
                      </a:lnTo>
                      <a:cubicBezTo>
                        <a:pt x="12809" y="6405"/>
                        <a:pt x="19214" y="0"/>
                        <a:pt x="19214" y="0"/>
                      </a:cubicBezTo>
                      <a:lnTo>
                        <a:pt x="140901" y="19214"/>
                      </a:lnTo>
                      <a:cubicBezTo>
                        <a:pt x="147306" y="19214"/>
                        <a:pt x="147306" y="25618"/>
                        <a:pt x="147306" y="25618"/>
                      </a:cubicBezTo>
                      <a:lnTo>
                        <a:pt x="147306" y="51237"/>
                      </a:lnTo>
                      <a:cubicBezTo>
                        <a:pt x="147306" y="57641"/>
                        <a:pt x="147306" y="57641"/>
                        <a:pt x="140901" y="57641"/>
                      </a:cubicBezTo>
                      <a:cubicBezTo>
                        <a:pt x="140901" y="57641"/>
                        <a:pt x="140901" y="57641"/>
                        <a:pt x="140901" y="57641"/>
                      </a:cubicBezTo>
                      <a:close/>
                      <a:moveTo>
                        <a:pt x="12809" y="32023"/>
                      </a:moveTo>
                      <a:cubicBezTo>
                        <a:pt x="32023" y="32023"/>
                        <a:pt x="83260" y="38428"/>
                        <a:pt x="128092" y="44832"/>
                      </a:cubicBezTo>
                      <a:lnTo>
                        <a:pt x="128092" y="32023"/>
                      </a:lnTo>
                      <a:lnTo>
                        <a:pt x="12809" y="12809"/>
                      </a:lnTo>
                      <a:lnTo>
                        <a:pt x="12809" y="32023"/>
                      </a:ln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00" name="Graphic 317">
                <a:extLst>
                  <a:ext uri="{FF2B5EF4-FFF2-40B4-BE49-F238E27FC236}">
                    <a16:creationId xmlns:a16="http://schemas.microsoft.com/office/drawing/2014/main" id="{6E5EF1F6-0BBA-428B-BADD-C3B2DF1FE2AA}"/>
                  </a:ext>
                </a:extLst>
              </p:cNvPr>
              <p:cNvGrpSpPr/>
              <p:nvPr/>
            </p:nvGrpSpPr>
            <p:grpSpPr>
              <a:xfrm>
                <a:off x="1947922" y="4228325"/>
                <a:ext cx="147305" cy="57641"/>
                <a:chOff x="1947922" y="4228325"/>
                <a:chExt cx="147305" cy="57641"/>
              </a:xfrm>
            </p:grpSpPr>
            <p:sp>
              <p:nvSpPr>
                <p:cNvPr id="501" name="Freeform: Shape 500">
                  <a:extLst>
                    <a:ext uri="{FF2B5EF4-FFF2-40B4-BE49-F238E27FC236}">
                      <a16:creationId xmlns:a16="http://schemas.microsoft.com/office/drawing/2014/main" id="{B97FDC0B-4921-4F04-9BFE-16731C520577}"/>
                    </a:ext>
                  </a:extLst>
                </p:cNvPr>
                <p:cNvSpPr/>
                <p:nvPr/>
              </p:nvSpPr>
              <p:spPr>
                <a:xfrm>
                  <a:off x="1954327" y="4228325"/>
                  <a:ext cx="134496" cy="44832"/>
                </a:xfrm>
                <a:custGeom>
                  <a:avLst/>
                  <a:gdLst>
                    <a:gd name="connsiteX0" fmla="*/ 0 w 134496"/>
                    <a:gd name="connsiteY0" fmla="*/ 32023 h 44832"/>
                    <a:gd name="connsiteX1" fmla="*/ 134497 w 134496"/>
                    <a:gd name="connsiteY1" fmla="*/ 44832 h 44832"/>
                    <a:gd name="connsiteX2" fmla="*/ 134497 w 134496"/>
                    <a:gd name="connsiteY2" fmla="*/ 19214 h 44832"/>
                    <a:gd name="connsiteX3" fmla="*/ 12809 w 134496"/>
                    <a:gd name="connsiteY3" fmla="*/ 0 h 44832"/>
                    <a:gd name="connsiteX4" fmla="*/ 0 w 134496"/>
                    <a:gd name="connsiteY4" fmla="*/ 32023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496" h="44832">
                      <a:moveTo>
                        <a:pt x="0" y="32023"/>
                      </a:moveTo>
                      <a:cubicBezTo>
                        <a:pt x="0" y="32023"/>
                        <a:pt x="134497" y="44832"/>
                        <a:pt x="134497" y="44832"/>
                      </a:cubicBezTo>
                      <a:lnTo>
                        <a:pt x="134497" y="19214"/>
                      </a:lnTo>
                      <a:lnTo>
                        <a:pt x="12809" y="0"/>
                      </a:lnTo>
                      <a:lnTo>
                        <a:pt x="0" y="32023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2" name="Freeform: Shape 501">
                  <a:extLst>
                    <a:ext uri="{FF2B5EF4-FFF2-40B4-BE49-F238E27FC236}">
                      <a16:creationId xmlns:a16="http://schemas.microsoft.com/office/drawing/2014/main" id="{0F5EAB64-2F5C-471B-94A1-22E8BF278357}"/>
                    </a:ext>
                  </a:extLst>
                </p:cNvPr>
                <p:cNvSpPr/>
                <p:nvPr/>
              </p:nvSpPr>
              <p:spPr>
                <a:xfrm>
                  <a:off x="1947922" y="4228325"/>
                  <a:ext cx="147305" cy="57641"/>
                </a:xfrm>
                <a:custGeom>
                  <a:avLst/>
                  <a:gdLst>
                    <a:gd name="connsiteX0" fmla="*/ 140901 w 147305"/>
                    <a:gd name="connsiteY0" fmla="*/ 57641 h 57641"/>
                    <a:gd name="connsiteX1" fmla="*/ 140901 w 147305"/>
                    <a:gd name="connsiteY1" fmla="*/ 57641 h 57641"/>
                    <a:gd name="connsiteX2" fmla="*/ 6405 w 147305"/>
                    <a:gd name="connsiteY2" fmla="*/ 44832 h 57641"/>
                    <a:gd name="connsiteX3" fmla="*/ 0 w 147305"/>
                    <a:gd name="connsiteY3" fmla="*/ 44832 h 57641"/>
                    <a:gd name="connsiteX4" fmla="*/ 0 w 147305"/>
                    <a:gd name="connsiteY4" fmla="*/ 38428 h 57641"/>
                    <a:gd name="connsiteX5" fmla="*/ 12809 w 147305"/>
                    <a:gd name="connsiteY5" fmla="*/ 6405 h 57641"/>
                    <a:gd name="connsiteX6" fmla="*/ 19214 w 147305"/>
                    <a:gd name="connsiteY6" fmla="*/ 0 h 57641"/>
                    <a:gd name="connsiteX7" fmla="*/ 140901 w 147305"/>
                    <a:gd name="connsiteY7" fmla="*/ 19214 h 57641"/>
                    <a:gd name="connsiteX8" fmla="*/ 147306 w 147305"/>
                    <a:gd name="connsiteY8" fmla="*/ 25618 h 57641"/>
                    <a:gd name="connsiteX9" fmla="*/ 147306 w 147305"/>
                    <a:gd name="connsiteY9" fmla="*/ 51237 h 57641"/>
                    <a:gd name="connsiteX10" fmla="*/ 140901 w 147305"/>
                    <a:gd name="connsiteY10" fmla="*/ 57641 h 57641"/>
                    <a:gd name="connsiteX11" fmla="*/ 140901 w 147305"/>
                    <a:gd name="connsiteY11" fmla="*/ 57641 h 57641"/>
                    <a:gd name="connsiteX12" fmla="*/ 19214 w 147305"/>
                    <a:gd name="connsiteY12" fmla="*/ 25618 h 57641"/>
                    <a:gd name="connsiteX13" fmla="*/ 140901 w 147305"/>
                    <a:gd name="connsiteY13" fmla="*/ 38428 h 57641"/>
                    <a:gd name="connsiteX14" fmla="*/ 140901 w 147305"/>
                    <a:gd name="connsiteY14" fmla="*/ 25618 h 57641"/>
                    <a:gd name="connsiteX15" fmla="*/ 25618 w 147305"/>
                    <a:gd name="connsiteY15" fmla="*/ 6405 h 57641"/>
                    <a:gd name="connsiteX16" fmla="*/ 19214 w 147305"/>
                    <a:gd name="connsiteY16" fmla="*/ 25618 h 5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305" h="57641">
                      <a:moveTo>
                        <a:pt x="140901" y="57641"/>
                      </a:moveTo>
                      <a:lnTo>
                        <a:pt x="140901" y="57641"/>
                      </a:lnTo>
                      <a:cubicBezTo>
                        <a:pt x="89664" y="51237"/>
                        <a:pt x="12809" y="44832"/>
                        <a:pt x="6405" y="44832"/>
                      </a:cubicBezTo>
                      <a:cubicBezTo>
                        <a:pt x="6405" y="44832"/>
                        <a:pt x="0" y="44832"/>
                        <a:pt x="0" y="44832"/>
                      </a:cubicBezTo>
                      <a:cubicBezTo>
                        <a:pt x="0" y="44832"/>
                        <a:pt x="0" y="38428"/>
                        <a:pt x="0" y="38428"/>
                      </a:cubicBezTo>
                      <a:lnTo>
                        <a:pt x="12809" y="6405"/>
                      </a:lnTo>
                      <a:cubicBezTo>
                        <a:pt x="12809" y="6405"/>
                        <a:pt x="19214" y="0"/>
                        <a:pt x="19214" y="0"/>
                      </a:cubicBezTo>
                      <a:lnTo>
                        <a:pt x="140901" y="19214"/>
                      </a:lnTo>
                      <a:cubicBezTo>
                        <a:pt x="147306" y="19214"/>
                        <a:pt x="147306" y="25618"/>
                        <a:pt x="147306" y="25618"/>
                      </a:cubicBezTo>
                      <a:lnTo>
                        <a:pt x="147306" y="51237"/>
                      </a:lnTo>
                      <a:cubicBezTo>
                        <a:pt x="147306" y="51237"/>
                        <a:pt x="147306" y="51237"/>
                        <a:pt x="140901" y="57641"/>
                      </a:cubicBezTo>
                      <a:cubicBezTo>
                        <a:pt x="147306" y="57641"/>
                        <a:pt x="140901" y="57641"/>
                        <a:pt x="140901" y="57641"/>
                      </a:cubicBezTo>
                      <a:close/>
                      <a:moveTo>
                        <a:pt x="19214" y="25618"/>
                      </a:moveTo>
                      <a:cubicBezTo>
                        <a:pt x="38428" y="25618"/>
                        <a:pt x="89664" y="32023"/>
                        <a:pt x="140901" y="38428"/>
                      </a:cubicBezTo>
                      <a:lnTo>
                        <a:pt x="140901" y="25618"/>
                      </a:lnTo>
                      <a:lnTo>
                        <a:pt x="25618" y="6405"/>
                      </a:lnTo>
                      <a:lnTo>
                        <a:pt x="19214" y="25618"/>
                      </a:ln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03" name="Graphic 317">
                <a:extLst>
                  <a:ext uri="{FF2B5EF4-FFF2-40B4-BE49-F238E27FC236}">
                    <a16:creationId xmlns:a16="http://schemas.microsoft.com/office/drawing/2014/main" id="{655AA901-2962-4C60-89B1-B329146F31F6}"/>
                  </a:ext>
                </a:extLst>
              </p:cNvPr>
              <p:cNvGrpSpPr/>
              <p:nvPr/>
            </p:nvGrpSpPr>
            <p:grpSpPr>
              <a:xfrm>
                <a:off x="1941518" y="4471700"/>
                <a:ext cx="147306" cy="57641"/>
                <a:chOff x="1941518" y="4471700"/>
                <a:chExt cx="147306" cy="57641"/>
              </a:xfrm>
            </p:grpSpPr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A0222703-3C7E-4121-812F-356E1AE72AC1}"/>
                    </a:ext>
                  </a:extLst>
                </p:cNvPr>
                <p:cNvSpPr/>
                <p:nvPr/>
              </p:nvSpPr>
              <p:spPr>
                <a:xfrm>
                  <a:off x="1947922" y="4471700"/>
                  <a:ext cx="134496" cy="44832"/>
                </a:xfrm>
                <a:custGeom>
                  <a:avLst/>
                  <a:gdLst>
                    <a:gd name="connsiteX0" fmla="*/ 0 w 134496"/>
                    <a:gd name="connsiteY0" fmla="*/ 32023 h 44832"/>
                    <a:gd name="connsiteX1" fmla="*/ 134497 w 134496"/>
                    <a:gd name="connsiteY1" fmla="*/ 44832 h 44832"/>
                    <a:gd name="connsiteX2" fmla="*/ 134497 w 134496"/>
                    <a:gd name="connsiteY2" fmla="*/ 19214 h 44832"/>
                    <a:gd name="connsiteX3" fmla="*/ 12809 w 134496"/>
                    <a:gd name="connsiteY3" fmla="*/ 0 h 44832"/>
                    <a:gd name="connsiteX4" fmla="*/ 0 w 134496"/>
                    <a:gd name="connsiteY4" fmla="*/ 32023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496" h="44832">
                      <a:moveTo>
                        <a:pt x="0" y="32023"/>
                      </a:moveTo>
                      <a:cubicBezTo>
                        <a:pt x="0" y="32023"/>
                        <a:pt x="134497" y="44832"/>
                        <a:pt x="134497" y="44832"/>
                      </a:cubicBezTo>
                      <a:lnTo>
                        <a:pt x="134497" y="19214"/>
                      </a:lnTo>
                      <a:lnTo>
                        <a:pt x="12809" y="0"/>
                      </a:lnTo>
                      <a:lnTo>
                        <a:pt x="0" y="32023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44DF21C9-974B-4C3B-A2C7-7FE3D541B89B}"/>
                    </a:ext>
                  </a:extLst>
                </p:cNvPr>
                <p:cNvSpPr/>
                <p:nvPr/>
              </p:nvSpPr>
              <p:spPr>
                <a:xfrm>
                  <a:off x="1941518" y="4471700"/>
                  <a:ext cx="147306" cy="57641"/>
                </a:xfrm>
                <a:custGeom>
                  <a:avLst/>
                  <a:gdLst>
                    <a:gd name="connsiteX0" fmla="*/ 140901 w 147306"/>
                    <a:gd name="connsiteY0" fmla="*/ 57641 h 57641"/>
                    <a:gd name="connsiteX1" fmla="*/ 140901 w 147306"/>
                    <a:gd name="connsiteY1" fmla="*/ 57641 h 57641"/>
                    <a:gd name="connsiteX2" fmla="*/ 6405 w 147306"/>
                    <a:gd name="connsiteY2" fmla="*/ 44832 h 57641"/>
                    <a:gd name="connsiteX3" fmla="*/ 0 w 147306"/>
                    <a:gd name="connsiteY3" fmla="*/ 44832 h 57641"/>
                    <a:gd name="connsiteX4" fmla="*/ 0 w 147306"/>
                    <a:gd name="connsiteY4" fmla="*/ 38428 h 57641"/>
                    <a:gd name="connsiteX5" fmla="*/ 12809 w 147306"/>
                    <a:gd name="connsiteY5" fmla="*/ 6405 h 57641"/>
                    <a:gd name="connsiteX6" fmla="*/ 19214 w 147306"/>
                    <a:gd name="connsiteY6" fmla="*/ 0 h 57641"/>
                    <a:gd name="connsiteX7" fmla="*/ 140901 w 147306"/>
                    <a:gd name="connsiteY7" fmla="*/ 19214 h 57641"/>
                    <a:gd name="connsiteX8" fmla="*/ 147306 w 147306"/>
                    <a:gd name="connsiteY8" fmla="*/ 25618 h 57641"/>
                    <a:gd name="connsiteX9" fmla="*/ 147306 w 147306"/>
                    <a:gd name="connsiteY9" fmla="*/ 51237 h 57641"/>
                    <a:gd name="connsiteX10" fmla="*/ 140901 w 147306"/>
                    <a:gd name="connsiteY10" fmla="*/ 57641 h 57641"/>
                    <a:gd name="connsiteX11" fmla="*/ 140901 w 147306"/>
                    <a:gd name="connsiteY11" fmla="*/ 57641 h 57641"/>
                    <a:gd name="connsiteX12" fmla="*/ 12809 w 147306"/>
                    <a:gd name="connsiteY12" fmla="*/ 32023 h 57641"/>
                    <a:gd name="connsiteX13" fmla="*/ 128092 w 147306"/>
                    <a:gd name="connsiteY13" fmla="*/ 44832 h 57641"/>
                    <a:gd name="connsiteX14" fmla="*/ 128092 w 147306"/>
                    <a:gd name="connsiteY14" fmla="*/ 32023 h 57641"/>
                    <a:gd name="connsiteX15" fmla="*/ 12809 w 147306"/>
                    <a:gd name="connsiteY15" fmla="*/ 12809 h 57641"/>
                    <a:gd name="connsiteX16" fmla="*/ 12809 w 147306"/>
                    <a:gd name="connsiteY16" fmla="*/ 32023 h 57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306" h="57641">
                      <a:moveTo>
                        <a:pt x="140901" y="57641"/>
                      </a:moveTo>
                      <a:lnTo>
                        <a:pt x="140901" y="57641"/>
                      </a:lnTo>
                      <a:cubicBezTo>
                        <a:pt x="89664" y="51237"/>
                        <a:pt x="12809" y="44832"/>
                        <a:pt x="6405" y="44832"/>
                      </a:cubicBezTo>
                      <a:cubicBezTo>
                        <a:pt x="6405" y="44832"/>
                        <a:pt x="0" y="44832"/>
                        <a:pt x="0" y="44832"/>
                      </a:cubicBezTo>
                      <a:cubicBezTo>
                        <a:pt x="0" y="44832"/>
                        <a:pt x="0" y="38428"/>
                        <a:pt x="0" y="38428"/>
                      </a:cubicBezTo>
                      <a:lnTo>
                        <a:pt x="12809" y="6405"/>
                      </a:lnTo>
                      <a:cubicBezTo>
                        <a:pt x="12809" y="6405"/>
                        <a:pt x="19214" y="0"/>
                        <a:pt x="19214" y="0"/>
                      </a:cubicBezTo>
                      <a:lnTo>
                        <a:pt x="140901" y="19214"/>
                      </a:lnTo>
                      <a:cubicBezTo>
                        <a:pt x="147306" y="19214"/>
                        <a:pt x="147306" y="25618"/>
                        <a:pt x="147306" y="25618"/>
                      </a:cubicBezTo>
                      <a:lnTo>
                        <a:pt x="147306" y="51237"/>
                      </a:lnTo>
                      <a:cubicBezTo>
                        <a:pt x="147306" y="51237"/>
                        <a:pt x="147306" y="57641"/>
                        <a:pt x="140901" y="57641"/>
                      </a:cubicBezTo>
                      <a:cubicBezTo>
                        <a:pt x="140901" y="57641"/>
                        <a:pt x="140901" y="57641"/>
                        <a:pt x="140901" y="57641"/>
                      </a:cubicBezTo>
                      <a:close/>
                      <a:moveTo>
                        <a:pt x="12809" y="32023"/>
                      </a:moveTo>
                      <a:cubicBezTo>
                        <a:pt x="32023" y="32023"/>
                        <a:pt x="83260" y="38428"/>
                        <a:pt x="128092" y="44832"/>
                      </a:cubicBezTo>
                      <a:lnTo>
                        <a:pt x="128092" y="32023"/>
                      </a:lnTo>
                      <a:lnTo>
                        <a:pt x="12809" y="12809"/>
                      </a:lnTo>
                      <a:lnTo>
                        <a:pt x="12809" y="32023"/>
                      </a:ln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13" name="Freeform: Shape 512">
              <a:extLst>
                <a:ext uri="{FF2B5EF4-FFF2-40B4-BE49-F238E27FC236}">
                  <a16:creationId xmlns:a16="http://schemas.microsoft.com/office/drawing/2014/main" id="{3D9A739B-A58D-4FB3-ABD4-D4ECCC89C9F7}"/>
                </a:ext>
              </a:extLst>
            </p:cNvPr>
            <p:cNvSpPr/>
            <p:nvPr/>
          </p:nvSpPr>
          <p:spPr>
            <a:xfrm>
              <a:off x="-4214291" y="1528526"/>
              <a:ext cx="132847" cy="180952"/>
            </a:xfrm>
            <a:custGeom>
              <a:avLst/>
              <a:gdLst>
                <a:gd name="connsiteX0" fmla="*/ 3032 w 132847"/>
                <a:gd name="connsiteY0" fmla="*/ 102474 h 180952"/>
                <a:gd name="connsiteX1" fmla="*/ 41459 w 132847"/>
                <a:gd name="connsiteY1" fmla="*/ 0 h 180952"/>
                <a:gd name="connsiteX2" fmla="*/ 111910 w 132847"/>
                <a:gd name="connsiteY2" fmla="*/ 64046 h 180952"/>
                <a:gd name="connsiteX3" fmla="*/ 124719 w 132847"/>
                <a:gd name="connsiteY3" fmla="*/ 166520 h 180952"/>
                <a:gd name="connsiteX4" fmla="*/ 3032 w 132847"/>
                <a:gd name="connsiteY4" fmla="*/ 102474 h 180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847" h="180952">
                  <a:moveTo>
                    <a:pt x="3032" y="102474"/>
                  </a:moveTo>
                  <a:cubicBezTo>
                    <a:pt x="-3373" y="70451"/>
                    <a:pt x="-3373" y="12809"/>
                    <a:pt x="41459" y="0"/>
                  </a:cubicBezTo>
                  <a:cubicBezTo>
                    <a:pt x="73482" y="0"/>
                    <a:pt x="99101" y="32023"/>
                    <a:pt x="111910" y="64046"/>
                  </a:cubicBezTo>
                  <a:cubicBezTo>
                    <a:pt x="124719" y="89665"/>
                    <a:pt x="143933" y="140902"/>
                    <a:pt x="124719" y="166520"/>
                  </a:cubicBezTo>
                  <a:cubicBezTo>
                    <a:pt x="79887" y="211353"/>
                    <a:pt x="15841" y="140902"/>
                    <a:pt x="3032" y="102474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4" name="Freeform: Shape 513">
              <a:extLst>
                <a:ext uri="{FF2B5EF4-FFF2-40B4-BE49-F238E27FC236}">
                  <a16:creationId xmlns:a16="http://schemas.microsoft.com/office/drawing/2014/main" id="{3EFE64D9-32EA-4C9B-8324-6440A59E57F9}"/>
                </a:ext>
              </a:extLst>
            </p:cNvPr>
            <p:cNvSpPr/>
            <p:nvPr/>
          </p:nvSpPr>
          <p:spPr>
            <a:xfrm>
              <a:off x="-2246769" y="1554144"/>
              <a:ext cx="129406" cy="178128"/>
            </a:xfrm>
            <a:custGeom>
              <a:avLst/>
              <a:gdLst>
                <a:gd name="connsiteX0" fmla="*/ 123412 w 129406"/>
                <a:gd name="connsiteY0" fmla="*/ 102474 h 178128"/>
                <a:gd name="connsiteX1" fmla="*/ 91389 w 129406"/>
                <a:gd name="connsiteY1" fmla="*/ 0 h 178128"/>
                <a:gd name="connsiteX2" fmla="*/ 20938 w 129406"/>
                <a:gd name="connsiteY2" fmla="*/ 57642 h 178128"/>
                <a:gd name="connsiteX3" fmla="*/ 8129 w 129406"/>
                <a:gd name="connsiteY3" fmla="*/ 160116 h 178128"/>
                <a:gd name="connsiteX4" fmla="*/ 123412 w 129406"/>
                <a:gd name="connsiteY4" fmla="*/ 102474 h 17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06" h="178128">
                  <a:moveTo>
                    <a:pt x="123412" y="102474"/>
                  </a:moveTo>
                  <a:cubicBezTo>
                    <a:pt x="136221" y="70451"/>
                    <a:pt x="129816" y="6405"/>
                    <a:pt x="91389" y="0"/>
                  </a:cubicBezTo>
                  <a:cubicBezTo>
                    <a:pt x="59365" y="0"/>
                    <a:pt x="33747" y="32023"/>
                    <a:pt x="20938" y="57642"/>
                  </a:cubicBezTo>
                  <a:cubicBezTo>
                    <a:pt x="8129" y="83260"/>
                    <a:pt x="-11085" y="134497"/>
                    <a:pt x="8129" y="160116"/>
                  </a:cubicBezTo>
                  <a:cubicBezTo>
                    <a:pt x="46556" y="211353"/>
                    <a:pt x="110602" y="140902"/>
                    <a:pt x="123412" y="102474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5" name="Freeform: Shape 514">
              <a:extLst>
                <a:ext uri="{FF2B5EF4-FFF2-40B4-BE49-F238E27FC236}">
                  <a16:creationId xmlns:a16="http://schemas.microsoft.com/office/drawing/2014/main" id="{12BBCE8E-5D95-4083-A696-9753FAE44DF9}"/>
                </a:ext>
              </a:extLst>
            </p:cNvPr>
            <p:cNvSpPr/>
            <p:nvPr/>
          </p:nvSpPr>
          <p:spPr>
            <a:xfrm>
              <a:off x="-3959878" y="1527738"/>
              <a:ext cx="271448" cy="231731"/>
            </a:xfrm>
            <a:custGeom>
              <a:avLst/>
              <a:gdLst>
                <a:gd name="connsiteX0" fmla="*/ 24017 w 271448"/>
                <a:gd name="connsiteY0" fmla="*/ 7192 h 231731"/>
                <a:gd name="connsiteX1" fmla="*/ 24017 w 271448"/>
                <a:gd name="connsiteY1" fmla="*/ 71239 h 231731"/>
                <a:gd name="connsiteX2" fmla="*/ 139300 w 271448"/>
                <a:gd name="connsiteY2" fmla="*/ 141689 h 231731"/>
                <a:gd name="connsiteX3" fmla="*/ 235369 w 271448"/>
                <a:gd name="connsiteY3" fmla="*/ 231354 h 231731"/>
                <a:gd name="connsiteX4" fmla="*/ 254583 w 271448"/>
                <a:gd name="connsiteY4" fmla="*/ 109666 h 231731"/>
                <a:gd name="connsiteX5" fmla="*/ 24017 w 271448"/>
                <a:gd name="connsiteY5" fmla="*/ 7192 h 23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448" h="231731">
                  <a:moveTo>
                    <a:pt x="24017" y="7192"/>
                  </a:moveTo>
                  <a:cubicBezTo>
                    <a:pt x="-8006" y="20002"/>
                    <a:pt x="-8006" y="45620"/>
                    <a:pt x="24017" y="71239"/>
                  </a:cubicBezTo>
                  <a:cubicBezTo>
                    <a:pt x="56040" y="96857"/>
                    <a:pt x="107277" y="109666"/>
                    <a:pt x="139300" y="141689"/>
                  </a:cubicBezTo>
                  <a:cubicBezTo>
                    <a:pt x="158514" y="160903"/>
                    <a:pt x="203346" y="237759"/>
                    <a:pt x="235369" y="231354"/>
                  </a:cubicBezTo>
                  <a:cubicBezTo>
                    <a:pt x="293011" y="224949"/>
                    <a:pt x="267392" y="135285"/>
                    <a:pt x="254583" y="109666"/>
                  </a:cubicBezTo>
                  <a:cubicBezTo>
                    <a:pt x="216156" y="26406"/>
                    <a:pt x="113682" y="-18426"/>
                    <a:pt x="24017" y="7192"/>
                  </a:cubicBezTo>
                  <a:close/>
                </a:path>
              </a:pathLst>
            </a:custGeom>
            <a:solidFill>
              <a:srgbClr val="FDD1CF">
                <a:alpha val="4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6" name="Freeform: Shape 515">
              <a:extLst>
                <a:ext uri="{FF2B5EF4-FFF2-40B4-BE49-F238E27FC236}">
                  <a16:creationId xmlns:a16="http://schemas.microsoft.com/office/drawing/2014/main" id="{CD19EAA0-1DAE-49F7-B6CB-271A1D3EFB34}"/>
                </a:ext>
              </a:extLst>
            </p:cNvPr>
            <p:cNvSpPr/>
            <p:nvPr/>
          </p:nvSpPr>
          <p:spPr>
            <a:xfrm>
              <a:off x="-2695417" y="1632559"/>
              <a:ext cx="288897" cy="210204"/>
            </a:xfrm>
            <a:custGeom>
              <a:avLst/>
              <a:gdLst>
                <a:gd name="connsiteX0" fmla="*/ 271043 w 288897"/>
                <a:gd name="connsiteY0" fmla="*/ 17655 h 210204"/>
                <a:gd name="connsiteX1" fmla="*/ 258234 w 288897"/>
                <a:gd name="connsiteY1" fmla="*/ 81701 h 210204"/>
                <a:gd name="connsiteX2" fmla="*/ 136546 w 288897"/>
                <a:gd name="connsiteY2" fmla="*/ 132938 h 210204"/>
                <a:gd name="connsiteX3" fmla="*/ 27668 w 288897"/>
                <a:gd name="connsiteY3" fmla="*/ 209793 h 210204"/>
                <a:gd name="connsiteX4" fmla="*/ 27668 w 288897"/>
                <a:gd name="connsiteY4" fmla="*/ 81701 h 210204"/>
                <a:gd name="connsiteX5" fmla="*/ 271043 w 288897"/>
                <a:gd name="connsiteY5" fmla="*/ 17655 h 210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8897" h="210204">
                  <a:moveTo>
                    <a:pt x="271043" y="17655"/>
                  </a:moveTo>
                  <a:cubicBezTo>
                    <a:pt x="296661" y="30464"/>
                    <a:pt x="296661" y="56083"/>
                    <a:pt x="258234" y="81701"/>
                  </a:cubicBezTo>
                  <a:cubicBezTo>
                    <a:pt x="219806" y="107320"/>
                    <a:pt x="174974" y="107320"/>
                    <a:pt x="136546" y="132938"/>
                  </a:cubicBezTo>
                  <a:cubicBezTo>
                    <a:pt x="110928" y="145747"/>
                    <a:pt x="59691" y="216198"/>
                    <a:pt x="27668" y="209793"/>
                  </a:cubicBezTo>
                  <a:cubicBezTo>
                    <a:pt x="-23569" y="196984"/>
                    <a:pt x="8454" y="113724"/>
                    <a:pt x="27668" y="81701"/>
                  </a:cubicBezTo>
                  <a:cubicBezTo>
                    <a:pt x="78905" y="4846"/>
                    <a:pt x="194188" y="-20773"/>
                    <a:pt x="271043" y="17655"/>
                  </a:cubicBezTo>
                  <a:close/>
                </a:path>
              </a:pathLst>
            </a:custGeom>
            <a:solidFill>
              <a:srgbClr val="FDD1CF">
                <a:alpha val="4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7" name="Freeform: Shape 516">
              <a:extLst>
                <a:ext uri="{FF2B5EF4-FFF2-40B4-BE49-F238E27FC236}">
                  <a16:creationId xmlns:a16="http://schemas.microsoft.com/office/drawing/2014/main" id="{4B7E9EC1-D39E-479A-B4E8-678F36235688}"/>
                </a:ext>
              </a:extLst>
            </p:cNvPr>
            <p:cNvSpPr/>
            <p:nvPr/>
          </p:nvSpPr>
          <p:spPr>
            <a:xfrm>
              <a:off x="-3237759" y="2258652"/>
              <a:ext cx="140901" cy="38427"/>
            </a:xfrm>
            <a:custGeom>
              <a:avLst/>
              <a:gdLst>
                <a:gd name="connsiteX0" fmla="*/ 0 w 140901"/>
                <a:gd name="connsiteY0" fmla="*/ 0 h 38427"/>
                <a:gd name="connsiteX1" fmla="*/ 19214 w 140901"/>
                <a:gd name="connsiteY1" fmla="*/ 6405 h 38427"/>
                <a:gd name="connsiteX2" fmla="*/ 38428 w 140901"/>
                <a:gd name="connsiteY2" fmla="*/ 12809 h 38427"/>
                <a:gd name="connsiteX3" fmla="*/ 64046 w 140901"/>
                <a:gd name="connsiteY3" fmla="*/ 12809 h 38427"/>
                <a:gd name="connsiteX4" fmla="*/ 89665 w 140901"/>
                <a:gd name="connsiteY4" fmla="*/ 12809 h 38427"/>
                <a:gd name="connsiteX5" fmla="*/ 102474 w 140901"/>
                <a:gd name="connsiteY5" fmla="*/ 12809 h 38427"/>
                <a:gd name="connsiteX6" fmla="*/ 115283 w 140901"/>
                <a:gd name="connsiteY6" fmla="*/ 12809 h 38427"/>
                <a:gd name="connsiteX7" fmla="*/ 134497 w 140901"/>
                <a:gd name="connsiteY7" fmla="*/ 6405 h 38427"/>
                <a:gd name="connsiteX8" fmla="*/ 140901 w 140901"/>
                <a:gd name="connsiteY8" fmla="*/ 6405 h 38427"/>
                <a:gd name="connsiteX9" fmla="*/ 134497 w 140901"/>
                <a:gd name="connsiteY9" fmla="*/ 12809 h 38427"/>
                <a:gd name="connsiteX10" fmla="*/ 121688 w 140901"/>
                <a:gd name="connsiteY10" fmla="*/ 25619 h 38427"/>
                <a:gd name="connsiteX11" fmla="*/ 96069 w 140901"/>
                <a:gd name="connsiteY11" fmla="*/ 38428 h 38427"/>
                <a:gd name="connsiteX12" fmla="*/ 83260 w 140901"/>
                <a:gd name="connsiteY12" fmla="*/ 38428 h 38427"/>
                <a:gd name="connsiteX13" fmla="*/ 70451 w 140901"/>
                <a:gd name="connsiteY13" fmla="*/ 38428 h 38427"/>
                <a:gd name="connsiteX14" fmla="*/ 44832 w 140901"/>
                <a:gd name="connsiteY14" fmla="*/ 32023 h 38427"/>
                <a:gd name="connsiteX15" fmla="*/ 32023 w 140901"/>
                <a:gd name="connsiteY15" fmla="*/ 25619 h 38427"/>
                <a:gd name="connsiteX16" fmla="*/ 19214 w 140901"/>
                <a:gd name="connsiteY16" fmla="*/ 19214 h 38427"/>
                <a:gd name="connsiteX17" fmla="*/ 0 w 140901"/>
                <a:gd name="connsiteY17" fmla="*/ 0 h 3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0901" h="38427">
                  <a:moveTo>
                    <a:pt x="0" y="0"/>
                  </a:moveTo>
                  <a:cubicBezTo>
                    <a:pt x="0" y="0"/>
                    <a:pt x="6405" y="6405"/>
                    <a:pt x="19214" y="6405"/>
                  </a:cubicBezTo>
                  <a:cubicBezTo>
                    <a:pt x="25619" y="6405"/>
                    <a:pt x="32023" y="12809"/>
                    <a:pt x="38428" y="12809"/>
                  </a:cubicBezTo>
                  <a:cubicBezTo>
                    <a:pt x="44832" y="12809"/>
                    <a:pt x="57642" y="12809"/>
                    <a:pt x="64046" y="12809"/>
                  </a:cubicBezTo>
                  <a:cubicBezTo>
                    <a:pt x="70451" y="12809"/>
                    <a:pt x="83260" y="12809"/>
                    <a:pt x="89665" y="12809"/>
                  </a:cubicBezTo>
                  <a:cubicBezTo>
                    <a:pt x="96069" y="12809"/>
                    <a:pt x="96069" y="12809"/>
                    <a:pt x="102474" y="12809"/>
                  </a:cubicBezTo>
                  <a:cubicBezTo>
                    <a:pt x="108878" y="12809"/>
                    <a:pt x="108878" y="12809"/>
                    <a:pt x="115283" y="12809"/>
                  </a:cubicBezTo>
                  <a:cubicBezTo>
                    <a:pt x="121688" y="12809"/>
                    <a:pt x="128092" y="6405"/>
                    <a:pt x="134497" y="6405"/>
                  </a:cubicBezTo>
                  <a:cubicBezTo>
                    <a:pt x="140901" y="6405"/>
                    <a:pt x="140901" y="6405"/>
                    <a:pt x="140901" y="6405"/>
                  </a:cubicBezTo>
                  <a:cubicBezTo>
                    <a:pt x="140901" y="6405"/>
                    <a:pt x="140901" y="6405"/>
                    <a:pt x="134497" y="12809"/>
                  </a:cubicBezTo>
                  <a:cubicBezTo>
                    <a:pt x="134497" y="12809"/>
                    <a:pt x="128092" y="19214"/>
                    <a:pt x="121688" y="25619"/>
                  </a:cubicBezTo>
                  <a:cubicBezTo>
                    <a:pt x="115283" y="32023"/>
                    <a:pt x="108878" y="32023"/>
                    <a:pt x="96069" y="38428"/>
                  </a:cubicBezTo>
                  <a:cubicBezTo>
                    <a:pt x="89665" y="38428"/>
                    <a:pt x="89665" y="38428"/>
                    <a:pt x="83260" y="38428"/>
                  </a:cubicBezTo>
                  <a:cubicBezTo>
                    <a:pt x="76855" y="38428"/>
                    <a:pt x="70451" y="38428"/>
                    <a:pt x="70451" y="38428"/>
                  </a:cubicBezTo>
                  <a:cubicBezTo>
                    <a:pt x="57642" y="38428"/>
                    <a:pt x="51237" y="38428"/>
                    <a:pt x="44832" y="32023"/>
                  </a:cubicBezTo>
                  <a:cubicBezTo>
                    <a:pt x="38428" y="32023"/>
                    <a:pt x="38428" y="25619"/>
                    <a:pt x="32023" y="25619"/>
                  </a:cubicBezTo>
                  <a:cubicBezTo>
                    <a:pt x="25619" y="25619"/>
                    <a:pt x="25619" y="19214"/>
                    <a:pt x="19214" y="19214"/>
                  </a:cubicBezTo>
                  <a:cubicBezTo>
                    <a:pt x="6405" y="1280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A7F6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8" name="Freeform: Shape 517">
              <a:extLst>
                <a:ext uri="{FF2B5EF4-FFF2-40B4-BE49-F238E27FC236}">
                  <a16:creationId xmlns:a16="http://schemas.microsoft.com/office/drawing/2014/main" id="{E2D13A26-01BF-406F-9E85-7DC03DCC6828}"/>
                </a:ext>
              </a:extLst>
            </p:cNvPr>
            <p:cNvSpPr/>
            <p:nvPr/>
          </p:nvSpPr>
          <p:spPr>
            <a:xfrm>
              <a:off x="-3257498" y="2209455"/>
              <a:ext cx="202726" cy="63188"/>
            </a:xfrm>
            <a:custGeom>
              <a:avLst/>
              <a:gdLst>
                <a:gd name="connsiteX0" fmla="*/ 6930 w 202726"/>
                <a:gd name="connsiteY0" fmla="*/ 10769 h 63188"/>
                <a:gd name="connsiteX1" fmla="*/ 167045 w 202726"/>
                <a:gd name="connsiteY1" fmla="*/ 4365 h 63188"/>
                <a:gd name="connsiteX2" fmla="*/ 83785 w 202726"/>
                <a:gd name="connsiteY2" fmla="*/ 62006 h 63188"/>
                <a:gd name="connsiteX3" fmla="*/ 6930 w 202726"/>
                <a:gd name="connsiteY3" fmla="*/ 10769 h 6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726" h="63188">
                  <a:moveTo>
                    <a:pt x="6930" y="10769"/>
                  </a:moveTo>
                  <a:cubicBezTo>
                    <a:pt x="6930" y="10769"/>
                    <a:pt x="70976" y="42793"/>
                    <a:pt x="167045" y="4365"/>
                  </a:cubicBezTo>
                  <a:cubicBezTo>
                    <a:pt x="250305" y="-21254"/>
                    <a:pt x="173450" y="74816"/>
                    <a:pt x="83785" y="62006"/>
                  </a:cubicBezTo>
                  <a:cubicBezTo>
                    <a:pt x="6930" y="42793"/>
                    <a:pt x="-12284" y="-2040"/>
                    <a:pt x="6930" y="10769"/>
                  </a:cubicBezTo>
                  <a:close/>
                </a:path>
              </a:pathLst>
            </a:custGeom>
            <a:solidFill>
              <a:srgbClr val="FFDBD9">
                <a:alpha val="4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9" name="Freeform: Shape 518">
              <a:extLst>
                <a:ext uri="{FF2B5EF4-FFF2-40B4-BE49-F238E27FC236}">
                  <a16:creationId xmlns:a16="http://schemas.microsoft.com/office/drawing/2014/main" id="{884721C8-0CB6-4457-9B19-34DD76B62478}"/>
                </a:ext>
              </a:extLst>
            </p:cNvPr>
            <p:cNvSpPr/>
            <p:nvPr/>
          </p:nvSpPr>
          <p:spPr>
            <a:xfrm>
              <a:off x="-4060255" y="804804"/>
              <a:ext cx="1821614" cy="1564544"/>
            </a:xfrm>
            <a:custGeom>
              <a:avLst/>
              <a:gdLst>
                <a:gd name="connsiteX0" fmla="*/ 1821615 w 1821614"/>
                <a:gd name="connsiteY0" fmla="*/ 384277 h 1564544"/>
                <a:gd name="connsiteX1" fmla="*/ 1597454 w 1821614"/>
                <a:gd name="connsiteY1" fmla="*/ 320231 h 1564544"/>
                <a:gd name="connsiteX2" fmla="*/ 1546216 w 1821614"/>
                <a:gd name="connsiteY2" fmla="*/ 64046 h 1564544"/>
                <a:gd name="connsiteX3" fmla="*/ 1520598 w 1821614"/>
                <a:gd name="connsiteY3" fmla="*/ 313826 h 1564544"/>
                <a:gd name="connsiteX4" fmla="*/ 1219582 w 1821614"/>
                <a:gd name="connsiteY4" fmla="*/ 262589 h 1564544"/>
                <a:gd name="connsiteX5" fmla="*/ 1181154 w 1821614"/>
                <a:gd name="connsiteY5" fmla="*/ 32023 h 1564544"/>
                <a:gd name="connsiteX6" fmla="*/ 1142726 w 1821614"/>
                <a:gd name="connsiteY6" fmla="*/ 268994 h 1564544"/>
                <a:gd name="connsiteX7" fmla="*/ 796877 w 1821614"/>
                <a:gd name="connsiteY7" fmla="*/ 262589 h 1564544"/>
                <a:gd name="connsiteX8" fmla="*/ 867328 w 1821614"/>
                <a:gd name="connsiteY8" fmla="*/ 0 h 1564544"/>
                <a:gd name="connsiteX9" fmla="*/ 707213 w 1821614"/>
                <a:gd name="connsiteY9" fmla="*/ 281803 h 1564544"/>
                <a:gd name="connsiteX10" fmla="*/ 540693 w 1821614"/>
                <a:gd name="connsiteY10" fmla="*/ 294613 h 1564544"/>
                <a:gd name="connsiteX11" fmla="*/ 591930 w 1821614"/>
                <a:gd name="connsiteY11" fmla="*/ 76855 h 1564544"/>
                <a:gd name="connsiteX12" fmla="*/ 476647 w 1821614"/>
                <a:gd name="connsiteY12" fmla="*/ 288208 h 1564544"/>
                <a:gd name="connsiteX13" fmla="*/ 182035 w 1821614"/>
                <a:gd name="connsiteY13" fmla="*/ 371468 h 1564544"/>
                <a:gd name="connsiteX14" fmla="*/ 239677 w 1821614"/>
                <a:gd name="connsiteY14" fmla="*/ 160116 h 1564544"/>
                <a:gd name="connsiteX15" fmla="*/ 9111 w 1821614"/>
                <a:gd name="connsiteY15" fmla="*/ 941479 h 1564544"/>
                <a:gd name="connsiteX16" fmla="*/ 124394 w 1821614"/>
                <a:gd name="connsiteY16" fmla="*/ 1236092 h 1564544"/>
                <a:gd name="connsiteX17" fmla="*/ 1283628 w 1821614"/>
                <a:gd name="connsiteY17" fmla="*/ 1479467 h 1564544"/>
                <a:gd name="connsiteX18" fmla="*/ 1763973 w 1821614"/>
                <a:gd name="connsiteY18" fmla="*/ 826196 h 1564544"/>
                <a:gd name="connsiteX19" fmla="*/ 1821615 w 1821614"/>
                <a:gd name="connsiteY19" fmla="*/ 384277 h 1564544"/>
                <a:gd name="connsiteX20" fmla="*/ 854519 w 1821614"/>
                <a:gd name="connsiteY20" fmla="*/ 1524300 h 1564544"/>
                <a:gd name="connsiteX21" fmla="*/ 598335 w 1821614"/>
                <a:gd name="connsiteY21" fmla="*/ 1485872 h 1564544"/>
                <a:gd name="connsiteX22" fmla="*/ 271700 w 1821614"/>
                <a:gd name="connsiteY22" fmla="*/ 1293733 h 1564544"/>
                <a:gd name="connsiteX23" fmla="*/ 150012 w 1821614"/>
                <a:gd name="connsiteY23" fmla="*/ 1146427 h 1564544"/>
                <a:gd name="connsiteX24" fmla="*/ 130798 w 1821614"/>
                <a:gd name="connsiteY24" fmla="*/ 467537 h 1564544"/>
                <a:gd name="connsiteX25" fmla="*/ 495861 w 1821614"/>
                <a:gd name="connsiteY25" fmla="*/ 339445 h 1564544"/>
                <a:gd name="connsiteX26" fmla="*/ 515075 w 1821614"/>
                <a:gd name="connsiteY26" fmla="*/ 294613 h 1564544"/>
                <a:gd name="connsiteX27" fmla="*/ 521479 w 1821614"/>
                <a:gd name="connsiteY27" fmla="*/ 345849 h 1564544"/>
                <a:gd name="connsiteX28" fmla="*/ 739236 w 1821614"/>
                <a:gd name="connsiteY28" fmla="*/ 320231 h 1564544"/>
                <a:gd name="connsiteX29" fmla="*/ 758450 w 1821614"/>
                <a:gd name="connsiteY29" fmla="*/ 230566 h 1564544"/>
                <a:gd name="connsiteX30" fmla="*/ 784068 w 1821614"/>
                <a:gd name="connsiteY30" fmla="*/ 313826 h 1564544"/>
                <a:gd name="connsiteX31" fmla="*/ 1149131 w 1821614"/>
                <a:gd name="connsiteY31" fmla="*/ 320231 h 1564544"/>
                <a:gd name="connsiteX32" fmla="*/ 1174749 w 1821614"/>
                <a:gd name="connsiteY32" fmla="*/ 256185 h 1564544"/>
                <a:gd name="connsiteX33" fmla="*/ 1193963 w 1821614"/>
                <a:gd name="connsiteY33" fmla="*/ 313826 h 1564544"/>
                <a:gd name="connsiteX34" fmla="*/ 1520598 w 1821614"/>
                <a:gd name="connsiteY34" fmla="*/ 352254 h 1564544"/>
                <a:gd name="connsiteX35" fmla="*/ 1565431 w 1821614"/>
                <a:gd name="connsiteY35" fmla="*/ 262589 h 1564544"/>
                <a:gd name="connsiteX36" fmla="*/ 1565431 w 1821614"/>
                <a:gd name="connsiteY36" fmla="*/ 358659 h 1564544"/>
                <a:gd name="connsiteX37" fmla="*/ 1757569 w 1821614"/>
                <a:gd name="connsiteY37" fmla="*/ 416300 h 1564544"/>
                <a:gd name="connsiteX38" fmla="*/ 1731950 w 1821614"/>
                <a:gd name="connsiteY38" fmla="*/ 755745 h 1564544"/>
                <a:gd name="connsiteX39" fmla="*/ 1475766 w 1821614"/>
                <a:gd name="connsiteY39" fmla="*/ 1338566 h 1564544"/>
                <a:gd name="connsiteX40" fmla="*/ 989016 w 1821614"/>
                <a:gd name="connsiteY40" fmla="*/ 1511490 h 1564544"/>
                <a:gd name="connsiteX41" fmla="*/ 854519 w 1821614"/>
                <a:gd name="connsiteY41" fmla="*/ 1524300 h 1564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821614" h="1564544">
                  <a:moveTo>
                    <a:pt x="1821615" y="384277"/>
                  </a:moveTo>
                  <a:lnTo>
                    <a:pt x="1597454" y="320231"/>
                  </a:lnTo>
                  <a:cubicBezTo>
                    <a:pt x="1597454" y="320231"/>
                    <a:pt x="1603858" y="230566"/>
                    <a:pt x="1546216" y="64046"/>
                  </a:cubicBezTo>
                  <a:cubicBezTo>
                    <a:pt x="1578240" y="204948"/>
                    <a:pt x="1520598" y="313826"/>
                    <a:pt x="1520598" y="313826"/>
                  </a:cubicBezTo>
                  <a:lnTo>
                    <a:pt x="1219582" y="262589"/>
                  </a:lnTo>
                  <a:cubicBezTo>
                    <a:pt x="1219582" y="262589"/>
                    <a:pt x="1213177" y="198543"/>
                    <a:pt x="1181154" y="32023"/>
                  </a:cubicBezTo>
                  <a:cubicBezTo>
                    <a:pt x="1187559" y="153711"/>
                    <a:pt x="1142726" y="268994"/>
                    <a:pt x="1142726" y="268994"/>
                  </a:cubicBezTo>
                  <a:cubicBezTo>
                    <a:pt x="1142726" y="268994"/>
                    <a:pt x="937779" y="301017"/>
                    <a:pt x="796877" y="262589"/>
                  </a:cubicBezTo>
                  <a:cubicBezTo>
                    <a:pt x="777664" y="140902"/>
                    <a:pt x="867328" y="0"/>
                    <a:pt x="867328" y="0"/>
                  </a:cubicBezTo>
                  <a:cubicBezTo>
                    <a:pt x="867328" y="0"/>
                    <a:pt x="745641" y="115283"/>
                    <a:pt x="707213" y="281803"/>
                  </a:cubicBezTo>
                  <a:cubicBezTo>
                    <a:pt x="636762" y="256185"/>
                    <a:pt x="540693" y="294613"/>
                    <a:pt x="540693" y="294613"/>
                  </a:cubicBezTo>
                  <a:cubicBezTo>
                    <a:pt x="540693" y="294613"/>
                    <a:pt x="540693" y="179329"/>
                    <a:pt x="591930" y="76855"/>
                  </a:cubicBezTo>
                  <a:cubicBezTo>
                    <a:pt x="502265" y="140902"/>
                    <a:pt x="476647" y="288208"/>
                    <a:pt x="476647" y="288208"/>
                  </a:cubicBezTo>
                  <a:cubicBezTo>
                    <a:pt x="476647" y="288208"/>
                    <a:pt x="310127" y="294613"/>
                    <a:pt x="182035" y="371468"/>
                  </a:cubicBezTo>
                  <a:cubicBezTo>
                    <a:pt x="169226" y="262589"/>
                    <a:pt x="239677" y="160116"/>
                    <a:pt x="239677" y="160116"/>
                  </a:cubicBezTo>
                  <a:cubicBezTo>
                    <a:pt x="239677" y="160116"/>
                    <a:pt x="-54935" y="486751"/>
                    <a:pt x="9111" y="941479"/>
                  </a:cubicBezTo>
                  <a:cubicBezTo>
                    <a:pt x="21920" y="1037548"/>
                    <a:pt x="60348" y="1159236"/>
                    <a:pt x="124394" y="1236092"/>
                  </a:cubicBezTo>
                  <a:cubicBezTo>
                    <a:pt x="425410" y="1581941"/>
                    <a:pt x="848114" y="1639583"/>
                    <a:pt x="1283628" y="1479467"/>
                  </a:cubicBezTo>
                  <a:cubicBezTo>
                    <a:pt x="1616667" y="1357779"/>
                    <a:pt x="1789592" y="1242496"/>
                    <a:pt x="1763973" y="826196"/>
                  </a:cubicBezTo>
                  <a:cubicBezTo>
                    <a:pt x="1751164" y="544393"/>
                    <a:pt x="1821615" y="384277"/>
                    <a:pt x="1821615" y="384277"/>
                  </a:cubicBezTo>
                  <a:close/>
                  <a:moveTo>
                    <a:pt x="854519" y="1524300"/>
                  </a:moveTo>
                  <a:cubicBezTo>
                    <a:pt x="771259" y="1524300"/>
                    <a:pt x="687999" y="1517895"/>
                    <a:pt x="598335" y="1485872"/>
                  </a:cubicBezTo>
                  <a:cubicBezTo>
                    <a:pt x="483052" y="1441039"/>
                    <a:pt x="361364" y="1383398"/>
                    <a:pt x="271700" y="1293733"/>
                  </a:cubicBezTo>
                  <a:cubicBezTo>
                    <a:pt x="226867" y="1248901"/>
                    <a:pt x="182035" y="1197664"/>
                    <a:pt x="150012" y="1146427"/>
                  </a:cubicBezTo>
                  <a:cubicBezTo>
                    <a:pt x="-48531" y="794173"/>
                    <a:pt x="130798" y="467537"/>
                    <a:pt x="130798" y="467537"/>
                  </a:cubicBezTo>
                  <a:cubicBezTo>
                    <a:pt x="220463" y="365063"/>
                    <a:pt x="495861" y="339445"/>
                    <a:pt x="495861" y="339445"/>
                  </a:cubicBezTo>
                  <a:lnTo>
                    <a:pt x="515075" y="294613"/>
                  </a:lnTo>
                  <a:cubicBezTo>
                    <a:pt x="515075" y="294613"/>
                    <a:pt x="515075" y="313826"/>
                    <a:pt x="521479" y="345849"/>
                  </a:cubicBezTo>
                  <a:cubicBezTo>
                    <a:pt x="623953" y="301017"/>
                    <a:pt x="739236" y="320231"/>
                    <a:pt x="739236" y="320231"/>
                  </a:cubicBezTo>
                  <a:lnTo>
                    <a:pt x="758450" y="230566"/>
                  </a:lnTo>
                  <a:cubicBezTo>
                    <a:pt x="758450" y="230566"/>
                    <a:pt x="758450" y="268994"/>
                    <a:pt x="784068" y="313826"/>
                  </a:cubicBezTo>
                  <a:cubicBezTo>
                    <a:pt x="956993" y="345849"/>
                    <a:pt x="1149131" y="320231"/>
                    <a:pt x="1149131" y="320231"/>
                  </a:cubicBezTo>
                  <a:lnTo>
                    <a:pt x="1174749" y="256185"/>
                  </a:lnTo>
                  <a:lnTo>
                    <a:pt x="1193963" y="313826"/>
                  </a:lnTo>
                  <a:cubicBezTo>
                    <a:pt x="1193963" y="313826"/>
                    <a:pt x="1258009" y="326636"/>
                    <a:pt x="1520598" y="352254"/>
                  </a:cubicBezTo>
                  <a:cubicBezTo>
                    <a:pt x="1565431" y="320231"/>
                    <a:pt x="1565431" y="262589"/>
                    <a:pt x="1565431" y="262589"/>
                  </a:cubicBezTo>
                  <a:lnTo>
                    <a:pt x="1565431" y="358659"/>
                  </a:lnTo>
                  <a:lnTo>
                    <a:pt x="1757569" y="416300"/>
                  </a:lnTo>
                  <a:cubicBezTo>
                    <a:pt x="1757569" y="416300"/>
                    <a:pt x="1719141" y="550797"/>
                    <a:pt x="1731950" y="755745"/>
                  </a:cubicBezTo>
                  <a:cubicBezTo>
                    <a:pt x="1751164" y="960693"/>
                    <a:pt x="1706332" y="1197664"/>
                    <a:pt x="1475766" y="1338566"/>
                  </a:cubicBezTo>
                  <a:cubicBezTo>
                    <a:pt x="1328460" y="1434635"/>
                    <a:pt x="1155536" y="1485872"/>
                    <a:pt x="989016" y="1511490"/>
                  </a:cubicBezTo>
                  <a:cubicBezTo>
                    <a:pt x="944184" y="1517895"/>
                    <a:pt x="899351" y="1524300"/>
                    <a:pt x="854519" y="1524300"/>
                  </a:cubicBezTo>
                  <a:close/>
                </a:path>
              </a:pathLst>
            </a:custGeom>
            <a:solidFill>
              <a:srgbClr val="F4CAAB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0" name="Freeform: Shape 519">
              <a:extLst>
                <a:ext uri="{FF2B5EF4-FFF2-40B4-BE49-F238E27FC236}">
                  <a16:creationId xmlns:a16="http://schemas.microsoft.com/office/drawing/2014/main" id="{A83563D0-B353-4DFD-96DE-D3F89E1D89B5}"/>
                </a:ext>
              </a:extLst>
            </p:cNvPr>
            <p:cNvSpPr/>
            <p:nvPr/>
          </p:nvSpPr>
          <p:spPr>
            <a:xfrm>
              <a:off x="-3692486" y="1171447"/>
              <a:ext cx="230565" cy="100894"/>
            </a:xfrm>
            <a:custGeom>
              <a:avLst/>
              <a:gdLst>
                <a:gd name="connsiteX0" fmla="*/ 0 w 230565"/>
                <a:gd name="connsiteY0" fmla="*/ 17634 h 100894"/>
                <a:gd name="connsiteX1" fmla="*/ 230566 w 230565"/>
                <a:gd name="connsiteY1" fmla="*/ 100894 h 100894"/>
                <a:gd name="connsiteX2" fmla="*/ 0 w 230565"/>
                <a:gd name="connsiteY2" fmla="*/ 17634 h 100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565" h="100894">
                  <a:moveTo>
                    <a:pt x="0" y="17634"/>
                  </a:moveTo>
                  <a:cubicBezTo>
                    <a:pt x="0" y="17634"/>
                    <a:pt x="115283" y="-20794"/>
                    <a:pt x="230566" y="100894"/>
                  </a:cubicBezTo>
                  <a:cubicBezTo>
                    <a:pt x="204947" y="36848"/>
                    <a:pt x="83260" y="-33603"/>
                    <a:pt x="0" y="17634"/>
                  </a:cubicBezTo>
                  <a:close/>
                </a:path>
              </a:pathLst>
            </a:custGeom>
            <a:solidFill>
              <a:srgbClr val="443A3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1" name="Freeform: Shape 520">
              <a:extLst>
                <a:ext uri="{FF2B5EF4-FFF2-40B4-BE49-F238E27FC236}">
                  <a16:creationId xmlns:a16="http://schemas.microsoft.com/office/drawing/2014/main" id="{47BA558C-F542-46AF-A52D-59D5E55C76A8}"/>
                </a:ext>
              </a:extLst>
            </p:cNvPr>
            <p:cNvSpPr/>
            <p:nvPr/>
          </p:nvSpPr>
          <p:spPr>
            <a:xfrm>
              <a:off x="-2847078" y="1202557"/>
              <a:ext cx="243375" cy="69783"/>
            </a:xfrm>
            <a:custGeom>
              <a:avLst/>
              <a:gdLst>
                <a:gd name="connsiteX0" fmla="*/ 243375 w 243375"/>
                <a:gd name="connsiteY0" fmla="*/ 31356 h 69783"/>
                <a:gd name="connsiteX1" fmla="*/ 0 w 243375"/>
                <a:gd name="connsiteY1" fmla="*/ 69784 h 69783"/>
                <a:gd name="connsiteX2" fmla="*/ 243375 w 243375"/>
                <a:gd name="connsiteY2" fmla="*/ 31356 h 69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3375" h="69783">
                  <a:moveTo>
                    <a:pt x="243375" y="31356"/>
                  </a:moveTo>
                  <a:cubicBezTo>
                    <a:pt x="243375" y="31356"/>
                    <a:pt x="140901" y="-26285"/>
                    <a:pt x="0" y="69784"/>
                  </a:cubicBezTo>
                  <a:cubicBezTo>
                    <a:pt x="44832" y="12142"/>
                    <a:pt x="172924" y="-32690"/>
                    <a:pt x="243375" y="31356"/>
                  </a:cubicBezTo>
                  <a:close/>
                </a:path>
              </a:pathLst>
            </a:custGeom>
            <a:solidFill>
              <a:srgbClr val="443A33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2" name="Freeform: Shape 521">
              <a:extLst>
                <a:ext uri="{FF2B5EF4-FFF2-40B4-BE49-F238E27FC236}">
                  <a16:creationId xmlns:a16="http://schemas.microsoft.com/office/drawing/2014/main" id="{1727B227-7F3C-4165-ADAD-3CC023B41E17}"/>
                </a:ext>
              </a:extLst>
            </p:cNvPr>
            <p:cNvSpPr/>
            <p:nvPr/>
          </p:nvSpPr>
          <p:spPr>
            <a:xfrm>
              <a:off x="-4099169" y="653084"/>
              <a:ext cx="944670" cy="418670"/>
            </a:xfrm>
            <a:custGeom>
              <a:avLst/>
              <a:gdLst>
                <a:gd name="connsiteX0" fmla="*/ 73644 w 944670"/>
                <a:gd name="connsiteY0" fmla="*/ 388691 h 418670"/>
                <a:gd name="connsiteX1" fmla="*/ 496348 w 944670"/>
                <a:gd name="connsiteY1" fmla="*/ 42841 h 418670"/>
                <a:gd name="connsiteX2" fmla="*/ 413088 w 944670"/>
                <a:gd name="connsiteY2" fmla="*/ 228575 h 418670"/>
                <a:gd name="connsiteX3" fmla="*/ 733318 w 944670"/>
                <a:gd name="connsiteY3" fmla="*/ 17223 h 418670"/>
                <a:gd name="connsiteX4" fmla="*/ 720509 w 944670"/>
                <a:gd name="connsiteY4" fmla="*/ 209362 h 418670"/>
                <a:gd name="connsiteX5" fmla="*/ 944670 w 944670"/>
                <a:gd name="connsiteY5" fmla="*/ 4414 h 418670"/>
                <a:gd name="connsiteX6" fmla="*/ 150499 w 944670"/>
                <a:gd name="connsiteY6" fmla="*/ 113292 h 418670"/>
                <a:gd name="connsiteX7" fmla="*/ 73644 w 944670"/>
                <a:gd name="connsiteY7" fmla="*/ 388691 h 418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4670" h="418670">
                  <a:moveTo>
                    <a:pt x="73644" y="388691"/>
                  </a:moveTo>
                  <a:cubicBezTo>
                    <a:pt x="73644" y="388691"/>
                    <a:pt x="240164" y="151720"/>
                    <a:pt x="496348" y="42841"/>
                  </a:cubicBezTo>
                  <a:cubicBezTo>
                    <a:pt x="566799" y="17223"/>
                    <a:pt x="445111" y="119697"/>
                    <a:pt x="413088" y="228575"/>
                  </a:cubicBezTo>
                  <a:cubicBezTo>
                    <a:pt x="374660" y="337454"/>
                    <a:pt x="509157" y="119697"/>
                    <a:pt x="733318" y="17223"/>
                  </a:cubicBezTo>
                  <a:cubicBezTo>
                    <a:pt x="810174" y="-8395"/>
                    <a:pt x="739723" y="132506"/>
                    <a:pt x="720509" y="209362"/>
                  </a:cubicBezTo>
                  <a:cubicBezTo>
                    <a:pt x="701295" y="286217"/>
                    <a:pt x="758937" y="81269"/>
                    <a:pt x="944670" y="4414"/>
                  </a:cubicBezTo>
                  <a:cubicBezTo>
                    <a:pt x="707700" y="-14800"/>
                    <a:pt x="381065" y="30032"/>
                    <a:pt x="150499" y="113292"/>
                  </a:cubicBezTo>
                  <a:cubicBezTo>
                    <a:pt x="3193" y="164529"/>
                    <a:pt x="-60853" y="523188"/>
                    <a:pt x="73644" y="388691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3" name="Freeform: Shape 522">
              <a:extLst>
                <a:ext uri="{FF2B5EF4-FFF2-40B4-BE49-F238E27FC236}">
                  <a16:creationId xmlns:a16="http://schemas.microsoft.com/office/drawing/2014/main" id="{E44624F7-C54D-47D9-A9B6-ABA7A30E9578}"/>
                </a:ext>
              </a:extLst>
            </p:cNvPr>
            <p:cNvSpPr/>
            <p:nvPr/>
          </p:nvSpPr>
          <p:spPr>
            <a:xfrm>
              <a:off x="-3092412" y="652702"/>
              <a:ext cx="899109" cy="428073"/>
            </a:xfrm>
            <a:custGeom>
              <a:avLst/>
              <a:gdLst>
                <a:gd name="connsiteX0" fmla="*/ 66006 w 899109"/>
                <a:gd name="connsiteY0" fmla="*/ 4795 h 428073"/>
                <a:gd name="connsiteX1" fmla="*/ 1960 w 899109"/>
                <a:gd name="connsiteY1" fmla="*/ 293003 h 428073"/>
                <a:gd name="connsiteX2" fmla="*/ 123647 w 899109"/>
                <a:gd name="connsiteY2" fmla="*/ 235361 h 428073"/>
                <a:gd name="connsiteX3" fmla="*/ 149266 w 899109"/>
                <a:gd name="connsiteY3" fmla="*/ 17604 h 428073"/>
                <a:gd name="connsiteX4" fmla="*/ 322190 w 899109"/>
                <a:gd name="connsiteY4" fmla="*/ 177720 h 428073"/>
                <a:gd name="connsiteX5" fmla="*/ 443878 w 899109"/>
                <a:gd name="connsiteY5" fmla="*/ 325026 h 428073"/>
                <a:gd name="connsiteX6" fmla="*/ 456687 w 899109"/>
                <a:gd name="connsiteY6" fmla="*/ 49627 h 428073"/>
                <a:gd name="connsiteX7" fmla="*/ 732085 w 899109"/>
                <a:gd name="connsiteY7" fmla="*/ 337835 h 428073"/>
                <a:gd name="connsiteX8" fmla="*/ 821750 w 899109"/>
                <a:gd name="connsiteY8" fmla="*/ 408286 h 428073"/>
                <a:gd name="connsiteX9" fmla="*/ 828154 w 899109"/>
                <a:gd name="connsiteY9" fmla="*/ 209743 h 428073"/>
                <a:gd name="connsiteX10" fmla="*/ 872986 w 899109"/>
                <a:gd name="connsiteY10" fmla="*/ 382668 h 428073"/>
                <a:gd name="connsiteX11" fmla="*/ 892200 w 899109"/>
                <a:gd name="connsiteY11" fmla="*/ 293003 h 428073"/>
                <a:gd name="connsiteX12" fmla="*/ 732085 w 899109"/>
                <a:gd name="connsiteY12" fmla="*/ 107269 h 428073"/>
                <a:gd name="connsiteX13" fmla="*/ 66006 w 899109"/>
                <a:gd name="connsiteY13" fmla="*/ 4795 h 42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99109" h="428073">
                  <a:moveTo>
                    <a:pt x="66006" y="4795"/>
                  </a:moveTo>
                  <a:cubicBezTo>
                    <a:pt x="66006" y="4795"/>
                    <a:pt x="33983" y="196934"/>
                    <a:pt x="1960" y="293003"/>
                  </a:cubicBezTo>
                  <a:cubicBezTo>
                    <a:pt x="-17254" y="318621"/>
                    <a:pt x="110838" y="363454"/>
                    <a:pt x="123647" y="235361"/>
                  </a:cubicBezTo>
                  <a:cubicBezTo>
                    <a:pt x="142861" y="107269"/>
                    <a:pt x="149266" y="17604"/>
                    <a:pt x="149266" y="17604"/>
                  </a:cubicBezTo>
                  <a:cubicBezTo>
                    <a:pt x="149266" y="17604"/>
                    <a:pt x="251739" y="11200"/>
                    <a:pt x="322190" y="177720"/>
                  </a:cubicBezTo>
                  <a:cubicBezTo>
                    <a:pt x="392641" y="344240"/>
                    <a:pt x="392641" y="318621"/>
                    <a:pt x="443878" y="325026"/>
                  </a:cubicBezTo>
                  <a:cubicBezTo>
                    <a:pt x="501519" y="337835"/>
                    <a:pt x="482305" y="107269"/>
                    <a:pt x="456687" y="49627"/>
                  </a:cubicBezTo>
                  <a:cubicBezTo>
                    <a:pt x="603993" y="68841"/>
                    <a:pt x="693657" y="132887"/>
                    <a:pt x="732085" y="337835"/>
                  </a:cubicBezTo>
                  <a:cubicBezTo>
                    <a:pt x="744894" y="401881"/>
                    <a:pt x="802536" y="401881"/>
                    <a:pt x="821750" y="408286"/>
                  </a:cubicBezTo>
                  <a:cubicBezTo>
                    <a:pt x="840963" y="414691"/>
                    <a:pt x="828154" y="267384"/>
                    <a:pt x="828154" y="209743"/>
                  </a:cubicBezTo>
                  <a:cubicBezTo>
                    <a:pt x="834559" y="152101"/>
                    <a:pt x="866582" y="299408"/>
                    <a:pt x="872986" y="382668"/>
                  </a:cubicBezTo>
                  <a:cubicBezTo>
                    <a:pt x="885796" y="465928"/>
                    <a:pt x="911414" y="433905"/>
                    <a:pt x="892200" y="293003"/>
                  </a:cubicBezTo>
                  <a:cubicBezTo>
                    <a:pt x="872986" y="152101"/>
                    <a:pt x="834559" y="145697"/>
                    <a:pt x="732085" y="107269"/>
                  </a:cubicBezTo>
                  <a:cubicBezTo>
                    <a:pt x="629611" y="62437"/>
                    <a:pt x="194098" y="-20823"/>
                    <a:pt x="66006" y="4795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4" name="Freeform: Shape 523">
              <a:extLst>
                <a:ext uri="{FF2B5EF4-FFF2-40B4-BE49-F238E27FC236}">
                  <a16:creationId xmlns:a16="http://schemas.microsoft.com/office/drawing/2014/main" id="{F455EF17-3AED-4295-AD32-BCFBB3572F76}"/>
                </a:ext>
              </a:extLst>
            </p:cNvPr>
            <p:cNvSpPr/>
            <p:nvPr/>
          </p:nvSpPr>
          <p:spPr>
            <a:xfrm>
              <a:off x="-3468325" y="1932017"/>
              <a:ext cx="486750" cy="58544"/>
            </a:xfrm>
            <a:custGeom>
              <a:avLst/>
              <a:gdLst>
                <a:gd name="connsiteX0" fmla="*/ 0 w 486750"/>
                <a:gd name="connsiteY0" fmla="*/ 44832 h 58544"/>
                <a:gd name="connsiteX1" fmla="*/ 486750 w 486750"/>
                <a:gd name="connsiteY1" fmla="*/ 0 h 58544"/>
                <a:gd name="connsiteX2" fmla="*/ 0 w 486750"/>
                <a:gd name="connsiteY2" fmla="*/ 44832 h 5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86750" h="58544">
                  <a:moveTo>
                    <a:pt x="0" y="44832"/>
                  </a:moveTo>
                  <a:cubicBezTo>
                    <a:pt x="0" y="44832"/>
                    <a:pt x="236970" y="64046"/>
                    <a:pt x="486750" y="0"/>
                  </a:cubicBezTo>
                  <a:cubicBezTo>
                    <a:pt x="435513" y="32023"/>
                    <a:pt x="128092" y="83260"/>
                    <a:pt x="0" y="44832"/>
                  </a:cubicBezTo>
                  <a:close/>
                </a:path>
              </a:pathLst>
            </a:custGeom>
            <a:solidFill>
              <a:srgbClr val="FFD3D1">
                <a:alpha val="4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5" name="Freeform: Shape 524">
              <a:extLst>
                <a:ext uri="{FF2B5EF4-FFF2-40B4-BE49-F238E27FC236}">
                  <a16:creationId xmlns:a16="http://schemas.microsoft.com/office/drawing/2014/main" id="{7AC3FFA6-11D8-4677-83D7-951A6D4DBFFC}"/>
                </a:ext>
              </a:extLst>
            </p:cNvPr>
            <p:cNvSpPr/>
            <p:nvPr/>
          </p:nvSpPr>
          <p:spPr>
            <a:xfrm>
              <a:off x="-2955956" y="1419647"/>
              <a:ext cx="403490" cy="249348"/>
            </a:xfrm>
            <a:custGeom>
              <a:avLst/>
              <a:gdLst>
                <a:gd name="connsiteX0" fmla="*/ 211352 w 403490"/>
                <a:gd name="connsiteY0" fmla="*/ 192139 h 249348"/>
                <a:gd name="connsiteX1" fmla="*/ 51237 w 403490"/>
                <a:gd name="connsiteY1" fmla="*/ 96069 h 249348"/>
                <a:gd name="connsiteX2" fmla="*/ 0 w 403490"/>
                <a:gd name="connsiteY2" fmla="*/ 224162 h 249348"/>
                <a:gd name="connsiteX3" fmla="*/ 403490 w 403490"/>
                <a:gd name="connsiteY3" fmla="*/ 96069 h 249348"/>
                <a:gd name="connsiteX4" fmla="*/ 365063 w 403490"/>
                <a:gd name="connsiteY4" fmla="*/ 0 h 249348"/>
                <a:gd name="connsiteX5" fmla="*/ 365063 w 403490"/>
                <a:gd name="connsiteY5" fmla="*/ 12809 h 249348"/>
                <a:gd name="connsiteX6" fmla="*/ 211352 w 403490"/>
                <a:gd name="connsiteY6" fmla="*/ 192139 h 249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3490" h="249348">
                  <a:moveTo>
                    <a:pt x="211352" y="192139"/>
                  </a:moveTo>
                  <a:cubicBezTo>
                    <a:pt x="44832" y="230566"/>
                    <a:pt x="44832" y="121688"/>
                    <a:pt x="51237" y="96069"/>
                  </a:cubicBezTo>
                  <a:cubicBezTo>
                    <a:pt x="19214" y="160116"/>
                    <a:pt x="0" y="224162"/>
                    <a:pt x="0" y="224162"/>
                  </a:cubicBezTo>
                  <a:cubicBezTo>
                    <a:pt x="268994" y="301017"/>
                    <a:pt x="384276" y="185734"/>
                    <a:pt x="403490" y="96069"/>
                  </a:cubicBezTo>
                  <a:cubicBezTo>
                    <a:pt x="397086" y="64046"/>
                    <a:pt x="384276" y="25618"/>
                    <a:pt x="365063" y="0"/>
                  </a:cubicBezTo>
                  <a:cubicBezTo>
                    <a:pt x="365063" y="6405"/>
                    <a:pt x="365063" y="6405"/>
                    <a:pt x="365063" y="12809"/>
                  </a:cubicBezTo>
                  <a:cubicBezTo>
                    <a:pt x="397086" y="57642"/>
                    <a:pt x="403490" y="153711"/>
                    <a:pt x="211352" y="192139"/>
                  </a:cubicBezTo>
                  <a:close/>
                </a:path>
              </a:pathLst>
            </a:custGeom>
            <a:solidFill>
              <a:srgbClr val="DDDDDD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5CAE6710-3788-4A36-AF8F-C1551A09FAD3}"/>
                </a:ext>
              </a:extLst>
            </p:cNvPr>
            <p:cNvSpPr/>
            <p:nvPr/>
          </p:nvSpPr>
          <p:spPr>
            <a:xfrm>
              <a:off x="-3794960" y="1426052"/>
              <a:ext cx="367575" cy="194224"/>
            </a:xfrm>
            <a:custGeom>
              <a:avLst/>
              <a:gdLst>
                <a:gd name="connsiteX0" fmla="*/ 166520 w 367575"/>
                <a:gd name="connsiteY0" fmla="*/ 128092 h 194224"/>
                <a:gd name="connsiteX1" fmla="*/ 25618 w 367575"/>
                <a:gd name="connsiteY1" fmla="*/ 0 h 194224"/>
                <a:gd name="connsiteX2" fmla="*/ 19214 w 367575"/>
                <a:gd name="connsiteY2" fmla="*/ 0 h 194224"/>
                <a:gd name="connsiteX3" fmla="*/ 0 w 367575"/>
                <a:gd name="connsiteY3" fmla="*/ 83260 h 194224"/>
                <a:gd name="connsiteX4" fmla="*/ 365063 w 367575"/>
                <a:gd name="connsiteY4" fmla="*/ 185734 h 194224"/>
                <a:gd name="connsiteX5" fmla="*/ 352253 w 367575"/>
                <a:gd name="connsiteY5" fmla="*/ 51237 h 194224"/>
                <a:gd name="connsiteX6" fmla="*/ 352253 w 367575"/>
                <a:gd name="connsiteY6" fmla="*/ 57642 h 194224"/>
                <a:gd name="connsiteX7" fmla="*/ 166520 w 367575"/>
                <a:gd name="connsiteY7" fmla="*/ 128092 h 194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7575" h="194224">
                  <a:moveTo>
                    <a:pt x="166520" y="128092"/>
                  </a:moveTo>
                  <a:cubicBezTo>
                    <a:pt x="0" y="64046"/>
                    <a:pt x="25618" y="0"/>
                    <a:pt x="25618" y="0"/>
                  </a:cubicBezTo>
                  <a:lnTo>
                    <a:pt x="19214" y="0"/>
                  </a:lnTo>
                  <a:cubicBezTo>
                    <a:pt x="6405" y="32023"/>
                    <a:pt x="0" y="64046"/>
                    <a:pt x="0" y="83260"/>
                  </a:cubicBezTo>
                  <a:cubicBezTo>
                    <a:pt x="0" y="83260"/>
                    <a:pt x="147306" y="230566"/>
                    <a:pt x="365063" y="185734"/>
                  </a:cubicBezTo>
                  <a:cubicBezTo>
                    <a:pt x="371467" y="140902"/>
                    <a:pt x="365063" y="96069"/>
                    <a:pt x="352253" y="51237"/>
                  </a:cubicBezTo>
                  <a:cubicBezTo>
                    <a:pt x="352253" y="51237"/>
                    <a:pt x="352253" y="57642"/>
                    <a:pt x="352253" y="57642"/>
                  </a:cubicBezTo>
                  <a:cubicBezTo>
                    <a:pt x="365063" y="128092"/>
                    <a:pt x="333040" y="192139"/>
                    <a:pt x="166520" y="128092"/>
                  </a:cubicBezTo>
                  <a:close/>
                </a:path>
              </a:pathLst>
            </a:custGeom>
            <a:solidFill>
              <a:srgbClr val="DDDDDD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7" name="Freeform: Shape 526">
              <a:extLst>
                <a:ext uri="{FF2B5EF4-FFF2-40B4-BE49-F238E27FC236}">
                  <a16:creationId xmlns:a16="http://schemas.microsoft.com/office/drawing/2014/main" id="{C38A8A81-DBD5-4755-9656-1A86579D38F6}"/>
                </a:ext>
              </a:extLst>
            </p:cNvPr>
            <p:cNvSpPr/>
            <p:nvPr/>
          </p:nvSpPr>
          <p:spPr>
            <a:xfrm>
              <a:off x="-4345756" y="2598097"/>
              <a:ext cx="2388918" cy="2603686"/>
            </a:xfrm>
            <a:custGeom>
              <a:avLst/>
              <a:gdLst>
                <a:gd name="connsiteX0" fmla="*/ 1569129 w 2388918"/>
                <a:gd name="connsiteY0" fmla="*/ 1108000 h 2603686"/>
                <a:gd name="connsiteX1" fmla="*/ 1613961 w 2388918"/>
                <a:gd name="connsiteY1" fmla="*/ 1197664 h 2603686"/>
                <a:gd name="connsiteX2" fmla="*/ 1581938 w 2388918"/>
                <a:gd name="connsiteY2" fmla="*/ 1274520 h 2603686"/>
                <a:gd name="connsiteX3" fmla="*/ 1882955 w 2388918"/>
                <a:gd name="connsiteY3" fmla="*/ 1543513 h 2603686"/>
                <a:gd name="connsiteX4" fmla="*/ 1979024 w 2388918"/>
                <a:gd name="connsiteY4" fmla="*/ 1850935 h 2603686"/>
                <a:gd name="connsiteX5" fmla="*/ 1761267 w 2388918"/>
                <a:gd name="connsiteY5" fmla="*/ 1530704 h 2603686"/>
                <a:gd name="connsiteX6" fmla="*/ 1870146 w 2388918"/>
                <a:gd name="connsiteY6" fmla="*/ 2324877 h 2603686"/>
                <a:gd name="connsiteX7" fmla="*/ 1325754 w 2388918"/>
                <a:gd name="connsiteY7" fmla="*/ 2497802 h 2603686"/>
                <a:gd name="connsiteX8" fmla="*/ 1146425 w 2388918"/>
                <a:gd name="connsiteY8" fmla="*/ 1882958 h 2603686"/>
                <a:gd name="connsiteX9" fmla="*/ 1024737 w 2388918"/>
                <a:gd name="connsiteY9" fmla="*/ 1287329 h 2603686"/>
                <a:gd name="connsiteX10" fmla="*/ 941477 w 2388918"/>
                <a:gd name="connsiteY10" fmla="*/ 1953409 h 2603686"/>
                <a:gd name="connsiteX11" fmla="*/ 896645 w 2388918"/>
                <a:gd name="connsiteY11" fmla="*/ 2440160 h 2603686"/>
                <a:gd name="connsiteX12" fmla="*/ 595628 w 2388918"/>
                <a:gd name="connsiteY12" fmla="*/ 2369710 h 2603686"/>
                <a:gd name="connsiteX13" fmla="*/ 294612 w 2388918"/>
                <a:gd name="connsiteY13" fmla="*/ 2241617 h 2603686"/>
                <a:gd name="connsiteX14" fmla="*/ 416300 w 2388918"/>
                <a:gd name="connsiteY14" fmla="*/ 2094311 h 2603686"/>
                <a:gd name="connsiteX15" fmla="*/ 505964 w 2388918"/>
                <a:gd name="connsiteY15" fmla="*/ 1684415 h 2603686"/>
                <a:gd name="connsiteX16" fmla="*/ 589224 w 2388918"/>
                <a:gd name="connsiteY16" fmla="*/ 1319352 h 2603686"/>
                <a:gd name="connsiteX17" fmla="*/ 640461 w 2388918"/>
                <a:gd name="connsiteY17" fmla="*/ 1306543 h 2603686"/>
                <a:gd name="connsiteX18" fmla="*/ 794171 w 2388918"/>
                <a:gd name="connsiteY18" fmla="*/ 0 h 2603686"/>
                <a:gd name="connsiteX19" fmla="*/ 448323 w 2388918"/>
                <a:gd name="connsiteY19" fmla="*/ 685294 h 2603686"/>
                <a:gd name="connsiteX20" fmla="*/ 390681 w 2388918"/>
                <a:gd name="connsiteY20" fmla="*/ 787768 h 2603686"/>
                <a:gd name="connsiteX21" fmla="*/ 441918 w 2388918"/>
                <a:gd name="connsiteY21" fmla="*/ 1005525 h 2603686"/>
                <a:gd name="connsiteX22" fmla="*/ 365063 w 2388918"/>
                <a:gd name="connsiteY22" fmla="*/ 1434635 h 2603686"/>
                <a:gd name="connsiteX23" fmla="*/ 172924 w 2388918"/>
                <a:gd name="connsiteY23" fmla="*/ 1325756 h 2603686"/>
                <a:gd name="connsiteX24" fmla="*/ 12809 w 2388918"/>
                <a:gd name="connsiteY24" fmla="*/ 1325756 h 2603686"/>
                <a:gd name="connsiteX25" fmla="*/ 0 w 2388918"/>
                <a:gd name="connsiteY25" fmla="*/ 1364184 h 2603686"/>
                <a:gd name="connsiteX26" fmla="*/ 230566 w 2388918"/>
                <a:gd name="connsiteY26" fmla="*/ 1447444 h 2603686"/>
                <a:gd name="connsiteX27" fmla="*/ 403490 w 2388918"/>
                <a:gd name="connsiteY27" fmla="*/ 1524300 h 2603686"/>
                <a:gd name="connsiteX28" fmla="*/ 467536 w 2388918"/>
                <a:gd name="connsiteY28" fmla="*/ 1287329 h 2603686"/>
                <a:gd name="connsiteX29" fmla="*/ 448323 w 2388918"/>
                <a:gd name="connsiteY29" fmla="*/ 1581941 h 2603686"/>
                <a:gd name="connsiteX30" fmla="*/ 294612 w 2388918"/>
                <a:gd name="connsiteY30" fmla="*/ 2068693 h 2603686"/>
                <a:gd name="connsiteX31" fmla="*/ 230566 w 2388918"/>
                <a:gd name="connsiteY31" fmla="*/ 2369710 h 2603686"/>
                <a:gd name="connsiteX32" fmla="*/ 563605 w 2388918"/>
                <a:gd name="connsiteY32" fmla="*/ 2472183 h 2603686"/>
                <a:gd name="connsiteX33" fmla="*/ 947882 w 2388918"/>
                <a:gd name="connsiteY33" fmla="*/ 2536230 h 2603686"/>
                <a:gd name="connsiteX34" fmla="*/ 1031142 w 2388918"/>
                <a:gd name="connsiteY34" fmla="*/ 1729247 h 2603686"/>
                <a:gd name="connsiteX35" fmla="*/ 1261708 w 2388918"/>
                <a:gd name="connsiteY35" fmla="*/ 2600276 h 2603686"/>
                <a:gd name="connsiteX36" fmla="*/ 1979024 w 2388918"/>
                <a:gd name="connsiteY36" fmla="*/ 2299259 h 2603686"/>
                <a:gd name="connsiteX37" fmla="*/ 1850932 w 2388918"/>
                <a:gd name="connsiteY37" fmla="*/ 1710034 h 2603686"/>
                <a:gd name="connsiteX38" fmla="*/ 2139139 w 2388918"/>
                <a:gd name="connsiteY38" fmla="*/ 2209594 h 2603686"/>
                <a:gd name="connsiteX39" fmla="*/ 2222399 w 2388918"/>
                <a:gd name="connsiteY39" fmla="*/ 2196785 h 2603686"/>
                <a:gd name="connsiteX40" fmla="*/ 1882955 w 2388918"/>
                <a:gd name="connsiteY40" fmla="*/ 1396207 h 2603686"/>
                <a:gd name="connsiteX41" fmla="*/ 1940596 w 2388918"/>
                <a:gd name="connsiteY41" fmla="*/ 1485872 h 2603686"/>
                <a:gd name="connsiteX42" fmla="*/ 2145544 w 2388918"/>
                <a:gd name="connsiteY42" fmla="*/ 1306543 h 2603686"/>
                <a:gd name="connsiteX43" fmla="*/ 2388919 w 2388918"/>
                <a:gd name="connsiteY43" fmla="*/ 1338566 h 2603686"/>
                <a:gd name="connsiteX44" fmla="*/ 2087902 w 2388918"/>
                <a:gd name="connsiteY44" fmla="*/ 755745 h 2603686"/>
                <a:gd name="connsiteX45" fmla="*/ 2049474 w 2388918"/>
                <a:gd name="connsiteY45" fmla="*/ 653271 h 2603686"/>
                <a:gd name="connsiteX46" fmla="*/ 1895764 w 2388918"/>
                <a:gd name="connsiteY46" fmla="*/ 275399 h 2603686"/>
                <a:gd name="connsiteX47" fmla="*/ 1940596 w 2388918"/>
                <a:gd name="connsiteY47" fmla="*/ 454728 h 2603686"/>
                <a:gd name="connsiteX48" fmla="*/ 2023856 w 2388918"/>
                <a:gd name="connsiteY48" fmla="*/ 717318 h 2603686"/>
                <a:gd name="connsiteX49" fmla="*/ 1991833 w 2388918"/>
                <a:gd name="connsiteY49" fmla="*/ 762150 h 2603686"/>
                <a:gd name="connsiteX50" fmla="*/ 2254422 w 2388918"/>
                <a:gd name="connsiteY50" fmla="*/ 1242496 h 2603686"/>
                <a:gd name="connsiteX51" fmla="*/ 1953405 w 2388918"/>
                <a:gd name="connsiteY51" fmla="*/ 1325756 h 2603686"/>
                <a:gd name="connsiteX52" fmla="*/ 1889359 w 2388918"/>
                <a:gd name="connsiteY52" fmla="*/ 1140023 h 2603686"/>
                <a:gd name="connsiteX53" fmla="*/ 1940596 w 2388918"/>
                <a:gd name="connsiteY53" fmla="*/ 1056762 h 2603686"/>
                <a:gd name="connsiteX54" fmla="*/ 1857336 w 2388918"/>
                <a:gd name="connsiteY54" fmla="*/ 1005525 h 2603686"/>
                <a:gd name="connsiteX55" fmla="*/ 1812504 w 2388918"/>
                <a:gd name="connsiteY55" fmla="*/ 954289 h 2603686"/>
                <a:gd name="connsiteX56" fmla="*/ 1748458 w 2388918"/>
                <a:gd name="connsiteY56" fmla="*/ 371468 h 2603686"/>
                <a:gd name="connsiteX57" fmla="*/ 1562724 w 2388918"/>
                <a:gd name="connsiteY57" fmla="*/ 108879 h 2603686"/>
                <a:gd name="connsiteX58" fmla="*/ 1665198 w 2388918"/>
                <a:gd name="connsiteY58" fmla="*/ 486751 h 2603686"/>
                <a:gd name="connsiteX59" fmla="*/ 1569129 w 2388918"/>
                <a:gd name="connsiteY59" fmla="*/ 1108000 h 260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388918" h="2603686">
                  <a:moveTo>
                    <a:pt x="1569129" y="1108000"/>
                  </a:moveTo>
                  <a:cubicBezTo>
                    <a:pt x="1479464" y="1197664"/>
                    <a:pt x="1716435" y="1088785"/>
                    <a:pt x="1613961" y="1197664"/>
                  </a:cubicBezTo>
                  <a:cubicBezTo>
                    <a:pt x="1505083" y="1306543"/>
                    <a:pt x="1127211" y="1639583"/>
                    <a:pt x="1581938" y="1274520"/>
                  </a:cubicBezTo>
                  <a:cubicBezTo>
                    <a:pt x="1729244" y="1159236"/>
                    <a:pt x="1786886" y="1325756"/>
                    <a:pt x="1882955" y="1543513"/>
                  </a:cubicBezTo>
                  <a:cubicBezTo>
                    <a:pt x="1979024" y="1761271"/>
                    <a:pt x="2119925" y="2075097"/>
                    <a:pt x="1979024" y="1850935"/>
                  </a:cubicBezTo>
                  <a:cubicBezTo>
                    <a:pt x="1838122" y="1626774"/>
                    <a:pt x="1761267" y="1530704"/>
                    <a:pt x="1761267" y="1530704"/>
                  </a:cubicBezTo>
                  <a:cubicBezTo>
                    <a:pt x="1761267" y="1530704"/>
                    <a:pt x="1825313" y="2139143"/>
                    <a:pt x="1870146" y="2324877"/>
                  </a:cubicBezTo>
                  <a:cubicBezTo>
                    <a:pt x="1671603" y="2536230"/>
                    <a:pt x="1325754" y="2497802"/>
                    <a:pt x="1325754" y="2497802"/>
                  </a:cubicBezTo>
                  <a:cubicBezTo>
                    <a:pt x="1325754" y="2497802"/>
                    <a:pt x="1216875" y="2081502"/>
                    <a:pt x="1146425" y="1882958"/>
                  </a:cubicBezTo>
                  <a:cubicBezTo>
                    <a:pt x="1075974" y="1684415"/>
                    <a:pt x="1069570" y="1562727"/>
                    <a:pt x="1024737" y="1287329"/>
                  </a:cubicBezTo>
                  <a:cubicBezTo>
                    <a:pt x="1005523" y="1473063"/>
                    <a:pt x="986310" y="1716438"/>
                    <a:pt x="941477" y="1953409"/>
                  </a:cubicBezTo>
                  <a:cubicBezTo>
                    <a:pt x="890240" y="2196785"/>
                    <a:pt x="896645" y="2440160"/>
                    <a:pt x="896645" y="2440160"/>
                  </a:cubicBezTo>
                  <a:cubicBezTo>
                    <a:pt x="896645" y="2440160"/>
                    <a:pt x="691698" y="2446565"/>
                    <a:pt x="595628" y="2369710"/>
                  </a:cubicBezTo>
                  <a:cubicBezTo>
                    <a:pt x="499559" y="2292854"/>
                    <a:pt x="409895" y="2273640"/>
                    <a:pt x="294612" y="2241617"/>
                  </a:cubicBezTo>
                  <a:cubicBezTo>
                    <a:pt x="345849" y="2126334"/>
                    <a:pt x="448323" y="2203190"/>
                    <a:pt x="416300" y="2094311"/>
                  </a:cubicBezTo>
                  <a:cubicBezTo>
                    <a:pt x="377872" y="1985432"/>
                    <a:pt x="429109" y="1870149"/>
                    <a:pt x="505964" y="1684415"/>
                  </a:cubicBezTo>
                  <a:cubicBezTo>
                    <a:pt x="602033" y="1453849"/>
                    <a:pt x="544392" y="1223283"/>
                    <a:pt x="589224" y="1319352"/>
                  </a:cubicBezTo>
                  <a:cubicBezTo>
                    <a:pt x="640461" y="1415421"/>
                    <a:pt x="781362" y="1703629"/>
                    <a:pt x="640461" y="1306543"/>
                  </a:cubicBezTo>
                  <a:cubicBezTo>
                    <a:pt x="454727" y="749341"/>
                    <a:pt x="640461" y="320231"/>
                    <a:pt x="794171" y="0"/>
                  </a:cubicBezTo>
                  <a:cubicBezTo>
                    <a:pt x="653270" y="128092"/>
                    <a:pt x="416300" y="557202"/>
                    <a:pt x="448323" y="685294"/>
                  </a:cubicBezTo>
                  <a:cubicBezTo>
                    <a:pt x="473941" y="813387"/>
                    <a:pt x="467536" y="922265"/>
                    <a:pt x="390681" y="787768"/>
                  </a:cubicBezTo>
                  <a:cubicBezTo>
                    <a:pt x="313826" y="653271"/>
                    <a:pt x="429109" y="877433"/>
                    <a:pt x="441918" y="1005525"/>
                  </a:cubicBezTo>
                  <a:cubicBezTo>
                    <a:pt x="454727" y="1133618"/>
                    <a:pt x="365063" y="1434635"/>
                    <a:pt x="365063" y="1434635"/>
                  </a:cubicBezTo>
                  <a:cubicBezTo>
                    <a:pt x="365063" y="1434635"/>
                    <a:pt x="275398" y="1428231"/>
                    <a:pt x="172924" y="1325756"/>
                  </a:cubicBezTo>
                  <a:cubicBezTo>
                    <a:pt x="115283" y="1268115"/>
                    <a:pt x="57641" y="1293733"/>
                    <a:pt x="12809" y="1325756"/>
                  </a:cubicBezTo>
                  <a:cubicBezTo>
                    <a:pt x="6405" y="1338566"/>
                    <a:pt x="0" y="1351375"/>
                    <a:pt x="0" y="1364184"/>
                  </a:cubicBezTo>
                  <a:cubicBezTo>
                    <a:pt x="102474" y="1325756"/>
                    <a:pt x="179329" y="1396207"/>
                    <a:pt x="230566" y="1447444"/>
                  </a:cubicBezTo>
                  <a:cubicBezTo>
                    <a:pt x="281803" y="1498681"/>
                    <a:pt x="339444" y="1537109"/>
                    <a:pt x="403490" y="1524300"/>
                  </a:cubicBezTo>
                  <a:cubicBezTo>
                    <a:pt x="454727" y="1332161"/>
                    <a:pt x="467536" y="1287329"/>
                    <a:pt x="467536" y="1287329"/>
                  </a:cubicBezTo>
                  <a:cubicBezTo>
                    <a:pt x="467536" y="1287329"/>
                    <a:pt x="486750" y="1434635"/>
                    <a:pt x="448323" y="1581941"/>
                  </a:cubicBezTo>
                  <a:cubicBezTo>
                    <a:pt x="384276" y="1812508"/>
                    <a:pt x="358658" y="1921386"/>
                    <a:pt x="294612" y="2068693"/>
                  </a:cubicBezTo>
                  <a:cubicBezTo>
                    <a:pt x="230566" y="2215999"/>
                    <a:pt x="230566" y="2369710"/>
                    <a:pt x="230566" y="2369710"/>
                  </a:cubicBezTo>
                  <a:cubicBezTo>
                    <a:pt x="230566" y="2369710"/>
                    <a:pt x="397086" y="2382519"/>
                    <a:pt x="563605" y="2472183"/>
                  </a:cubicBezTo>
                  <a:cubicBezTo>
                    <a:pt x="730125" y="2561848"/>
                    <a:pt x="947882" y="2536230"/>
                    <a:pt x="947882" y="2536230"/>
                  </a:cubicBezTo>
                  <a:cubicBezTo>
                    <a:pt x="947882" y="2536230"/>
                    <a:pt x="979905" y="1940600"/>
                    <a:pt x="1031142" y="1729247"/>
                  </a:cubicBezTo>
                  <a:cubicBezTo>
                    <a:pt x="1114402" y="2119929"/>
                    <a:pt x="1261708" y="2600276"/>
                    <a:pt x="1261708" y="2600276"/>
                  </a:cubicBezTo>
                  <a:cubicBezTo>
                    <a:pt x="1261708" y="2600276"/>
                    <a:pt x="1793290" y="2657917"/>
                    <a:pt x="1979024" y="2299259"/>
                  </a:cubicBezTo>
                  <a:cubicBezTo>
                    <a:pt x="1914978" y="2087906"/>
                    <a:pt x="1850932" y="1710034"/>
                    <a:pt x="1850932" y="1710034"/>
                  </a:cubicBezTo>
                  <a:cubicBezTo>
                    <a:pt x="1850932" y="1710034"/>
                    <a:pt x="2036665" y="2068693"/>
                    <a:pt x="2139139" y="2209594"/>
                  </a:cubicBezTo>
                  <a:cubicBezTo>
                    <a:pt x="2171162" y="2254427"/>
                    <a:pt x="2222399" y="2196785"/>
                    <a:pt x="2222399" y="2196785"/>
                  </a:cubicBezTo>
                  <a:lnTo>
                    <a:pt x="1882955" y="1396207"/>
                  </a:lnTo>
                  <a:lnTo>
                    <a:pt x="1940596" y="1485872"/>
                  </a:lnTo>
                  <a:cubicBezTo>
                    <a:pt x="1940596" y="1485872"/>
                    <a:pt x="1966215" y="1364184"/>
                    <a:pt x="2145544" y="1306543"/>
                  </a:cubicBezTo>
                  <a:cubicBezTo>
                    <a:pt x="2260827" y="1274520"/>
                    <a:pt x="2388919" y="1338566"/>
                    <a:pt x="2388919" y="1338566"/>
                  </a:cubicBezTo>
                  <a:cubicBezTo>
                    <a:pt x="2203185" y="1043953"/>
                    <a:pt x="2081498" y="781364"/>
                    <a:pt x="2087902" y="755745"/>
                  </a:cubicBezTo>
                  <a:cubicBezTo>
                    <a:pt x="2094307" y="730127"/>
                    <a:pt x="2119925" y="691699"/>
                    <a:pt x="2049474" y="653271"/>
                  </a:cubicBezTo>
                  <a:cubicBezTo>
                    <a:pt x="1985428" y="550797"/>
                    <a:pt x="1940596" y="397087"/>
                    <a:pt x="1895764" y="275399"/>
                  </a:cubicBezTo>
                  <a:cubicBezTo>
                    <a:pt x="1908573" y="333040"/>
                    <a:pt x="1921382" y="397087"/>
                    <a:pt x="1940596" y="454728"/>
                  </a:cubicBezTo>
                  <a:cubicBezTo>
                    <a:pt x="1985428" y="602034"/>
                    <a:pt x="2081498" y="742936"/>
                    <a:pt x="2023856" y="717318"/>
                  </a:cubicBezTo>
                  <a:cubicBezTo>
                    <a:pt x="1934192" y="678890"/>
                    <a:pt x="1882955" y="646867"/>
                    <a:pt x="1991833" y="762150"/>
                  </a:cubicBezTo>
                  <a:cubicBezTo>
                    <a:pt x="2100711" y="877433"/>
                    <a:pt x="2094307" y="947884"/>
                    <a:pt x="2254422" y="1242496"/>
                  </a:cubicBezTo>
                  <a:cubicBezTo>
                    <a:pt x="2087902" y="1216878"/>
                    <a:pt x="1953405" y="1325756"/>
                    <a:pt x="1953405" y="1325756"/>
                  </a:cubicBezTo>
                  <a:cubicBezTo>
                    <a:pt x="1953405" y="1325756"/>
                    <a:pt x="1806099" y="1210473"/>
                    <a:pt x="1889359" y="1140023"/>
                  </a:cubicBezTo>
                  <a:cubicBezTo>
                    <a:pt x="1972619" y="1069572"/>
                    <a:pt x="2062284" y="1031144"/>
                    <a:pt x="1940596" y="1056762"/>
                  </a:cubicBezTo>
                  <a:cubicBezTo>
                    <a:pt x="1818909" y="1082381"/>
                    <a:pt x="1780481" y="1018335"/>
                    <a:pt x="1857336" y="1005525"/>
                  </a:cubicBezTo>
                  <a:cubicBezTo>
                    <a:pt x="1934192" y="992716"/>
                    <a:pt x="1934192" y="979907"/>
                    <a:pt x="1812504" y="954289"/>
                  </a:cubicBezTo>
                  <a:cubicBezTo>
                    <a:pt x="1684412" y="928670"/>
                    <a:pt x="1799695" y="537988"/>
                    <a:pt x="1748458" y="371468"/>
                  </a:cubicBezTo>
                  <a:cubicBezTo>
                    <a:pt x="1697221" y="204948"/>
                    <a:pt x="1562724" y="108879"/>
                    <a:pt x="1562724" y="108879"/>
                  </a:cubicBezTo>
                  <a:cubicBezTo>
                    <a:pt x="1562724" y="108879"/>
                    <a:pt x="1652389" y="326636"/>
                    <a:pt x="1665198" y="486751"/>
                  </a:cubicBezTo>
                  <a:cubicBezTo>
                    <a:pt x="1665198" y="666081"/>
                    <a:pt x="1722840" y="960693"/>
                    <a:pt x="1569129" y="1108000"/>
                  </a:cubicBezTo>
                  <a:close/>
                </a:path>
              </a:pathLst>
            </a:custGeom>
            <a:solidFill>
              <a:srgbClr val="634D5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28" name="Graphic 317">
              <a:extLst>
                <a:ext uri="{FF2B5EF4-FFF2-40B4-BE49-F238E27FC236}">
                  <a16:creationId xmlns:a16="http://schemas.microsoft.com/office/drawing/2014/main" id="{CB091B07-CA70-4EF0-87E2-E5A5A54F1734}"/>
                </a:ext>
              </a:extLst>
            </p:cNvPr>
            <p:cNvGrpSpPr/>
            <p:nvPr/>
          </p:nvGrpSpPr>
          <p:grpSpPr>
            <a:xfrm>
              <a:off x="-3474729" y="2361126"/>
              <a:ext cx="531582" cy="236970"/>
              <a:chOff x="1858258" y="3139539"/>
              <a:chExt cx="531582" cy="236970"/>
            </a:xfrm>
          </p:grpSpPr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41D40B70-E5A0-4482-A557-B2252A892047}"/>
                  </a:ext>
                </a:extLst>
              </p:cNvPr>
              <p:cNvSpPr/>
              <p:nvPr/>
            </p:nvSpPr>
            <p:spPr>
              <a:xfrm>
                <a:off x="2037587" y="3222799"/>
                <a:ext cx="76855" cy="57641"/>
              </a:xfrm>
              <a:custGeom>
                <a:avLst/>
                <a:gdLst>
                  <a:gd name="connsiteX0" fmla="*/ 76855 w 76855"/>
                  <a:gd name="connsiteY0" fmla="*/ 51237 h 57641"/>
                  <a:gd name="connsiteX1" fmla="*/ 0 w 76855"/>
                  <a:gd name="connsiteY1" fmla="*/ 0 h 57641"/>
                  <a:gd name="connsiteX2" fmla="*/ 70451 w 76855"/>
                  <a:gd name="connsiteY2" fmla="*/ 57641 h 57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6855" h="57641">
                    <a:moveTo>
                      <a:pt x="76855" y="51237"/>
                    </a:moveTo>
                    <a:lnTo>
                      <a:pt x="0" y="0"/>
                    </a:lnTo>
                    <a:lnTo>
                      <a:pt x="70451" y="57641"/>
                    </a:lnTo>
                    <a:close/>
                  </a:path>
                </a:pathLst>
              </a:custGeom>
              <a:noFill/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1DEB3D9D-458D-4745-8078-FF284CB2E98D}"/>
                  </a:ext>
                </a:extLst>
              </p:cNvPr>
              <p:cNvSpPr/>
              <p:nvPr/>
            </p:nvSpPr>
            <p:spPr>
              <a:xfrm>
                <a:off x="1858258" y="3139539"/>
                <a:ext cx="531582" cy="236970"/>
              </a:xfrm>
              <a:custGeom>
                <a:avLst/>
                <a:gdLst>
                  <a:gd name="connsiteX0" fmla="*/ 467536 w 531582"/>
                  <a:gd name="connsiteY0" fmla="*/ 12809 h 236970"/>
                  <a:gd name="connsiteX1" fmla="*/ 403490 w 531582"/>
                  <a:gd name="connsiteY1" fmla="*/ 51237 h 236970"/>
                  <a:gd name="connsiteX2" fmla="*/ 256184 w 531582"/>
                  <a:gd name="connsiteY2" fmla="*/ 134497 h 236970"/>
                  <a:gd name="connsiteX3" fmla="*/ 262589 w 531582"/>
                  <a:gd name="connsiteY3" fmla="*/ 140901 h 236970"/>
                  <a:gd name="connsiteX4" fmla="*/ 461132 w 531582"/>
                  <a:gd name="connsiteY4" fmla="*/ 38428 h 236970"/>
                  <a:gd name="connsiteX5" fmla="*/ 486750 w 531582"/>
                  <a:gd name="connsiteY5" fmla="*/ 108878 h 236970"/>
                  <a:gd name="connsiteX6" fmla="*/ 281803 w 531582"/>
                  <a:gd name="connsiteY6" fmla="*/ 204948 h 236970"/>
                  <a:gd name="connsiteX7" fmla="*/ 256184 w 531582"/>
                  <a:gd name="connsiteY7" fmla="*/ 166520 h 236970"/>
                  <a:gd name="connsiteX8" fmla="*/ 204947 w 531582"/>
                  <a:gd name="connsiteY8" fmla="*/ 198543 h 236970"/>
                  <a:gd name="connsiteX9" fmla="*/ 25618 w 531582"/>
                  <a:gd name="connsiteY9" fmla="*/ 64046 h 236970"/>
                  <a:gd name="connsiteX10" fmla="*/ 32023 w 531582"/>
                  <a:gd name="connsiteY10" fmla="*/ 0 h 236970"/>
                  <a:gd name="connsiteX11" fmla="*/ 0 w 531582"/>
                  <a:gd name="connsiteY11" fmla="*/ 83260 h 236970"/>
                  <a:gd name="connsiteX12" fmla="*/ 211352 w 531582"/>
                  <a:gd name="connsiteY12" fmla="*/ 224162 h 236970"/>
                  <a:gd name="connsiteX13" fmla="*/ 249780 w 531582"/>
                  <a:gd name="connsiteY13" fmla="*/ 198543 h 236970"/>
                  <a:gd name="connsiteX14" fmla="*/ 262589 w 531582"/>
                  <a:gd name="connsiteY14" fmla="*/ 236971 h 236970"/>
                  <a:gd name="connsiteX15" fmla="*/ 531582 w 531582"/>
                  <a:gd name="connsiteY15" fmla="*/ 121688 h 236970"/>
                  <a:gd name="connsiteX16" fmla="*/ 467536 w 531582"/>
                  <a:gd name="connsiteY16" fmla="*/ 12809 h 236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31582" h="236970">
                    <a:moveTo>
                      <a:pt x="467536" y="12809"/>
                    </a:moveTo>
                    <a:lnTo>
                      <a:pt x="403490" y="51237"/>
                    </a:lnTo>
                    <a:lnTo>
                      <a:pt x="256184" y="134497"/>
                    </a:lnTo>
                    <a:lnTo>
                      <a:pt x="262589" y="140901"/>
                    </a:lnTo>
                    <a:lnTo>
                      <a:pt x="461132" y="38428"/>
                    </a:lnTo>
                    <a:lnTo>
                      <a:pt x="486750" y="108878"/>
                    </a:lnTo>
                    <a:lnTo>
                      <a:pt x="281803" y="204948"/>
                    </a:lnTo>
                    <a:lnTo>
                      <a:pt x="256184" y="166520"/>
                    </a:lnTo>
                    <a:lnTo>
                      <a:pt x="204947" y="198543"/>
                    </a:lnTo>
                    <a:lnTo>
                      <a:pt x="25618" y="64046"/>
                    </a:lnTo>
                    <a:lnTo>
                      <a:pt x="32023" y="0"/>
                    </a:lnTo>
                    <a:cubicBezTo>
                      <a:pt x="19214" y="25618"/>
                      <a:pt x="0" y="83260"/>
                      <a:pt x="0" y="83260"/>
                    </a:cubicBezTo>
                    <a:lnTo>
                      <a:pt x="211352" y="224162"/>
                    </a:lnTo>
                    <a:lnTo>
                      <a:pt x="249780" y="198543"/>
                    </a:lnTo>
                    <a:lnTo>
                      <a:pt x="262589" y="236971"/>
                    </a:lnTo>
                    <a:cubicBezTo>
                      <a:pt x="262589" y="236971"/>
                      <a:pt x="461132" y="179329"/>
                      <a:pt x="531582" y="121688"/>
                    </a:cubicBezTo>
                    <a:cubicBezTo>
                      <a:pt x="499559" y="51237"/>
                      <a:pt x="467536" y="12809"/>
                      <a:pt x="467536" y="12809"/>
                    </a:cubicBezTo>
                    <a:close/>
                  </a:path>
                </a:pathLst>
              </a:custGeom>
              <a:solidFill>
                <a:srgbClr val="634D56">
                  <a:alpha val="50000"/>
                </a:srgbClr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531" name="Graphic 317">
                <a:extLst>
                  <a:ext uri="{FF2B5EF4-FFF2-40B4-BE49-F238E27FC236}">
                    <a16:creationId xmlns:a16="http://schemas.microsoft.com/office/drawing/2014/main" id="{EB21B05B-9F05-4C3B-82F3-FB219B7540CD}"/>
                  </a:ext>
                </a:extLst>
              </p:cNvPr>
              <p:cNvGrpSpPr/>
              <p:nvPr/>
            </p:nvGrpSpPr>
            <p:grpSpPr>
              <a:xfrm>
                <a:off x="1967136" y="3168716"/>
                <a:ext cx="80057" cy="60487"/>
                <a:chOff x="1967136" y="3168716"/>
                <a:chExt cx="80057" cy="60487"/>
              </a:xfrm>
            </p:grpSpPr>
            <p:sp>
              <p:nvSpPr>
                <p:cNvPr id="532" name="Freeform: Shape 531">
                  <a:extLst>
                    <a:ext uri="{FF2B5EF4-FFF2-40B4-BE49-F238E27FC236}">
                      <a16:creationId xmlns:a16="http://schemas.microsoft.com/office/drawing/2014/main" id="{98344AEC-D11C-4DE3-B351-A620C4FB66E6}"/>
                    </a:ext>
                  </a:extLst>
                </p:cNvPr>
                <p:cNvSpPr/>
                <p:nvPr/>
              </p:nvSpPr>
              <p:spPr>
                <a:xfrm>
                  <a:off x="1973541" y="3177967"/>
                  <a:ext cx="64046" cy="44832"/>
                </a:xfrm>
                <a:custGeom>
                  <a:avLst/>
                  <a:gdLst>
                    <a:gd name="connsiteX0" fmla="*/ 64046 w 64046"/>
                    <a:gd name="connsiteY0" fmla="*/ 44832 h 44832"/>
                    <a:gd name="connsiteX1" fmla="*/ 32023 w 64046"/>
                    <a:gd name="connsiteY1" fmla="*/ 12809 h 44832"/>
                    <a:gd name="connsiteX2" fmla="*/ 6405 w 64046"/>
                    <a:gd name="connsiteY2" fmla="*/ 0 h 44832"/>
                    <a:gd name="connsiteX3" fmla="*/ 0 w 64046"/>
                    <a:gd name="connsiteY3" fmla="*/ 0 h 448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046" h="44832">
                      <a:moveTo>
                        <a:pt x="64046" y="44832"/>
                      </a:moveTo>
                      <a:lnTo>
                        <a:pt x="32023" y="12809"/>
                      </a:lnTo>
                      <a:lnTo>
                        <a:pt x="640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41B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3" name="Freeform: Shape 532">
                  <a:extLst>
                    <a:ext uri="{FF2B5EF4-FFF2-40B4-BE49-F238E27FC236}">
                      <a16:creationId xmlns:a16="http://schemas.microsoft.com/office/drawing/2014/main" id="{D8B062D5-8B84-4127-9EE3-5FD6B89A8569}"/>
                    </a:ext>
                  </a:extLst>
                </p:cNvPr>
                <p:cNvSpPr/>
                <p:nvPr/>
              </p:nvSpPr>
              <p:spPr>
                <a:xfrm>
                  <a:off x="1967136" y="3168716"/>
                  <a:ext cx="80057" cy="60487"/>
                </a:xfrm>
                <a:custGeom>
                  <a:avLst/>
                  <a:gdLst>
                    <a:gd name="connsiteX0" fmla="*/ 70451 w 80057"/>
                    <a:gd name="connsiteY0" fmla="*/ 60488 h 60487"/>
                    <a:gd name="connsiteX1" fmla="*/ 70451 w 80057"/>
                    <a:gd name="connsiteY1" fmla="*/ 60488 h 60487"/>
                    <a:gd name="connsiteX2" fmla="*/ 0 w 80057"/>
                    <a:gd name="connsiteY2" fmla="*/ 15656 h 60487"/>
                    <a:gd name="connsiteX3" fmla="*/ 0 w 80057"/>
                    <a:gd name="connsiteY3" fmla="*/ 9251 h 60487"/>
                    <a:gd name="connsiteX4" fmla="*/ 0 w 80057"/>
                    <a:gd name="connsiteY4" fmla="*/ 2847 h 60487"/>
                    <a:gd name="connsiteX5" fmla="*/ 0 w 80057"/>
                    <a:gd name="connsiteY5" fmla="*/ 2847 h 60487"/>
                    <a:gd name="connsiteX6" fmla="*/ 6405 w 80057"/>
                    <a:gd name="connsiteY6" fmla="*/ 2847 h 60487"/>
                    <a:gd name="connsiteX7" fmla="*/ 32023 w 80057"/>
                    <a:gd name="connsiteY7" fmla="*/ 22060 h 60487"/>
                    <a:gd name="connsiteX8" fmla="*/ 70451 w 80057"/>
                    <a:gd name="connsiteY8" fmla="*/ 54083 h 60487"/>
                    <a:gd name="connsiteX9" fmla="*/ 70451 w 80057"/>
                    <a:gd name="connsiteY9" fmla="*/ 60488 h 60487"/>
                    <a:gd name="connsiteX10" fmla="*/ 70451 w 80057"/>
                    <a:gd name="connsiteY10" fmla="*/ 60488 h 604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0057" h="60487">
                      <a:moveTo>
                        <a:pt x="70451" y="60488"/>
                      </a:moveTo>
                      <a:cubicBezTo>
                        <a:pt x="70451" y="60488"/>
                        <a:pt x="70451" y="60488"/>
                        <a:pt x="70451" y="60488"/>
                      </a:cubicBezTo>
                      <a:lnTo>
                        <a:pt x="0" y="15656"/>
                      </a:lnTo>
                      <a:cubicBezTo>
                        <a:pt x="0" y="15656"/>
                        <a:pt x="0" y="15656"/>
                        <a:pt x="0" y="9251"/>
                      </a:cubicBezTo>
                      <a:cubicBezTo>
                        <a:pt x="0" y="9251"/>
                        <a:pt x="0" y="2847"/>
                        <a:pt x="0" y="2847"/>
                      </a:cubicBezTo>
                      <a:lnTo>
                        <a:pt x="0" y="2847"/>
                      </a:lnTo>
                      <a:cubicBezTo>
                        <a:pt x="0" y="2847"/>
                        <a:pt x="6405" y="-3558"/>
                        <a:pt x="6405" y="2847"/>
                      </a:cubicBezTo>
                      <a:lnTo>
                        <a:pt x="32023" y="22060"/>
                      </a:lnTo>
                      <a:lnTo>
                        <a:pt x="70451" y="54083"/>
                      </a:lnTo>
                      <a:cubicBezTo>
                        <a:pt x="83260" y="54083"/>
                        <a:pt x="83260" y="54083"/>
                        <a:pt x="70451" y="60488"/>
                      </a:cubicBezTo>
                      <a:cubicBezTo>
                        <a:pt x="76855" y="60488"/>
                        <a:pt x="76855" y="60488"/>
                        <a:pt x="70451" y="60488"/>
                      </a:cubicBezTo>
                      <a:close/>
                    </a:path>
                  </a:pathLst>
                </a:custGeom>
                <a:solidFill>
                  <a:srgbClr val="6E0A0E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B9F1B275-FBD9-4409-AF4E-936BA434D193}"/>
                </a:ext>
              </a:extLst>
            </p:cNvPr>
            <p:cNvSpPr/>
            <p:nvPr/>
          </p:nvSpPr>
          <p:spPr>
            <a:xfrm>
              <a:off x="-4051144" y="2564225"/>
              <a:ext cx="335886" cy="749341"/>
            </a:xfrm>
            <a:custGeom>
              <a:avLst/>
              <a:gdLst>
                <a:gd name="connsiteX0" fmla="*/ 333040 w 335886"/>
                <a:gd name="connsiteY0" fmla="*/ 1849 h 749341"/>
                <a:gd name="connsiteX1" fmla="*/ 121688 w 335886"/>
                <a:gd name="connsiteY1" fmla="*/ 296461 h 749341"/>
                <a:gd name="connsiteX2" fmla="*/ 0 w 335886"/>
                <a:gd name="connsiteY2" fmla="*/ 738380 h 749341"/>
                <a:gd name="connsiteX3" fmla="*/ 32023 w 335886"/>
                <a:gd name="connsiteY3" fmla="*/ 725571 h 749341"/>
                <a:gd name="connsiteX4" fmla="*/ 121688 w 335886"/>
                <a:gd name="connsiteY4" fmla="*/ 379721 h 749341"/>
                <a:gd name="connsiteX5" fmla="*/ 333040 w 335886"/>
                <a:gd name="connsiteY5" fmla="*/ 1849 h 749341"/>
                <a:gd name="connsiteX6" fmla="*/ 333040 w 335886"/>
                <a:gd name="connsiteY6" fmla="*/ 1849 h 749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5886" h="749341">
                  <a:moveTo>
                    <a:pt x="333040" y="1849"/>
                  </a:moveTo>
                  <a:cubicBezTo>
                    <a:pt x="230566" y="85109"/>
                    <a:pt x="172924" y="181178"/>
                    <a:pt x="121688" y="296461"/>
                  </a:cubicBezTo>
                  <a:cubicBezTo>
                    <a:pt x="64046" y="430958"/>
                    <a:pt x="12809" y="597479"/>
                    <a:pt x="0" y="738380"/>
                  </a:cubicBezTo>
                  <a:cubicBezTo>
                    <a:pt x="0" y="763999"/>
                    <a:pt x="25618" y="738380"/>
                    <a:pt x="32023" y="725571"/>
                  </a:cubicBezTo>
                  <a:cubicBezTo>
                    <a:pt x="76855" y="616692"/>
                    <a:pt x="89664" y="495005"/>
                    <a:pt x="121688" y="379721"/>
                  </a:cubicBezTo>
                  <a:cubicBezTo>
                    <a:pt x="166520" y="232415"/>
                    <a:pt x="224161" y="110727"/>
                    <a:pt x="333040" y="1849"/>
                  </a:cubicBezTo>
                  <a:cubicBezTo>
                    <a:pt x="333040" y="8254"/>
                    <a:pt x="339444" y="-4556"/>
                    <a:pt x="333040" y="1849"/>
                  </a:cubicBezTo>
                  <a:close/>
                </a:path>
              </a:pathLst>
            </a:custGeom>
            <a:solidFill>
              <a:srgbClr val="FF494D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5" name="Freeform: Shape 534">
              <a:extLst>
                <a:ext uri="{FF2B5EF4-FFF2-40B4-BE49-F238E27FC236}">
                  <a16:creationId xmlns:a16="http://schemas.microsoft.com/office/drawing/2014/main" id="{4F73C38F-7013-4E6B-B9E4-627E0A81858B}"/>
                </a:ext>
              </a:extLst>
            </p:cNvPr>
            <p:cNvSpPr/>
            <p:nvPr/>
          </p:nvSpPr>
          <p:spPr>
            <a:xfrm>
              <a:off x="-4250706" y="3387467"/>
              <a:ext cx="170385" cy="489237"/>
            </a:xfrm>
            <a:custGeom>
              <a:avLst/>
              <a:gdLst>
                <a:gd name="connsiteX0" fmla="*/ 167539 w 170385"/>
                <a:gd name="connsiteY0" fmla="*/ 4803 h 489237"/>
                <a:gd name="connsiteX1" fmla="*/ 1019 w 170385"/>
                <a:gd name="connsiteY1" fmla="*/ 472341 h 489237"/>
                <a:gd name="connsiteX2" fmla="*/ 26638 w 170385"/>
                <a:gd name="connsiteY2" fmla="*/ 472341 h 489237"/>
                <a:gd name="connsiteX3" fmla="*/ 167539 w 170385"/>
                <a:gd name="connsiteY3" fmla="*/ 4803 h 489237"/>
                <a:gd name="connsiteX4" fmla="*/ 167539 w 170385"/>
                <a:gd name="connsiteY4" fmla="*/ 4803 h 48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85" h="489237">
                  <a:moveTo>
                    <a:pt x="167539" y="4803"/>
                  </a:moveTo>
                  <a:cubicBezTo>
                    <a:pt x="103493" y="158514"/>
                    <a:pt x="45852" y="312225"/>
                    <a:pt x="1019" y="472341"/>
                  </a:cubicBezTo>
                  <a:cubicBezTo>
                    <a:pt x="-5385" y="497959"/>
                    <a:pt x="20233" y="491554"/>
                    <a:pt x="26638" y="472341"/>
                  </a:cubicBezTo>
                  <a:cubicBezTo>
                    <a:pt x="90684" y="318630"/>
                    <a:pt x="129111" y="158514"/>
                    <a:pt x="167539" y="4803"/>
                  </a:cubicBezTo>
                  <a:cubicBezTo>
                    <a:pt x="173944" y="-1601"/>
                    <a:pt x="167539" y="-1601"/>
                    <a:pt x="167539" y="4803"/>
                  </a:cubicBezTo>
                  <a:close/>
                </a:path>
              </a:pathLst>
            </a:custGeom>
            <a:solidFill>
              <a:srgbClr val="FF494D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6" name="Freeform: Shape 535">
              <a:extLst>
                <a:ext uri="{FF2B5EF4-FFF2-40B4-BE49-F238E27FC236}">
                  <a16:creationId xmlns:a16="http://schemas.microsoft.com/office/drawing/2014/main" id="{0C5B781B-CA80-4895-A75E-19D59D18055A}"/>
                </a:ext>
              </a:extLst>
            </p:cNvPr>
            <p:cNvSpPr/>
            <p:nvPr/>
          </p:nvSpPr>
          <p:spPr>
            <a:xfrm>
              <a:off x="-2610107" y="2662143"/>
              <a:ext cx="217756" cy="588812"/>
            </a:xfrm>
            <a:custGeom>
              <a:avLst/>
              <a:gdLst>
                <a:gd name="connsiteX0" fmla="*/ 217757 w 217756"/>
                <a:gd name="connsiteY0" fmla="*/ 557202 h 588812"/>
                <a:gd name="connsiteX1" fmla="*/ 0 w 217756"/>
                <a:gd name="connsiteY1" fmla="*/ 0 h 588812"/>
                <a:gd name="connsiteX2" fmla="*/ 0 w 217756"/>
                <a:gd name="connsiteY2" fmla="*/ 0 h 588812"/>
                <a:gd name="connsiteX3" fmla="*/ 204947 w 217756"/>
                <a:gd name="connsiteY3" fmla="*/ 582821 h 588812"/>
                <a:gd name="connsiteX4" fmla="*/ 217757 w 217756"/>
                <a:gd name="connsiteY4" fmla="*/ 557202 h 58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756" h="588812">
                  <a:moveTo>
                    <a:pt x="217757" y="557202"/>
                  </a:moveTo>
                  <a:cubicBezTo>
                    <a:pt x="185734" y="416300"/>
                    <a:pt x="83260" y="11528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451" y="140902"/>
                    <a:pt x="147306" y="435514"/>
                    <a:pt x="204947" y="582821"/>
                  </a:cubicBezTo>
                  <a:cubicBezTo>
                    <a:pt x="211352" y="602034"/>
                    <a:pt x="217757" y="570011"/>
                    <a:pt x="217757" y="557202"/>
                  </a:cubicBezTo>
                  <a:close/>
                </a:path>
              </a:pathLst>
            </a:custGeom>
            <a:solidFill>
              <a:srgbClr val="FF494D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7" name="Freeform: Shape 536">
              <a:extLst>
                <a:ext uri="{FF2B5EF4-FFF2-40B4-BE49-F238E27FC236}">
                  <a16:creationId xmlns:a16="http://schemas.microsoft.com/office/drawing/2014/main" id="{BD87810E-A102-46A9-B2F8-E7CFA54A6695}"/>
                </a:ext>
              </a:extLst>
            </p:cNvPr>
            <p:cNvSpPr/>
            <p:nvPr/>
          </p:nvSpPr>
          <p:spPr>
            <a:xfrm>
              <a:off x="-3782328" y="1306890"/>
              <a:ext cx="237148" cy="61164"/>
            </a:xfrm>
            <a:custGeom>
              <a:avLst/>
              <a:gdLst>
                <a:gd name="connsiteX0" fmla="*/ 237148 w 237148"/>
                <a:gd name="connsiteY0" fmla="*/ 29497 h 61164"/>
                <a:gd name="connsiteX1" fmla="*/ 51415 w 237148"/>
                <a:gd name="connsiteY1" fmla="*/ 35901 h 61164"/>
                <a:gd name="connsiteX2" fmla="*/ 178 w 237148"/>
                <a:gd name="connsiteY2" fmla="*/ 16688 h 61164"/>
                <a:gd name="connsiteX3" fmla="*/ 57819 w 237148"/>
                <a:gd name="connsiteY3" fmla="*/ 55115 h 61164"/>
                <a:gd name="connsiteX4" fmla="*/ 237148 w 237148"/>
                <a:gd name="connsiteY4" fmla="*/ 29497 h 6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48" h="61164">
                  <a:moveTo>
                    <a:pt x="237148" y="29497"/>
                  </a:moveTo>
                  <a:cubicBezTo>
                    <a:pt x="237148" y="29497"/>
                    <a:pt x="147484" y="-40954"/>
                    <a:pt x="51415" y="35901"/>
                  </a:cubicBezTo>
                  <a:cubicBezTo>
                    <a:pt x="12987" y="55115"/>
                    <a:pt x="178" y="16688"/>
                    <a:pt x="178" y="16688"/>
                  </a:cubicBezTo>
                  <a:cubicBezTo>
                    <a:pt x="178" y="16688"/>
                    <a:pt x="-6227" y="80734"/>
                    <a:pt x="57819" y="55115"/>
                  </a:cubicBezTo>
                  <a:cubicBezTo>
                    <a:pt x="109056" y="35901"/>
                    <a:pt x="128270" y="-2526"/>
                    <a:pt x="237148" y="29497"/>
                  </a:cubicBezTo>
                  <a:close/>
                </a:path>
              </a:pathLst>
            </a:custGeom>
            <a:solidFill>
              <a:srgbClr val="332C2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8" name="Freeform: Shape 537">
              <a:extLst>
                <a:ext uri="{FF2B5EF4-FFF2-40B4-BE49-F238E27FC236}">
                  <a16:creationId xmlns:a16="http://schemas.microsoft.com/office/drawing/2014/main" id="{FD6524FB-BC29-48D6-A874-B9E4CB866ACD}"/>
                </a:ext>
              </a:extLst>
            </p:cNvPr>
            <p:cNvSpPr/>
            <p:nvPr/>
          </p:nvSpPr>
          <p:spPr>
            <a:xfrm>
              <a:off x="-2783032" y="1364532"/>
              <a:ext cx="237148" cy="61164"/>
            </a:xfrm>
            <a:custGeom>
              <a:avLst/>
              <a:gdLst>
                <a:gd name="connsiteX0" fmla="*/ 0 w 237148"/>
                <a:gd name="connsiteY0" fmla="*/ 29497 h 61164"/>
                <a:gd name="connsiteX1" fmla="*/ 185733 w 237148"/>
                <a:gd name="connsiteY1" fmla="*/ 35901 h 61164"/>
                <a:gd name="connsiteX2" fmla="*/ 236970 w 237148"/>
                <a:gd name="connsiteY2" fmla="*/ 16687 h 61164"/>
                <a:gd name="connsiteX3" fmla="*/ 179329 w 237148"/>
                <a:gd name="connsiteY3" fmla="*/ 55115 h 61164"/>
                <a:gd name="connsiteX4" fmla="*/ 0 w 237148"/>
                <a:gd name="connsiteY4" fmla="*/ 29497 h 61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148" h="61164">
                  <a:moveTo>
                    <a:pt x="0" y="29497"/>
                  </a:moveTo>
                  <a:cubicBezTo>
                    <a:pt x="0" y="29497"/>
                    <a:pt x="89664" y="-40954"/>
                    <a:pt x="185733" y="35901"/>
                  </a:cubicBezTo>
                  <a:cubicBezTo>
                    <a:pt x="224161" y="55115"/>
                    <a:pt x="236970" y="16687"/>
                    <a:pt x="236970" y="16687"/>
                  </a:cubicBezTo>
                  <a:cubicBezTo>
                    <a:pt x="236970" y="16687"/>
                    <a:pt x="243375" y="80734"/>
                    <a:pt x="179329" y="55115"/>
                  </a:cubicBezTo>
                  <a:cubicBezTo>
                    <a:pt x="128092" y="35901"/>
                    <a:pt x="115283" y="-2526"/>
                    <a:pt x="0" y="29497"/>
                  </a:cubicBezTo>
                  <a:close/>
                </a:path>
              </a:pathLst>
            </a:custGeom>
            <a:solidFill>
              <a:srgbClr val="332C26"/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9" name="Freeform: Shape 538">
              <a:extLst>
                <a:ext uri="{FF2B5EF4-FFF2-40B4-BE49-F238E27FC236}">
                  <a16:creationId xmlns:a16="http://schemas.microsoft.com/office/drawing/2014/main" id="{BBBF19AF-260A-4EED-A8E5-A1CA81C71665}"/>
                </a:ext>
              </a:extLst>
            </p:cNvPr>
            <p:cNvSpPr/>
            <p:nvPr/>
          </p:nvSpPr>
          <p:spPr>
            <a:xfrm>
              <a:off x="-2341114" y="3421447"/>
              <a:ext cx="153710" cy="346515"/>
            </a:xfrm>
            <a:custGeom>
              <a:avLst/>
              <a:gdLst>
                <a:gd name="connsiteX0" fmla="*/ 0 w 153710"/>
                <a:gd name="connsiteY0" fmla="*/ 2846 h 346515"/>
                <a:gd name="connsiteX1" fmla="*/ 0 w 153710"/>
                <a:gd name="connsiteY1" fmla="*/ 2846 h 346515"/>
                <a:gd name="connsiteX2" fmla="*/ 134497 w 153710"/>
                <a:gd name="connsiteY2" fmla="*/ 342291 h 346515"/>
                <a:gd name="connsiteX3" fmla="*/ 153711 w 153710"/>
                <a:gd name="connsiteY3" fmla="*/ 323077 h 346515"/>
                <a:gd name="connsiteX4" fmla="*/ 0 w 153710"/>
                <a:gd name="connsiteY4" fmla="*/ 2846 h 346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710" h="346515">
                  <a:moveTo>
                    <a:pt x="0" y="2846"/>
                  </a:moveTo>
                  <a:cubicBezTo>
                    <a:pt x="0" y="-3558"/>
                    <a:pt x="0" y="2846"/>
                    <a:pt x="0" y="2846"/>
                  </a:cubicBezTo>
                  <a:cubicBezTo>
                    <a:pt x="64046" y="105320"/>
                    <a:pt x="89665" y="233413"/>
                    <a:pt x="134497" y="342291"/>
                  </a:cubicBezTo>
                  <a:cubicBezTo>
                    <a:pt x="140901" y="355101"/>
                    <a:pt x="153711" y="335887"/>
                    <a:pt x="153711" y="323077"/>
                  </a:cubicBezTo>
                  <a:cubicBezTo>
                    <a:pt x="134497" y="220604"/>
                    <a:pt x="76855" y="79702"/>
                    <a:pt x="0" y="2846"/>
                  </a:cubicBezTo>
                  <a:close/>
                </a:path>
              </a:pathLst>
            </a:custGeom>
            <a:solidFill>
              <a:srgbClr val="FF494D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40" name="Graphic 317">
              <a:extLst>
                <a:ext uri="{FF2B5EF4-FFF2-40B4-BE49-F238E27FC236}">
                  <a16:creationId xmlns:a16="http://schemas.microsoft.com/office/drawing/2014/main" id="{E0E1059F-1795-49F1-84B9-4E19EE752E7B}"/>
                </a:ext>
              </a:extLst>
            </p:cNvPr>
            <p:cNvGrpSpPr/>
            <p:nvPr/>
          </p:nvGrpSpPr>
          <p:grpSpPr>
            <a:xfrm>
              <a:off x="-4377779" y="4138958"/>
              <a:ext cx="190537" cy="331941"/>
              <a:chOff x="955208" y="4917371"/>
              <a:chExt cx="190537" cy="331941"/>
            </a:xfrm>
            <a:solidFill>
              <a:srgbClr val="FDD1CF"/>
            </a:solidFill>
          </p:grpSpPr>
          <p:grpSp>
            <p:nvGrpSpPr>
              <p:cNvPr id="541" name="Graphic 317">
                <a:extLst>
                  <a:ext uri="{FF2B5EF4-FFF2-40B4-BE49-F238E27FC236}">
                    <a16:creationId xmlns:a16="http://schemas.microsoft.com/office/drawing/2014/main" id="{8BD7766A-59FE-436F-8322-47451AA6E924}"/>
                  </a:ext>
                </a:extLst>
              </p:cNvPr>
              <p:cNvGrpSpPr/>
              <p:nvPr/>
            </p:nvGrpSpPr>
            <p:grpSpPr>
              <a:xfrm>
                <a:off x="955208" y="4917371"/>
                <a:ext cx="121687" cy="146207"/>
                <a:chOff x="955208" y="4917371"/>
                <a:chExt cx="121687" cy="146207"/>
              </a:xfrm>
              <a:solidFill>
                <a:srgbClr val="FDD1CF"/>
              </a:solidFill>
            </p:grpSpPr>
            <p:sp>
              <p:nvSpPr>
                <p:cNvPr id="542" name="Freeform: Shape 541">
                  <a:extLst>
                    <a:ext uri="{FF2B5EF4-FFF2-40B4-BE49-F238E27FC236}">
                      <a16:creationId xmlns:a16="http://schemas.microsoft.com/office/drawing/2014/main" id="{14542A27-644C-4B33-B93F-E45811532F1F}"/>
                    </a:ext>
                  </a:extLst>
                </p:cNvPr>
                <p:cNvSpPr/>
                <p:nvPr/>
              </p:nvSpPr>
              <p:spPr>
                <a:xfrm>
                  <a:off x="955208" y="4917371"/>
                  <a:ext cx="29825" cy="27172"/>
                </a:xfrm>
                <a:custGeom>
                  <a:avLst/>
                  <a:gdLst>
                    <a:gd name="connsiteX0" fmla="*/ 25618 w 29825"/>
                    <a:gd name="connsiteY0" fmla="*/ 15462 h 27172"/>
                    <a:gd name="connsiteX1" fmla="*/ 6405 w 29825"/>
                    <a:gd name="connsiteY1" fmla="*/ 2653 h 27172"/>
                    <a:gd name="connsiteX2" fmla="*/ 0 w 29825"/>
                    <a:gd name="connsiteY2" fmla="*/ 9058 h 27172"/>
                    <a:gd name="connsiteX3" fmla="*/ 19214 w 29825"/>
                    <a:gd name="connsiteY3" fmla="*/ 21867 h 27172"/>
                    <a:gd name="connsiteX4" fmla="*/ 25618 w 29825"/>
                    <a:gd name="connsiteY4" fmla="*/ 15462 h 271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825" h="27172">
                      <a:moveTo>
                        <a:pt x="25618" y="15462"/>
                      </a:moveTo>
                      <a:cubicBezTo>
                        <a:pt x="12809" y="15462"/>
                        <a:pt x="12809" y="15462"/>
                        <a:pt x="6405" y="2653"/>
                      </a:cubicBezTo>
                      <a:cubicBezTo>
                        <a:pt x="6405" y="-3752"/>
                        <a:pt x="0" y="2653"/>
                        <a:pt x="0" y="9058"/>
                      </a:cubicBezTo>
                      <a:cubicBezTo>
                        <a:pt x="0" y="21867"/>
                        <a:pt x="6405" y="34676"/>
                        <a:pt x="19214" y="21867"/>
                      </a:cubicBezTo>
                      <a:cubicBezTo>
                        <a:pt x="32023" y="21867"/>
                        <a:pt x="32023" y="15462"/>
                        <a:pt x="25618" y="15462"/>
                      </a:cubicBezTo>
                      <a:close/>
                    </a:path>
                  </a:pathLst>
                </a:custGeom>
                <a:solidFill>
                  <a:srgbClr val="FDD1CF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3" name="Freeform: Shape 542">
                  <a:extLst>
                    <a:ext uri="{FF2B5EF4-FFF2-40B4-BE49-F238E27FC236}">
                      <a16:creationId xmlns:a16="http://schemas.microsoft.com/office/drawing/2014/main" id="{504D68DD-FC40-4F83-9413-0D6B36DE11A9}"/>
                    </a:ext>
                  </a:extLst>
                </p:cNvPr>
                <p:cNvSpPr/>
                <p:nvPr/>
              </p:nvSpPr>
              <p:spPr>
                <a:xfrm>
                  <a:off x="1000040" y="4996879"/>
                  <a:ext cx="25618" cy="19213"/>
                </a:xfrm>
                <a:custGeom>
                  <a:avLst/>
                  <a:gdLst>
                    <a:gd name="connsiteX0" fmla="*/ 25618 w 25618"/>
                    <a:gd name="connsiteY0" fmla="*/ 6405 h 19213"/>
                    <a:gd name="connsiteX1" fmla="*/ 6405 w 25618"/>
                    <a:gd name="connsiteY1" fmla="*/ 0 h 19213"/>
                    <a:gd name="connsiteX2" fmla="*/ 0 w 25618"/>
                    <a:gd name="connsiteY2" fmla="*/ 6405 h 19213"/>
                    <a:gd name="connsiteX3" fmla="*/ 19214 w 25618"/>
                    <a:gd name="connsiteY3" fmla="*/ 19214 h 19213"/>
                    <a:gd name="connsiteX4" fmla="*/ 25618 w 25618"/>
                    <a:gd name="connsiteY4" fmla="*/ 6405 h 19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18" h="19213">
                      <a:moveTo>
                        <a:pt x="25618" y="6405"/>
                      </a:moveTo>
                      <a:cubicBezTo>
                        <a:pt x="19214" y="6405"/>
                        <a:pt x="12809" y="6405"/>
                        <a:pt x="6405" y="0"/>
                      </a:cubicBezTo>
                      <a:cubicBezTo>
                        <a:pt x="6405" y="0"/>
                        <a:pt x="0" y="6405"/>
                        <a:pt x="0" y="6405"/>
                      </a:cubicBezTo>
                      <a:cubicBezTo>
                        <a:pt x="6405" y="19214"/>
                        <a:pt x="12809" y="19214"/>
                        <a:pt x="19214" y="19214"/>
                      </a:cubicBezTo>
                      <a:cubicBezTo>
                        <a:pt x="25618" y="12809"/>
                        <a:pt x="25618" y="6405"/>
                        <a:pt x="25618" y="6405"/>
                      </a:cubicBezTo>
                      <a:close/>
                    </a:path>
                  </a:pathLst>
                </a:custGeom>
                <a:solidFill>
                  <a:srgbClr val="FDD1CF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4" name="Freeform: Shape 543">
                  <a:extLst>
                    <a:ext uri="{FF2B5EF4-FFF2-40B4-BE49-F238E27FC236}">
                      <a16:creationId xmlns:a16="http://schemas.microsoft.com/office/drawing/2014/main" id="{9667DF8D-AC63-465E-8B87-EB319415707E}"/>
                    </a:ext>
                  </a:extLst>
                </p:cNvPr>
                <p:cNvSpPr/>
                <p:nvPr/>
              </p:nvSpPr>
              <p:spPr>
                <a:xfrm>
                  <a:off x="1057682" y="5048116"/>
                  <a:ext cx="19213" cy="15462"/>
                </a:xfrm>
                <a:custGeom>
                  <a:avLst/>
                  <a:gdLst>
                    <a:gd name="connsiteX0" fmla="*/ 19214 w 19213"/>
                    <a:gd name="connsiteY0" fmla="*/ 6405 h 15462"/>
                    <a:gd name="connsiteX1" fmla="*/ 6405 w 19213"/>
                    <a:gd name="connsiteY1" fmla="*/ 0 h 15462"/>
                    <a:gd name="connsiteX2" fmla="*/ 0 w 19213"/>
                    <a:gd name="connsiteY2" fmla="*/ 6405 h 15462"/>
                    <a:gd name="connsiteX3" fmla="*/ 12809 w 19213"/>
                    <a:gd name="connsiteY3" fmla="*/ 12810 h 15462"/>
                    <a:gd name="connsiteX4" fmla="*/ 19214 w 19213"/>
                    <a:gd name="connsiteY4" fmla="*/ 6405 h 1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213" h="15462">
                      <a:moveTo>
                        <a:pt x="19214" y="6405"/>
                      </a:moveTo>
                      <a:cubicBezTo>
                        <a:pt x="12809" y="6405"/>
                        <a:pt x="12809" y="0"/>
                        <a:pt x="6405" y="0"/>
                      </a:cubicBezTo>
                      <a:cubicBezTo>
                        <a:pt x="0" y="0"/>
                        <a:pt x="0" y="6405"/>
                        <a:pt x="0" y="6405"/>
                      </a:cubicBezTo>
                      <a:cubicBezTo>
                        <a:pt x="6405" y="6405"/>
                        <a:pt x="6405" y="12810"/>
                        <a:pt x="12809" y="12810"/>
                      </a:cubicBezTo>
                      <a:cubicBezTo>
                        <a:pt x="12809" y="19214"/>
                        <a:pt x="19214" y="12810"/>
                        <a:pt x="19214" y="6405"/>
                      </a:cubicBezTo>
                      <a:close/>
                    </a:path>
                  </a:pathLst>
                </a:custGeom>
                <a:solidFill>
                  <a:srgbClr val="FDD1CF"/>
                </a:solidFill>
                <a:ln w="639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545" name="Freeform: Shape 544">
                <a:extLst>
                  <a:ext uri="{FF2B5EF4-FFF2-40B4-BE49-F238E27FC236}">
                    <a16:creationId xmlns:a16="http://schemas.microsoft.com/office/drawing/2014/main" id="{D9103330-2D92-4145-9D47-3B1B4004525C}"/>
                  </a:ext>
                </a:extLst>
              </p:cNvPr>
              <p:cNvSpPr/>
              <p:nvPr/>
            </p:nvSpPr>
            <p:spPr>
              <a:xfrm>
                <a:off x="1109651" y="4971261"/>
                <a:ext cx="36093" cy="278051"/>
              </a:xfrm>
              <a:custGeom>
                <a:avLst/>
                <a:gdLst>
                  <a:gd name="connsiteX0" fmla="*/ 31290 w 36093"/>
                  <a:gd name="connsiteY0" fmla="*/ 0 h 278051"/>
                  <a:gd name="connsiteX1" fmla="*/ 12077 w 36093"/>
                  <a:gd name="connsiteY1" fmla="*/ 275399 h 278051"/>
                  <a:gd name="connsiteX2" fmla="*/ 18481 w 36093"/>
                  <a:gd name="connsiteY2" fmla="*/ 268994 h 278051"/>
                  <a:gd name="connsiteX3" fmla="*/ 31290 w 36093"/>
                  <a:gd name="connsiteY3" fmla="*/ 0 h 278051"/>
                  <a:gd name="connsiteX4" fmla="*/ 31290 w 36093"/>
                  <a:gd name="connsiteY4" fmla="*/ 0 h 278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093" h="278051">
                    <a:moveTo>
                      <a:pt x="31290" y="0"/>
                    </a:moveTo>
                    <a:cubicBezTo>
                      <a:pt x="-13542" y="83260"/>
                      <a:pt x="-733" y="185734"/>
                      <a:pt x="12077" y="275399"/>
                    </a:cubicBezTo>
                    <a:cubicBezTo>
                      <a:pt x="12077" y="281803"/>
                      <a:pt x="18481" y="275399"/>
                      <a:pt x="18481" y="268994"/>
                    </a:cubicBezTo>
                    <a:cubicBezTo>
                      <a:pt x="18481" y="179330"/>
                      <a:pt x="-733" y="83260"/>
                      <a:pt x="31290" y="0"/>
                    </a:cubicBezTo>
                    <a:cubicBezTo>
                      <a:pt x="37695" y="0"/>
                      <a:pt x="37695" y="0"/>
                      <a:pt x="31290" y="0"/>
                    </a:cubicBezTo>
                    <a:close/>
                  </a:path>
                </a:pathLst>
              </a:custGeom>
              <a:solidFill>
                <a:srgbClr val="FDD1CF"/>
              </a:solidFill>
              <a:ln w="639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46" name="Freeform: Shape 545">
              <a:extLst>
                <a:ext uri="{FF2B5EF4-FFF2-40B4-BE49-F238E27FC236}">
                  <a16:creationId xmlns:a16="http://schemas.microsoft.com/office/drawing/2014/main" id="{38CC0E55-F0E0-4D58-987D-0540C888809C}"/>
                </a:ext>
              </a:extLst>
            </p:cNvPr>
            <p:cNvSpPr/>
            <p:nvPr/>
          </p:nvSpPr>
          <p:spPr>
            <a:xfrm>
              <a:off x="-3989968" y="6120638"/>
              <a:ext cx="357776" cy="147609"/>
            </a:xfrm>
            <a:custGeom>
              <a:avLst/>
              <a:gdLst>
                <a:gd name="connsiteX0" fmla="*/ 355123 w 357776"/>
                <a:gd name="connsiteY0" fmla="*/ 121688 h 147609"/>
                <a:gd name="connsiteX1" fmla="*/ 156581 w 357776"/>
                <a:gd name="connsiteY1" fmla="*/ 121688 h 147609"/>
                <a:gd name="connsiteX2" fmla="*/ 9275 w 357776"/>
                <a:gd name="connsiteY2" fmla="*/ 0 h 147609"/>
                <a:gd name="connsiteX3" fmla="*/ 9275 w 357776"/>
                <a:gd name="connsiteY3" fmla="*/ 0 h 147609"/>
                <a:gd name="connsiteX4" fmla="*/ 79725 w 357776"/>
                <a:gd name="connsiteY4" fmla="*/ 121688 h 147609"/>
                <a:gd name="connsiteX5" fmla="*/ 348719 w 357776"/>
                <a:gd name="connsiteY5" fmla="*/ 134497 h 147609"/>
                <a:gd name="connsiteX6" fmla="*/ 355123 w 357776"/>
                <a:gd name="connsiteY6" fmla="*/ 121688 h 147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776" h="147609">
                  <a:moveTo>
                    <a:pt x="355123" y="121688"/>
                  </a:moveTo>
                  <a:cubicBezTo>
                    <a:pt x="284673" y="121688"/>
                    <a:pt x="220627" y="128092"/>
                    <a:pt x="156581" y="121688"/>
                  </a:cubicBezTo>
                  <a:cubicBezTo>
                    <a:pt x="105344" y="115283"/>
                    <a:pt x="-22748" y="76856"/>
                    <a:pt x="9275" y="0"/>
                  </a:cubicBezTo>
                  <a:cubicBezTo>
                    <a:pt x="9275" y="0"/>
                    <a:pt x="9275" y="0"/>
                    <a:pt x="9275" y="0"/>
                  </a:cubicBezTo>
                  <a:cubicBezTo>
                    <a:pt x="-22748" y="57642"/>
                    <a:pt x="34893" y="96069"/>
                    <a:pt x="79725" y="121688"/>
                  </a:cubicBezTo>
                  <a:cubicBezTo>
                    <a:pt x="156581" y="153711"/>
                    <a:pt x="259054" y="153711"/>
                    <a:pt x="348719" y="134497"/>
                  </a:cubicBezTo>
                  <a:cubicBezTo>
                    <a:pt x="355123" y="134497"/>
                    <a:pt x="361528" y="121688"/>
                    <a:pt x="355123" y="121688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7" name="Freeform: Shape 546">
              <a:extLst>
                <a:ext uri="{FF2B5EF4-FFF2-40B4-BE49-F238E27FC236}">
                  <a16:creationId xmlns:a16="http://schemas.microsoft.com/office/drawing/2014/main" id="{206CDC1D-FD51-414B-9A14-69755B271D2B}"/>
                </a:ext>
              </a:extLst>
            </p:cNvPr>
            <p:cNvSpPr/>
            <p:nvPr/>
          </p:nvSpPr>
          <p:spPr>
            <a:xfrm>
              <a:off x="-2597298" y="6227724"/>
              <a:ext cx="257785" cy="104970"/>
            </a:xfrm>
            <a:custGeom>
              <a:avLst/>
              <a:gdLst>
                <a:gd name="connsiteX0" fmla="*/ 249780 w 257785"/>
                <a:gd name="connsiteY0" fmla="*/ 14602 h 104970"/>
                <a:gd name="connsiteX1" fmla="*/ 102474 w 257785"/>
                <a:gd name="connsiteY1" fmla="*/ 78649 h 104970"/>
                <a:gd name="connsiteX2" fmla="*/ 32023 w 257785"/>
                <a:gd name="connsiteY2" fmla="*/ 65840 h 104970"/>
                <a:gd name="connsiteX3" fmla="*/ 6405 w 257785"/>
                <a:gd name="connsiteY3" fmla="*/ 1793 h 104970"/>
                <a:gd name="connsiteX4" fmla="*/ 0 w 257785"/>
                <a:gd name="connsiteY4" fmla="*/ 8198 h 104970"/>
                <a:gd name="connsiteX5" fmla="*/ 12809 w 257785"/>
                <a:gd name="connsiteY5" fmla="*/ 72244 h 104970"/>
                <a:gd name="connsiteX6" fmla="*/ 76855 w 257785"/>
                <a:gd name="connsiteY6" fmla="*/ 104267 h 104970"/>
                <a:gd name="connsiteX7" fmla="*/ 256184 w 257785"/>
                <a:gd name="connsiteY7" fmla="*/ 33817 h 104970"/>
                <a:gd name="connsiteX8" fmla="*/ 249780 w 257785"/>
                <a:gd name="connsiteY8" fmla="*/ 14602 h 10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785" h="104970">
                  <a:moveTo>
                    <a:pt x="249780" y="14602"/>
                  </a:moveTo>
                  <a:cubicBezTo>
                    <a:pt x="204947" y="46626"/>
                    <a:pt x="160115" y="72244"/>
                    <a:pt x="102474" y="78649"/>
                  </a:cubicBezTo>
                  <a:cubicBezTo>
                    <a:pt x="76855" y="85053"/>
                    <a:pt x="51237" y="78649"/>
                    <a:pt x="32023" y="65840"/>
                  </a:cubicBezTo>
                  <a:cubicBezTo>
                    <a:pt x="6405" y="46626"/>
                    <a:pt x="12809" y="21007"/>
                    <a:pt x="6405" y="1793"/>
                  </a:cubicBezTo>
                  <a:cubicBezTo>
                    <a:pt x="6405" y="-4612"/>
                    <a:pt x="0" y="8198"/>
                    <a:pt x="0" y="8198"/>
                  </a:cubicBezTo>
                  <a:cubicBezTo>
                    <a:pt x="6405" y="33817"/>
                    <a:pt x="0" y="46626"/>
                    <a:pt x="12809" y="72244"/>
                  </a:cubicBezTo>
                  <a:cubicBezTo>
                    <a:pt x="25619" y="97863"/>
                    <a:pt x="51237" y="97863"/>
                    <a:pt x="76855" y="104267"/>
                  </a:cubicBezTo>
                  <a:cubicBezTo>
                    <a:pt x="140901" y="110672"/>
                    <a:pt x="204947" y="72244"/>
                    <a:pt x="256184" y="33817"/>
                  </a:cubicBezTo>
                  <a:cubicBezTo>
                    <a:pt x="256184" y="27412"/>
                    <a:pt x="262589" y="8198"/>
                    <a:pt x="249780" y="14602"/>
                  </a:cubicBez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639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511" name="Picture 17">
            <a:extLst>
              <a:ext uri="{FF2B5EF4-FFF2-40B4-BE49-F238E27FC236}">
                <a16:creationId xmlns:a16="http://schemas.microsoft.com/office/drawing/2014/main" id="{19632D75-3658-4F68-908F-93EE4C7966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3750605" y="8268680"/>
            <a:ext cx="1926434" cy="1771076"/>
          </a:xfrm>
          <a:prstGeom prst="rect">
            <a:avLst/>
          </a:prstGeom>
        </p:spPr>
      </p:pic>
      <p:pic>
        <p:nvPicPr>
          <p:cNvPr id="512" name="Picture 15">
            <a:extLst>
              <a:ext uri="{FF2B5EF4-FFF2-40B4-BE49-F238E27FC236}">
                <a16:creationId xmlns:a16="http://schemas.microsoft.com/office/drawing/2014/main" id="{2C2EBA80-3790-4397-82D0-402DF805B6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317294">
            <a:off x="77151" y="976628"/>
            <a:ext cx="2813690" cy="768576"/>
          </a:xfrm>
          <a:prstGeom prst="rect">
            <a:avLst/>
          </a:prstGeom>
        </p:spPr>
      </p:pic>
      <p:pic>
        <p:nvPicPr>
          <p:cNvPr id="548" name="Picture 15">
            <a:extLst>
              <a:ext uri="{FF2B5EF4-FFF2-40B4-BE49-F238E27FC236}">
                <a16:creationId xmlns:a16="http://schemas.microsoft.com/office/drawing/2014/main" id="{0C9915A8-8FC3-4BE7-8D4C-74DB3CB164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317294" flipH="1">
            <a:off x="15776409" y="823070"/>
            <a:ext cx="2813690" cy="768576"/>
          </a:xfrm>
          <a:prstGeom prst="rect">
            <a:avLst/>
          </a:prstGeom>
        </p:spPr>
      </p:pic>
      <p:pic>
        <p:nvPicPr>
          <p:cNvPr id="550" name="Picture 15">
            <a:extLst>
              <a:ext uri="{FF2B5EF4-FFF2-40B4-BE49-F238E27FC236}">
                <a16:creationId xmlns:a16="http://schemas.microsoft.com/office/drawing/2014/main" id="{60F73916-B068-465F-8130-4538F365A4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2317294" flipV="1">
            <a:off x="-30645" y="8979008"/>
            <a:ext cx="2813690" cy="768576"/>
          </a:xfrm>
          <a:prstGeom prst="rect">
            <a:avLst/>
          </a:prstGeom>
        </p:spPr>
      </p:pic>
      <p:pic>
        <p:nvPicPr>
          <p:cNvPr id="551" name="Picture 15">
            <a:extLst>
              <a:ext uri="{FF2B5EF4-FFF2-40B4-BE49-F238E27FC236}">
                <a16:creationId xmlns:a16="http://schemas.microsoft.com/office/drawing/2014/main" id="{946F0665-4E2C-4D42-A358-F9C7EB297A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9282706" flipH="1" flipV="1">
            <a:off x="15459299" y="8881610"/>
            <a:ext cx="2813690" cy="76857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724400" y="3543302"/>
            <a:ext cx="9144000" cy="5262980"/>
          </a:xfrm>
          <a:prstGeom prst="rect">
            <a:avLst/>
          </a:prstGeom>
        </p:spPr>
        <p:txBody>
          <a:bodyPr lIns="91432" tIns="45716" rIns="91432" bIns="45716">
            <a:spAutoFit/>
          </a:bodyPr>
          <a:lstStyle/>
          <a:p>
            <a:pPr algn="just"/>
            <a:r>
              <a:rPr lang="en-US" sz="44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ờng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thao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vi-VN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ơ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tuyệt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nghiện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thuốc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r</a:t>
            </a:r>
            <a:r>
              <a:rPr lang="vi-VN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ợu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bia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ma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túy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…..;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phim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báo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lành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i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48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Picture 2">
            <a:extLst>
              <a:ext uri="{FF2B5EF4-FFF2-40B4-BE49-F238E27FC236}">
                <a16:creationId xmlns:a16="http://schemas.microsoft.com/office/drawing/2014/main" id="{DEDB3449-85A1-4912-BC59-8A3BA5017E8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5791202" y="1605514"/>
            <a:ext cx="7757196" cy="732624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6324613" y="2320499"/>
            <a:ext cx="6096294" cy="3748370"/>
            <a:chOff x="0" y="200025"/>
            <a:chExt cx="8128391" cy="4997829"/>
          </a:xfrm>
        </p:grpSpPr>
        <p:sp>
          <p:nvSpPr>
            <p:cNvPr id="4" name="TextBox 4"/>
            <p:cNvSpPr txBox="1"/>
            <p:nvPr/>
          </p:nvSpPr>
          <p:spPr>
            <a:xfrm>
              <a:off x="0" y="200025"/>
              <a:ext cx="7546706" cy="11114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80"/>
                </a:lnSpc>
                <a:spcBef>
                  <a:spcPct val="0"/>
                </a:spcBef>
                <a:defRPr/>
              </a:pPr>
              <a:endPara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545721" y="1914902"/>
              <a:ext cx="7582670" cy="328295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8000" dirty="0" err="1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Hoạt</a:t>
              </a:r>
              <a:r>
                <a:rPr lang="en-US" sz="8000" dirty="0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8000" dirty="0" err="1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động</a:t>
              </a:r>
              <a:r>
                <a:rPr lang="en-US" sz="8000" dirty="0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</a:p>
            <a:p>
              <a:pPr algn="ctr">
                <a:spcBef>
                  <a:spcPct val="0"/>
                </a:spcBef>
              </a:pPr>
              <a:r>
                <a:rPr lang="en-US" sz="8000" dirty="0" err="1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trải</a:t>
              </a:r>
              <a:r>
                <a:rPr lang="en-US" sz="8000" dirty="0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8000" dirty="0" err="1">
                  <a:solidFill>
                    <a:srgbClr val="FF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nghiệm</a:t>
              </a:r>
              <a:endParaRPr lang="en-US" sz="8000" dirty="0">
                <a:solidFill>
                  <a:srgbClr val="FF0000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endParaRPr>
            </a:p>
          </p:txBody>
        </p:sp>
      </p:grpSp>
      <p:pic>
        <p:nvPicPr>
          <p:cNvPr id="272" name="Picture 271">
            <a:extLst>
              <a:ext uri="{FF2B5EF4-FFF2-40B4-BE49-F238E27FC236}">
                <a16:creationId xmlns:a16="http://schemas.microsoft.com/office/drawing/2014/main" id="{49BA093F-AD13-4B81-B1AA-535BA2AAFB4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5" r="70781" b="34074"/>
          <a:stretch/>
        </p:blipFill>
        <p:spPr>
          <a:xfrm>
            <a:off x="13725812" y="6842518"/>
            <a:ext cx="4343396" cy="3177904"/>
          </a:xfrm>
          <a:prstGeom prst="rect">
            <a:avLst/>
          </a:prstGeom>
        </p:spPr>
      </p:pic>
      <p:pic>
        <p:nvPicPr>
          <p:cNvPr id="273" name="Picture 15">
            <a:extLst>
              <a:ext uri="{FF2B5EF4-FFF2-40B4-BE49-F238E27FC236}">
                <a16:creationId xmlns:a16="http://schemas.microsoft.com/office/drawing/2014/main" id="{3EB7070C-182D-4684-9E33-C13E19B12F7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2317294">
            <a:off x="206556" y="5735312"/>
            <a:ext cx="2348424" cy="768576"/>
          </a:xfrm>
          <a:prstGeom prst="rect">
            <a:avLst/>
          </a:prstGeom>
        </p:spPr>
      </p:pic>
      <p:pic>
        <p:nvPicPr>
          <p:cNvPr id="274" name="Picture 16">
            <a:extLst>
              <a:ext uri="{FF2B5EF4-FFF2-40B4-BE49-F238E27FC236}">
                <a16:creationId xmlns:a16="http://schemas.microsoft.com/office/drawing/2014/main" id="{1AAD61BD-97CE-4802-B84A-938DA9F6ED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2725404" y="1564604"/>
            <a:ext cx="1061204" cy="1061204"/>
          </a:xfrm>
          <a:prstGeom prst="rect">
            <a:avLst/>
          </a:prstGeom>
        </p:spPr>
      </p:pic>
      <p:pic>
        <p:nvPicPr>
          <p:cNvPr id="275" name="Picture 16">
            <a:extLst>
              <a:ext uri="{FF2B5EF4-FFF2-40B4-BE49-F238E27FC236}">
                <a16:creationId xmlns:a16="http://schemas.microsoft.com/office/drawing/2014/main" id="{2F8E34CE-EC11-436E-8653-4DC93A68CB4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p:blipFill>
        <p:spPr>
          <a:xfrm>
            <a:off x="6670824" y="8431472"/>
            <a:ext cx="1061204" cy="1061204"/>
          </a:xfrm>
          <a:prstGeom prst="rect">
            <a:avLst/>
          </a:prstGeom>
        </p:spPr>
      </p:pic>
      <p:pic>
        <p:nvPicPr>
          <p:cNvPr id="276" name="Picture 15">
            <a:extLst>
              <a:ext uri="{FF2B5EF4-FFF2-40B4-BE49-F238E27FC236}">
                <a16:creationId xmlns:a16="http://schemas.microsoft.com/office/drawing/2014/main" id="{65B1ACDB-A009-42D1-AFC0-D08B5E390D7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 rot="2141260">
            <a:off x="15624676" y="1043144"/>
            <a:ext cx="2348424" cy="76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48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5573999" y="609932"/>
            <a:ext cx="7140038" cy="6743372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5668501" y="1934217"/>
            <a:ext cx="6951038" cy="1906530"/>
            <a:chOff x="-12978" y="200025"/>
            <a:chExt cx="7582670" cy="2226566"/>
          </a:xfrm>
        </p:grpSpPr>
        <p:sp>
          <p:nvSpPr>
            <p:cNvPr id="4" name="TextBox 4"/>
            <p:cNvSpPr txBox="1"/>
            <p:nvPr/>
          </p:nvSpPr>
          <p:spPr>
            <a:xfrm>
              <a:off x="1" y="200025"/>
              <a:ext cx="7546706" cy="9704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3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12978" y="1456100"/>
              <a:ext cx="7582670" cy="97049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Vi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khuẩn</a:t>
              </a:r>
              <a:endPara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endParaRPr>
            </a:p>
          </p:txBody>
        </p:sp>
      </p:grpSp>
      <p:pic>
        <p:nvPicPr>
          <p:cNvPr id="22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439415" y="1428590"/>
            <a:ext cx="1256394" cy="1358364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078" y="3840730"/>
            <a:ext cx="22098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Chonthicha Sangkapan (chonthichasangkapan) - Profile | Pinterest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469" b="90000" l="10000" r="91563">
                        <a14:foregroundMark x1="38906" y1="11406" x2="51250" y2="18594"/>
                        <a14:foregroundMark x1="55313" y1="13125" x2="59844" y2="12031"/>
                        <a14:foregroundMark x1="61094" y1="21563" x2="68750" y2="32500"/>
                        <a14:foregroundMark x1="87656" y1="38594" x2="77188" y2="49375"/>
                        <a14:foregroundMark x1="69844" y1="52969" x2="67813" y2="71719"/>
                        <a14:foregroundMark x1="52344" y1="66563" x2="45625" y2="86094"/>
                        <a14:foregroundMark x1="28906" y1="62656" x2="30469" y2="82500"/>
                        <a14:foregroundMark x1="30156" y1="45469" x2="22500" y2="48906"/>
                        <a14:foregroundMark x1="22969" y1="47344" x2="22969" y2="47344"/>
                        <a14:foregroundMark x1="21719" y1="17969" x2="21719" y2="34531"/>
                        <a14:foregroundMark x1="35625" y1="21250" x2="37656" y2="38438"/>
                        <a14:foregroundMark x1="80469" y1="67656" x2="80156" y2="72344"/>
                        <a14:foregroundMark x1="69375" y1="75000" x2="60938" y2="79219"/>
                        <a14:foregroundMark x1="76094" y1="12500" x2="80938" y2="24219"/>
                        <a14:foregroundMark x1="69688" y1="33125" x2="77656" y2="32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7720" y="4305300"/>
            <a:ext cx="6570876" cy="6570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2"/>
          <a:stretch/>
        </p:blipFill>
        <p:spPr bwMode="auto">
          <a:xfrm>
            <a:off x="135116" y="2"/>
            <a:ext cx="3293884" cy="329465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90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8" name="Group 3">
            <a:extLst>
              <a:ext uri="{FF2B5EF4-FFF2-40B4-BE49-F238E27FC236}">
                <a16:creationId xmlns:a16="http://schemas.microsoft.com/office/drawing/2014/main" id="{553FB4E9-0138-4C26-B642-BAE974CD40A1}"/>
              </a:ext>
            </a:extLst>
          </p:cNvPr>
          <p:cNvGrpSpPr/>
          <p:nvPr/>
        </p:nvGrpSpPr>
        <p:grpSpPr>
          <a:xfrm>
            <a:off x="1725656" y="1098740"/>
            <a:ext cx="14836700" cy="9068388"/>
            <a:chOff x="0" y="0"/>
            <a:chExt cx="18242782" cy="12091182"/>
          </a:xfrm>
        </p:grpSpPr>
        <p:grpSp>
          <p:nvGrpSpPr>
            <p:cNvPr id="2729" name="Group 4">
              <a:extLst>
                <a:ext uri="{FF2B5EF4-FFF2-40B4-BE49-F238E27FC236}">
                  <a16:creationId xmlns:a16="http://schemas.microsoft.com/office/drawing/2014/main" id="{1FDACE7F-791B-4E3B-A397-F8E33998E059}"/>
                </a:ext>
              </a:extLst>
            </p:cNvPr>
            <p:cNvGrpSpPr/>
            <p:nvPr/>
          </p:nvGrpSpPr>
          <p:grpSpPr>
            <a:xfrm>
              <a:off x="0" y="281638"/>
              <a:ext cx="17924518" cy="11809544"/>
              <a:chOff x="0" y="0"/>
              <a:chExt cx="10805670" cy="7119301"/>
            </a:xfrm>
          </p:grpSpPr>
          <p:sp>
            <p:nvSpPr>
              <p:cNvPr id="2732" name="Freeform 5">
                <a:extLst>
                  <a:ext uri="{FF2B5EF4-FFF2-40B4-BE49-F238E27FC236}">
                    <a16:creationId xmlns:a16="http://schemas.microsoft.com/office/drawing/2014/main" id="{1108193C-C1B0-4C8A-B5A9-D7B9BF7F3CA4}"/>
                  </a:ext>
                </a:extLst>
              </p:cNvPr>
              <p:cNvSpPr/>
              <p:nvPr/>
            </p:nvSpPr>
            <p:spPr>
              <a:xfrm>
                <a:off x="-4213" y="0"/>
                <a:ext cx="10809882" cy="7119301"/>
              </a:xfrm>
              <a:custGeom>
                <a:avLst/>
                <a:gdLst/>
                <a:ahLst/>
                <a:cxnLst/>
                <a:rect l="l" t="t" r="r" b="b"/>
                <a:pathLst>
                  <a:path w="10809882" h="7119301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558" y="12454"/>
                    </a:cubicBezTo>
                    <a:cubicBezTo>
                      <a:pt x="8804229" y="12671"/>
                      <a:pt x="10535814" y="0"/>
                      <a:pt x="10535814" y="0"/>
                    </a:cubicBezTo>
                    <a:cubicBezTo>
                      <a:pt x="10603278" y="0"/>
                      <a:pt x="10679215" y="0"/>
                      <a:pt x="10757988" y="85073"/>
                    </a:cubicBezTo>
                    <a:cubicBezTo>
                      <a:pt x="10800966" y="131488"/>
                      <a:pt x="10802035" y="240224"/>
                      <a:pt x="10802439" y="320281"/>
                    </a:cubicBezTo>
                    <a:cubicBezTo>
                      <a:pt x="10802439" y="320281"/>
                      <a:pt x="10800735" y="5267917"/>
                      <a:pt x="10800735" y="6356717"/>
                    </a:cubicBezTo>
                    <a:cubicBezTo>
                      <a:pt x="10800735" y="6570876"/>
                      <a:pt x="10809883" y="6870054"/>
                      <a:pt x="10809883" y="6870054"/>
                    </a:cubicBezTo>
                    <a:cubicBezTo>
                      <a:pt x="10809883" y="6998723"/>
                      <a:pt x="10805713" y="7119301"/>
                      <a:pt x="10552875" y="7111167"/>
                    </a:cubicBezTo>
                    <a:cubicBezTo>
                      <a:pt x="10552875" y="7111167"/>
                      <a:pt x="10176403" y="7090868"/>
                      <a:pt x="9081481" y="7098467"/>
                    </a:cubicBezTo>
                    <a:cubicBezTo>
                      <a:pt x="2545013" y="7106601"/>
                      <a:pt x="304023" y="7119301"/>
                      <a:pt x="304023" y="7119301"/>
                    </a:cubicBezTo>
                    <a:cubicBezTo>
                      <a:pt x="132548" y="7119301"/>
                      <a:pt x="4213" y="7018231"/>
                      <a:pt x="8532" y="6815685"/>
                    </a:cubicBezTo>
                    <a:cubicBezTo>
                      <a:pt x="8532" y="6815685"/>
                      <a:pt x="9630" y="6317143"/>
                      <a:pt x="4815" y="1670849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2F3A62"/>
              </a:solidFill>
            </p:spPr>
          </p:sp>
        </p:grpSp>
        <p:grpSp>
          <p:nvGrpSpPr>
            <p:cNvPr id="2730" name="Group 6">
              <a:extLst>
                <a:ext uri="{FF2B5EF4-FFF2-40B4-BE49-F238E27FC236}">
                  <a16:creationId xmlns:a16="http://schemas.microsoft.com/office/drawing/2014/main" id="{458E4A87-E2BD-496D-B1ED-8462487F2EE3}"/>
                </a:ext>
              </a:extLst>
            </p:cNvPr>
            <p:cNvGrpSpPr/>
            <p:nvPr/>
          </p:nvGrpSpPr>
          <p:grpSpPr>
            <a:xfrm>
              <a:off x="336452" y="0"/>
              <a:ext cx="17906330" cy="11727398"/>
              <a:chOff x="0" y="0"/>
              <a:chExt cx="10821129" cy="7087086"/>
            </a:xfrm>
          </p:grpSpPr>
          <p:sp>
            <p:nvSpPr>
              <p:cNvPr id="2731" name="Freeform 7">
                <a:extLst>
                  <a:ext uri="{FF2B5EF4-FFF2-40B4-BE49-F238E27FC236}">
                    <a16:creationId xmlns:a16="http://schemas.microsoft.com/office/drawing/2014/main" id="{C495D680-0DB2-4CB3-B4EF-2A134EB230E2}"/>
                  </a:ext>
                </a:extLst>
              </p:cNvPr>
              <p:cNvSpPr/>
              <p:nvPr/>
            </p:nvSpPr>
            <p:spPr>
              <a:xfrm>
                <a:off x="-4213" y="0"/>
                <a:ext cx="10825342" cy="7087086"/>
              </a:xfrm>
              <a:custGeom>
                <a:avLst/>
                <a:gdLst/>
                <a:ahLst/>
                <a:cxnLst/>
                <a:rect l="l" t="t" r="r" b="b"/>
                <a:pathLst>
                  <a:path w="10825342" h="7087086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834" y="12454"/>
                    </a:cubicBezTo>
                    <a:cubicBezTo>
                      <a:pt x="8817733" y="12671"/>
                      <a:pt x="10551274" y="0"/>
                      <a:pt x="10551274" y="0"/>
                    </a:cubicBezTo>
                    <a:cubicBezTo>
                      <a:pt x="10618737" y="0"/>
                      <a:pt x="10694674" y="0"/>
                      <a:pt x="10773448" y="85073"/>
                    </a:cubicBezTo>
                    <a:cubicBezTo>
                      <a:pt x="10816426" y="131488"/>
                      <a:pt x="10817494" y="240224"/>
                      <a:pt x="10817899" y="320281"/>
                    </a:cubicBezTo>
                    <a:cubicBezTo>
                      <a:pt x="10817899" y="320281"/>
                      <a:pt x="10816195" y="5241263"/>
                      <a:pt x="10816195" y="6324502"/>
                    </a:cubicBezTo>
                    <a:cubicBezTo>
                      <a:pt x="10816195" y="6538661"/>
                      <a:pt x="10825342" y="6837839"/>
                      <a:pt x="10825342" y="6837839"/>
                    </a:cubicBezTo>
                    <a:cubicBezTo>
                      <a:pt x="10825342" y="6966508"/>
                      <a:pt x="10821173" y="7087086"/>
                      <a:pt x="10568335" y="7078952"/>
                    </a:cubicBezTo>
                    <a:cubicBezTo>
                      <a:pt x="10568335" y="7078952"/>
                      <a:pt x="10191862" y="7058653"/>
                      <a:pt x="9095459" y="7066252"/>
                    </a:cubicBezTo>
                    <a:cubicBezTo>
                      <a:pt x="2547822" y="7074386"/>
                      <a:pt x="304023" y="7087086"/>
                      <a:pt x="304023" y="7087086"/>
                    </a:cubicBezTo>
                    <a:cubicBezTo>
                      <a:pt x="132548" y="7087086"/>
                      <a:pt x="4213" y="6986016"/>
                      <a:pt x="8532" y="6783470"/>
                    </a:cubicBezTo>
                    <a:cubicBezTo>
                      <a:pt x="8532" y="6783470"/>
                      <a:pt x="9630" y="6284928"/>
                      <a:pt x="4815" y="1666310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FFF3E4"/>
              </a:solidFill>
            </p:spPr>
          </p:sp>
        </p:grpSp>
      </p:grpSp>
      <p:grpSp>
        <p:nvGrpSpPr>
          <p:cNvPr id="2376" name="Graphic 792">
            <a:extLst>
              <a:ext uri="{FF2B5EF4-FFF2-40B4-BE49-F238E27FC236}">
                <a16:creationId xmlns:a16="http://schemas.microsoft.com/office/drawing/2014/main" id="{FA045D7E-0669-4D3A-B49B-F950F76FDEE2}"/>
              </a:ext>
            </a:extLst>
          </p:cNvPr>
          <p:cNvGrpSpPr/>
          <p:nvPr/>
        </p:nvGrpSpPr>
        <p:grpSpPr>
          <a:xfrm>
            <a:off x="15801309" y="794949"/>
            <a:ext cx="1445918" cy="872454"/>
            <a:chOff x="2239263" y="8904700"/>
            <a:chExt cx="1445917" cy="872454"/>
          </a:xfrm>
        </p:grpSpPr>
        <p:grpSp>
          <p:nvGrpSpPr>
            <p:cNvPr id="2377" name="Graphic 792">
              <a:extLst>
                <a:ext uri="{FF2B5EF4-FFF2-40B4-BE49-F238E27FC236}">
                  <a16:creationId xmlns:a16="http://schemas.microsoft.com/office/drawing/2014/main" id="{1E84F593-2919-4ECB-A5EB-C750049EAB39}"/>
                </a:ext>
              </a:extLst>
            </p:cNvPr>
            <p:cNvGrpSpPr/>
            <p:nvPr/>
          </p:nvGrpSpPr>
          <p:grpSpPr>
            <a:xfrm>
              <a:off x="2271595" y="9366588"/>
              <a:ext cx="1381253" cy="410566"/>
              <a:chOff x="2271595" y="9366588"/>
              <a:chExt cx="1381253" cy="410566"/>
            </a:xfrm>
          </p:grpSpPr>
          <p:sp>
            <p:nvSpPr>
              <p:cNvPr id="2378" name="Freeform: Shape 2377">
                <a:extLst>
                  <a:ext uri="{FF2B5EF4-FFF2-40B4-BE49-F238E27FC236}">
                    <a16:creationId xmlns:a16="http://schemas.microsoft.com/office/drawing/2014/main" id="{D6B92609-C1A6-44CB-B76C-96427B727EBF}"/>
                  </a:ext>
                </a:extLst>
              </p:cNvPr>
              <p:cNvSpPr/>
              <p:nvPr/>
            </p:nvSpPr>
            <p:spPr>
              <a:xfrm>
                <a:off x="2278512" y="9565200"/>
                <a:ext cx="1360479" cy="211955"/>
              </a:xfrm>
              <a:custGeom>
                <a:avLst/>
                <a:gdLst>
                  <a:gd name="connsiteX0" fmla="*/ 76431 w 1360479"/>
                  <a:gd name="connsiteY0" fmla="*/ 0 h 211955"/>
                  <a:gd name="connsiteX1" fmla="*/ 44098 w 1360479"/>
                  <a:gd name="connsiteY1" fmla="*/ 64664 h 211955"/>
                  <a:gd name="connsiteX2" fmla="*/ 686123 w 1360479"/>
                  <a:gd name="connsiteY2" fmla="*/ 207850 h 211955"/>
                  <a:gd name="connsiteX3" fmla="*/ 760025 w 1360479"/>
                  <a:gd name="connsiteY3" fmla="*/ 207850 h 211955"/>
                  <a:gd name="connsiteX4" fmla="*/ 1360479 w 1360479"/>
                  <a:gd name="connsiteY4" fmla="*/ 64664 h 211955"/>
                  <a:gd name="connsiteX5" fmla="*/ 912448 w 1360479"/>
                  <a:gd name="connsiteY5" fmla="*/ 9238 h 211955"/>
                  <a:gd name="connsiteX6" fmla="*/ 76431 w 1360479"/>
                  <a:gd name="connsiteY6" fmla="*/ 0 h 21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0479" h="211955">
                    <a:moveTo>
                      <a:pt x="76431" y="0"/>
                    </a:moveTo>
                    <a:cubicBezTo>
                      <a:pt x="76431" y="0"/>
                      <a:pt x="-71374" y="41570"/>
                      <a:pt x="44098" y="64664"/>
                    </a:cubicBezTo>
                    <a:lnTo>
                      <a:pt x="686123" y="207850"/>
                    </a:lnTo>
                    <a:cubicBezTo>
                      <a:pt x="686123" y="207850"/>
                      <a:pt x="713836" y="217088"/>
                      <a:pt x="760025" y="207850"/>
                    </a:cubicBezTo>
                    <a:cubicBezTo>
                      <a:pt x="806214" y="198612"/>
                      <a:pt x="1360479" y="64664"/>
                      <a:pt x="1360479" y="64664"/>
                    </a:cubicBezTo>
                    <a:lnTo>
                      <a:pt x="912448" y="9238"/>
                    </a:lnTo>
                    <a:lnTo>
                      <a:pt x="76431" y="0"/>
                    </a:lnTo>
                    <a:close/>
                  </a:path>
                </a:pathLst>
              </a:custGeom>
              <a:solidFill>
                <a:srgbClr val="D1CFCD"/>
              </a:solidFill>
              <a:ln w="46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379" name="Graphic 792">
                <a:extLst>
                  <a:ext uri="{FF2B5EF4-FFF2-40B4-BE49-F238E27FC236}">
                    <a16:creationId xmlns:a16="http://schemas.microsoft.com/office/drawing/2014/main" id="{0648A7FA-21AA-441A-81A7-5B2C7E7E366F}"/>
                  </a:ext>
                </a:extLst>
              </p:cNvPr>
              <p:cNvGrpSpPr/>
              <p:nvPr/>
            </p:nvGrpSpPr>
            <p:grpSpPr>
              <a:xfrm>
                <a:off x="2271595" y="9366588"/>
                <a:ext cx="1381253" cy="397223"/>
                <a:chOff x="2271595" y="9366588"/>
                <a:chExt cx="1381253" cy="397223"/>
              </a:xfrm>
            </p:grpSpPr>
            <p:grpSp>
              <p:nvGrpSpPr>
                <p:cNvPr id="2380" name="Graphic 792">
                  <a:extLst>
                    <a:ext uri="{FF2B5EF4-FFF2-40B4-BE49-F238E27FC236}">
                      <a16:creationId xmlns:a16="http://schemas.microsoft.com/office/drawing/2014/main" id="{66E26D5E-6833-4EEC-A016-CC2B5792153D}"/>
                    </a:ext>
                  </a:extLst>
                </p:cNvPr>
                <p:cNvGrpSpPr/>
                <p:nvPr/>
              </p:nvGrpSpPr>
              <p:grpSpPr>
                <a:xfrm>
                  <a:off x="2271595" y="9366588"/>
                  <a:ext cx="1381253" cy="397223"/>
                  <a:chOff x="2271595" y="9366588"/>
                  <a:chExt cx="1381253" cy="397223"/>
                </a:xfrm>
              </p:grpSpPr>
              <p:grpSp>
                <p:nvGrpSpPr>
                  <p:cNvPr id="2381" name="Graphic 792">
                    <a:extLst>
                      <a:ext uri="{FF2B5EF4-FFF2-40B4-BE49-F238E27FC236}">
                        <a16:creationId xmlns:a16="http://schemas.microsoft.com/office/drawing/2014/main" id="{D0402B60-95DF-43DC-8CA5-1628011DB331}"/>
                      </a:ext>
                    </a:extLst>
                  </p:cNvPr>
                  <p:cNvGrpSpPr/>
                  <p:nvPr/>
                </p:nvGrpSpPr>
                <p:grpSpPr>
                  <a:xfrm>
                    <a:off x="2964312" y="9509774"/>
                    <a:ext cx="674679" cy="244800"/>
                    <a:chOff x="2964312" y="9509774"/>
                    <a:chExt cx="674679" cy="244800"/>
                  </a:xfrm>
                </p:grpSpPr>
                <p:grpSp>
                  <p:nvGrpSpPr>
                    <p:cNvPr id="2382" name="Graphic 792">
                      <a:extLst>
                        <a:ext uri="{FF2B5EF4-FFF2-40B4-BE49-F238E27FC236}">
                          <a16:creationId xmlns:a16="http://schemas.microsoft.com/office/drawing/2014/main" id="{EA421BB2-F045-440F-8F65-528A41ADD01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64312" y="9509774"/>
                      <a:ext cx="674679" cy="244800"/>
                      <a:chOff x="2964312" y="9509774"/>
                      <a:chExt cx="674679" cy="244800"/>
                    </a:xfrm>
                  </p:grpSpPr>
                  <p:sp>
                    <p:nvSpPr>
                      <p:cNvPr id="2383" name="Freeform: Shape 2382">
                        <a:extLst>
                          <a:ext uri="{FF2B5EF4-FFF2-40B4-BE49-F238E27FC236}">
                            <a16:creationId xmlns:a16="http://schemas.microsoft.com/office/drawing/2014/main" id="{FE2F4DB4-BDF6-40D1-9894-1B98A4F8462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64635" y="9509774"/>
                        <a:ext cx="669737" cy="244800"/>
                      </a:xfrm>
                      <a:custGeom>
                        <a:avLst/>
                        <a:gdLst>
                          <a:gd name="connsiteX0" fmla="*/ 669738 w 669737"/>
                          <a:gd name="connsiteY0" fmla="*/ 0 h 244800"/>
                          <a:gd name="connsiteX1" fmla="*/ 64664 w 669737"/>
                          <a:gd name="connsiteY1" fmla="*/ 110853 h 244800"/>
                          <a:gd name="connsiteX2" fmla="*/ 0 w 669737"/>
                          <a:gd name="connsiteY2" fmla="*/ 180136 h 244800"/>
                          <a:gd name="connsiteX3" fmla="*/ 55427 w 669737"/>
                          <a:gd name="connsiteY3" fmla="*/ 244801 h 244800"/>
                          <a:gd name="connsiteX4" fmla="*/ 669738 w 669737"/>
                          <a:gd name="connsiteY4" fmla="*/ 120091 h 244800"/>
                          <a:gd name="connsiteX5" fmla="*/ 669738 w 669737"/>
                          <a:gd name="connsiteY5" fmla="*/ 0 h 24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69737" h="244800">
                            <a:moveTo>
                              <a:pt x="669738" y="0"/>
                            </a:moveTo>
                            <a:lnTo>
                              <a:pt x="64664" y="110853"/>
                            </a:lnTo>
                            <a:cubicBezTo>
                              <a:pt x="64664" y="110853"/>
                              <a:pt x="4619" y="115472"/>
                              <a:pt x="0" y="180136"/>
                            </a:cubicBezTo>
                            <a:cubicBezTo>
                              <a:pt x="0" y="221706"/>
                              <a:pt x="32332" y="240182"/>
                              <a:pt x="55427" y="244801"/>
                            </a:cubicBezTo>
                            <a:lnTo>
                              <a:pt x="669738" y="120091"/>
                            </a:lnTo>
                            <a:cubicBezTo>
                              <a:pt x="655881" y="73902"/>
                              <a:pt x="665119" y="18476"/>
                              <a:pt x="66973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BEF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84" name="Freeform: Shape 2383">
                        <a:extLst>
                          <a:ext uri="{FF2B5EF4-FFF2-40B4-BE49-F238E27FC236}">
                            <a16:creationId xmlns:a16="http://schemas.microsoft.com/office/drawing/2014/main" id="{4D7A4538-1DA1-4B1F-A53F-0A5AE84A010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64312" y="9509774"/>
                        <a:ext cx="674679" cy="240181"/>
                      </a:xfrm>
                      <a:custGeom>
                        <a:avLst/>
                        <a:gdLst>
                          <a:gd name="connsiteX0" fmla="*/ 55750 w 674679"/>
                          <a:gd name="connsiteY0" fmla="*/ 240182 h 240181"/>
                          <a:gd name="connsiteX1" fmla="*/ 55750 w 674679"/>
                          <a:gd name="connsiteY1" fmla="*/ 240182 h 240181"/>
                          <a:gd name="connsiteX2" fmla="*/ 323 w 674679"/>
                          <a:gd name="connsiteY2" fmla="*/ 175518 h 240181"/>
                          <a:gd name="connsiteX3" fmla="*/ 64988 w 674679"/>
                          <a:gd name="connsiteY3" fmla="*/ 106234 h 240181"/>
                          <a:gd name="connsiteX4" fmla="*/ 674680 w 674679"/>
                          <a:gd name="connsiteY4" fmla="*/ 0 h 240181"/>
                          <a:gd name="connsiteX5" fmla="*/ 674680 w 674679"/>
                          <a:gd name="connsiteY5" fmla="*/ 0 h 240181"/>
                          <a:gd name="connsiteX6" fmla="*/ 670061 w 674679"/>
                          <a:gd name="connsiteY6" fmla="*/ 110853 h 240181"/>
                          <a:gd name="connsiteX7" fmla="*/ 670061 w 674679"/>
                          <a:gd name="connsiteY7" fmla="*/ 110853 h 240181"/>
                          <a:gd name="connsiteX8" fmla="*/ 670061 w 674679"/>
                          <a:gd name="connsiteY8" fmla="*/ 110853 h 240181"/>
                          <a:gd name="connsiteX9" fmla="*/ 55750 w 674679"/>
                          <a:gd name="connsiteY9" fmla="*/ 240182 h 240181"/>
                          <a:gd name="connsiteX10" fmla="*/ 670061 w 674679"/>
                          <a:gd name="connsiteY10" fmla="*/ 4619 h 240181"/>
                          <a:gd name="connsiteX11" fmla="*/ 64988 w 674679"/>
                          <a:gd name="connsiteY11" fmla="*/ 110853 h 240181"/>
                          <a:gd name="connsiteX12" fmla="*/ 323 w 674679"/>
                          <a:gd name="connsiteY12" fmla="*/ 175518 h 240181"/>
                          <a:gd name="connsiteX13" fmla="*/ 55750 w 674679"/>
                          <a:gd name="connsiteY13" fmla="*/ 235563 h 240181"/>
                          <a:gd name="connsiteX14" fmla="*/ 665442 w 674679"/>
                          <a:gd name="connsiteY14" fmla="*/ 115472 h 240181"/>
                          <a:gd name="connsiteX15" fmla="*/ 670061 w 674679"/>
                          <a:gd name="connsiteY15" fmla="*/ 4619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674679" h="240181">
                            <a:moveTo>
                              <a:pt x="55750" y="240182"/>
                            </a:moveTo>
                            <a:lnTo>
                              <a:pt x="55750" y="240182"/>
                            </a:lnTo>
                            <a:cubicBezTo>
                              <a:pt x="41893" y="235563"/>
                              <a:pt x="-4296" y="221706"/>
                              <a:pt x="323" y="175518"/>
                            </a:cubicBezTo>
                            <a:cubicBezTo>
                              <a:pt x="4942" y="115472"/>
                              <a:pt x="64988" y="106234"/>
                              <a:pt x="64988" y="106234"/>
                            </a:cubicBezTo>
                            <a:lnTo>
                              <a:pt x="674680" y="0"/>
                            </a:lnTo>
                            <a:lnTo>
                              <a:pt x="674680" y="0"/>
                            </a:lnTo>
                            <a:cubicBezTo>
                              <a:pt x="670061" y="23094"/>
                              <a:pt x="660823" y="73902"/>
                              <a:pt x="670061" y="110853"/>
                            </a:cubicBezTo>
                            <a:lnTo>
                              <a:pt x="670061" y="110853"/>
                            </a:lnTo>
                            <a:lnTo>
                              <a:pt x="670061" y="110853"/>
                            </a:lnTo>
                            <a:lnTo>
                              <a:pt x="55750" y="240182"/>
                            </a:lnTo>
                            <a:close/>
                            <a:moveTo>
                              <a:pt x="670061" y="4619"/>
                            </a:moveTo>
                            <a:lnTo>
                              <a:pt x="64988" y="110853"/>
                            </a:lnTo>
                            <a:cubicBezTo>
                              <a:pt x="60369" y="110853"/>
                              <a:pt x="4942" y="115472"/>
                              <a:pt x="323" y="175518"/>
                            </a:cubicBezTo>
                            <a:cubicBezTo>
                              <a:pt x="323" y="221706"/>
                              <a:pt x="41893" y="235563"/>
                              <a:pt x="55750" y="235563"/>
                            </a:cubicBezTo>
                            <a:lnTo>
                              <a:pt x="665442" y="115472"/>
                            </a:lnTo>
                            <a:cubicBezTo>
                              <a:pt x="656204" y="78521"/>
                              <a:pt x="665442" y="27713"/>
                              <a:pt x="670061" y="4619"/>
                            </a:cubicBezTo>
                            <a:close/>
                          </a:path>
                        </a:pathLst>
                      </a:custGeom>
                      <a:solidFill>
                        <a:srgbClr val="CDC3A9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2385" name="Graphic 792">
                      <a:extLst>
                        <a:ext uri="{FF2B5EF4-FFF2-40B4-BE49-F238E27FC236}">
                          <a16:creationId xmlns:a16="http://schemas.microsoft.com/office/drawing/2014/main" id="{FF5F3AE5-168F-4ADF-ACBA-D752673177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83110" y="9528249"/>
                      <a:ext cx="628167" cy="198611"/>
                      <a:chOff x="2983110" y="9528249"/>
                      <a:chExt cx="628167" cy="198611"/>
                    </a:xfrm>
                    <a:solidFill>
                      <a:srgbClr val="CDC3A9">
                        <a:alpha val="56000"/>
                      </a:srgbClr>
                    </a:solidFill>
                  </p:grpSpPr>
                  <p:sp>
                    <p:nvSpPr>
                      <p:cNvPr id="2386" name="Freeform: Shape 2385">
                        <a:extLst>
                          <a:ext uri="{FF2B5EF4-FFF2-40B4-BE49-F238E27FC236}">
                            <a16:creationId xmlns:a16="http://schemas.microsoft.com/office/drawing/2014/main" id="{59F5561D-C943-464C-B60B-2D0A8E891A6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06205" y="9528249"/>
                        <a:ext cx="605073" cy="110853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3"/>
                          <a:gd name="connsiteX1" fmla="*/ 0 w 605073"/>
                          <a:gd name="connsiteY1" fmla="*/ 110853 h 110853"/>
                          <a:gd name="connsiteX2" fmla="*/ 605073 w 605073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3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23322" y="60045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87" name="Freeform: Shape 2386">
                        <a:extLst>
                          <a:ext uri="{FF2B5EF4-FFF2-40B4-BE49-F238E27FC236}">
                            <a16:creationId xmlns:a16="http://schemas.microsoft.com/office/drawing/2014/main" id="{0F32F2AE-FF23-446D-90EF-54ECF8F87B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10824" y="9551344"/>
                        <a:ext cx="540409" cy="101615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101615"/>
                          <a:gd name="connsiteX1" fmla="*/ 0 w 540409"/>
                          <a:gd name="connsiteY1" fmla="*/ 101615 h 101615"/>
                          <a:gd name="connsiteX2" fmla="*/ 540409 w 540409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101615"/>
                              <a:pt x="286371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88" name="Freeform: Shape 2387">
                        <a:extLst>
                          <a:ext uri="{FF2B5EF4-FFF2-40B4-BE49-F238E27FC236}">
                            <a16:creationId xmlns:a16="http://schemas.microsoft.com/office/drawing/2014/main" id="{714748B6-396D-4DF2-9FD0-8A1A5F62A1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92299" y="9569819"/>
                        <a:ext cx="605122" cy="111144"/>
                      </a:xfrm>
                      <a:custGeom>
                        <a:avLst/>
                        <a:gdLst>
                          <a:gd name="connsiteX0" fmla="*/ 605122 w 605122"/>
                          <a:gd name="connsiteY0" fmla="*/ 0 h 111144"/>
                          <a:gd name="connsiteX1" fmla="*/ 49 w 605122"/>
                          <a:gd name="connsiteY1" fmla="*/ 110853 h 111144"/>
                          <a:gd name="connsiteX2" fmla="*/ 605122 w 605122"/>
                          <a:gd name="connsiteY2" fmla="*/ 0 h 1111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122" h="111144">
                            <a:moveTo>
                              <a:pt x="605122" y="0"/>
                            </a:moveTo>
                            <a:lnTo>
                              <a:pt x="49" y="110853"/>
                            </a:lnTo>
                            <a:cubicBezTo>
                              <a:pt x="-4570" y="115472"/>
                              <a:pt x="318752" y="64664"/>
                              <a:pt x="605122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89" name="Freeform: Shape 2388">
                        <a:extLst>
                          <a:ext uri="{FF2B5EF4-FFF2-40B4-BE49-F238E27FC236}">
                            <a16:creationId xmlns:a16="http://schemas.microsoft.com/office/drawing/2014/main" id="{F03D987B-B1CD-47E7-A95C-B3D04BBFDB3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83110" y="9560581"/>
                        <a:ext cx="605073" cy="110853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3"/>
                          <a:gd name="connsiteX1" fmla="*/ 0 w 605073"/>
                          <a:gd name="connsiteY1" fmla="*/ 110853 h 110853"/>
                          <a:gd name="connsiteX2" fmla="*/ 605073 w 605073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3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14084" y="55427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90" name="Freeform: Shape 2389">
                        <a:extLst>
                          <a:ext uri="{FF2B5EF4-FFF2-40B4-BE49-F238E27FC236}">
                            <a16:creationId xmlns:a16="http://schemas.microsoft.com/office/drawing/2014/main" id="{B70A6316-D122-4236-9FCD-28E023623CF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06205" y="9616008"/>
                        <a:ext cx="605073" cy="110852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2"/>
                          <a:gd name="connsiteX1" fmla="*/ 0 w 605073"/>
                          <a:gd name="connsiteY1" fmla="*/ 110853 h 110852"/>
                          <a:gd name="connsiteX2" fmla="*/ 605073 w 605073"/>
                          <a:gd name="connsiteY2" fmla="*/ 0 h 1108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2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14084" y="55426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91" name="Freeform: Shape 2390">
                        <a:extLst>
                          <a:ext uri="{FF2B5EF4-FFF2-40B4-BE49-F238E27FC236}">
                            <a16:creationId xmlns:a16="http://schemas.microsoft.com/office/drawing/2014/main" id="{166DAE29-BA60-454F-8E41-3DF53FA7FD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92348" y="9597532"/>
                        <a:ext cx="540409" cy="96996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96996"/>
                          <a:gd name="connsiteX1" fmla="*/ 0 w 540409"/>
                          <a:gd name="connsiteY1" fmla="*/ 96996 h 96996"/>
                          <a:gd name="connsiteX2" fmla="*/ 540409 w 540409"/>
                          <a:gd name="connsiteY2" fmla="*/ 0 h 969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96996">
                            <a:moveTo>
                              <a:pt x="540409" y="0"/>
                            </a:moveTo>
                            <a:lnTo>
                              <a:pt x="0" y="96996"/>
                            </a:lnTo>
                            <a:cubicBezTo>
                              <a:pt x="0" y="96996"/>
                              <a:pt x="286371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392" name="Freeform: Shape 2391">
                        <a:extLst>
                          <a:ext uri="{FF2B5EF4-FFF2-40B4-BE49-F238E27FC236}">
                            <a16:creationId xmlns:a16="http://schemas.microsoft.com/office/drawing/2014/main" id="{408B577C-3B98-4ADD-81AF-8AADC0B357F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66250" y="9602151"/>
                        <a:ext cx="540409" cy="101615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101615"/>
                          <a:gd name="connsiteX1" fmla="*/ 0 w 540409"/>
                          <a:gd name="connsiteY1" fmla="*/ 101615 h 101615"/>
                          <a:gd name="connsiteX2" fmla="*/ 540409 w 540409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101615"/>
                              <a:pt x="286371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393" name="Freeform: Shape 2392">
                      <a:extLst>
                        <a:ext uri="{FF2B5EF4-FFF2-40B4-BE49-F238E27FC236}">
                          <a16:creationId xmlns:a16="http://schemas.microsoft.com/office/drawing/2014/main" id="{A792C21F-04B0-4140-AE78-E959B02091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64635" y="9514393"/>
                      <a:ext cx="674356" cy="240181"/>
                    </a:xfrm>
                    <a:custGeom>
                      <a:avLst/>
                      <a:gdLst>
                        <a:gd name="connsiteX0" fmla="*/ 13857 w 674356"/>
                        <a:gd name="connsiteY0" fmla="*/ 180136 h 240181"/>
                        <a:gd name="connsiteX1" fmla="*/ 73902 w 674356"/>
                        <a:gd name="connsiteY1" fmla="*/ 120091 h 240181"/>
                        <a:gd name="connsiteX2" fmla="*/ 669738 w 674356"/>
                        <a:gd name="connsiteY2" fmla="*/ 13857 h 240181"/>
                        <a:gd name="connsiteX3" fmla="*/ 674357 w 674356"/>
                        <a:gd name="connsiteY3" fmla="*/ 0 h 240181"/>
                        <a:gd name="connsiteX4" fmla="*/ 64664 w 674356"/>
                        <a:gd name="connsiteY4" fmla="*/ 106234 h 240181"/>
                        <a:gd name="connsiteX5" fmla="*/ 0 w 674356"/>
                        <a:gd name="connsiteY5" fmla="*/ 175518 h 240181"/>
                        <a:gd name="connsiteX6" fmla="*/ 55427 w 674356"/>
                        <a:gd name="connsiteY6" fmla="*/ 240182 h 240181"/>
                        <a:gd name="connsiteX7" fmla="*/ 60046 w 674356"/>
                        <a:gd name="connsiteY7" fmla="*/ 240182 h 240181"/>
                        <a:gd name="connsiteX8" fmla="*/ 13857 w 674356"/>
                        <a:gd name="connsiteY8" fmla="*/ 180136 h 2401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4356" h="240181">
                          <a:moveTo>
                            <a:pt x="13857" y="180136"/>
                          </a:moveTo>
                          <a:cubicBezTo>
                            <a:pt x="9238" y="124710"/>
                            <a:pt x="73902" y="120091"/>
                            <a:pt x="73902" y="120091"/>
                          </a:cubicBezTo>
                          <a:lnTo>
                            <a:pt x="669738" y="13857"/>
                          </a:lnTo>
                          <a:cubicBezTo>
                            <a:pt x="669738" y="9238"/>
                            <a:pt x="669738" y="4619"/>
                            <a:pt x="674357" y="0"/>
                          </a:cubicBezTo>
                          <a:lnTo>
                            <a:pt x="64664" y="106234"/>
                          </a:lnTo>
                          <a:cubicBezTo>
                            <a:pt x="64664" y="106234"/>
                            <a:pt x="4619" y="110853"/>
                            <a:pt x="0" y="175518"/>
                          </a:cubicBezTo>
                          <a:cubicBezTo>
                            <a:pt x="0" y="217088"/>
                            <a:pt x="32332" y="235563"/>
                            <a:pt x="55427" y="240182"/>
                          </a:cubicBezTo>
                          <a:lnTo>
                            <a:pt x="60046" y="240182"/>
                          </a:lnTo>
                          <a:cubicBezTo>
                            <a:pt x="32332" y="230944"/>
                            <a:pt x="13857" y="212468"/>
                            <a:pt x="13857" y="180136"/>
                          </a:cubicBezTo>
                          <a:close/>
                        </a:path>
                      </a:pathLst>
                    </a:custGeom>
                    <a:solidFill>
                      <a:srgbClr val="CDC3A9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94" name="Freeform: Shape 2393">
                    <a:extLst>
                      <a:ext uri="{FF2B5EF4-FFF2-40B4-BE49-F238E27FC236}">
                        <a16:creationId xmlns:a16="http://schemas.microsoft.com/office/drawing/2014/main" id="{16E9AA1F-E34A-4B62-B83C-C3274715F079}"/>
                      </a:ext>
                    </a:extLst>
                  </p:cNvPr>
                  <p:cNvSpPr/>
                  <p:nvPr/>
                </p:nvSpPr>
                <p:spPr>
                  <a:xfrm>
                    <a:off x="2945864" y="9495917"/>
                    <a:ext cx="702365" cy="267895"/>
                  </a:xfrm>
                  <a:custGeom>
                    <a:avLst/>
                    <a:gdLst>
                      <a:gd name="connsiteX0" fmla="*/ 18771 w 702365"/>
                      <a:gd name="connsiteY0" fmla="*/ 189374 h 267895"/>
                      <a:gd name="connsiteX1" fmla="*/ 83435 w 702365"/>
                      <a:gd name="connsiteY1" fmla="*/ 120091 h 267895"/>
                      <a:gd name="connsiteX2" fmla="*/ 702365 w 702365"/>
                      <a:gd name="connsiteY2" fmla="*/ 13857 h 267895"/>
                      <a:gd name="connsiteX3" fmla="*/ 702365 w 702365"/>
                      <a:gd name="connsiteY3" fmla="*/ 0 h 267895"/>
                      <a:gd name="connsiteX4" fmla="*/ 697746 w 702365"/>
                      <a:gd name="connsiteY4" fmla="*/ 0 h 267895"/>
                      <a:gd name="connsiteX5" fmla="*/ 64960 w 702365"/>
                      <a:gd name="connsiteY5" fmla="*/ 115472 h 267895"/>
                      <a:gd name="connsiteX6" fmla="*/ 295 w 702365"/>
                      <a:gd name="connsiteY6" fmla="*/ 193993 h 267895"/>
                      <a:gd name="connsiteX7" fmla="*/ 64960 w 702365"/>
                      <a:gd name="connsiteY7" fmla="*/ 267895 h 267895"/>
                      <a:gd name="connsiteX8" fmla="*/ 212764 w 702365"/>
                      <a:gd name="connsiteY8" fmla="*/ 240182 h 267895"/>
                      <a:gd name="connsiteX9" fmla="*/ 688509 w 702365"/>
                      <a:gd name="connsiteY9" fmla="*/ 138566 h 267895"/>
                      <a:gd name="connsiteX10" fmla="*/ 688509 w 702365"/>
                      <a:gd name="connsiteY10" fmla="*/ 129329 h 267895"/>
                      <a:gd name="connsiteX11" fmla="*/ 69579 w 702365"/>
                      <a:gd name="connsiteY11" fmla="*/ 254038 h 267895"/>
                      <a:gd name="connsiteX12" fmla="*/ 18771 w 702365"/>
                      <a:gd name="connsiteY12" fmla="*/ 189374 h 267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02365" h="267895">
                        <a:moveTo>
                          <a:pt x="18771" y="189374"/>
                        </a:moveTo>
                        <a:cubicBezTo>
                          <a:pt x="23390" y="129329"/>
                          <a:pt x="83435" y="120091"/>
                          <a:pt x="83435" y="120091"/>
                        </a:cubicBezTo>
                        <a:lnTo>
                          <a:pt x="702365" y="13857"/>
                        </a:lnTo>
                        <a:lnTo>
                          <a:pt x="702365" y="0"/>
                        </a:lnTo>
                        <a:lnTo>
                          <a:pt x="697746" y="0"/>
                        </a:lnTo>
                        <a:lnTo>
                          <a:pt x="64960" y="115472"/>
                        </a:lnTo>
                        <a:cubicBezTo>
                          <a:pt x="64960" y="115472"/>
                          <a:pt x="4914" y="120091"/>
                          <a:pt x="295" y="193993"/>
                        </a:cubicBezTo>
                        <a:cubicBezTo>
                          <a:pt x="-4324" y="249420"/>
                          <a:pt x="46484" y="267895"/>
                          <a:pt x="64960" y="267895"/>
                        </a:cubicBezTo>
                        <a:cubicBezTo>
                          <a:pt x="78816" y="263276"/>
                          <a:pt x="125005" y="258658"/>
                          <a:pt x="212764" y="240182"/>
                        </a:cubicBezTo>
                        <a:lnTo>
                          <a:pt x="688509" y="138566"/>
                        </a:lnTo>
                        <a:lnTo>
                          <a:pt x="688509" y="129329"/>
                        </a:lnTo>
                        <a:lnTo>
                          <a:pt x="69579" y="254038"/>
                        </a:lnTo>
                        <a:cubicBezTo>
                          <a:pt x="51103" y="249420"/>
                          <a:pt x="14152" y="230944"/>
                          <a:pt x="18771" y="189374"/>
                        </a:cubicBezTo>
                        <a:close/>
                      </a:path>
                    </a:pathLst>
                  </a:custGeom>
                  <a:solidFill>
                    <a:srgbClr val="7DC8C4"/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395" name="Graphic 792">
                    <a:extLst>
                      <a:ext uri="{FF2B5EF4-FFF2-40B4-BE49-F238E27FC236}">
                        <a16:creationId xmlns:a16="http://schemas.microsoft.com/office/drawing/2014/main" id="{993B2230-78EE-4901-A65D-70751F5D8E7A}"/>
                      </a:ext>
                    </a:extLst>
                  </p:cNvPr>
                  <p:cNvGrpSpPr/>
                  <p:nvPr/>
                </p:nvGrpSpPr>
                <p:grpSpPr>
                  <a:xfrm>
                    <a:off x="2271595" y="9366588"/>
                    <a:ext cx="1376634" cy="397223"/>
                    <a:chOff x="2271595" y="9366588"/>
                    <a:chExt cx="1376634" cy="397223"/>
                  </a:xfrm>
                </p:grpSpPr>
                <p:sp>
                  <p:nvSpPr>
                    <p:cNvPr id="2396" name="Freeform: Shape 2395">
                      <a:extLst>
                        <a:ext uri="{FF2B5EF4-FFF2-40B4-BE49-F238E27FC236}">
                          <a16:creationId xmlns:a16="http://schemas.microsoft.com/office/drawing/2014/main" id="{A0D33861-A1C4-41C5-87F7-0743E3E4D5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71595" y="9458966"/>
                      <a:ext cx="739228" cy="304846"/>
                    </a:xfrm>
                    <a:custGeom>
                      <a:avLst/>
                      <a:gdLst>
                        <a:gd name="connsiteX0" fmla="*/ 208 w 739228"/>
                        <a:gd name="connsiteY0" fmla="*/ 78521 h 304846"/>
                        <a:gd name="connsiteX1" fmla="*/ 69491 w 739228"/>
                        <a:gd name="connsiteY1" fmla="*/ 157042 h 304846"/>
                        <a:gd name="connsiteX2" fmla="*/ 734610 w 739228"/>
                        <a:gd name="connsiteY2" fmla="*/ 304846 h 304846"/>
                        <a:gd name="connsiteX3" fmla="*/ 739229 w 739228"/>
                        <a:gd name="connsiteY3" fmla="*/ 304846 h 304846"/>
                        <a:gd name="connsiteX4" fmla="*/ 674565 w 739228"/>
                        <a:gd name="connsiteY4" fmla="*/ 230944 h 304846"/>
                        <a:gd name="connsiteX5" fmla="*/ 739229 w 739228"/>
                        <a:gd name="connsiteY5" fmla="*/ 152423 h 304846"/>
                        <a:gd name="connsiteX6" fmla="*/ 64872 w 739228"/>
                        <a:gd name="connsiteY6" fmla="*/ 0 h 304846"/>
                        <a:gd name="connsiteX7" fmla="*/ 208 w 739228"/>
                        <a:gd name="connsiteY7" fmla="*/ 78521 h 3048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39228" h="304846">
                          <a:moveTo>
                            <a:pt x="208" y="78521"/>
                          </a:moveTo>
                          <a:cubicBezTo>
                            <a:pt x="-4411" y="147804"/>
                            <a:pt x="69491" y="157042"/>
                            <a:pt x="69491" y="157042"/>
                          </a:cubicBezTo>
                          <a:lnTo>
                            <a:pt x="734610" y="304846"/>
                          </a:lnTo>
                          <a:cubicBezTo>
                            <a:pt x="734610" y="304846"/>
                            <a:pt x="734610" y="304846"/>
                            <a:pt x="739229" y="304846"/>
                          </a:cubicBezTo>
                          <a:cubicBezTo>
                            <a:pt x="720753" y="300227"/>
                            <a:pt x="674565" y="286370"/>
                            <a:pt x="674565" y="230944"/>
                          </a:cubicBezTo>
                          <a:cubicBezTo>
                            <a:pt x="679183" y="161661"/>
                            <a:pt x="739229" y="152423"/>
                            <a:pt x="739229" y="152423"/>
                          </a:cubicBezTo>
                          <a:lnTo>
                            <a:pt x="64872" y="0"/>
                          </a:lnTo>
                          <a:cubicBezTo>
                            <a:pt x="64872" y="0"/>
                            <a:pt x="4827" y="4619"/>
                            <a:pt x="208" y="78521"/>
                          </a:cubicBezTo>
                          <a:close/>
                        </a:path>
                      </a:pathLst>
                    </a:custGeom>
                    <a:solidFill>
                      <a:srgbClr val="1E8873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97" name="Freeform: Shape 2396">
                      <a:extLst>
                        <a:ext uri="{FF2B5EF4-FFF2-40B4-BE49-F238E27FC236}">
                          <a16:creationId xmlns:a16="http://schemas.microsoft.com/office/drawing/2014/main" id="{C5DBF5E0-2BA6-451A-945B-B823B37392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36467" y="9366588"/>
                      <a:ext cx="1311762" cy="244800"/>
                    </a:xfrm>
                    <a:custGeom>
                      <a:avLst/>
                      <a:gdLst>
                        <a:gd name="connsiteX0" fmla="*/ 581979 w 1311762"/>
                        <a:gd name="connsiteY0" fmla="*/ 0 h 244800"/>
                        <a:gd name="connsiteX1" fmla="*/ 0 w 1311762"/>
                        <a:gd name="connsiteY1" fmla="*/ 92378 h 244800"/>
                        <a:gd name="connsiteX2" fmla="*/ 678976 w 1311762"/>
                        <a:gd name="connsiteY2" fmla="*/ 244800 h 244800"/>
                        <a:gd name="connsiteX3" fmla="*/ 1311762 w 1311762"/>
                        <a:gd name="connsiteY3" fmla="*/ 129328 h 244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11762" h="244800">
                          <a:moveTo>
                            <a:pt x="581979" y="0"/>
                          </a:moveTo>
                          <a:lnTo>
                            <a:pt x="0" y="92378"/>
                          </a:lnTo>
                          <a:lnTo>
                            <a:pt x="678976" y="244800"/>
                          </a:lnTo>
                          <a:lnTo>
                            <a:pt x="1311762" y="129328"/>
                          </a:lnTo>
                          <a:close/>
                        </a:path>
                      </a:pathLst>
                    </a:custGeom>
                    <a:solidFill>
                      <a:srgbClr val="58C3B8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98" name="Freeform: Shape 2397">
                    <a:extLst>
                      <a:ext uri="{FF2B5EF4-FFF2-40B4-BE49-F238E27FC236}">
                        <a16:creationId xmlns:a16="http://schemas.microsoft.com/office/drawing/2014/main" id="{E2A1005E-6051-4A29-875F-094FDD327200}"/>
                      </a:ext>
                    </a:extLst>
                  </p:cNvPr>
                  <p:cNvSpPr/>
                  <p:nvPr/>
                </p:nvSpPr>
                <p:spPr>
                  <a:xfrm>
                    <a:off x="2276214" y="9519011"/>
                    <a:ext cx="739228" cy="244800"/>
                  </a:xfrm>
                  <a:custGeom>
                    <a:avLst/>
                    <a:gdLst>
                      <a:gd name="connsiteX0" fmla="*/ 679183 w 739228"/>
                      <a:gd name="connsiteY0" fmla="*/ 203231 h 244800"/>
                      <a:gd name="connsiteX1" fmla="*/ 656089 w 739228"/>
                      <a:gd name="connsiteY1" fmla="*/ 198612 h 244800"/>
                      <a:gd name="connsiteX2" fmla="*/ 51015 w 739228"/>
                      <a:gd name="connsiteY2" fmla="*/ 64664 h 244800"/>
                      <a:gd name="connsiteX3" fmla="*/ 4827 w 739228"/>
                      <a:gd name="connsiteY3" fmla="*/ 0 h 244800"/>
                      <a:gd name="connsiteX4" fmla="*/ 4827 w 739228"/>
                      <a:gd name="connsiteY4" fmla="*/ 0 h 244800"/>
                      <a:gd name="connsiteX5" fmla="*/ 208 w 739228"/>
                      <a:gd name="connsiteY5" fmla="*/ 18476 h 244800"/>
                      <a:gd name="connsiteX6" fmla="*/ 69491 w 739228"/>
                      <a:gd name="connsiteY6" fmla="*/ 96997 h 244800"/>
                      <a:gd name="connsiteX7" fmla="*/ 734610 w 739228"/>
                      <a:gd name="connsiteY7" fmla="*/ 244801 h 244800"/>
                      <a:gd name="connsiteX8" fmla="*/ 739229 w 739228"/>
                      <a:gd name="connsiteY8" fmla="*/ 244801 h 244800"/>
                      <a:gd name="connsiteX9" fmla="*/ 679183 w 739228"/>
                      <a:gd name="connsiteY9" fmla="*/ 203231 h 24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39228" h="244800">
                        <a:moveTo>
                          <a:pt x="679183" y="203231"/>
                        </a:moveTo>
                        <a:cubicBezTo>
                          <a:pt x="665327" y="203231"/>
                          <a:pt x="656089" y="198612"/>
                          <a:pt x="656089" y="198612"/>
                        </a:cubicBezTo>
                        <a:lnTo>
                          <a:pt x="51015" y="64664"/>
                        </a:lnTo>
                        <a:cubicBezTo>
                          <a:pt x="-9030" y="50808"/>
                          <a:pt x="4827" y="0"/>
                          <a:pt x="4827" y="0"/>
                        </a:cubicBezTo>
                        <a:lnTo>
                          <a:pt x="4827" y="0"/>
                        </a:lnTo>
                        <a:cubicBezTo>
                          <a:pt x="4827" y="4619"/>
                          <a:pt x="208" y="13857"/>
                          <a:pt x="208" y="18476"/>
                        </a:cubicBezTo>
                        <a:cubicBezTo>
                          <a:pt x="-4411" y="87759"/>
                          <a:pt x="69491" y="96997"/>
                          <a:pt x="69491" y="96997"/>
                        </a:cubicBezTo>
                        <a:lnTo>
                          <a:pt x="734610" y="244801"/>
                        </a:lnTo>
                        <a:cubicBezTo>
                          <a:pt x="734610" y="244801"/>
                          <a:pt x="734610" y="244801"/>
                          <a:pt x="739229" y="244801"/>
                        </a:cubicBezTo>
                        <a:cubicBezTo>
                          <a:pt x="725372" y="240182"/>
                          <a:pt x="693040" y="230944"/>
                          <a:pt x="679183" y="203231"/>
                        </a:cubicBezTo>
                        <a:close/>
                      </a:path>
                    </a:pathLst>
                  </a:custGeom>
                  <a:solidFill>
                    <a:srgbClr val="0B8FB5">
                      <a:alpha val="59000"/>
                    </a:srgbClr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399" name="Graphic 792">
                    <a:extLst>
                      <a:ext uri="{FF2B5EF4-FFF2-40B4-BE49-F238E27FC236}">
                        <a16:creationId xmlns:a16="http://schemas.microsoft.com/office/drawing/2014/main" id="{DBE38FCF-208D-43BE-9B83-A8ACF4AB1971}"/>
                      </a:ext>
                    </a:extLst>
                  </p:cNvPr>
                  <p:cNvGrpSpPr/>
                  <p:nvPr/>
                </p:nvGrpSpPr>
                <p:grpSpPr>
                  <a:xfrm>
                    <a:off x="2271595" y="9366588"/>
                    <a:ext cx="1381253" cy="397223"/>
                    <a:chOff x="2271595" y="9366588"/>
                    <a:chExt cx="1381253" cy="397223"/>
                  </a:xfrm>
                  <a:solidFill>
                    <a:srgbClr val="00594D"/>
                  </a:solidFill>
                </p:grpSpPr>
                <p:sp>
                  <p:nvSpPr>
                    <p:cNvPr id="2400" name="Freeform: Shape 2399">
                      <a:extLst>
                        <a:ext uri="{FF2B5EF4-FFF2-40B4-BE49-F238E27FC236}">
                          <a16:creationId xmlns:a16="http://schemas.microsoft.com/office/drawing/2014/main" id="{08F44302-16EC-485E-9CBC-E68AFBD96A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50483" y="9495917"/>
                      <a:ext cx="702365" cy="267895"/>
                    </a:xfrm>
                    <a:custGeom>
                      <a:avLst/>
                      <a:gdLst>
                        <a:gd name="connsiteX0" fmla="*/ 64960 w 702365"/>
                        <a:gd name="connsiteY0" fmla="*/ 267895 h 267895"/>
                        <a:gd name="connsiteX1" fmla="*/ 64960 w 702365"/>
                        <a:gd name="connsiteY1" fmla="*/ 267895 h 267895"/>
                        <a:gd name="connsiteX2" fmla="*/ 295 w 702365"/>
                        <a:gd name="connsiteY2" fmla="*/ 193993 h 267895"/>
                        <a:gd name="connsiteX3" fmla="*/ 64960 w 702365"/>
                        <a:gd name="connsiteY3" fmla="*/ 115472 h 267895"/>
                        <a:gd name="connsiteX4" fmla="*/ 697746 w 702365"/>
                        <a:gd name="connsiteY4" fmla="*/ 0 h 267895"/>
                        <a:gd name="connsiteX5" fmla="*/ 702365 w 702365"/>
                        <a:gd name="connsiteY5" fmla="*/ 0 h 267895"/>
                        <a:gd name="connsiteX6" fmla="*/ 702365 w 702365"/>
                        <a:gd name="connsiteY6" fmla="*/ 0 h 267895"/>
                        <a:gd name="connsiteX7" fmla="*/ 702365 w 702365"/>
                        <a:gd name="connsiteY7" fmla="*/ 13857 h 267895"/>
                        <a:gd name="connsiteX8" fmla="*/ 702365 w 702365"/>
                        <a:gd name="connsiteY8" fmla="*/ 13857 h 267895"/>
                        <a:gd name="connsiteX9" fmla="*/ 78816 w 702365"/>
                        <a:gd name="connsiteY9" fmla="*/ 124710 h 267895"/>
                        <a:gd name="connsiteX10" fmla="*/ 14152 w 702365"/>
                        <a:gd name="connsiteY10" fmla="*/ 189374 h 267895"/>
                        <a:gd name="connsiteX11" fmla="*/ 14152 w 702365"/>
                        <a:gd name="connsiteY11" fmla="*/ 189374 h 267895"/>
                        <a:gd name="connsiteX12" fmla="*/ 69579 w 702365"/>
                        <a:gd name="connsiteY12" fmla="*/ 254038 h 267895"/>
                        <a:gd name="connsiteX13" fmla="*/ 688508 w 702365"/>
                        <a:gd name="connsiteY13" fmla="*/ 129329 h 267895"/>
                        <a:gd name="connsiteX14" fmla="*/ 688508 w 702365"/>
                        <a:gd name="connsiteY14" fmla="*/ 143186 h 267895"/>
                        <a:gd name="connsiteX15" fmla="*/ 688508 w 702365"/>
                        <a:gd name="connsiteY15" fmla="*/ 143186 h 267895"/>
                        <a:gd name="connsiteX16" fmla="*/ 212764 w 702365"/>
                        <a:gd name="connsiteY16" fmla="*/ 244801 h 267895"/>
                        <a:gd name="connsiteX17" fmla="*/ 64960 w 702365"/>
                        <a:gd name="connsiteY17" fmla="*/ 267895 h 267895"/>
                        <a:gd name="connsiteX18" fmla="*/ 64960 w 702365"/>
                        <a:gd name="connsiteY18" fmla="*/ 267895 h 267895"/>
                        <a:gd name="connsiteX19" fmla="*/ 697746 w 702365"/>
                        <a:gd name="connsiteY19" fmla="*/ 0 h 267895"/>
                        <a:gd name="connsiteX20" fmla="*/ 64960 w 702365"/>
                        <a:gd name="connsiteY20" fmla="*/ 115472 h 267895"/>
                        <a:gd name="connsiteX21" fmla="*/ 295 w 702365"/>
                        <a:gd name="connsiteY21" fmla="*/ 189374 h 267895"/>
                        <a:gd name="connsiteX22" fmla="*/ 64960 w 702365"/>
                        <a:gd name="connsiteY22" fmla="*/ 263276 h 267895"/>
                        <a:gd name="connsiteX23" fmla="*/ 212764 w 702365"/>
                        <a:gd name="connsiteY23" fmla="*/ 235563 h 267895"/>
                        <a:gd name="connsiteX24" fmla="*/ 688508 w 702365"/>
                        <a:gd name="connsiteY24" fmla="*/ 133948 h 267895"/>
                        <a:gd name="connsiteX25" fmla="*/ 688508 w 702365"/>
                        <a:gd name="connsiteY25" fmla="*/ 124710 h 267895"/>
                        <a:gd name="connsiteX26" fmla="*/ 69579 w 702365"/>
                        <a:gd name="connsiteY26" fmla="*/ 249420 h 267895"/>
                        <a:gd name="connsiteX27" fmla="*/ 69579 w 702365"/>
                        <a:gd name="connsiteY27" fmla="*/ 249420 h 267895"/>
                        <a:gd name="connsiteX28" fmla="*/ 14152 w 702365"/>
                        <a:gd name="connsiteY28" fmla="*/ 184755 h 267895"/>
                        <a:gd name="connsiteX29" fmla="*/ 14152 w 702365"/>
                        <a:gd name="connsiteY29" fmla="*/ 184755 h 267895"/>
                        <a:gd name="connsiteX30" fmla="*/ 78816 w 702365"/>
                        <a:gd name="connsiteY30" fmla="*/ 115472 h 267895"/>
                        <a:gd name="connsiteX31" fmla="*/ 697746 w 702365"/>
                        <a:gd name="connsiteY31" fmla="*/ 13857 h 267895"/>
                        <a:gd name="connsiteX32" fmla="*/ 697746 w 702365"/>
                        <a:gd name="connsiteY32" fmla="*/ 0 h 267895"/>
                        <a:gd name="connsiteX33" fmla="*/ 697746 w 702365"/>
                        <a:gd name="connsiteY33" fmla="*/ 0 h 2678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702365" h="267895">
                          <a:moveTo>
                            <a:pt x="64960" y="267895"/>
                          </a:moveTo>
                          <a:lnTo>
                            <a:pt x="64960" y="267895"/>
                          </a:lnTo>
                          <a:cubicBezTo>
                            <a:pt x="51103" y="263276"/>
                            <a:pt x="-4323" y="249420"/>
                            <a:pt x="295" y="193993"/>
                          </a:cubicBezTo>
                          <a:cubicBezTo>
                            <a:pt x="4914" y="138566"/>
                            <a:pt x="41865" y="120091"/>
                            <a:pt x="64960" y="115472"/>
                          </a:cubicBezTo>
                          <a:lnTo>
                            <a:pt x="697746" y="0"/>
                          </a:lnTo>
                          <a:lnTo>
                            <a:pt x="702365" y="0"/>
                          </a:lnTo>
                          <a:lnTo>
                            <a:pt x="702365" y="0"/>
                          </a:lnTo>
                          <a:lnTo>
                            <a:pt x="702365" y="13857"/>
                          </a:lnTo>
                          <a:lnTo>
                            <a:pt x="702365" y="13857"/>
                          </a:lnTo>
                          <a:lnTo>
                            <a:pt x="78816" y="124710"/>
                          </a:lnTo>
                          <a:cubicBezTo>
                            <a:pt x="78816" y="124710"/>
                            <a:pt x="18771" y="129329"/>
                            <a:pt x="14152" y="189374"/>
                          </a:cubicBezTo>
                          <a:lnTo>
                            <a:pt x="14152" y="189374"/>
                          </a:lnTo>
                          <a:cubicBezTo>
                            <a:pt x="9533" y="235563"/>
                            <a:pt x="55722" y="249420"/>
                            <a:pt x="69579" y="254038"/>
                          </a:cubicBezTo>
                          <a:lnTo>
                            <a:pt x="688508" y="129329"/>
                          </a:lnTo>
                          <a:lnTo>
                            <a:pt x="688508" y="143186"/>
                          </a:lnTo>
                          <a:lnTo>
                            <a:pt x="688508" y="143186"/>
                          </a:lnTo>
                          <a:lnTo>
                            <a:pt x="212764" y="244801"/>
                          </a:lnTo>
                          <a:cubicBezTo>
                            <a:pt x="115767" y="258658"/>
                            <a:pt x="74198" y="263276"/>
                            <a:pt x="64960" y="267895"/>
                          </a:cubicBezTo>
                          <a:lnTo>
                            <a:pt x="64960" y="267895"/>
                          </a:lnTo>
                          <a:close/>
                          <a:moveTo>
                            <a:pt x="697746" y="0"/>
                          </a:moveTo>
                          <a:lnTo>
                            <a:pt x="64960" y="115472"/>
                          </a:lnTo>
                          <a:cubicBezTo>
                            <a:pt x="64960" y="115472"/>
                            <a:pt x="4914" y="120091"/>
                            <a:pt x="295" y="189374"/>
                          </a:cubicBezTo>
                          <a:cubicBezTo>
                            <a:pt x="-4323" y="244801"/>
                            <a:pt x="46484" y="263276"/>
                            <a:pt x="64960" y="263276"/>
                          </a:cubicBezTo>
                          <a:cubicBezTo>
                            <a:pt x="74198" y="263276"/>
                            <a:pt x="115767" y="254038"/>
                            <a:pt x="212764" y="235563"/>
                          </a:cubicBezTo>
                          <a:lnTo>
                            <a:pt x="688508" y="133948"/>
                          </a:lnTo>
                          <a:lnTo>
                            <a:pt x="688508" y="124710"/>
                          </a:lnTo>
                          <a:lnTo>
                            <a:pt x="69579" y="249420"/>
                          </a:lnTo>
                          <a:lnTo>
                            <a:pt x="69579" y="249420"/>
                          </a:lnTo>
                          <a:cubicBezTo>
                            <a:pt x="55722" y="244801"/>
                            <a:pt x="9533" y="230944"/>
                            <a:pt x="14152" y="184755"/>
                          </a:cubicBezTo>
                          <a:lnTo>
                            <a:pt x="14152" y="184755"/>
                          </a:lnTo>
                          <a:cubicBezTo>
                            <a:pt x="18771" y="124710"/>
                            <a:pt x="78816" y="115472"/>
                            <a:pt x="78816" y="115472"/>
                          </a:cubicBezTo>
                          <a:lnTo>
                            <a:pt x="697746" y="13857"/>
                          </a:lnTo>
                          <a:lnTo>
                            <a:pt x="697746" y="0"/>
                          </a:lnTo>
                          <a:lnTo>
                            <a:pt x="697746" y="0"/>
                          </a:lnTo>
                          <a:close/>
                        </a:path>
                      </a:pathLst>
                    </a:custGeom>
                    <a:solidFill>
                      <a:srgbClr val="00594D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01" name="Graphic 792">
                      <a:extLst>
                        <a:ext uri="{FF2B5EF4-FFF2-40B4-BE49-F238E27FC236}">
                          <a16:creationId xmlns:a16="http://schemas.microsoft.com/office/drawing/2014/main" id="{985E266A-5141-4A78-B774-80196E4B562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71595" y="9366588"/>
                      <a:ext cx="1376634" cy="397223"/>
                      <a:chOff x="2271595" y="9366588"/>
                      <a:chExt cx="1376634" cy="397223"/>
                    </a:xfrm>
                    <a:solidFill>
                      <a:srgbClr val="00594D"/>
                    </a:solidFill>
                  </p:grpSpPr>
                  <p:sp>
                    <p:nvSpPr>
                      <p:cNvPr id="2402" name="Freeform: Shape 2401">
                        <a:extLst>
                          <a:ext uri="{FF2B5EF4-FFF2-40B4-BE49-F238E27FC236}">
                            <a16:creationId xmlns:a16="http://schemas.microsoft.com/office/drawing/2014/main" id="{6AD496CA-105F-4937-B5D2-608FADD280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71595" y="9458966"/>
                        <a:ext cx="743847" cy="304846"/>
                      </a:xfrm>
                      <a:custGeom>
                        <a:avLst/>
                        <a:gdLst>
                          <a:gd name="connsiteX0" fmla="*/ 734610 w 743847"/>
                          <a:gd name="connsiteY0" fmla="*/ 304846 h 304846"/>
                          <a:gd name="connsiteX1" fmla="*/ 734610 w 743847"/>
                          <a:gd name="connsiteY1" fmla="*/ 304846 h 304846"/>
                          <a:gd name="connsiteX2" fmla="*/ 69491 w 743847"/>
                          <a:gd name="connsiteY2" fmla="*/ 157042 h 304846"/>
                          <a:gd name="connsiteX3" fmla="*/ 208 w 743847"/>
                          <a:gd name="connsiteY3" fmla="*/ 78521 h 304846"/>
                          <a:gd name="connsiteX4" fmla="*/ 208 w 743847"/>
                          <a:gd name="connsiteY4" fmla="*/ 78521 h 304846"/>
                          <a:gd name="connsiteX5" fmla="*/ 64872 w 743847"/>
                          <a:gd name="connsiteY5" fmla="*/ 0 h 304846"/>
                          <a:gd name="connsiteX6" fmla="*/ 64872 w 743847"/>
                          <a:gd name="connsiteY6" fmla="*/ 0 h 304846"/>
                          <a:gd name="connsiteX7" fmla="*/ 64872 w 743847"/>
                          <a:gd name="connsiteY7" fmla="*/ 0 h 304846"/>
                          <a:gd name="connsiteX8" fmla="*/ 743848 w 743847"/>
                          <a:gd name="connsiteY8" fmla="*/ 147804 h 304846"/>
                          <a:gd name="connsiteX9" fmla="*/ 743848 w 743847"/>
                          <a:gd name="connsiteY9" fmla="*/ 147804 h 304846"/>
                          <a:gd name="connsiteX10" fmla="*/ 679183 w 743847"/>
                          <a:gd name="connsiteY10" fmla="*/ 221706 h 304846"/>
                          <a:gd name="connsiteX11" fmla="*/ 743848 w 743847"/>
                          <a:gd name="connsiteY11" fmla="*/ 295608 h 304846"/>
                          <a:gd name="connsiteX12" fmla="*/ 743848 w 743847"/>
                          <a:gd name="connsiteY12" fmla="*/ 295608 h 304846"/>
                          <a:gd name="connsiteX13" fmla="*/ 734610 w 743847"/>
                          <a:gd name="connsiteY13" fmla="*/ 304846 h 304846"/>
                          <a:gd name="connsiteX14" fmla="*/ 734610 w 743847"/>
                          <a:gd name="connsiteY14" fmla="*/ 304846 h 304846"/>
                          <a:gd name="connsiteX15" fmla="*/ 208 w 743847"/>
                          <a:gd name="connsiteY15" fmla="*/ 78521 h 304846"/>
                          <a:gd name="connsiteX16" fmla="*/ 69491 w 743847"/>
                          <a:gd name="connsiteY16" fmla="*/ 152423 h 304846"/>
                          <a:gd name="connsiteX17" fmla="*/ 734610 w 743847"/>
                          <a:gd name="connsiteY17" fmla="*/ 300227 h 304846"/>
                          <a:gd name="connsiteX18" fmla="*/ 734610 w 743847"/>
                          <a:gd name="connsiteY18" fmla="*/ 300227 h 304846"/>
                          <a:gd name="connsiteX19" fmla="*/ 674565 w 743847"/>
                          <a:gd name="connsiteY19" fmla="*/ 226325 h 304846"/>
                          <a:gd name="connsiteX20" fmla="*/ 734610 w 743847"/>
                          <a:gd name="connsiteY20" fmla="*/ 147804 h 304846"/>
                          <a:gd name="connsiteX21" fmla="*/ 64872 w 743847"/>
                          <a:gd name="connsiteY21" fmla="*/ 0 h 304846"/>
                          <a:gd name="connsiteX22" fmla="*/ 208 w 743847"/>
                          <a:gd name="connsiteY22" fmla="*/ 78521 h 304846"/>
                          <a:gd name="connsiteX23" fmla="*/ 208 w 743847"/>
                          <a:gd name="connsiteY23" fmla="*/ 78521 h 3048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743847" h="304846">
                            <a:moveTo>
                              <a:pt x="734610" y="304846"/>
                            </a:moveTo>
                            <a:lnTo>
                              <a:pt x="734610" y="304846"/>
                            </a:lnTo>
                            <a:lnTo>
                              <a:pt x="69491" y="157042"/>
                            </a:lnTo>
                            <a:cubicBezTo>
                              <a:pt x="69491" y="157042"/>
                              <a:pt x="-4411" y="147804"/>
                              <a:pt x="208" y="78521"/>
                            </a:cubicBezTo>
                            <a:lnTo>
                              <a:pt x="208" y="78521"/>
                            </a:lnTo>
                            <a:cubicBezTo>
                              <a:pt x="4827" y="23094"/>
                              <a:pt x="41778" y="4619"/>
                              <a:pt x="64872" y="0"/>
                            </a:cubicBezTo>
                            <a:lnTo>
                              <a:pt x="64872" y="0"/>
                            </a:lnTo>
                            <a:lnTo>
                              <a:pt x="64872" y="0"/>
                            </a:lnTo>
                            <a:lnTo>
                              <a:pt x="743848" y="147804"/>
                            </a:lnTo>
                            <a:lnTo>
                              <a:pt x="743848" y="147804"/>
                            </a:lnTo>
                            <a:cubicBezTo>
                              <a:pt x="743848" y="147804"/>
                              <a:pt x="683802" y="152423"/>
                              <a:pt x="679183" y="221706"/>
                            </a:cubicBezTo>
                            <a:cubicBezTo>
                              <a:pt x="674565" y="277133"/>
                              <a:pt x="725372" y="295608"/>
                              <a:pt x="743848" y="295608"/>
                            </a:cubicBezTo>
                            <a:lnTo>
                              <a:pt x="743848" y="295608"/>
                            </a:lnTo>
                            <a:cubicBezTo>
                              <a:pt x="739229" y="304846"/>
                              <a:pt x="734610" y="304846"/>
                              <a:pt x="734610" y="304846"/>
                            </a:cubicBezTo>
                            <a:lnTo>
                              <a:pt x="734610" y="304846"/>
                            </a:lnTo>
                            <a:close/>
                            <a:moveTo>
                              <a:pt x="208" y="78521"/>
                            </a:moveTo>
                            <a:cubicBezTo>
                              <a:pt x="-4411" y="147804"/>
                              <a:pt x="69491" y="152423"/>
                              <a:pt x="69491" y="152423"/>
                            </a:cubicBezTo>
                            <a:lnTo>
                              <a:pt x="734610" y="300227"/>
                            </a:lnTo>
                            <a:cubicBezTo>
                              <a:pt x="734610" y="300227"/>
                              <a:pt x="734610" y="300227"/>
                              <a:pt x="734610" y="300227"/>
                            </a:cubicBezTo>
                            <a:cubicBezTo>
                              <a:pt x="716134" y="295608"/>
                              <a:pt x="669946" y="281752"/>
                              <a:pt x="674565" y="226325"/>
                            </a:cubicBezTo>
                            <a:cubicBezTo>
                              <a:pt x="674565" y="175517"/>
                              <a:pt x="711516" y="152423"/>
                              <a:pt x="734610" y="147804"/>
                            </a:cubicBezTo>
                            <a:lnTo>
                              <a:pt x="64872" y="0"/>
                            </a:lnTo>
                            <a:cubicBezTo>
                              <a:pt x="60253" y="0"/>
                              <a:pt x="4827" y="9238"/>
                              <a:pt x="208" y="78521"/>
                            </a:cubicBezTo>
                            <a:lnTo>
                              <a:pt x="208" y="78521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03" name="Freeform: Shape 2402">
                        <a:extLst>
                          <a:ext uri="{FF2B5EF4-FFF2-40B4-BE49-F238E27FC236}">
                            <a16:creationId xmlns:a16="http://schemas.microsoft.com/office/drawing/2014/main" id="{41F15380-6E4B-4B24-A98F-4DB6EFF8E30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36467" y="9366588"/>
                        <a:ext cx="1311762" cy="244800"/>
                      </a:xfrm>
                      <a:custGeom>
                        <a:avLst/>
                        <a:gdLst>
                          <a:gd name="connsiteX0" fmla="*/ 678976 w 1311762"/>
                          <a:gd name="connsiteY0" fmla="*/ 244800 h 244800"/>
                          <a:gd name="connsiteX1" fmla="*/ 678976 w 1311762"/>
                          <a:gd name="connsiteY1" fmla="*/ 244800 h 244800"/>
                          <a:gd name="connsiteX2" fmla="*/ 0 w 1311762"/>
                          <a:gd name="connsiteY2" fmla="*/ 92378 h 244800"/>
                          <a:gd name="connsiteX3" fmla="*/ 0 w 1311762"/>
                          <a:gd name="connsiteY3" fmla="*/ 92378 h 244800"/>
                          <a:gd name="connsiteX4" fmla="*/ 581979 w 1311762"/>
                          <a:gd name="connsiteY4" fmla="*/ 0 h 244800"/>
                          <a:gd name="connsiteX5" fmla="*/ 581979 w 1311762"/>
                          <a:gd name="connsiteY5" fmla="*/ 0 h 244800"/>
                          <a:gd name="connsiteX6" fmla="*/ 1311762 w 1311762"/>
                          <a:gd name="connsiteY6" fmla="*/ 129328 h 244800"/>
                          <a:gd name="connsiteX7" fmla="*/ 1311762 w 1311762"/>
                          <a:gd name="connsiteY7" fmla="*/ 129328 h 244800"/>
                          <a:gd name="connsiteX8" fmla="*/ 678976 w 1311762"/>
                          <a:gd name="connsiteY8" fmla="*/ 244800 h 244800"/>
                          <a:gd name="connsiteX9" fmla="*/ 4619 w 1311762"/>
                          <a:gd name="connsiteY9" fmla="*/ 92378 h 244800"/>
                          <a:gd name="connsiteX10" fmla="*/ 678976 w 1311762"/>
                          <a:gd name="connsiteY10" fmla="*/ 240182 h 244800"/>
                          <a:gd name="connsiteX11" fmla="*/ 1307143 w 1311762"/>
                          <a:gd name="connsiteY11" fmla="*/ 129328 h 244800"/>
                          <a:gd name="connsiteX12" fmla="*/ 581979 w 1311762"/>
                          <a:gd name="connsiteY12" fmla="*/ 0 h 244800"/>
                          <a:gd name="connsiteX13" fmla="*/ 4619 w 1311762"/>
                          <a:gd name="connsiteY13" fmla="*/ 92378 h 24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311762" h="244800">
                            <a:moveTo>
                              <a:pt x="678976" y="244800"/>
                            </a:moveTo>
                            <a:lnTo>
                              <a:pt x="678976" y="244800"/>
                            </a:lnTo>
                            <a:lnTo>
                              <a:pt x="0" y="92378"/>
                            </a:lnTo>
                            <a:lnTo>
                              <a:pt x="0" y="92378"/>
                            </a:lnTo>
                            <a:lnTo>
                              <a:pt x="581979" y="0"/>
                            </a:lnTo>
                            <a:lnTo>
                              <a:pt x="581979" y="0"/>
                            </a:lnTo>
                            <a:lnTo>
                              <a:pt x="1311762" y="129328"/>
                            </a:lnTo>
                            <a:lnTo>
                              <a:pt x="1311762" y="129328"/>
                            </a:lnTo>
                            <a:lnTo>
                              <a:pt x="678976" y="244800"/>
                            </a:lnTo>
                            <a:close/>
                            <a:moveTo>
                              <a:pt x="4619" y="92378"/>
                            </a:moveTo>
                            <a:lnTo>
                              <a:pt x="678976" y="240182"/>
                            </a:lnTo>
                            <a:lnTo>
                              <a:pt x="1307143" y="129328"/>
                            </a:lnTo>
                            <a:lnTo>
                              <a:pt x="581979" y="0"/>
                            </a:lnTo>
                            <a:lnTo>
                              <a:pt x="4619" y="92378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sp>
              <p:nvSpPr>
                <p:cNvPr id="2404" name="Freeform: Shape 2403">
                  <a:extLst>
                    <a:ext uri="{FF2B5EF4-FFF2-40B4-BE49-F238E27FC236}">
                      <a16:creationId xmlns:a16="http://schemas.microsoft.com/office/drawing/2014/main" id="{CCE29EE0-267C-4A68-84DF-05BD63D7B326}"/>
                    </a:ext>
                  </a:extLst>
                </p:cNvPr>
                <p:cNvSpPr/>
                <p:nvPr/>
              </p:nvSpPr>
              <p:spPr>
                <a:xfrm>
                  <a:off x="3020061" y="9389683"/>
                  <a:ext cx="591216" cy="203230"/>
                </a:xfrm>
                <a:custGeom>
                  <a:avLst/>
                  <a:gdLst>
                    <a:gd name="connsiteX0" fmla="*/ 591217 w 591216"/>
                    <a:gd name="connsiteY0" fmla="*/ 106234 h 203230"/>
                    <a:gd name="connsiteX1" fmla="*/ 64664 w 591216"/>
                    <a:gd name="connsiteY1" fmla="*/ 203231 h 203230"/>
                    <a:gd name="connsiteX2" fmla="*/ 517315 w 591216"/>
                    <a:gd name="connsiteY2" fmla="*/ 101615 h 203230"/>
                    <a:gd name="connsiteX3" fmla="*/ 0 w 591216"/>
                    <a:gd name="connsiteY3" fmla="*/ 0 h 203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1216" h="203230">
                      <a:moveTo>
                        <a:pt x="591217" y="106234"/>
                      </a:moveTo>
                      <a:lnTo>
                        <a:pt x="64664" y="203231"/>
                      </a:lnTo>
                      <a:lnTo>
                        <a:pt x="517315" y="1016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ADCDF">
                    <a:alpha val="71000"/>
                  </a:srgbClr>
                </a:solidFill>
                <a:ln w="46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05" name="Graphic 792">
              <a:extLst>
                <a:ext uri="{FF2B5EF4-FFF2-40B4-BE49-F238E27FC236}">
                  <a16:creationId xmlns:a16="http://schemas.microsoft.com/office/drawing/2014/main" id="{41ADBF14-16A3-45BF-AE2F-C3C109676C54}"/>
                </a:ext>
              </a:extLst>
            </p:cNvPr>
            <p:cNvGrpSpPr/>
            <p:nvPr/>
          </p:nvGrpSpPr>
          <p:grpSpPr>
            <a:xfrm>
              <a:off x="2239263" y="9218784"/>
              <a:ext cx="1381253" cy="415186"/>
              <a:chOff x="2239263" y="9218784"/>
              <a:chExt cx="1381253" cy="415186"/>
            </a:xfrm>
          </p:grpSpPr>
          <p:sp>
            <p:nvSpPr>
              <p:cNvPr id="2406" name="Freeform: Shape 2405">
                <a:extLst>
                  <a:ext uri="{FF2B5EF4-FFF2-40B4-BE49-F238E27FC236}">
                    <a16:creationId xmlns:a16="http://schemas.microsoft.com/office/drawing/2014/main" id="{8F2F17DD-499C-4345-A19A-071E0FB00D5B}"/>
                  </a:ext>
                </a:extLst>
              </p:cNvPr>
              <p:cNvSpPr/>
              <p:nvPr/>
            </p:nvSpPr>
            <p:spPr>
              <a:xfrm>
                <a:off x="2246180" y="9422015"/>
                <a:ext cx="1360479" cy="211955"/>
              </a:xfrm>
              <a:custGeom>
                <a:avLst/>
                <a:gdLst>
                  <a:gd name="connsiteX0" fmla="*/ 76431 w 1360479"/>
                  <a:gd name="connsiteY0" fmla="*/ 0 h 211955"/>
                  <a:gd name="connsiteX1" fmla="*/ 44098 w 1360479"/>
                  <a:gd name="connsiteY1" fmla="*/ 64664 h 211955"/>
                  <a:gd name="connsiteX2" fmla="*/ 686123 w 1360479"/>
                  <a:gd name="connsiteY2" fmla="*/ 207850 h 211955"/>
                  <a:gd name="connsiteX3" fmla="*/ 760025 w 1360479"/>
                  <a:gd name="connsiteY3" fmla="*/ 207850 h 211955"/>
                  <a:gd name="connsiteX4" fmla="*/ 1360479 w 1360479"/>
                  <a:gd name="connsiteY4" fmla="*/ 64664 h 211955"/>
                  <a:gd name="connsiteX5" fmla="*/ 912448 w 1360479"/>
                  <a:gd name="connsiteY5" fmla="*/ 9238 h 211955"/>
                  <a:gd name="connsiteX6" fmla="*/ 76431 w 1360479"/>
                  <a:gd name="connsiteY6" fmla="*/ 0 h 21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0479" h="211955">
                    <a:moveTo>
                      <a:pt x="76431" y="0"/>
                    </a:moveTo>
                    <a:cubicBezTo>
                      <a:pt x="76431" y="0"/>
                      <a:pt x="-71374" y="41570"/>
                      <a:pt x="44098" y="64664"/>
                    </a:cubicBezTo>
                    <a:lnTo>
                      <a:pt x="686123" y="207850"/>
                    </a:lnTo>
                    <a:cubicBezTo>
                      <a:pt x="686123" y="207850"/>
                      <a:pt x="713836" y="217088"/>
                      <a:pt x="760025" y="207850"/>
                    </a:cubicBezTo>
                    <a:cubicBezTo>
                      <a:pt x="806214" y="198612"/>
                      <a:pt x="1360479" y="64664"/>
                      <a:pt x="1360479" y="64664"/>
                    </a:cubicBezTo>
                    <a:lnTo>
                      <a:pt x="912448" y="9238"/>
                    </a:lnTo>
                    <a:lnTo>
                      <a:pt x="76431" y="0"/>
                    </a:lnTo>
                    <a:close/>
                  </a:path>
                </a:pathLst>
              </a:custGeom>
              <a:solidFill>
                <a:srgbClr val="D1CFCD"/>
              </a:solidFill>
              <a:ln w="46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07" name="Graphic 792">
                <a:extLst>
                  <a:ext uri="{FF2B5EF4-FFF2-40B4-BE49-F238E27FC236}">
                    <a16:creationId xmlns:a16="http://schemas.microsoft.com/office/drawing/2014/main" id="{A1A35140-754A-4A3E-BD7F-3D768B6CDE53}"/>
                  </a:ext>
                </a:extLst>
              </p:cNvPr>
              <p:cNvGrpSpPr/>
              <p:nvPr/>
            </p:nvGrpSpPr>
            <p:grpSpPr>
              <a:xfrm>
                <a:off x="2239263" y="9218784"/>
                <a:ext cx="1381253" cy="397223"/>
                <a:chOff x="2239263" y="9218784"/>
                <a:chExt cx="1381253" cy="397223"/>
              </a:xfrm>
            </p:grpSpPr>
            <p:grpSp>
              <p:nvGrpSpPr>
                <p:cNvPr id="2408" name="Graphic 792">
                  <a:extLst>
                    <a:ext uri="{FF2B5EF4-FFF2-40B4-BE49-F238E27FC236}">
                      <a16:creationId xmlns:a16="http://schemas.microsoft.com/office/drawing/2014/main" id="{2C704095-E3F3-4AE5-846F-7A83D62135CB}"/>
                    </a:ext>
                  </a:extLst>
                </p:cNvPr>
                <p:cNvGrpSpPr/>
                <p:nvPr/>
              </p:nvGrpSpPr>
              <p:grpSpPr>
                <a:xfrm>
                  <a:off x="2239263" y="9218784"/>
                  <a:ext cx="1381253" cy="397223"/>
                  <a:chOff x="2239263" y="9218784"/>
                  <a:chExt cx="1381253" cy="397223"/>
                </a:xfrm>
              </p:grpSpPr>
              <p:grpSp>
                <p:nvGrpSpPr>
                  <p:cNvPr id="2409" name="Graphic 792">
                    <a:extLst>
                      <a:ext uri="{FF2B5EF4-FFF2-40B4-BE49-F238E27FC236}">
                        <a16:creationId xmlns:a16="http://schemas.microsoft.com/office/drawing/2014/main" id="{5B70452D-241C-4DEB-849A-44644A195232}"/>
                      </a:ext>
                    </a:extLst>
                  </p:cNvPr>
                  <p:cNvGrpSpPr/>
                  <p:nvPr/>
                </p:nvGrpSpPr>
                <p:grpSpPr>
                  <a:xfrm>
                    <a:off x="2931980" y="9366588"/>
                    <a:ext cx="674679" cy="240181"/>
                    <a:chOff x="2931980" y="9366588"/>
                    <a:chExt cx="674679" cy="240181"/>
                  </a:xfrm>
                </p:grpSpPr>
                <p:grpSp>
                  <p:nvGrpSpPr>
                    <p:cNvPr id="2410" name="Graphic 792">
                      <a:extLst>
                        <a:ext uri="{FF2B5EF4-FFF2-40B4-BE49-F238E27FC236}">
                          <a16:creationId xmlns:a16="http://schemas.microsoft.com/office/drawing/2014/main" id="{B8CAABEE-07C9-469E-8524-086CD0CE906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31980" y="9366588"/>
                      <a:ext cx="674679" cy="240181"/>
                      <a:chOff x="2931980" y="9366588"/>
                      <a:chExt cx="674679" cy="240181"/>
                    </a:xfrm>
                  </p:grpSpPr>
                  <p:sp>
                    <p:nvSpPr>
                      <p:cNvPr id="2411" name="Freeform: Shape 2410">
                        <a:extLst>
                          <a:ext uri="{FF2B5EF4-FFF2-40B4-BE49-F238E27FC236}">
                            <a16:creationId xmlns:a16="http://schemas.microsoft.com/office/drawing/2014/main" id="{1A8A5F63-1888-42EE-80EF-BE19E2A80C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32303" y="9366588"/>
                        <a:ext cx="674356" cy="240181"/>
                      </a:xfrm>
                      <a:custGeom>
                        <a:avLst/>
                        <a:gdLst>
                          <a:gd name="connsiteX0" fmla="*/ 674357 w 674356"/>
                          <a:gd name="connsiteY0" fmla="*/ 0 h 240181"/>
                          <a:gd name="connsiteX1" fmla="*/ 64664 w 674356"/>
                          <a:gd name="connsiteY1" fmla="*/ 106234 h 240181"/>
                          <a:gd name="connsiteX2" fmla="*/ 0 w 674356"/>
                          <a:gd name="connsiteY2" fmla="*/ 175517 h 240181"/>
                          <a:gd name="connsiteX3" fmla="*/ 55426 w 674356"/>
                          <a:gd name="connsiteY3" fmla="*/ 240182 h 240181"/>
                          <a:gd name="connsiteX4" fmla="*/ 669738 w 674356"/>
                          <a:gd name="connsiteY4" fmla="*/ 115472 h 240181"/>
                          <a:gd name="connsiteX5" fmla="*/ 674357 w 674356"/>
                          <a:gd name="connsiteY5" fmla="*/ 0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74356" h="240181">
                            <a:moveTo>
                              <a:pt x="674357" y="0"/>
                            </a:moveTo>
                            <a:lnTo>
                              <a:pt x="64664" y="106234"/>
                            </a:lnTo>
                            <a:cubicBezTo>
                              <a:pt x="64664" y="106234"/>
                              <a:pt x="4619" y="110853"/>
                              <a:pt x="0" y="175517"/>
                            </a:cubicBezTo>
                            <a:cubicBezTo>
                              <a:pt x="0" y="217087"/>
                              <a:pt x="32332" y="235563"/>
                              <a:pt x="55426" y="240182"/>
                            </a:cubicBezTo>
                            <a:lnTo>
                              <a:pt x="669738" y="115472"/>
                            </a:lnTo>
                            <a:cubicBezTo>
                              <a:pt x="655881" y="73902"/>
                              <a:pt x="669738" y="18476"/>
                              <a:pt x="67435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BEF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12" name="Freeform: Shape 2411">
                        <a:extLst>
                          <a:ext uri="{FF2B5EF4-FFF2-40B4-BE49-F238E27FC236}">
                            <a16:creationId xmlns:a16="http://schemas.microsoft.com/office/drawing/2014/main" id="{A8C1F1CA-251C-45CC-804B-B13E2714C7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31980" y="9366588"/>
                        <a:ext cx="674679" cy="240181"/>
                      </a:xfrm>
                      <a:custGeom>
                        <a:avLst/>
                        <a:gdLst>
                          <a:gd name="connsiteX0" fmla="*/ 55750 w 674679"/>
                          <a:gd name="connsiteY0" fmla="*/ 240182 h 240181"/>
                          <a:gd name="connsiteX1" fmla="*/ 55750 w 674679"/>
                          <a:gd name="connsiteY1" fmla="*/ 240182 h 240181"/>
                          <a:gd name="connsiteX2" fmla="*/ 323 w 674679"/>
                          <a:gd name="connsiteY2" fmla="*/ 175517 h 240181"/>
                          <a:gd name="connsiteX3" fmla="*/ 64987 w 674679"/>
                          <a:gd name="connsiteY3" fmla="*/ 106234 h 240181"/>
                          <a:gd name="connsiteX4" fmla="*/ 674680 w 674679"/>
                          <a:gd name="connsiteY4" fmla="*/ 0 h 240181"/>
                          <a:gd name="connsiteX5" fmla="*/ 674680 w 674679"/>
                          <a:gd name="connsiteY5" fmla="*/ 0 h 240181"/>
                          <a:gd name="connsiteX6" fmla="*/ 670061 w 674679"/>
                          <a:gd name="connsiteY6" fmla="*/ 110853 h 240181"/>
                          <a:gd name="connsiteX7" fmla="*/ 670061 w 674679"/>
                          <a:gd name="connsiteY7" fmla="*/ 110853 h 240181"/>
                          <a:gd name="connsiteX8" fmla="*/ 670061 w 674679"/>
                          <a:gd name="connsiteY8" fmla="*/ 110853 h 240181"/>
                          <a:gd name="connsiteX9" fmla="*/ 55750 w 674679"/>
                          <a:gd name="connsiteY9" fmla="*/ 240182 h 240181"/>
                          <a:gd name="connsiteX10" fmla="*/ 670061 w 674679"/>
                          <a:gd name="connsiteY10" fmla="*/ 0 h 240181"/>
                          <a:gd name="connsiteX11" fmla="*/ 64987 w 674679"/>
                          <a:gd name="connsiteY11" fmla="*/ 106234 h 240181"/>
                          <a:gd name="connsiteX12" fmla="*/ 323 w 674679"/>
                          <a:gd name="connsiteY12" fmla="*/ 170898 h 240181"/>
                          <a:gd name="connsiteX13" fmla="*/ 55750 w 674679"/>
                          <a:gd name="connsiteY13" fmla="*/ 230944 h 240181"/>
                          <a:gd name="connsiteX14" fmla="*/ 665442 w 674679"/>
                          <a:gd name="connsiteY14" fmla="*/ 106234 h 240181"/>
                          <a:gd name="connsiteX15" fmla="*/ 670061 w 674679"/>
                          <a:gd name="connsiteY15" fmla="*/ 0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674679" h="240181">
                            <a:moveTo>
                              <a:pt x="55750" y="240182"/>
                            </a:moveTo>
                            <a:lnTo>
                              <a:pt x="55750" y="240182"/>
                            </a:lnTo>
                            <a:cubicBezTo>
                              <a:pt x="41893" y="235563"/>
                              <a:pt x="-4296" y="221706"/>
                              <a:pt x="323" y="175517"/>
                            </a:cubicBezTo>
                            <a:cubicBezTo>
                              <a:pt x="4942" y="115472"/>
                              <a:pt x="64987" y="106234"/>
                              <a:pt x="64987" y="106234"/>
                            </a:cubicBezTo>
                            <a:lnTo>
                              <a:pt x="674680" y="0"/>
                            </a:lnTo>
                            <a:lnTo>
                              <a:pt x="674680" y="0"/>
                            </a:lnTo>
                            <a:cubicBezTo>
                              <a:pt x="670061" y="23094"/>
                              <a:pt x="660823" y="73902"/>
                              <a:pt x="670061" y="110853"/>
                            </a:cubicBezTo>
                            <a:lnTo>
                              <a:pt x="670061" y="110853"/>
                            </a:lnTo>
                            <a:lnTo>
                              <a:pt x="670061" y="110853"/>
                            </a:lnTo>
                            <a:lnTo>
                              <a:pt x="55750" y="240182"/>
                            </a:lnTo>
                            <a:close/>
                            <a:moveTo>
                              <a:pt x="670061" y="0"/>
                            </a:moveTo>
                            <a:lnTo>
                              <a:pt x="64987" y="106234"/>
                            </a:lnTo>
                            <a:cubicBezTo>
                              <a:pt x="60369" y="106234"/>
                              <a:pt x="4942" y="110853"/>
                              <a:pt x="323" y="170898"/>
                            </a:cubicBezTo>
                            <a:cubicBezTo>
                              <a:pt x="323" y="217087"/>
                              <a:pt x="41893" y="230944"/>
                              <a:pt x="55750" y="230944"/>
                            </a:cubicBezTo>
                            <a:lnTo>
                              <a:pt x="665442" y="106234"/>
                            </a:lnTo>
                            <a:cubicBezTo>
                              <a:pt x="656204" y="73902"/>
                              <a:pt x="665442" y="23094"/>
                              <a:pt x="670061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2413" name="Graphic 792">
                      <a:extLst>
                        <a:ext uri="{FF2B5EF4-FFF2-40B4-BE49-F238E27FC236}">
                          <a16:creationId xmlns:a16="http://schemas.microsoft.com/office/drawing/2014/main" id="{2CDAC2A6-D77A-4CFB-95B7-50C6462F2C4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50778" y="9380445"/>
                      <a:ext cx="628167" cy="198881"/>
                      <a:chOff x="2950778" y="9380445"/>
                      <a:chExt cx="628167" cy="198881"/>
                    </a:xfrm>
                    <a:solidFill>
                      <a:srgbClr val="CDC3A9">
                        <a:alpha val="56000"/>
                      </a:srgbClr>
                    </a:solidFill>
                  </p:grpSpPr>
                  <p:sp>
                    <p:nvSpPr>
                      <p:cNvPr id="2414" name="Freeform: Shape 2413">
                        <a:extLst>
                          <a:ext uri="{FF2B5EF4-FFF2-40B4-BE49-F238E27FC236}">
                            <a16:creationId xmlns:a16="http://schemas.microsoft.com/office/drawing/2014/main" id="{9AA86DD2-F0A2-43A1-9B69-EDDCDE0055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73873" y="9380445"/>
                        <a:ext cx="605073" cy="111144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1144"/>
                          <a:gd name="connsiteX1" fmla="*/ 0 w 605073"/>
                          <a:gd name="connsiteY1" fmla="*/ 110853 h 111144"/>
                          <a:gd name="connsiteX2" fmla="*/ 605073 w 605073"/>
                          <a:gd name="connsiteY2" fmla="*/ 0 h 1111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1144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5472"/>
                              <a:pt x="323322" y="64664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15" name="Freeform: Shape 2414">
                        <a:extLst>
                          <a:ext uri="{FF2B5EF4-FFF2-40B4-BE49-F238E27FC236}">
                            <a16:creationId xmlns:a16="http://schemas.microsoft.com/office/drawing/2014/main" id="{CDB9D809-0A42-4F8A-844C-7AD1729D54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78492" y="9408158"/>
                        <a:ext cx="540408" cy="101615"/>
                      </a:xfrm>
                      <a:custGeom>
                        <a:avLst/>
                        <a:gdLst>
                          <a:gd name="connsiteX0" fmla="*/ 540409 w 540408"/>
                          <a:gd name="connsiteY0" fmla="*/ 0 h 101615"/>
                          <a:gd name="connsiteX1" fmla="*/ 0 w 540408"/>
                          <a:gd name="connsiteY1" fmla="*/ 101615 h 101615"/>
                          <a:gd name="connsiteX2" fmla="*/ 540409 w 540408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8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96996"/>
                              <a:pt x="286370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16" name="Freeform: Shape 2415">
                        <a:extLst>
                          <a:ext uri="{FF2B5EF4-FFF2-40B4-BE49-F238E27FC236}">
                            <a16:creationId xmlns:a16="http://schemas.microsoft.com/office/drawing/2014/main" id="{A584F62D-343B-4043-8426-695D77091D6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59967" y="9426634"/>
                        <a:ext cx="605122" cy="110853"/>
                      </a:xfrm>
                      <a:custGeom>
                        <a:avLst/>
                        <a:gdLst>
                          <a:gd name="connsiteX0" fmla="*/ 605122 w 605122"/>
                          <a:gd name="connsiteY0" fmla="*/ 0 h 110853"/>
                          <a:gd name="connsiteX1" fmla="*/ 49 w 605122"/>
                          <a:gd name="connsiteY1" fmla="*/ 110853 h 110853"/>
                          <a:gd name="connsiteX2" fmla="*/ 605122 w 605122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122" h="110853">
                            <a:moveTo>
                              <a:pt x="605122" y="0"/>
                            </a:moveTo>
                            <a:lnTo>
                              <a:pt x="49" y="110853"/>
                            </a:lnTo>
                            <a:cubicBezTo>
                              <a:pt x="-4570" y="110853"/>
                              <a:pt x="318752" y="60046"/>
                              <a:pt x="605122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17" name="Freeform: Shape 2416">
                        <a:extLst>
                          <a:ext uri="{FF2B5EF4-FFF2-40B4-BE49-F238E27FC236}">
                            <a16:creationId xmlns:a16="http://schemas.microsoft.com/office/drawing/2014/main" id="{F1B55246-0747-4175-A082-3097AB45C3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50778" y="9412777"/>
                        <a:ext cx="605073" cy="110853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3"/>
                          <a:gd name="connsiteX1" fmla="*/ 0 w 605073"/>
                          <a:gd name="connsiteY1" fmla="*/ 110853 h 110853"/>
                          <a:gd name="connsiteX2" fmla="*/ 605073 w 605073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3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14084" y="60045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18" name="Freeform: Shape 2417">
                        <a:extLst>
                          <a:ext uri="{FF2B5EF4-FFF2-40B4-BE49-F238E27FC236}">
                            <a16:creationId xmlns:a16="http://schemas.microsoft.com/office/drawing/2014/main" id="{552BB0C2-450F-4591-99F7-F967A5800C6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73873" y="9468204"/>
                        <a:ext cx="605073" cy="111122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1122"/>
                          <a:gd name="connsiteX1" fmla="*/ 0 w 605073"/>
                          <a:gd name="connsiteY1" fmla="*/ 110853 h 111122"/>
                          <a:gd name="connsiteX2" fmla="*/ 605073 w 605073"/>
                          <a:gd name="connsiteY2" fmla="*/ 0 h 1111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1122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5472"/>
                              <a:pt x="314084" y="60046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19" name="Freeform: Shape 2418">
                        <a:extLst>
                          <a:ext uri="{FF2B5EF4-FFF2-40B4-BE49-F238E27FC236}">
                            <a16:creationId xmlns:a16="http://schemas.microsoft.com/office/drawing/2014/main" id="{79B16E08-527B-4A89-929A-1A201E9F05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60016" y="9449728"/>
                        <a:ext cx="540409" cy="101615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101615"/>
                          <a:gd name="connsiteX1" fmla="*/ 0 w 540409"/>
                          <a:gd name="connsiteY1" fmla="*/ 101616 h 101615"/>
                          <a:gd name="connsiteX2" fmla="*/ 540409 w 540409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101615">
                            <a:moveTo>
                              <a:pt x="540409" y="0"/>
                            </a:moveTo>
                            <a:lnTo>
                              <a:pt x="0" y="101616"/>
                            </a:lnTo>
                            <a:cubicBezTo>
                              <a:pt x="0" y="101616"/>
                              <a:pt x="286371" y="55427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20" name="Freeform: Shape 2419">
                        <a:extLst>
                          <a:ext uri="{FF2B5EF4-FFF2-40B4-BE49-F238E27FC236}">
                            <a16:creationId xmlns:a16="http://schemas.microsoft.com/office/drawing/2014/main" id="{CA7240FF-BFD7-4E9C-87A7-7C6A51892D6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33918" y="9454347"/>
                        <a:ext cx="540409" cy="101615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101615"/>
                          <a:gd name="connsiteX1" fmla="*/ 0 w 540409"/>
                          <a:gd name="connsiteY1" fmla="*/ 101615 h 101615"/>
                          <a:gd name="connsiteX2" fmla="*/ 540409 w 540409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101615"/>
                              <a:pt x="286371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421" name="Freeform: Shape 2420">
                      <a:extLst>
                        <a:ext uri="{FF2B5EF4-FFF2-40B4-BE49-F238E27FC236}">
                          <a16:creationId xmlns:a16="http://schemas.microsoft.com/office/drawing/2014/main" id="{D1ED42AF-FA5E-4A72-A1F0-0B257F8DA8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32303" y="9366588"/>
                      <a:ext cx="674356" cy="240181"/>
                    </a:xfrm>
                    <a:custGeom>
                      <a:avLst/>
                      <a:gdLst>
                        <a:gd name="connsiteX0" fmla="*/ 13857 w 674356"/>
                        <a:gd name="connsiteY0" fmla="*/ 180136 h 240181"/>
                        <a:gd name="connsiteX1" fmla="*/ 73902 w 674356"/>
                        <a:gd name="connsiteY1" fmla="*/ 120091 h 240181"/>
                        <a:gd name="connsiteX2" fmla="*/ 669738 w 674356"/>
                        <a:gd name="connsiteY2" fmla="*/ 13856 h 240181"/>
                        <a:gd name="connsiteX3" fmla="*/ 674357 w 674356"/>
                        <a:gd name="connsiteY3" fmla="*/ 0 h 240181"/>
                        <a:gd name="connsiteX4" fmla="*/ 64664 w 674356"/>
                        <a:gd name="connsiteY4" fmla="*/ 106234 h 240181"/>
                        <a:gd name="connsiteX5" fmla="*/ 0 w 674356"/>
                        <a:gd name="connsiteY5" fmla="*/ 175517 h 240181"/>
                        <a:gd name="connsiteX6" fmla="*/ 55426 w 674356"/>
                        <a:gd name="connsiteY6" fmla="*/ 240182 h 240181"/>
                        <a:gd name="connsiteX7" fmla="*/ 60045 w 674356"/>
                        <a:gd name="connsiteY7" fmla="*/ 240182 h 240181"/>
                        <a:gd name="connsiteX8" fmla="*/ 13857 w 674356"/>
                        <a:gd name="connsiteY8" fmla="*/ 180136 h 2401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4356" h="240181">
                          <a:moveTo>
                            <a:pt x="13857" y="180136"/>
                          </a:moveTo>
                          <a:cubicBezTo>
                            <a:pt x="9238" y="124710"/>
                            <a:pt x="73902" y="120091"/>
                            <a:pt x="73902" y="120091"/>
                          </a:cubicBezTo>
                          <a:lnTo>
                            <a:pt x="669738" y="13856"/>
                          </a:lnTo>
                          <a:cubicBezTo>
                            <a:pt x="669738" y="9238"/>
                            <a:pt x="669738" y="4619"/>
                            <a:pt x="674357" y="0"/>
                          </a:cubicBezTo>
                          <a:lnTo>
                            <a:pt x="64664" y="106234"/>
                          </a:lnTo>
                          <a:cubicBezTo>
                            <a:pt x="64664" y="106234"/>
                            <a:pt x="4619" y="110853"/>
                            <a:pt x="0" y="175517"/>
                          </a:cubicBezTo>
                          <a:cubicBezTo>
                            <a:pt x="0" y="217087"/>
                            <a:pt x="32332" y="235563"/>
                            <a:pt x="55426" y="240182"/>
                          </a:cubicBezTo>
                          <a:lnTo>
                            <a:pt x="60045" y="240182"/>
                          </a:lnTo>
                          <a:cubicBezTo>
                            <a:pt x="32332" y="230944"/>
                            <a:pt x="18475" y="212468"/>
                            <a:pt x="13857" y="180136"/>
                          </a:cubicBezTo>
                          <a:close/>
                        </a:path>
                      </a:pathLst>
                    </a:custGeom>
                    <a:solidFill>
                      <a:srgbClr val="CDC3A9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422" name="Freeform: Shape 2421">
                    <a:extLst>
                      <a:ext uri="{FF2B5EF4-FFF2-40B4-BE49-F238E27FC236}">
                        <a16:creationId xmlns:a16="http://schemas.microsoft.com/office/drawing/2014/main" id="{B730FE47-7FBF-4CB3-86AB-01C92F9C312A}"/>
                      </a:ext>
                    </a:extLst>
                  </p:cNvPr>
                  <p:cNvSpPr/>
                  <p:nvPr/>
                </p:nvSpPr>
                <p:spPr>
                  <a:xfrm>
                    <a:off x="2918151" y="9348113"/>
                    <a:ext cx="697746" cy="267895"/>
                  </a:xfrm>
                  <a:custGeom>
                    <a:avLst/>
                    <a:gdLst>
                      <a:gd name="connsiteX0" fmla="*/ 14152 w 697746"/>
                      <a:gd name="connsiteY0" fmla="*/ 193993 h 267895"/>
                      <a:gd name="connsiteX1" fmla="*/ 78816 w 697746"/>
                      <a:gd name="connsiteY1" fmla="*/ 124710 h 267895"/>
                      <a:gd name="connsiteX2" fmla="*/ 697746 w 697746"/>
                      <a:gd name="connsiteY2" fmla="*/ 13857 h 267895"/>
                      <a:gd name="connsiteX3" fmla="*/ 697746 w 697746"/>
                      <a:gd name="connsiteY3" fmla="*/ 0 h 267895"/>
                      <a:gd name="connsiteX4" fmla="*/ 693127 w 697746"/>
                      <a:gd name="connsiteY4" fmla="*/ 0 h 267895"/>
                      <a:gd name="connsiteX5" fmla="*/ 64960 w 697746"/>
                      <a:gd name="connsiteY5" fmla="*/ 115472 h 267895"/>
                      <a:gd name="connsiteX6" fmla="*/ 295 w 697746"/>
                      <a:gd name="connsiteY6" fmla="*/ 193993 h 267895"/>
                      <a:gd name="connsiteX7" fmla="*/ 64960 w 697746"/>
                      <a:gd name="connsiteY7" fmla="*/ 267895 h 267895"/>
                      <a:gd name="connsiteX8" fmla="*/ 212764 w 697746"/>
                      <a:gd name="connsiteY8" fmla="*/ 240182 h 267895"/>
                      <a:gd name="connsiteX9" fmla="*/ 688509 w 697746"/>
                      <a:gd name="connsiteY9" fmla="*/ 138566 h 267895"/>
                      <a:gd name="connsiteX10" fmla="*/ 688509 w 697746"/>
                      <a:gd name="connsiteY10" fmla="*/ 129329 h 267895"/>
                      <a:gd name="connsiteX11" fmla="*/ 69579 w 697746"/>
                      <a:gd name="connsiteY11" fmla="*/ 254038 h 267895"/>
                      <a:gd name="connsiteX12" fmla="*/ 14152 w 697746"/>
                      <a:gd name="connsiteY12" fmla="*/ 193993 h 267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97746" h="267895">
                        <a:moveTo>
                          <a:pt x="14152" y="193993"/>
                        </a:moveTo>
                        <a:cubicBezTo>
                          <a:pt x="18771" y="133948"/>
                          <a:pt x="78816" y="124710"/>
                          <a:pt x="78816" y="124710"/>
                        </a:cubicBezTo>
                        <a:lnTo>
                          <a:pt x="697746" y="13857"/>
                        </a:lnTo>
                        <a:lnTo>
                          <a:pt x="697746" y="0"/>
                        </a:lnTo>
                        <a:lnTo>
                          <a:pt x="693127" y="0"/>
                        </a:lnTo>
                        <a:lnTo>
                          <a:pt x="64960" y="115472"/>
                        </a:lnTo>
                        <a:cubicBezTo>
                          <a:pt x="64960" y="115472"/>
                          <a:pt x="4914" y="120091"/>
                          <a:pt x="295" y="193993"/>
                        </a:cubicBezTo>
                        <a:cubicBezTo>
                          <a:pt x="-4323" y="249420"/>
                          <a:pt x="46484" y="267895"/>
                          <a:pt x="64960" y="267895"/>
                        </a:cubicBezTo>
                        <a:cubicBezTo>
                          <a:pt x="78816" y="263276"/>
                          <a:pt x="125005" y="258657"/>
                          <a:pt x="212764" y="240182"/>
                        </a:cubicBezTo>
                        <a:lnTo>
                          <a:pt x="688509" y="138566"/>
                        </a:lnTo>
                        <a:lnTo>
                          <a:pt x="688509" y="129329"/>
                        </a:lnTo>
                        <a:lnTo>
                          <a:pt x="69579" y="254038"/>
                        </a:lnTo>
                        <a:cubicBezTo>
                          <a:pt x="46484" y="249420"/>
                          <a:pt x="14152" y="235563"/>
                          <a:pt x="14152" y="193993"/>
                        </a:cubicBezTo>
                        <a:close/>
                      </a:path>
                    </a:pathLst>
                  </a:custGeom>
                  <a:solidFill>
                    <a:srgbClr val="7DC8C4"/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423" name="Graphic 792">
                    <a:extLst>
                      <a:ext uri="{FF2B5EF4-FFF2-40B4-BE49-F238E27FC236}">
                        <a16:creationId xmlns:a16="http://schemas.microsoft.com/office/drawing/2014/main" id="{9CA26D50-9A49-45A2-92EB-65E9D105A439}"/>
                      </a:ext>
                    </a:extLst>
                  </p:cNvPr>
                  <p:cNvGrpSpPr/>
                  <p:nvPr/>
                </p:nvGrpSpPr>
                <p:grpSpPr>
                  <a:xfrm>
                    <a:off x="2239263" y="9218784"/>
                    <a:ext cx="1376634" cy="397223"/>
                    <a:chOff x="2239263" y="9218784"/>
                    <a:chExt cx="1376634" cy="397223"/>
                  </a:xfrm>
                </p:grpSpPr>
                <p:sp>
                  <p:nvSpPr>
                    <p:cNvPr id="2424" name="Freeform: Shape 2423">
                      <a:extLst>
                        <a:ext uri="{FF2B5EF4-FFF2-40B4-BE49-F238E27FC236}">
                          <a16:creationId xmlns:a16="http://schemas.microsoft.com/office/drawing/2014/main" id="{0BC94C37-927B-43D2-B34A-4AF24884F88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9263" y="9315781"/>
                      <a:ext cx="743847" cy="300227"/>
                    </a:xfrm>
                    <a:custGeom>
                      <a:avLst/>
                      <a:gdLst>
                        <a:gd name="connsiteX0" fmla="*/ 208 w 743847"/>
                        <a:gd name="connsiteY0" fmla="*/ 73902 h 300227"/>
                        <a:gd name="connsiteX1" fmla="*/ 69491 w 743847"/>
                        <a:gd name="connsiteY1" fmla="*/ 152423 h 300227"/>
                        <a:gd name="connsiteX2" fmla="*/ 734610 w 743847"/>
                        <a:gd name="connsiteY2" fmla="*/ 300227 h 300227"/>
                        <a:gd name="connsiteX3" fmla="*/ 739229 w 743847"/>
                        <a:gd name="connsiteY3" fmla="*/ 300227 h 300227"/>
                        <a:gd name="connsiteX4" fmla="*/ 674564 w 743847"/>
                        <a:gd name="connsiteY4" fmla="*/ 226325 h 300227"/>
                        <a:gd name="connsiteX5" fmla="*/ 743848 w 743847"/>
                        <a:gd name="connsiteY5" fmla="*/ 147804 h 300227"/>
                        <a:gd name="connsiteX6" fmla="*/ 64872 w 743847"/>
                        <a:gd name="connsiteY6" fmla="*/ 0 h 300227"/>
                        <a:gd name="connsiteX7" fmla="*/ 208 w 743847"/>
                        <a:gd name="connsiteY7" fmla="*/ 73902 h 3002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43847" h="300227">
                          <a:moveTo>
                            <a:pt x="208" y="73902"/>
                          </a:moveTo>
                          <a:cubicBezTo>
                            <a:pt x="-4411" y="143185"/>
                            <a:pt x="69491" y="152423"/>
                            <a:pt x="69491" y="152423"/>
                          </a:cubicBezTo>
                          <a:lnTo>
                            <a:pt x="734610" y="300227"/>
                          </a:lnTo>
                          <a:cubicBezTo>
                            <a:pt x="734610" y="300227"/>
                            <a:pt x="734610" y="300227"/>
                            <a:pt x="739229" y="300227"/>
                          </a:cubicBezTo>
                          <a:cubicBezTo>
                            <a:pt x="720753" y="295608"/>
                            <a:pt x="674564" y="281752"/>
                            <a:pt x="674564" y="226325"/>
                          </a:cubicBezTo>
                          <a:cubicBezTo>
                            <a:pt x="683802" y="152423"/>
                            <a:pt x="743848" y="147804"/>
                            <a:pt x="743848" y="147804"/>
                          </a:cubicBezTo>
                          <a:lnTo>
                            <a:pt x="64872" y="0"/>
                          </a:lnTo>
                          <a:cubicBezTo>
                            <a:pt x="64872" y="0"/>
                            <a:pt x="4827" y="4619"/>
                            <a:pt x="208" y="73902"/>
                          </a:cubicBezTo>
                          <a:close/>
                        </a:path>
                      </a:pathLst>
                    </a:custGeom>
                    <a:solidFill>
                      <a:srgbClr val="1E8873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5" name="Freeform: Shape 2424">
                      <a:extLst>
                        <a:ext uri="{FF2B5EF4-FFF2-40B4-BE49-F238E27FC236}">
                          <a16:creationId xmlns:a16="http://schemas.microsoft.com/office/drawing/2014/main" id="{44AF2023-13B8-48AD-8C36-E42A293A0C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04135" y="9218784"/>
                      <a:ext cx="1311761" cy="244800"/>
                    </a:xfrm>
                    <a:custGeom>
                      <a:avLst/>
                      <a:gdLst>
                        <a:gd name="connsiteX0" fmla="*/ 581979 w 1311761"/>
                        <a:gd name="connsiteY0" fmla="*/ 0 h 244800"/>
                        <a:gd name="connsiteX1" fmla="*/ 0 w 1311761"/>
                        <a:gd name="connsiteY1" fmla="*/ 96997 h 244800"/>
                        <a:gd name="connsiteX2" fmla="*/ 678976 w 1311761"/>
                        <a:gd name="connsiteY2" fmla="*/ 244801 h 244800"/>
                        <a:gd name="connsiteX3" fmla="*/ 1311762 w 1311761"/>
                        <a:gd name="connsiteY3" fmla="*/ 129329 h 244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11761" h="244800">
                          <a:moveTo>
                            <a:pt x="581979" y="0"/>
                          </a:moveTo>
                          <a:lnTo>
                            <a:pt x="0" y="96997"/>
                          </a:lnTo>
                          <a:lnTo>
                            <a:pt x="678976" y="244801"/>
                          </a:lnTo>
                          <a:lnTo>
                            <a:pt x="1311762" y="129329"/>
                          </a:lnTo>
                          <a:close/>
                        </a:path>
                      </a:pathLst>
                    </a:custGeom>
                    <a:solidFill>
                      <a:srgbClr val="58C3B8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426" name="Freeform: Shape 2425">
                    <a:extLst>
                      <a:ext uri="{FF2B5EF4-FFF2-40B4-BE49-F238E27FC236}">
                        <a16:creationId xmlns:a16="http://schemas.microsoft.com/office/drawing/2014/main" id="{D02BAF47-4684-4482-8C3D-02627C7F09EB}"/>
                      </a:ext>
                    </a:extLst>
                  </p:cNvPr>
                  <p:cNvSpPr/>
                  <p:nvPr/>
                </p:nvSpPr>
                <p:spPr>
                  <a:xfrm>
                    <a:off x="2239263" y="9371207"/>
                    <a:ext cx="739228" cy="244800"/>
                  </a:xfrm>
                  <a:custGeom>
                    <a:avLst/>
                    <a:gdLst>
                      <a:gd name="connsiteX0" fmla="*/ 683802 w 739228"/>
                      <a:gd name="connsiteY0" fmla="*/ 203231 h 244800"/>
                      <a:gd name="connsiteX1" fmla="*/ 660708 w 739228"/>
                      <a:gd name="connsiteY1" fmla="*/ 198612 h 244800"/>
                      <a:gd name="connsiteX2" fmla="*/ 51015 w 739228"/>
                      <a:gd name="connsiteY2" fmla="*/ 64664 h 244800"/>
                      <a:gd name="connsiteX3" fmla="*/ 4827 w 739228"/>
                      <a:gd name="connsiteY3" fmla="*/ 0 h 244800"/>
                      <a:gd name="connsiteX4" fmla="*/ 4827 w 739228"/>
                      <a:gd name="connsiteY4" fmla="*/ 0 h 244800"/>
                      <a:gd name="connsiteX5" fmla="*/ 208 w 739228"/>
                      <a:gd name="connsiteY5" fmla="*/ 18476 h 244800"/>
                      <a:gd name="connsiteX6" fmla="*/ 69491 w 739228"/>
                      <a:gd name="connsiteY6" fmla="*/ 96996 h 244800"/>
                      <a:gd name="connsiteX7" fmla="*/ 734610 w 739228"/>
                      <a:gd name="connsiteY7" fmla="*/ 244801 h 244800"/>
                      <a:gd name="connsiteX8" fmla="*/ 739229 w 739228"/>
                      <a:gd name="connsiteY8" fmla="*/ 244801 h 244800"/>
                      <a:gd name="connsiteX9" fmla="*/ 683802 w 739228"/>
                      <a:gd name="connsiteY9" fmla="*/ 203231 h 24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39228" h="244800">
                        <a:moveTo>
                          <a:pt x="683802" y="203231"/>
                        </a:moveTo>
                        <a:cubicBezTo>
                          <a:pt x="669946" y="203231"/>
                          <a:pt x="660708" y="198612"/>
                          <a:pt x="660708" y="198612"/>
                        </a:cubicBezTo>
                        <a:lnTo>
                          <a:pt x="51015" y="64664"/>
                        </a:lnTo>
                        <a:cubicBezTo>
                          <a:pt x="-9030" y="50808"/>
                          <a:pt x="4827" y="0"/>
                          <a:pt x="4827" y="0"/>
                        </a:cubicBezTo>
                        <a:lnTo>
                          <a:pt x="4827" y="0"/>
                        </a:lnTo>
                        <a:cubicBezTo>
                          <a:pt x="4827" y="4619"/>
                          <a:pt x="208" y="13857"/>
                          <a:pt x="208" y="18476"/>
                        </a:cubicBezTo>
                        <a:cubicBezTo>
                          <a:pt x="-4411" y="87759"/>
                          <a:pt x="69491" y="96996"/>
                          <a:pt x="69491" y="96996"/>
                        </a:cubicBezTo>
                        <a:lnTo>
                          <a:pt x="734610" y="244801"/>
                        </a:lnTo>
                        <a:cubicBezTo>
                          <a:pt x="734610" y="244801"/>
                          <a:pt x="734610" y="244801"/>
                          <a:pt x="739229" y="244801"/>
                        </a:cubicBezTo>
                        <a:cubicBezTo>
                          <a:pt x="729991" y="240182"/>
                          <a:pt x="697659" y="230944"/>
                          <a:pt x="683802" y="203231"/>
                        </a:cubicBezTo>
                        <a:close/>
                      </a:path>
                    </a:pathLst>
                  </a:custGeom>
                  <a:solidFill>
                    <a:srgbClr val="0B8FB5">
                      <a:alpha val="59000"/>
                    </a:srgbClr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427" name="Graphic 792">
                    <a:extLst>
                      <a:ext uri="{FF2B5EF4-FFF2-40B4-BE49-F238E27FC236}">
                        <a16:creationId xmlns:a16="http://schemas.microsoft.com/office/drawing/2014/main" id="{D6551C4D-C430-4A39-8DEB-AE3EE1FF0358}"/>
                      </a:ext>
                    </a:extLst>
                  </p:cNvPr>
                  <p:cNvGrpSpPr/>
                  <p:nvPr/>
                </p:nvGrpSpPr>
                <p:grpSpPr>
                  <a:xfrm>
                    <a:off x="2239263" y="9218784"/>
                    <a:ext cx="1381253" cy="397223"/>
                    <a:chOff x="2239263" y="9218784"/>
                    <a:chExt cx="1381253" cy="397223"/>
                  </a:xfrm>
                  <a:solidFill>
                    <a:srgbClr val="00594D"/>
                  </a:solidFill>
                </p:grpSpPr>
                <p:sp>
                  <p:nvSpPr>
                    <p:cNvPr id="2428" name="Freeform: Shape 2427">
                      <a:extLst>
                        <a:ext uri="{FF2B5EF4-FFF2-40B4-BE49-F238E27FC236}">
                          <a16:creationId xmlns:a16="http://schemas.microsoft.com/office/drawing/2014/main" id="{D32903A8-D410-493C-9E0C-7EDCD4D9E7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18173" y="9348113"/>
                      <a:ext cx="702342" cy="267895"/>
                    </a:xfrm>
                    <a:custGeom>
                      <a:avLst/>
                      <a:gdLst>
                        <a:gd name="connsiteX0" fmla="*/ 64937 w 702342"/>
                        <a:gd name="connsiteY0" fmla="*/ 267895 h 267895"/>
                        <a:gd name="connsiteX1" fmla="*/ 64937 w 702342"/>
                        <a:gd name="connsiteY1" fmla="*/ 267895 h 267895"/>
                        <a:gd name="connsiteX2" fmla="*/ 273 w 702342"/>
                        <a:gd name="connsiteY2" fmla="*/ 193993 h 267895"/>
                        <a:gd name="connsiteX3" fmla="*/ 64937 w 702342"/>
                        <a:gd name="connsiteY3" fmla="*/ 115472 h 267895"/>
                        <a:gd name="connsiteX4" fmla="*/ 697723 w 702342"/>
                        <a:gd name="connsiteY4" fmla="*/ 0 h 267895"/>
                        <a:gd name="connsiteX5" fmla="*/ 702343 w 702342"/>
                        <a:gd name="connsiteY5" fmla="*/ 0 h 267895"/>
                        <a:gd name="connsiteX6" fmla="*/ 702343 w 702342"/>
                        <a:gd name="connsiteY6" fmla="*/ 0 h 267895"/>
                        <a:gd name="connsiteX7" fmla="*/ 702343 w 702342"/>
                        <a:gd name="connsiteY7" fmla="*/ 13857 h 267895"/>
                        <a:gd name="connsiteX8" fmla="*/ 702343 w 702342"/>
                        <a:gd name="connsiteY8" fmla="*/ 13857 h 267895"/>
                        <a:gd name="connsiteX9" fmla="*/ 83413 w 702342"/>
                        <a:gd name="connsiteY9" fmla="*/ 124710 h 267895"/>
                        <a:gd name="connsiteX10" fmla="*/ 18748 w 702342"/>
                        <a:gd name="connsiteY10" fmla="*/ 189374 h 267895"/>
                        <a:gd name="connsiteX11" fmla="*/ 18748 w 702342"/>
                        <a:gd name="connsiteY11" fmla="*/ 189374 h 267895"/>
                        <a:gd name="connsiteX12" fmla="*/ 74175 w 702342"/>
                        <a:gd name="connsiteY12" fmla="*/ 254038 h 267895"/>
                        <a:gd name="connsiteX13" fmla="*/ 693105 w 702342"/>
                        <a:gd name="connsiteY13" fmla="*/ 129329 h 267895"/>
                        <a:gd name="connsiteX14" fmla="*/ 693105 w 702342"/>
                        <a:gd name="connsiteY14" fmla="*/ 143185 h 267895"/>
                        <a:gd name="connsiteX15" fmla="*/ 693105 w 702342"/>
                        <a:gd name="connsiteY15" fmla="*/ 143185 h 267895"/>
                        <a:gd name="connsiteX16" fmla="*/ 217360 w 702342"/>
                        <a:gd name="connsiteY16" fmla="*/ 244801 h 267895"/>
                        <a:gd name="connsiteX17" fmla="*/ 64937 w 702342"/>
                        <a:gd name="connsiteY17" fmla="*/ 267895 h 267895"/>
                        <a:gd name="connsiteX18" fmla="*/ 64937 w 702342"/>
                        <a:gd name="connsiteY18" fmla="*/ 267895 h 267895"/>
                        <a:gd name="connsiteX19" fmla="*/ 697723 w 702342"/>
                        <a:gd name="connsiteY19" fmla="*/ 4619 h 267895"/>
                        <a:gd name="connsiteX20" fmla="*/ 64937 w 702342"/>
                        <a:gd name="connsiteY20" fmla="*/ 115472 h 267895"/>
                        <a:gd name="connsiteX21" fmla="*/ 273 w 702342"/>
                        <a:gd name="connsiteY21" fmla="*/ 189374 h 267895"/>
                        <a:gd name="connsiteX22" fmla="*/ 64937 w 702342"/>
                        <a:gd name="connsiteY22" fmla="*/ 263276 h 267895"/>
                        <a:gd name="connsiteX23" fmla="*/ 212741 w 702342"/>
                        <a:gd name="connsiteY23" fmla="*/ 235563 h 267895"/>
                        <a:gd name="connsiteX24" fmla="*/ 688486 w 702342"/>
                        <a:gd name="connsiteY24" fmla="*/ 133948 h 267895"/>
                        <a:gd name="connsiteX25" fmla="*/ 688486 w 702342"/>
                        <a:gd name="connsiteY25" fmla="*/ 124710 h 267895"/>
                        <a:gd name="connsiteX26" fmla="*/ 69556 w 702342"/>
                        <a:gd name="connsiteY26" fmla="*/ 249420 h 267895"/>
                        <a:gd name="connsiteX27" fmla="*/ 69556 w 702342"/>
                        <a:gd name="connsiteY27" fmla="*/ 249420 h 267895"/>
                        <a:gd name="connsiteX28" fmla="*/ 14129 w 702342"/>
                        <a:gd name="connsiteY28" fmla="*/ 184755 h 267895"/>
                        <a:gd name="connsiteX29" fmla="*/ 14129 w 702342"/>
                        <a:gd name="connsiteY29" fmla="*/ 184755 h 267895"/>
                        <a:gd name="connsiteX30" fmla="*/ 78794 w 702342"/>
                        <a:gd name="connsiteY30" fmla="*/ 115472 h 267895"/>
                        <a:gd name="connsiteX31" fmla="*/ 697723 w 702342"/>
                        <a:gd name="connsiteY31" fmla="*/ 4619 h 267895"/>
                        <a:gd name="connsiteX32" fmla="*/ 697723 w 702342"/>
                        <a:gd name="connsiteY32" fmla="*/ 4619 h 267895"/>
                        <a:gd name="connsiteX33" fmla="*/ 697723 w 702342"/>
                        <a:gd name="connsiteY33" fmla="*/ 4619 h 2678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702342" h="267895">
                          <a:moveTo>
                            <a:pt x="64937" y="267895"/>
                          </a:moveTo>
                          <a:lnTo>
                            <a:pt x="64937" y="267895"/>
                          </a:lnTo>
                          <a:cubicBezTo>
                            <a:pt x="51080" y="263276"/>
                            <a:pt x="-4346" y="249420"/>
                            <a:pt x="273" y="193993"/>
                          </a:cubicBezTo>
                          <a:cubicBezTo>
                            <a:pt x="4892" y="138566"/>
                            <a:pt x="41843" y="120091"/>
                            <a:pt x="64937" y="115472"/>
                          </a:cubicBezTo>
                          <a:lnTo>
                            <a:pt x="697723" y="0"/>
                          </a:lnTo>
                          <a:lnTo>
                            <a:pt x="702343" y="0"/>
                          </a:lnTo>
                          <a:lnTo>
                            <a:pt x="702343" y="0"/>
                          </a:lnTo>
                          <a:lnTo>
                            <a:pt x="702343" y="13857"/>
                          </a:lnTo>
                          <a:lnTo>
                            <a:pt x="702343" y="13857"/>
                          </a:lnTo>
                          <a:lnTo>
                            <a:pt x="83413" y="124710"/>
                          </a:lnTo>
                          <a:cubicBezTo>
                            <a:pt x="83413" y="124710"/>
                            <a:pt x="23367" y="129329"/>
                            <a:pt x="18748" y="189374"/>
                          </a:cubicBezTo>
                          <a:lnTo>
                            <a:pt x="18748" y="189374"/>
                          </a:lnTo>
                          <a:cubicBezTo>
                            <a:pt x="14129" y="235563"/>
                            <a:pt x="60318" y="249420"/>
                            <a:pt x="74175" y="254038"/>
                          </a:cubicBezTo>
                          <a:lnTo>
                            <a:pt x="693105" y="129329"/>
                          </a:lnTo>
                          <a:lnTo>
                            <a:pt x="693105" y="143185"/>
                          </a:lnTo>
                          <a:lnTo>
                            <a:pt x="693105" y="143185"/>
                          </a:lnTo>
                          <a:lnTo>
                            <a:pt x="217360" y="244801"/>
                          </a:lnTo>
                          <a:cubicBezTo>
                            <a:pt x="120364" y="258657"/>
                            <a:pt x="78794" y="267895"/>
                            <a:pt x="64937" y="267895"/>
                          </a:cubicBezTo>
                          <a:lnTo>
                            <a:pt x="64937" y="267895"/>
                          </a:lnTo>
                          <a:close/>
                          <a:moveTo>
                            <a:pt x="697723" y="4619"/>
                          </a:moveTo>
                          <a:lnTo>
                            <a:pt x="64937" y="115472"/>
                          </a:lnTo>
                          <a:cubicBezTo>
                            <a:pt x="64937" y="115472"/>
                            <a:pt x="4892" y="120091"/>
                            <a:pt x="273" y="189374"/>
                          </a:cubicBezTo>
                          <a:cubicBezTo>
                            <a:pt x="273" y="207850"/>
                            <a:pt x="4892" y="254038"/>
                            <a:pt x="64937" y="263276"/>
                          </a:cubicBezTo>
                          <a:cubicBezTo>
                            <a:pt x="78794" y="258657"/>
                            <a:pt x="120364" y="254038"/>
                            <a:pt x="212741" y="235563"/>
                          </a:cubicBezTo>
                          <a:lnTo>
                            <a:pt x="688486" y="133948"/>
                          </a:lnTo>
                          <a:lnTo>
                            <a:pt x="688486" y="124710"/>
                          </a:lnTo>
                          <a:lnTo>
                            <a:pt x="69556" y="249420"/>
                          </a:lnTo>
                          <a:lnTo>
                            <a:pt x="69556" y="249420"/>
                          </a:lnTo>
                          <a:cubicBezTo>
                            <a:pt x="55699" y="244801"/>
                            <a:pt x="9510" y="230944"/>
                            <a:pt x="14129" y="184755"/>
                          </a:cubicBezTo>
                          <a:lnTo>
                            <a:pt x="14129" y="184755"/>
                          </a:lnTo>
                          <a:cubicBezTo>
                            <a:pt x="18748" y="124710"/>
                            <a:pt x="78794" y="115472"/>
                            <a:pt x="78794" y="115472"/>
                          </a:cubicBezTo>
                          <a:lnTo>
                            <a:pt x="697723" y="4619"/>
                          </a:lnTo>
                          <a:lnTo>
                            <a:pt x="697723" y="4619"/>
                          </a:lnTo>
                          <a:lnTo>
                            <a:pt x="697723" y="4619"/>
                          </a:lnTo>
                          <a:close/>
                        </a:path>
                      </a:pathLst>
                    </a:custGeom>
                    <a:solidFill>
                      <a:srgbClr val="00594D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29" name="Graphic 792">
                      <a:extLst>
                        <a:ext uri="{FF2B5EF4-FFF2-40B4-BE49-F238E27FC236}">
                          <a16:creationId xmlns:a16="http://schemas.microsoft.com/office/drawing/2014/main" id="{FD4781D5-E1A5-4DAD-AD53-F77728EA98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39263" y="9218784"/>
                      <a:ext cx="1376634" cy="397223"/>
                      <a:chOff x="2239263" y="9218784"/>
                      <a:chExt cx="1376634" cy="397223"/>
                    </a:xfrm>
                    <a:solidFill>
                      <a:srgbClr val="00594D"/>
                    </a:solidFill>
                  </p:grpSpPr>
                  <p:sp>
                    <p:nvSpPr>
                      <p:cNvPr id="2430" name="Freeform: Shape 2429">
                        <a:extLst>
                          <a:ext uri="{FF2B5EF4-FFF2-40B4-BE49-F238E27FC236}">
                            <a16:creationId xmlns:a16="http://schemas.microsoft.com/office/drawing/2014/main" id="{BE7FDA59-BDFA-46EA-9C18-B6F8D9567E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39263" y="9311162"/>
                        <a:ext cx="743847" cy="304846"/>
                      </a:xfrm>
                      <a:custGeom>
                        <a:avLst/>
                        <a:gdLst>
                          <a:gd name="connsiteX0" fmla="*/ 739229 w 743847"/>
                          <a:gd name="connsiteY0" fmla="*/ 304846 h 304846"/>
                          <a:gd name="connsiteX1" fmla="*/ 739229 w 743847"/>
                          <a:gd name="connsiteY1" fmla="*/ 304846 h 304846"/>
                          <a:gd name="connsiteX2" fmla="*/ 74110 w 743847"/>
                          <a:gd name="connsiteY2" fmla="*/ 157042 h 304846"/>
                          <a:gd name="connsiteX3" fmla="*/ 4827 w 743847"/>
                          <a:gd name="connsiteY3" fmla="*/ 78521 h 304846"/>
                          <a:gd name="connsiteX4" fmla="*/ 4827 w 743847"/>
                          <a:gd name="connsiteY4" fmla="*/ 78521 h 304846"/>
                          <a:gd name="connsiteX5" fmla="*/ 69491 w 743847"/>
                          <a:gd name="connsiteY5" fmla="*/ 0 h 304846"/>
                          <a:gd name="connsiteX6" fmla="*/ 69491 w 743847"/>
                          <a:gd name="connsiteY6" fmla="*/ 0 h 304846"/>
                          <a:gd name="connsiteX7" fmla="*/ 69491 w 743847"/>
                          <a:gd name="connsiteY7" fmla="*/ 0 h 304846"/>
                          <a:gd name="connsiteX8" fmla="*/ 743848 w 743847"/>
                          <a:gd name="connsiteY8" fmla="*/ 152423 h 304846"/>
                          <a:gd name="connsiteX9" fmla="*/ 743848 w 743847"/>
                          <a:gd name="connsiteY9" fmla="*/ 152423 h 304846"/>
                          <a:gd name="connsiteX10" fmla="*/ 679183 w 743847"/>
                          <a:gd name="connsiteY10" fmla="*/ 226325 h 304846"/>
                          <a:gd name="connsiteX11" fmla="*/ 743848 w 743847"/>
                          <a:gd name="connsiteY11" fmla="*/ 300227 h 304846"/>
                          <a:gd name="connsiteX12" fmla="*/ 743848 w 743847"/>
                          <a:gd name="connsiteY12" fmla="*/ 300227 h 304846"/>
                          <a:gd name="connsiteX13" fmla="*/ 739229 w 743847"/>
                          <a:gd name="connsiteY13" fmla="*/ 304846 h 304846"/>
                          <a:gd name="connsiteX14" fmla="*/ 739229 w 743847"/>
                          <a:gd name="connsiteY14" fmla="*/ 304846 h 304846"/>
                          <a:gd name="connsiteX15" fmla="*/ 208 w 743847"/>
                          <a:gd name="connsiteY15" fmla="*/ 78521 h 304846"/>
                          <a:gd name="connsiteX16" fmla="*/ 69491 w 743847"/>
                          <a:gd name="connsiteY16" fmla="*/ 152423 h 304846"/>
                          <a:gd name="connsiteX17" fmla="*/ 734610 w 743847"/>
                          <a:gd name="connsiteY17" fmla="*/ 300227 h 304846"/>
                          <a:gd name="connsiteX18" fmla="*/ 734610 w 743847"/>
                          <a:gd name="connsiteY18" fmla="*/ 300227 h 304846"/>
                          <a:gd name="connsiteX19" fmla="*/ 674564 w 743847"/>
                          <a:gd name="connsiteY19" fmla="*/ 226325 h 304846"/>
                          <a:gd name="connsiteX20" fmla="*/ 734610 w 743847"/>
                          <a:gd name="connsiteY20" fmla="*/ 147804 h 304846"/>
                          <a:gd name="connsiteX21" fmla="*/ 60253 w 743847"/>
                          <a:gd name="connsiteY21" fmla="*/ 0 h 304846"/>
                          <a:gd name="connsiteX22" fmla="*/ 208 w 743847"/>
                          <a:gd name="connsiteY22" fmla="*/ 78521 h 304846"/>
                          <a:gd name="connsiteX23" fmla="*/ 208 w 743847"/>
                          <a:gd name="connsiteY23" fmla="*/ 78521 h 3048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743847" h="304846">
                            <a:moveTo>
                              <a:pt x="739229" y="304846"/>
                            </a:moveTo>
                            <a:lnTo>
                              <a:pt x="739229" y="304846"/>
                            </a:lnTo>
                            <a:lnTo>
                              <a:pt x="74110" y="157042"/>
                            </a:lnTo>
                            <a:cubicBezTo>
                              <a:pt x="74110" y="157042"/>
                              <a:pt x="208" y="147804"/>
                              <a:pt x="4827" y="78521"/>
                            </a:cubicBezTo>
                            <a:lnTo>
                              <a:pt x="4827" y="78521"/>
                            </a:lnTo>
                            <a:cubicBezTo>
                              <a:pt x="9445" y="23094"/>
                              <a:pt x="46397" y="4619"/>
                              <a:pt x="69491" y="0"/>
                            </a:cubicBezTo>
                            <a:lnTo>
                              <a:pt x="69491" y="0"/>
                            </a:lnTo>
                            <a:lnTo>
                              <a:pt x="69491" y="0"/>
                            </a:lnTo>
                            <a:lnTo>
                              <a:pt x="743848" y="152423"/>
                            </a:lnTo>
                            <a:lnTo>
                              <a:pt x="743848" y="152423"/>
                            </a:lnTo>
                            <a:cubicBezTo>
                              <a:pt x="743848" y="152423"/>
                              <a:pt x="683802" y="157042"/>
                              <a:pt x="679183" y="226325"/>
                            </a:cubicBezTo>
                            <a:cubicBezTo>
                              <a:pt x="679183" y="244801"/>
                              <a:pt x="683802" y="290990"/>
                              <a:pt x="743848" y="300227"/>
                            </a:cubicBezTo>
                            <a:lnTo>
                              <a:pt x="743848" y="300227"/>
                            </a:lnTo>
                            <a:cubicBezTo>
                              <a:pt x="739229" y="304846"/>
                              <a:pt x="739229" y="304846"/>
                              <a:pt x="739229" y="304846"/>
                            </a:cubicBezTo>
                            <a:lnTo>
                              <a:pt x="739229" y="304846"/>
                            </a:lnTo>
                            <a:close/>
                            <a:moveTo>
                              <a:pt x="208" y="78521"/>
                            </a:moveTo>
                            <a:cubicBezTo>
                              <a:pt x="-4411" y="147804"/>
                              <a:pt x="69491" y="152423"/>
                              <a:pt x="69491" y="152423"/>
                            </a:cubicBezTo>
                            <a:lnTo>
                              <a:pt x="734610" y="300227"/>
                            </a:lnTo>
                            <a:cubicBezTo>
                              <a:pt x="734610" y="300227"/>
                              <a:pt x="734610" y="300227"/>
                              <a:pt x="734610" y="300227"/>
                            </a:cubicBezTo>
                            <a:cubicBezTo>
                              <a:pt x="716134" y="295608"/>
                              <a:pt x="669946" y="281752"/>
                              <a:pt x="674564" y="226325"/>
                            </a:cubicBezTo>
                            <a:cubicBezTo>
                              <a:pt x="674564" y="175518"/>
                              <a:pt x="711515" y="152423"/>
                              <a:pt x="734610" y="147804"/>
                            </a:cubicBezTo>
                            <a:lnTo>
                              <a:pt x="60253" y="0"/>
                            </a:lnTo>
                            <a:cubicBezTo>
                              <a:pt x="60253" y="4619"/>
                              <a:pt x="4827" y="13857"/>
                              <a:pt x="208" y="78521"/>
                            </a:cubicBezTo>
                            <a:lnTo>
                              <a:pt x="208" y="78521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31" name="Freeform: Shape 2430">
                        <a:extLst>
                          <a:ext uri="{FF2B5EF4-FFF2-40B4-BE49-F238E27FC236}">
                            <a16:creationId xmlns:a16="http://schemas.microsoft.com/office/drawing/2014/main" id="{8615B4EC-BF89-4715-913A-39FBE47B8EC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04135" y="9218784"/>
                        <a:ext cx="1311761" cy="244800"/>
                      </a:xfrm>
                      <a:custGeom>
                        <a:avLst/>
                        <a:gdLst>
                          <a:gd name="connsiteX0" fmla="*/ 678976 w 1311761"/>
                          <a:gd name="connsiteY0" fmla="*/ 244801 h 244800"/>
                          <a:gd name="connsiteX1" fmla="*/ 678976 w 1311761"/>
                          <a:gd name="connsiteY1" fmla="*/ 244801 h 244800"/>
                          <a:gd name="connsiteX2" fmla="*/ 0 w 1311761"/>
                          <a:gd name="connsiteY2" fmla="*/ 96997 h 244800"/>
                          <a:gd name="connsiteX3" fmla="*/ 0 w 1311761"/>
                          <a:gd name="connsiteY3" fmla="*/ 96997 h 244800"/>
                          <a:gd name="connsiteX4" fmla="*/ 581979 w 1311761"/>
                          <a:gd name="connsiteY4" fmla="*/ 0 h 244800"/>
                          <a:gd name="connsiteX5" fmla="*/ 581979 w 1311761"/>
                          <a:gd name="connsiteY5" fmla="*/ 0 h 244800"/>
                          <a:gd name="connsiteX6" fmla="*/ 1311762 w 1311761"/>
                          <a:gd name="connsiteY6" fmla="*/ 129329 h 244800"/>
                          <a:gd name="connsiteX7" fmla="*/ 1311762 w 1311761"/>
                          <a:gd name="connsiteY7" fmla="*/ 129329 h 244800"/>
                          <a:gd name="connsiteX8" fmla="*/ 678976 w 1311761"/>
                          <a:gd name="connsiteY8" fmla="*/ 244801 h 244800"/>
                          <a:gd name="connsiteX9" fmla="*/ 4619 w 1311761"/>
                          <a:gd name="connsiteY9" fmla="*/ 96997 h 244800"/>
                          <a:gd name="connsiteX10" fmla="*/ 678976 w 1311761"/>
                          <a:gd name="connsiteY10" fmla="*/ 244801 h 244800"/>
                          <a:gd name="connsiteX11" fmla="*/ 1307143 w 1311761"/>
                          <a:gd name="connsiteY11" fmla="*/ 133948 h 244800"/>
                          <a:gd name="connsiteX12" fmla="*/ 581979 w 1311761"/>
                          <a:gd name="connsiteY12" fmla="*/ 4619 h 244800"/>
                          <a:gd name="connsiteX13" fmla="*/ 4619 w 1311761"/>
                          <a:gd name="connsiteY13" fmla="*/ 96997 h 24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311761" h="244800">
                            <a:moveTo>
                              <a:pt x="678976" y="244801"/>
                            </a:moveTo>
                            <a:lnTo>
                              <a:pt x="678976" y="244801"/>
                            </a:lnTo>
                            <a:lnTo>
                              <a:pt x="0" y="96997"/>
                            </a:lnTo>
                            <a:lnTo>
                              <a:pt x="0" y="96997"/>
                            </a:lnTo>
                            <a:lnTo>
                              <a:pt x="581979" y="0"/>
                            </a:lnTo>
                            <a:lnTo>
                              <a:pt x="581979" y="0"/>
                            </a:lnTo>
                            <a:lnTo>
                              <a:pt x="1311762" y="129329"/>
                            </a:lnTo>
                            <a:lnTo>
                              <a:pt x="1311762" y="129329"/>
                            </a:lnTo>
                            <a:lnTo>
                              <a:pt x="678976" y="244801"/>
                            </a:lnTo>
                            <a:close/>
                            <a:moveTo>
                              <a:pt x="4619" y="96997"/>
                            </a:moveTo>
                            <a:lnTo>
                              <a:pt x="678976" y="244801"/>
                            </a:lnTo>
                            <a:lnTo>
                              <a:pt x="1307143" y="133948"/>
                            </a:lnTo>
                            <a:lnTo>
                              <a:pt x="581979" y="4619"/>
                            </a:lnTo>
                            <a:lnTo>
                              <a:pt x="4619" y="96997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sp>
              <p:nvSpPr>
                <p:cNvPr id="2432" name="Freeform: Shape 2431">
                  <a:extLst>
                    <a:ext uri="{FF2B5EF4-FFF2-40B4-BE49-F238E27FC236}">
                      <a16:creationId xmlns:a16="http://schemas.microsoft.com/office/drawing/2014/main" id="{1564AC4E-9559-4624-84C8-0E089F4D674C}"/>
                    </a:ext>
                  </a:extLst>
                </p:cNvPr>
                <p:cNvSpPr/>
                <p:nvPr/>
              </p:nvSpPr>
              <p:spPr>
                <a:xfrm>
                  <a:off x="2987729" y="9246498"/>
                  <a:ext cx="591216" cy="198611"/>
                </a:xfrm>
                <a:custGeom>
                  <a:avLst/>
                  <a:gdLst>
                    <a:gd name="connsiteX0" fmla="*/ 591217 w 591216"/>
                    <a:gd name="connsiteY0" fmla="*/ 101615 h 198611"/>
                    <a:gd name="connsiteX1" fmla="*/ 64664 w 591216"/>
                    <a:gd name="connsiteY1" fmla="*/ 198612 h 198611"/>
                    <a:gd name="connsiteX2" fmla="*/ 517315 w 591216"/>
                    <a:gd name="connsiteY2" fmla="*/ 101615 h 198611"/>
                    <a:gd name="connsiteX3" fmla="*/ 0 w 591216"/>
                    <a:gd name="connsiteY3" fmla="*/ 0 h 198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1216" h="198611">
                      <a:moveTo>
                        <a:pt x="591217" y="101615"/>
                      </a:moveTo>
                      <a:lnTo>
                        <a:pt x="64664" y="198612"/>
                      </a:lnTo>
                      <a:lnTo>
                        <a:pt x="517315" y="1016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ADCDF">
                    <a:alpha val="71000"/>
                  </a:srgbClr>
                </a:solidFill>
                <a:ln w="46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33" name="Graphic 792">
              <a:extLst>
                <a:ext uri="{FF2B5EF4-FFF2-40B4-BE49-F238E27FC236}">
                  <a16:creationId xmlns:a16="http://schemas.microsoft.com/office/drawing/2014/main" id="{E5ED0480-D6FF-47A2-B477-BC3B4D4B3618}"/>
                </a:ext>
              </a:extLst>
            </p:cNvPr>
            <p:cNvGrpSpPr/>
            <p:nvPr/>
          </p:nvGrpSpPr>
          <p:grpSpPr>
            <a:xfrm>
              <a:off x="2303927" y="9061742"/>
              <a:ext cx="1381253" cy="412619"/>
              <a:chOff x="2303927" y="9061742"/>
              <a:chExt cx="1381253" cy="412619"/>
            </a:xfrm>
          </p:grpSpPr>
          <p:sp>
            <p:nvSpPr>
              <p:cNvPr id="2434" name="Freeform: Shape 2433">
                <a:extLst>
                  <a:ext uri="{FF2B5EF4-FFF2-40B4-BE49-F238E27FC236}">
                    <a16:creationId xmlns:a16="http://schemas.microsoft.com/office/drawing/2014/main" id="{42619D66-180C-4792-B342-6F843734A2D5}"/>
                  </a:ext>
                </a:extLst>
              </p:cNvPr>
              <p:cNvSpPr/>
              <p:nvPr/>
            </p:nvSpPr>
            <p:spPr>
              <a:xfrm>
                <a:off x="2310844" y="9260354"/>
                <a:ext cx="1360479" cy="214008"/>
              </a:xfrm>
              <a:custGeom>
                <a:avLst/>
                <a:gdLst>
                  <a:gd name="connsiteX0" fmla="*/ 76430 w 1360479"/>
                  <a:gd name="connsiteY0" fmla="*/ 0 h 214008"/>
                  <a:gd name="connsiteX1" fmla="*/ 44098 w 1360479"/>
                  <a:gd name="connsiteY1" fmla="*/ 64664 h 214008"/>
                  <a:gd name="connsiteX2" fmla="*/ 686123 w 1360479"/>
                  <a:gd name="connsiteY2" fmla="*/ 207850 h 214008"/>
                  <a:gd name="connsiteX3" fmla="*/ 760025 w 1360479"/>
                  <a:gd name="connsiteY3" fmla="*/ 207850 h 214008"/>
                  <a:gd name="connsiteX4" fmla="*/ 1360479 w 1360479"/>
                  <a:gd name="connsiteY4" fmla="*/ 64664 h 214008"/>
                  <a:gd name="connsiteX5" fmla="*/ 912448 w 1360479"/>
                  <a:gd name="connsiteY5" fmla="*/ 9238 h 214008"/>
                  <a:gd name="connsiteX6" fmla="*/ 76430 w 1360479"/>
                  <a:gd name="connsiteY6" fmla="*/ 0 h 214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0479" h="214008">
                    <a:moveTo>
                      <a:pt x="76430" y="0"/>
                    </a:moveTo>
                    <a:cubicBezTo>
                      <a:pt x="76430" y="0"/>
                      <a:pt x="-71374" y="41570"/>
                      <a:pt x="44098" y="64664"/>
                    </a:cubicBezTo>
                    <a:lnTo>
                      <a:pt x="686123" y="207850"/>
                    </a:lnTo>
                    <a:cubicBezTo>
                      <a:pt x="686123" y="207850"/>
                      <a:pt x="713836" y="221706"/>
                      <a:pt x="760025" y="207850"/>
                    </a:cubicBezTo>
                    <a:cubicBezTo>
                      <a:pt x="806214" y="198612"/>
                      <a:pt x="1360479" y="64664"/>
                      <a:pt x="1360479" y="64664"/>
                    </a:cubicBezTo>
                    <a:lnTo>
                      <a:pt x="912448" y="9238"/>
                    </a:lnTo>
                    <a:lnTo>
                      <a:pt x="76430" y="0"/>
                    </a:lnTo>
                    <a:close/>
                  </a:path>
                </a:pathLst>
              </a:custGeom>
              <a:solidFill>
                <a:srgbClr val="D1CFCD"/>
              </a:solidFill>
              <a:ln w="46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35" name="Graphic 792">
                <a:extLst>
                  <a:ext uri="{FF2B5EF4-FFF2-40B4-BE49-F238E27FC236}">
                    <a16:creationId xmlns:a16="http://schemas.microsoft.com/office/drawing/2014/main" id="{AC60B82D-5CE6-441E-9D25-54A3D106DC64}"/>
                  </a:ext>
                </a:extLst>
              </p:cNvPr>
              <p:cNvGrpSpPr/>
              <p:nvPr/>
            </p:nvGrpSpPr>
            <p:grpSpPr>
              <a:xfrm>
                <a:off x="2303927" y="9061742"/>
                <a:ext cx="1381253" cy="397223"/>
                <a:chOff x="2303927" y="9061742"/>
                <a:chExt cx="1381253" cy="397223"/>
              </a:xfrm>
            </p:grpSpPr>
            <p:grpSp>
              <p:nvGrpSpPr>
                <p:cNvPr id="2436" name="Graphic 792">
                  <a:extLst>
                    <a:ext uri="{FF2B5EF4-FFF2-40B4-BE49-F238E27FC236}">
                      <a16:creationId xmlns:a16="http://schemas.microsoft.com/office/drawing/2014/main" id="{E309B6FF-198A-4FD8-87DE-7DF0C3472873}"/>
                    </a:ext>
                  </a:extLst>
                </p:cNvPr>
                <p:cNvGrpSpPr/>
                <p:nvPr/>
              </p:nvGrpSpPr>
              <p:grpSpPr>
                <a:xfrm>
                  <a:off x="2303927" y="9061742"/>
                  <a:ext cx="1381253" cy="397223"/>
                  <a:chOff x="2303927" y="9061742"/>
                  <a:chExt cx="1381253" cy="397223"/>
                </a:xfrm>
              </p:grpSpPr>
              <p:grpSp>
                <p:nvGrpSpPr>
                  <p:cNvPr id="2437" name="Graphic 792">
                    <a:extLst>
                      <a:ext uri="{FF2B5EF4-FFF2-40B4-BE49-F238E27FC236}">
                        <a16:creationId xmlns:a16="http://schemas.microsoft.com/office/drawing/2014/main" id="{EDC3A6A0-209F-4A34-89EE-67EADCF1AA88}"/>
                      </a:ext>
                    </a:extLst>
                  </p:cNvPr>
                  <p:cNvGrpSpPr/>
                  <p:nvPr/>
                </p:nvGrpSpPr>
                <p:grpSpPr>
                  <a:xfrm>
                    <a:off x="2992348" y="9204928"/>
                    <a:ext cx="678975" cy="244800"/>
                    <a:chOff x="2992348" y="9204928"/>
                    <a:chExt cx="678975" cy="244800"/>
                  </a:xfrm>
                </p:grpSpPr>
                <p:grpSp>
                  <p:nvGrpSpPr>
                    <p:cNvPr id="2438" name="Graphic 792">
                      <a:extLst>
                        <a:ext uri="{FF2B5EF4-FFF2-40B4-BE49-F238E27FC236}">
                          <a16:creationId xmlns:a16="http://schemas.microsoft.com/office/drawing/2014/main" id="{690BEA87-86E9-4BDE-8D95-C12588667B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92348" y="9204928"/>
                      <a:ext cx="678975" cy="240181"/>
                      <a:chOff x="2992348" y="9204928"/>
                      <a:chExt cx="678975" cy="240181"/>
                    </a:xfrm>
                  </p:grpSpPr>
                  <p:sp>
                    <p:nvSpPr>
                      <p:cNvPr id="2439" name="Freeform: Shape 2438">
                        <a:extLst>
                          <a:ext uri="{FF2B5EF4-FFF2-40B4-BE49-F238E27FC236}">
                            <a16:creationId xmlns:a16="http://schemas.microsoft.com/office/drawing/2014/main" id="{2058049C-7D05-4018-9DF8-976E5AB89FB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92348" y="9204928"/>
                        <a:ext cx="674356" cy="240181"/>
                      </a:xfrm>
                      <a:custGeom>
                        <a:avLst/>
                        <a:gdLst>
                          <a:gd name="connsiteX0" fmla="*/ 674357 w 674356"/>
                          <a:gd name="connsiteY0" fmla="*/ 0 h 240181"/>
                          <a:gd name="connsiteX1" fmla="*/ 64664 w 674356"/>
                          <a:gd name="connsiteY1" fmla="*/ 106234 h 240181"/>
                          <a:gd name="connsiteX2" fmla="*/ 0 w 674356"/>
                          <a:gd name="connsiteY2" fmla="*/ 175517 h 240181"/>
                          <a:gd name="connsiteX3" fmla="*/ 55427 w 674356"/>
                          <a:gd name="connsiteY3" fmla="*/ 240182 h 240181"/>
                          <a:gd name="connsiteX4" fmla="*/ 669738 w 674356"/>
                          <a:gd name="connsiteY4" fmla="*/ 115472 h 240181"/>
                          <a:gd name="connsiteX5" fmla="*/ 674357 w 674356"/>
                          <a:gd name="connsiteY5" fmla="*/ 0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74356" h="240181">
                            <a:moveTo>
                              <a:pt x="674357" y="0"/>
                            </a:moveTo>
                            <a:lnTo>
                              <a:pt x="64664" y="106234"/>
                            </a:lnTo>
                            <a:cubicBezTo>
                              <a:pt x="64664" y="106234"/>
                              <a:pt x="4619" y="110853"/>
                              <a:pt x="0" y="175517"/>
                            </a:cubicBezTo>
                            <a:cubicBezTo>
                              <a:pt x="0" y="217087"/>
                              <a:pt x="32332" y="235563"/>
                              <a:pt x="55427" y="240182"/>
                            </a:cubicBezTo>
                            <a:lnTo>
                              <a:pt x="669738" y="115472"/>
                            </a:lnTo>
                            <a:cubicBezTo>
                              <a:pt x="660500" y="78521"/>
                              <a:pt x="669738" y="23094"/>
                              <a:pt x="67435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BEF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0" name="Freeform: Shape 2439">
                        <a:extLst>
                          <a:ext uri="{FF2B5EF4-FFF2-40B4-BE49-F238E27FC236}">
                            <a16:creationId xmlns:a16="http://schemas.microsoft.com/office/drawing/2014/main" id="{FE28F19C-2826-4F35-9018-1B178CEF09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96644" y="9204928"/>
                        <a:ext cx="674679" cy="240181"/>
                      </a:xfrm>
                      <a:custGeom>
                        <a:avLst/>
                        <a:gdLst>
                          <a:gd name="connsiteX0" fmla="*/ 55750 w 674679"/>
                          <a:gd name="connsiteY0" fmla="*/ 240182 h 240181"/>
                          <a:gd name="connsiteX1" fmla="*/ 55750 w 674679"/>
                          <a:gd name="connsiteY1" fmla="*/ 240182 h 240181"/>
                          <a:gd name="connsiteX2" fmla="*/ 323 w 674679"/>
                          <a:gd name="connsiteY2" fmla="*/ 175517 h 240181"/>
                          <a:gd name="connsiteX3" fmla="*/ 64988 w 674679"/>
                          <a:gd name="connsiteY3" fmla="*/ 106234 h 240181"/>
                          <a:gd name="connsiteX4" fmla="*/ 674680 w 674679"/>
                          <a:gd name="connsiteY4" fmla="*/ 0 h 240181"/>
                          <a:gd name="connsiteX5" fmla="*/ 674680 w 674679"/>
                          <a:gd name="connsiteY5" fmla="*/ 0 h 240181"/>
                          <a:gd name="connsiteX6" fmla="*/ 670061 w 674679"/>
                          <a:gd name="connsiteY6" fmla="*/ 110853 h 240181"/>
                          <a:gd name="connsiteX7" fmla="*/ 670061 w 674679"/>
                          <a:gd name="connsiteY7" fmla="*/ 110853 h 240181"/>
                          <a:gd name="connsiteX8" fmla="*/ 670061 w 674679"/>
                          <a:gd name="connsiteY8" fmla="*/ 110853 h 240181"/>
                          <a:gd name="connsiteX9" fmla="*/ 55750 w 674679"/>
                          <a:gd name="connsiteY9" fmla="*/ 240182 h 240181"/>
                          <a:gd name="connsiteX10" fmla="*/ 670061 w 674679"/>
                          <a:gd name="connsiteY10" fmla="*/ 4619 h 240181"/>
                          <a:gd name="connsiteX11" fmla="*/ 64988 w 674679"/>
                          <a:gd name="connsiteY11" fmla="*/ 110853 h 240181"/>
                          <a:gd name="connsiteX12" fmla="*/ 323 w 674679"/>
                          <a:gd name="connsiteY12" fmla="*/ 175517 h 240181"/>
                          <a:gd name="connsiteX13" fmla="*/ 55750 w 674679"/>
                          <a:gd name="connsiteY13" fmla="*/ 235563 h 240181"/>
                          <a:gd name="connsiteX14" fmla="*/ 665442 w 674679"/>
                          <a:gd name="connsiteY14" fmla="*/ 110853 h 240181"/>
                          <a:gd name="connsiteX15" fmla="*/ 670061 w 674679"/>
                          <a:gd name="connsiteY15" fmla="*/ 4619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674679" h="240181">
                            <a:moveTo>
                              <a:pt x="55750" y="240182"/>
                            </a:moveTo>
                            <a:lnTo>
                              <a:pt x="55750" y="240182"/>
                            </a:lnTo>
                            <a:cubicBezTo>
                              <a:pt x="41893" y="235563"/>
                              <a:pt x="-4296" y="221706"/>
                              <a:pt x="323" y="175517"/>
                            </a:cubicBezTo>
                            <a:cubicBezTo>
                              <a:pt x="4942" y="110853"/>
                              <a:pt x="64988" y="106234"/>
                              <a:pt x="64988" y="106234"/>
                            </a:cubicBezTo>
                            <a:lnTo>
                              <a:pt x="674680" y="0"/>
                            </a:lnTo>
                            <a:lnTo>
                              <a:pt x="674680" y="0"/>
                            </a:lnTo>
                            <a:cubicBezTo>
                              <a:pt x="670061" y="18476"/>
                              <a:pt x="660823" y="73902"/>
                              <a:pt x="670061" y="110853"/>
                            </a:cubicBezTo>
                            <a:lnTo>
                              <a:pt x="670061" y="110853"/>
                            </a:lnTo>
                            <a:lnTo>
                              <a:pt x="670061" y="110853"/>
                            </a:lnTo>
                            <a:lnTo>
                              <a:pt x="55750" y="240182"/>
                            </a:lnTo>
                            <a:close/>
                            <a:moveTo>
                              <a:pt x="670061" y="4619"/>
                            </a:moveTo>
                            <a:lnTo>
                              <a:pt x="64988" y="110853"/>
                            </a:lnTo>
                            <a:cubicBezTo>
                              <a:pt x="60369" y="110853"/>
                              <a:pt x="4942" y="115472"/>
                              <a:pt x="323" y="175517"/>
                            </a:cubicBezTo>
                            <a:cubicBezTo>
                              <a:pt x="323" y="221706"/>
                              <a:pt x="41893" y="235563"/>
                              <a:pt x="55750" y="235563"/>
                            </a:cubicBezTo>
                            <a:lnTo>
                              <a:pt x="665442" y="110853"/>
                            </a:lnTo>
                            <a:cubicBezTo>
                              <a:pt x="656204" y="78521"/>
                              <a:pt x="665442" y="23094"/>
                              <a:pt x="670061" y="4619"/>
                            </a:cubicBezTo>
                            <a:close/>
                          </a:path>
                        </a:pathLst>
                      </a:custGeom>
                      <a:solidFill>
                        <a:srgbClr val="CDC3A9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2441" name="Graphic 792">
                      <a:extLst>
                        <a:ext uri="{FF2B5EF4-FFF2-40B4-BE49-F238E27FC236}">
                          <a16:creationId xmlns:a16="http://schemas.microsoft.com/office/drawing/2014/main" id="{9CBA302B-5730-4470-9430-566CC063BDC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15443" y="9223403"/>
                      <a:ext cx="628167" cy="198611"/>
                      <a:chOff x="3015443" y="9223403"/>
                      <a:chExt cx="628167" cy="198611"/>
                    </a:xfrm>
                    <a:solidFill>
                      <a:srgbClr val="CDC3A9">
                        <a:alpha val="56000"/>
                      </a:srgbClr>
                    </a:solidFill>
                  </p:grpSpPr>
                  <p:sp>
                    <p:nvSpPr>
                      <p:cNvPr id="2442" name="Freeform: Shape 2441">
                        <a:extLst>
                          <a:ext uri="{FF2B5EF4-FFF2-40B4-BE49-F238E27FC236}">
                            <a16:creationId xmlns:a16="http://schemas.microsoft.com/office/drawing/2014/main" id="{B846DE62-A09E-4864-B682-39F2A9370D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38537" y="9223403"/>
                        <a:ext cx="605073" cy="110852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2"/>
                          <a:gd name="connsiteX1" fmla="*/ 0 w 605073"/>
                          <a:gd name="connsiteY1" fmla="*/ 110853 h 110852"/>
                          <a:gd name="connsiteX2" fmla="*/ 605073 w 605073"/>
                          <a:gd name="connsiteY2" fmla="*/ 0 h 1108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2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23322" y="60045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3" name="Freeform: Shape 2442">
                        <a:extLst>
                          <a:ext uri="{FF2B5EF4-FFF2-40B4-BE49-F238E27FC236}">
                            <a16:creationId xmlns:a16="http://schemas.microsoft.com/office/drawing/2014/main" id="{DA2C3015-2E9A-4D91-B787-0A6AFB53B55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43156" y="9251116"/>
                        <a:ext cx="540409" cy="101615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101615"/>
                          <a:gd name="connsiteX1" fmla="*/ 0 w 540409"/>
                          <a:gd name="connsiteY1" fmla="*/ 101615 h 101615"/>
                          <a:gd name="connsiteX2" fmla="*/ 540409 w 540409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96996"/>
                              <a:pt x="286371" y="50808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4" name="Freeform: Shape 2443">
                        <a:extLst>
                          <a:ext uri="{FF2B5EF4-FFF2-40B4-BE49-F238E27FC236}">
                            <a16:creationId xmlns:a16="http://schemas.microsoft.com/office/drawing/2014/main" id="{7373C4CA-3104-4975-AA1F-C38CBD5938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20061" y="9264973"/>
                        <a:ext cx="605073" cy="111144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1144"/>
                          <a:gd name="connsiteX1" fmla="*/ 0 w 605073"/>
                          <a:gd name="connsiteY1" fmla="*/ 110853 h 111144"/>
                          <a:gd name="connsiteX2" fmla="*/ 605073 w 605073"/>
                          <a:gd name="connsiteY2" fmla="*/ 0 h 1111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1144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5472"/>
                              <a:pt x="323322" y="64664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5" name="Freeform: Shape 2444">
                        <a:extLst>
                          <a:ext uri="{FF2B5EF4-FFF2-40B4-BE49-F238E27FC236}">
                            <a16:creationId xmlns:a16="http://schemas.microsoft.com/office/drawing/2014/main" id="{3EFC5565-BF90-4A5A-9E9F-FDBEA45F29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15443" y="9255735"/>
                        <a:ext cx="605073" cy="110853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3"/>
                          <a:gd name="connsiteX1" fmla="*/ 0 w 605073"/>
                          <a:gd name="connsiteY1" fmla="*/ 110853 h 110853"/>
                          <a:gd name="connsiteX2" fmla="*/ 605073 w 605073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3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09465" y="55426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6" name="Freeform: Shape 2445">
                        <a:extLst>
                          <a:ext uri="{FF2B5EF4-FFF2-40B4-BE49-F238E27FC236}">
                            <a16:creationId xmlns:a16="http://schemas.microsoft.com/office/drawing/2014/main" id="{D593A224-CE04-49A3-BAA8-0E2FC46FA8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38537" y="9311162"/>
                        <a:ext cx="605073" cy="110853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3"/>
                          <a:gd name="connsiteX1" fmla="*/ 0 w 605073"/>
                          <a:gd name="connsiteY1" fmla="*/ 110853 h 110853"/>
                          <a:gd name="connsiteX2" fmla="*/ 605073 w 605073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3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14084" y="55427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7" name="Freeform: Shape 2446">
                        <a:extLst>
                          <a:ext uri="{FF2B5EF4-FFF2-40B4-BE49-F238E27FC236}">
                            <a16:creationId xmlns:a16="http://schemas.microsoft.com/office/drawing/2014/main" id="{5027891D-8C0F-40FE-BFD5-3150CEA770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24680" y="9292686"/>
                        <a:ext cx="540408" cy="101615"/>
                      </a:xfrm>
                      <a:custGeom>
                        <a:avLst/>
                        <a:gdLst>
                          <a:gd name="connsiteX0" fmla="*/ 540409 w 540408"/>
                          <a:gd name="connsiteY0" fmla="*/ 0 h 101615"/>
                          <a:gd name="connsiteX1" fmla="*/ 0 w 540408"/>
                          <a:gd name="connsiteY1" fmla="*/ 101615 h 101615"/>
                          <a:gd name="connsiteX2" fmla="*/ 540409 w 540408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8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101615"/>
                              <a:pt x="286370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48" name="Freeform: Shape 2447">
                        <a:extLst>
                          <a:ext uri="{FF2B5EF4-FFF2-40B4-BE49-F238E27FC236}">
                            <a16:creationId xmlns:a16="http://schemas.microsoft.com/office/drawing/2014/main" id="{D21BDAAF-FAA6-4989-AB80-B0B41A7D8D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93964" y="9297305"/>
                        <a:ext cx="540408" cy="101615"/>
                      </a:xfrm>
                      <a:custGeom>
                        <a:avLst/>
                        <a:gdLst>
                          <a:gd name="connsiteX0" fmla="*/ 540409 w 540408"/>
                          <a:gd name="connsiteY0" fmla="*/ 0 h 101615"/>
                          <a:gd name="connsiteX1" fmla="*/ 0 w 540408"/>
                          <a:gd name="connsiteY1" fmla="*/ 101615 h 101615"/>
                          <a:gd name="connsiteX2" fmla="*/ 540409 w 540408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8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4619" y="101615"/>
                              <a:pt x="290989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449" name="Freeform: Shape 2448">
                      <a:extLst>
                        <a:ext uri="{FF2B5EF4-FFF2-40B4-BE49-F238E27FC236}">
                          <a16:creationId xmlns:a16="http://schemas.microsoft.com/office/drawing/2014/main" id="{C09C292A-54FD-4C9B-A616-A9E323699A1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96967" y="9209547"/>
                      <a:ext cx="674356" cy="240181"/>
                    </a:xfrm>
                    <a:custGeom>
                      <a:avLst/>
                      <a:gdLst>
                        <a:gd name="connsiteX0" fmla="*/ 13857 w 674356"/>
                        <a:gd name="connsiteY0" fmla="*/ 180136 h 240181"/>
                        <a:gd name="connsiteX1" fmla="*/ 73902 w 674356"/>
                        <a:gd name="connsiteY1" fmla="*/ 120091 h 240181"/>
                        <a:gd name="connsiteX2" fmla="*/ 669738 w 674356"/>
                        <a:gd name="connsiteY2" fmla="*/ 13857 h 240181"/>
                        <a:gd name="connsiteX3" fmla="*/ 674357 w 674356"/>
                        <a:gd name="connsiteY3" fmla="*/ 0 h 240181"/>
                        <a:gd name="connsiteX4" fmla="*/ 64664 w 674356"/>
                        <a:gd name="connsiteY4" fmla="*/ 106234 h 240181"/>
                        <a:gd name="connsiteX5" fmla="*/ 0 w 674356"/>
                        <a:gd name="connsiteY5" fmla="*/ 175518 h 240181"/>
                        <a:gd name="connsiteX6" fmla="*/ 55427 w 674356"/>
                        <a:gd name="connsiteY6" fmla="*/ 240182 h 240181"/>
                        <a:gd name="connsiteX7" fmla="*/ 60045 w 674356"/>
                        <a:gd name="connsiteY7" fmla="*/ 240182 h 240181"/>
                        <a:gd name="connsiteX8" fmla="*/ 13857 w 674356"/>
                        <a:gd name="connsiteY8" fmla="*/ 180136 h 2401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4356" h="240181">
                          <a:moveTo>
                            <a:pt x="13857" y="180136"/>
                          </a:moveTo>
                          <a:cubicBezTo>
                            <a:pt x="9238" y="124710"/>
                            <a:pt x="73902" y="120091"/>
                            <a:pt x="73902" y="120091"/>
                          </a:cubicBezTo>
                          <a:lnTo>
                            <a:pt x="669738" y="13857"/>
                          </a:lnTo>
                          <a:cubicBezTo>
                            <a:pt x="669738" y="9238"/>
                            <a:pt x="669738" y="4619"/>
                            <a:pt x="674357" y="0"/>
                          </a:cubicBezTo>
                          <a:lnTo>
                            <a:pt x="64664" y="106234"/>
                          </a:lnTo>
                          <a:cubicBezTo>
                            <a:pt x="64664" y="106234"/>
                            <a:pt x="4619" y="110853"/>
                            <a:pt x="0" y="175518"/>
                          </a:cubicBezTo>
                          <a:cubicBezTo>
                            <a:pt x="0" y="217087"/>
                            <a:pt x="32332" y="235563"/>
                            <a:pt x="55427" y="240182"/>
                          </a:cubicBezTo>
                          <a:lnTo>
                            <a:pt x="60045" y="240182"/>
                          </a:lnTo>
                          <a:cubicBezTo>
                            <a:pt x="32332" y="230944"/>
                            <a:pt x="13857" y="212468"/>
                            <a:pt x="13857" y="180136"/>
                          </a:cubicBezTo>
                          <a:close/>
                        </a:path>
                      </a:pathLst>
                    </a:custGeom>
                    <a:solidFill>
                      <a:srgbClr val="CDC3A9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450" name="Freeform: Shape 2449">
                    <a:extLst>
                      <a:ext uri="{FF2B5EF4-FFF2-40B4-BE49-F238E27FC236}">
                        <a16:creationId xmlns:a16="http://schemas.microsoft.com/office/drawing/2014/main" id="{8DADD7A1-50C9-4E02-AF8B-C962B356D958}"/>
                      </a:ext>
                    </a:extLst>
                  </p:cNvPr>
                  <p:cNvSpPr/>
                  <p:nvPr/>
                </p:nvSpPr>
                <p:spPr>
                  <a:xfrm>
                    <a:off x="2978196" y="9186452"/>
                    <a:ext cx="702365" cy="267895"/>
                  </a:xfrm>
                  <a:custGeom>
                    <a:avLst/>
                    <a:gdLst>
                      <a:gd name="connsiteX0" fmla="*/ 18771 w 702365"/>
                      <a:gd name="connsiteY0" fmla="*/ 193993 h 267895"/>
                      <a:gd name="connsiteX1" fmla="*/ 83435 w 702365"/>
                      <a:gd name="connsiteY1" fmla="*/ 124710 h 267895"/>
                      <a:gd name="connsiteX2" fmla="*/ 702365 w 702365"/>
                      <a:gd name="connsiteY2" fmla="*/ 13857 h 267895"/>
                      <a:gd name="connsiteX3" fmla="*/ 702365 w 702365"/>
                      <a:gd name="connsiteY3" fmla="*/ 0 h 267895"/>
                      <a:gd name="connsiteX4" fmla="*/ 697746 w 702365"/>
                      <a:gd name="connsiteY4" fmla="*/ 0 h 267895"/>
                      <a:gd name="connsiteX5" fmla="*/ 64960 w 702365"/>
                      <a:gd name="connsiteY5" fmla="*/ 115472 h 267895"/>
                      <a:gd name="connsiteX6" fmla="*/ 295 w 702365"/>
                      <a:gd name="connsiteY6" fmla="*/ 193993 h 267895"/>
                      <a:gd name="connsiteX7" fmla="*/ 64960 w 702365"/>
                      <a:gd name="connsiteY7" fmla="*/ 267895 h 267895"/>
                      <a:gd name="connsiteX8" fmla="*/ 212764 w 702365"/>
                      <a:gd name="connsiteY8" fmla="*/ 240182 h 267895"/>
                      <a:gd name="connsiteX9" fmla="*/ 688509 w 702365"/>
                      <a:gd name="connsiteY9" fmla="*/ 138566 h 267895"/>
                      <a:gd name="connsiteX10" fmla="*/ 688509 w 702365"/>
                      <a:gd name="connsiteY10" fmla="*/ 129329 h 267895"/>
                      <a:gd name="connsiteX11" fmla="*/ 69579 w 702365"/>
                      <a:gd name="connsiteY11" fmla="*/ 254038 h 267895"/>
                      <a:gd name="connsiteX12" fmla="*/ 18771 w 702365"/>
                      <a:gd name="connsiteY12" fmla="*/ 193993 h 267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02365" h="267895">
                        <a:moveTo>
                          <a:pt x="18771" y="193993"/>
                        </a:moveTo>
                        <a:cubicBezTo>
                          <a:pt x="23390" y="133948"/>
                          <a:pt x="83435" y="124710"/>
                          <a:pt x="83435" y="124710"/>
                        </a:cubicBezTo>
                        <a:lnTo>
                          <a:pt x="702365" y="13857"/>
                        </a:lnTo>
                        <a:lnTo>
                          <a:pt x="702365" y="0"/>
                        </a:lnTo>
                        <a:lnTo>
                          <a:pt x="697746" y="0"/>
                        </a:lnTo>
                        <a:lnTo>
                          <a:pt x="64960" y="115472"/>
                        </a:lnTo>
                        <a:cubicBezTo>
                          <a:pt x="64960" y="115472"/>
                          <a:pt x="4914" y="120091"/>
                          <a:pt x="295" y="193993"/>
                        </a:cubicBezTo>
                        <a:cubicBezTo>
                          <a:pt x="-4324" y="249420"/>
                          <a:pt x="46484" y="267895"/>
                          <a:pt x="64960" y="267895"/>
                        </a:cubicBezTo>
                        <a:cubicBezTo>
                          <a:pt x="78816" y="263276"/>
                          <a:pt x="125005" y="258657"/>
                          <a:pt x="212764" y="240182"/>
                        </a:cubicBezTo>
                        <a:lnTo>
                          <a:pt x="688509" y="138566"/>
                        </a:lnTo>
                        <a:lnTo>
                          <a:pt x="688509" y="129329"/>
                        </a:lnTo>
                        <a:lnTo>
                          <a:pt x="69579" y="254038"/>
                        </a:lnTo>
                        <a:cubicBezTo>
                          <a:pt x="51103" y="254038"/>
                          <a:pt x="14152" y="240182"/>
                          <a:pt x="18771" y="193993"/>
                        </a:cubicBezTo>
                        <a:close/>
                      </a:path>
                    </a:pathLst>
                  </a:custGeom>
                  <a:solidFill>
                    <a:srgbClr val="7DC8C4"/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451" name="Graphic 792">
                    <a:extLst>
                      <a:ext uri="{FF2B5EF4-FFF2-40B4-BE49-F238E27FC236}">
                        <a16:creationId xmlns:a16="http://schemas.microsoft.com/office/drawing/2014/main" id="{83D1BD49-BAB6-47DE-9853-10F9BA8D8D53}"/>
                      </a:ext>
                    </a:extLst>
                  </p:cNvPr>
                  <p:cNvGrpSpPr/>
                  <p:nvPr/>
                </p:nvGrpSpPr>
                <p:grpSpPr>
                  <a:xfrm>
                    <a:off x="2303927" y="9061742"/>
                    <a:ext cx="1376634" cy="397223"/>
                    <a:chOff x="2303927" y="9061742"/>
                    <a:chExt cx="1376634" cy="397223"/>
                  </a:xfrm>
                </p:grpSpPr>
                <p:sp>
                  <p:nvSpPr>
                    <p:cNvPr id="2452" name="Freeform: Shape 2451">
                      <a:extLst>
                        <a:ext uri="{FF2B5EF4-FFF2-40B4-BE49-F238E27FC236}">
                          <a16:creationId xmlns:a16="http://schemas.microsoft.com/office/drawing/2014/main" id="{2E37510E-76AE-40EB-B694-BC58EAFE20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03927" y="9157739"/>
                      <a:ext cx="739228" cy="301226"/>
                    </a:xfrm>
                    <a:custGeom>
                      <a:avLst/>
                      <a:gdLst>
                        <a:gd name="connsiteX0" fmla="*/ 208 w 739228"/>
                        <a:gd name="connsiteY0" fmla="*/ 74901 h 301226"/>
                        <a:gd name="connsiteX1" fmla="*/ 69491 w 739228"/>
                        <a:gd name="connsiteY1" fmla="*/ 153422 h 301226"/>
                        <a:gd name="connsiteX2" fmla="*/ 734610 w 739228"/>
                        <a:gd name="connsiteY2" fmla="*/ 301227 h 301226"/>
                        <a:gd name="connsiteX3" fmla="*/ 739229 w 739228"/>
                        <a:gd name="connsiteY3" fmla="*/ 301227 h 301226"/>
                        <a:gd name="connsiteX4" fmla="*/ 674565 w 739228"/>
                        <a:gd name="connsiteY4" fmla="*/ 227325 h 301226"/>
                        <a:gd name="connsiteX5" fmla="*/ 739229 w 739228"/>
                        <a:gd name="connsiteY5" fmla="*/ 148803 h 301226"/>
                        <a:gd name="connsiteX6" fmla="*/ 60253 w 739228"/>
                        <a:gd name="connsiteY6" fmla="*/ 999 h 301226"/>
                        <a:gd name="connsiteX7" fmla="*/ 208 w 739228"/>
                        <a:gd name="connsiteY7" fmla="*/ 74901 h 3012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39228" h="301226">
                          <a:moveTo>
                            <a:pt x="208" y="74901"/>
                          </a:moveTo>
                          <a:cubicBezTo>
                            <a:pt x="-4411" y="144185"/>
                            <a:pt x="69491" y="153422"/>
                            <a:pt x="69491" y="153422"/>
                          </a:cubicBezTo>
                          <a:lnTo>
                            <a:pt x="734610" y="301227"/>
                          </a:lnTo>
                          <a:cubicBezTo>
                            <a:pt x="734610" y="301227"/>
                            <a:pt x="734610" y="301227"/>
                            <a:pt x="739229" y="301227"/>
                          </a:cubicBezTo>
                          <a:cubicBezTo>
                            <a:pt x="720753" y="296608"/>
                            <a:pt x="674565" y="282751"/>
                            <a:pt x="674565" y="227325"/>
                          </a:cubicBezTo>
                          <a:cubicBezTo>
                            <a:pt x="679183" y="158041"/>
                            <a:pt x="739229" y="148803"/>
                            <a:pt x="739229" y="148803"/>
                          </a:cubicBezTo>
                          <a:lnTo>
                            <a:pt x="60253" y="999"/>
                          </a:lnTo>
                          <a:cubicBezTo>
                            <a:pt x="64872" y="-3619"/>
                            <a:pt x="4827" y="5618"/>
                            <a:pt x="208" y="74901"/>
                          </a:cubicBezTo>
                          <a:close/>
                        </a:path>
                      </a:pathLst>
                    </a:custGeom>
                    <a:solidFill>
                      <a:srgbClr val="1E8873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53" name="Freeform: Shape 2452">
                      <a:extLst>
                        <a:ext uri="{FF2B5EF4-FFF2-40B4-BE49-F238E27FC236}">
                          <a16:creationId xmlns:a16="http://schemas.microsoft.com/office/drawing/2014/main" id="{856B5D1A-9AF0-411D-91C0-41FD714467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8799" y="9061742"/>
                      <a:ext cx="1311761" cy="244800"/>
                    </a:xfrm>
                    <a:custGeom>
                      <a:avLst/>
                      <a:gdLst>
                        <a:gd name="connsiteX0" fmla="*/ 577360 w 1311761"/>
                        <a:gd name="connsiteY0" fmla="*/ 0 h 244800"/>
                        <a:gd name="connsiteX1" fmla="*/ 0 w 1311761"/>
                        <a:gd name="connsiteY1" fmla="*/ 92378 h 244800"/>
                        <a:gd name="connsiteX2" fmla="*/ 678976 w 1311761"/>
                        <a:gd name="connsiteY2" fmla="*/ 244800 h 244800"/>
                        <a:gd name="connsiteX3" fmla="*/ 1311762 w 1311761"/>
                        <a:gd name="connsiteY3" fmla="*/ 129328 h 244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11761" h="244800">
                          <a:moveTo>
                            <a:pt x="577360" y="0"/>
                          </a:moveTo>
                          <a:lnTo>
                            <a:pt x="0" y="92378"/>
                          </a:lnTo>
                          <a:lnTo>
                            <a:pt x="678976" y="244800"/>
                          </a:lnTo>
                          <a:lnTo>
                            <a:pt x="1311762" y="129328"/>
                          </a:lnTo>
                          <a:close/>
                        </a:path>
                      </a:pathLst>
                    </a:custGeom>
                    <a:solidFill>
                      <a:srgbClr val="58C3B8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454" name="Freeform: Shape 2453">
                    <a:extLst>
                      <a:ext uri="{FF2B5EF4-FFF2-40B4-BE49-F238E27FC236}">
                        <a16:creationId xmlns:a16="http://schemas.microsoft.com/office/drawing/2014/main" id="{13356546-58B8-40F3-8522-58E1C0191054}"/>
                      </a:ext>
                    </a:extLst>
                  </p:cNvPr>
                  <p:cNvSpPr/>
                  <p:nvPr/>
                </p:nvSpPr>
                <p:spPr>
                  <a:xfrm>
                    <a:off x="2303927" y="9214165"/>
                    <a:ext cx="739228" cy="244800"/>
                  </a:xfrm>
                  <a:custGeom>
                    <a:avLst/>
                    <a:gdLst>
                      <a:gd name="connsiteX0" fmla="*/ 683802 w 739228"/>
                      <a:gd name="connsiteY0" fmla="*/ 203231 h 244800"/>
                      <a:gd name="connsiteX1" fmla="*/ 660708 w 739228"/>
                      <a:gd name="connsiteY1" fmla="*/ 198612 h 244800"/>
                      <a:gd name="connsiteX2" fmla="*/ 51016 w 739228"/>
                      <a:gd name="connsiteY2" fmla="*/ 64664 h 244800"/>
                      <a:gd name="connsiteX3" fmla="*/ 4827 w 739228"/>
                      <a:gd name="connsiteY3" fmla="*/ 0 h 244800"/>
                      <a:gd name="connsiteX4" fmla="*/ 4827 w 739228"/>
                      <a:gd name="connsiteY4" fmla="*/ 0 h 244800"/>
                      <a:gd name="connsiteX5" fmla="*/ 208 w 739228"/>
                      <a:gd name="connsiteY5" fmla="*/ 18476 h 244800"/>
                      <a:gd name="connsiteX6" fmla="*/ 69491 w 739228"/>
                      <a:gd name="connsiteY6" fmla="*/ 96996 h 244800"/>
                      <a:gd name="connsiteX7" fmla="*/ 734610 w 739228"/>
                      <a:gd name="connsiteY7" fmla="*/ 244801 h 244800"/>
                      <a:gd name="connsiteX8" fmla="*/ 739229 w 739228"/>
                      <a:gd name="connsiteY8" fmla="*/ 244801 h 244800"/>
                      <a:gd name="connsiteX9" fmla="*/ 683802 w 739228"/>
                      <a:gd name="connsiteY9" fmla="*/ 203231 h 24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39228" h="244800">
                        <a:moveTo>
                          <a:pt x="683802" y="203231"/>
                        </a:moveTo>
                        <a:cubicBezTo>
                          <a:pt x="669946" y="203231"/>
                          <a:pt x="660708" y="198612"/>
                          <a:pt x="660708" y="198612"/>
                        </a:cubicBezTo>
                        <a:lnTo>
                          <a:pt x="51016" y="64664"/>
                        </a:lnTo>
                        <a:cubicBezTo>
                          <a:pt x="-9030" y="50808"/>
                          <a:pt x="4827" y="0"/>
                          <a:pt x="4827" y="0"/>
                        </a:cubicBezTo>
                        <a:lnTo>
                          <a:pt x="4827" y="0"/>
                        </a:lnTo>
                        <a:cubicBezTo>
                          <a:pt x="4827" y="4619"/>
                          <a:pt x="208" y="13857"/>
                          <a:pt x="208" y="18476"/>
                        </a:cubicBezTo>
                        <a:cubicBezTo>
                          <a:pt x="-4411" y="87759"/>
                          <a:pt x="69491" y="96996"/>
                          <a:pt x="69491" y="96996"/>
                        </a:cubicBezTo>
                        <a:lnTo>
                          <a:pt x="734610" y="244801"/>
                        </a:lnTo>
                        <a:cubicBezTo>
                          <a:pt x="734610" y="244801"/>
                          <a:pt x="734610" y="244801"/>
                          <a:pt x="739229" y="244801"/>
                        </a:cubicBezTo>
                        <a:cubicBezTo>
                          <a:pt x="729991" y="240182"/>
                          <a:pt x="697659" y="230944"/>
                          <a:pt x="683802" y="203231"/>
                        </a:cubicBezTo>
                        <a:close/>
                      </a:path>
                    </a:pathLst>
                  </a:custGeom>
                  <a:solidFill>
                    <a:srgbClr val="0B8FB5">
                      <a:alpha val="59000"/>
                    </a:srgbClr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455" name="Graphic 792">
                    <a:extLst>
                      <a:ext uri="{FF2B5EF4-FFF2-40B4-BE49-F238E27FC236}">
                        <a16:creationId xmlns:a16="http://schemas.microsoft.com/office/drawing/2014/main" id="{6A3F82DE-8C2D-4900-A6DF-F7AF92AC1D45}"/>
                      </a:ext>
                    </a:extLst>
                  </p:cNvPr>
                  <p:cNvGrpSpPr/>
                  <p:nvPr/>
                </p:nvGrpSpPr>
                <p:grpSpPr>
                  <a:xfrm>
                    <a:off x="2303927" y="9061742"/>
                    <a:ext cx="1381253" cy="397223"/>
                    <a:chOff x="2303927" y="9061742"/>
                    <a:chExt cx="1381253" cy="397223"/>
                  </a:xfrm>
                  <a:solidFill>
                    <a:srgbClr val="00594D"/>
                  </a:solidFill>
                </p:grpSpPr>
                <p:sp>
                  <p:nvSpPr>
                    <p:cNvPr id="2456" name="Freeform: Shape 2455">
                      <a:extLst>
                        <a:ext uri="{FF2B5EF4-FFF2-40B4-BE49-F238E27FC236}">
                          <a16:creationId xmlns:a16="http://schemas.microsoft.com/office/drawing/2014/main" id="{DDC399A8-0288-43FD-A3D3-26BB187ADE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82815" y="9186452"/>
                      <a:ext cx="702365" cy="272513"/>
                    </a:xfrm>
                    <a:custGeom>
                      <a:avLst/>
                      <a:gdLst>
                        <a:gd name="connsiteX0" fmla="*/ 64960 w 702365"/>
                        <a:gd name="connsiteY0" fmla="*/ 272514 h 272513"/>
                        <a:gd name="connsiteX1" fmla="*/ 64960 w 702365"/>
                        <a:gd name="connsiteY1" fmla="*/ 272514 h 272513"/>
                        <a:gd name="connsiteX2" fmla="*/ 295 w 702365"/>
                        <a:gd name="connsiteY2" fmla="*/ 193993 h 272513"/>
                        <a:gd name="connsiteX3" fmla="*/ 64960 w 702365"/>
                        <a:gd name="connsiteY3" fmla="*/ 115472 h 272513"/>
                        <a:gd name="connsiteX4" fmla="*/ 697746 w 702365"/>
                        <a:gd name="connsiteY4" fmla="*/ 0 h 272513"/>
                        <a:gd name="connsiteX5" fmla="*/ 702365 w 702365"/>
                        <a:gd name="connsiteY5" fmla="*/ 0 h 272513"/>
                        <a:gd name="connsiteX6" fmla="*/ 702365 w 702365"/>
                        <a:gd name="connsiteY6" fmla="*/ 0 h 272513"/>
                        <a:gd name="connsiteX7" fmla="*/ 702365 w 702365"/>
                        <a:gd name="connsiteY7" fmla="*/ 13857 h 272513"/>
                        <a:gd name="connsiteX8" fmla="*/ 702365 w 702365"/>
                        <a:gd name="connsiteY8" fmla="*/ 13857 h 272513"/>
                        <a:gd name="connsiteX9" fmla="*/ 83435 w 702365"/>
                        <a:gd name="connsiteY9" fmla="*/ 124710 h 272513"/>
                        <a:gd name="connsiteX10" fmla="*/ 18771 w 702365"/>
                        <a:gd name="connsiteY10" fmla="*/ 189374 h 272513"/>
                        <a:gd name="connsiteX11" fmla="*/ 18771 w 702365"/>
                        <a:gd name="connsiteY11" fmla="*/ 189374 h 272513"/>
                        <a:gd name="connsiteX12" fmla="*/ 74197 w 702365"/>
                        <a:gd name="connsiteY12" fmla="*/ 254038 h 272513"/>
                        <a:gd name="connsiteX13" fmla="*/ 693127 w 702365"/>
                        <a:gd name="connsiteY13" fmla="*/ 129329 h 272513"/>
                        <a:gd name="connsiteX14" fmla="*/ 693127 w 702365"/>
                        <a:gd name="connsiteY14" fmla="*/ 129329 h 272513"/>
                        <a:gd name="connsiteX15" fmla="*/ 693127 w 702365"/>
                        <a:gd name="connsiteY15" fmla="*/ 138566 h 272513"/>
                        <a:gd name="connsiteX16" fmla="*/ 693127 w 702365"/>
                        <a:gd name="connsiteY16" fmla="*/ 138566 h 272513"/>
                        <a:gd name="connsiteX17" fmla="*/ 217383 w 702365"/>
                        <a:gd name="connsiteY17" fmla="*/ 240182 h 272513"/>
                        <a:gd name="connsiteX18" fmla="*/ 64960 w 702365"/>
                        <a:gd name="connsiteY18" fmla="*/ 272514 h 272513"/>
                        <a:gd name="connsiteX19" fmla="*/ 64960 w 702365"/>
                        <a:gd name="connsiteY19" fmla="*/ 272514 h 272513"/>
                        <a:gd name="connsiteX20" fmla="*/ 697746 w 702365"/>
                        <a:gd name="connsiteY20" fmla="*/ 4619 h 272513"/>
                        <a:gd name="connsiteX21" fmla="*/ 64960 w 702365"/>
                        <a:gd name="connsiteY21" fmla="*/ 120091 h 272513"/>
                        <a:gd name="connsiteX22" fmla="*/ 295 w 702365"/>
                        <a:gd name="connsiteY22" fmla="*/ 193993 h 272513"/>
                        <a:gd name="connsiteX23" fmla="*/ 64960 w 702365"/>
                        <a:gd name="connsiteY23" fmla="*/ 267895 h 272513"/>
                        <a:gd name="connsiteX24" fmla="*/ 212764 w 702365"/>
                        <a:gd name="connsiteY24" fmla="*/ 240182 h 272513"/>
                        <a:gd name="connsiteX25" fmla="*/ 688509 w 702365"/>
                        <a:gd name="connsiteY25" fmla="*/ 138566 h 272513"/>
                        <a:gd name="connsiteX26" fmla="*/ 688509 w 702365"/>
                        <a:gd name="connsiteY26" fmla="*/ 129329 h 272513"/>
                        <a:gd name="connsiteX27" fmla="*/ 69579 w 702365"/>
                        <a:gd name="connsiteY27" fmla="*/ 254038 h 272513"/>
                        <a:gd name="connsiteX28" fmla="*/ 69579 w 702365"/>
                        <a:gd name="connsiteY28" fmla="*/ 254038 h 272513"/>
                        <a:gd name="connsiteX29" fmla="*/ 14152 w 702365"/>
                        <a:gd name="connsiteY29" fmla="*/ 189374 h 272513"/>
                        <a:gd name="connsiteX30" fmla="*/ 14152 w 702365"/>
                        <a:gd name="connsiteY30" fmla="*/ 189374 h 272513"/>
                        <a:gd name="connsiteX31" fmla="*/ 78816 w 702365"/>
                        <a:gd name="connsiteY31" fmla="*/ 120091 h 272513"/>
                        <a:gd name="connsiteX32" fmla="*/ 697746 w 702365"/>
                        <a:gd name="connsiteY32" fmla="*/ 9238 h 272513"/>
                        <a:gd name="connsiteX33" fmla="*/ 697746 w 702365"/>
                        <a:gd name="connsiteY33" fmla="*/ 4619 h 272513"/>
                        <a:gd name="connsiteX34" fmla="*/ 697746 w 702365"/>
                        <a:gd name="connsiteY34" fmla="*/ 4619 h 2725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02365" h="272513">
                          <a:moveTo>
                            <a:pt x="64960" y="272514"/>
                          </a:moveTo>
                          <a:lnTo>
                            <a:pt x="64960" y="272514"/>
                          </a:lnTo>
                          <a:cubicBezTo>
                            <a:pt x="46484" y="267895"/>
                            <a:pt x="-4323" y="254038"/>
                            <a:pt x="295" y="193993"/>
                          </a:cubicBezTo>
                          <a:cubicBezTo>
                            <a:pt x="4914" y="138566"/>
                            <a:pt x="41865" y="120091"/>
                            <a:pt x="64960" y="115472"/>
                          </a:cubicBezTo>
                          <a:lnTo>
                            <a:pt x="697746" y="0"/>
                          </a:lnTo>
                          <a:lnTo>
                            <a:pt x="702365" y="0"/>
                          </a:lnTo>
                          <a:lnTo>
                            <a:pt x="702365" y="0"/>
                          </a:lnTo>
                          <a:lnTo>
                            <a:pt x="702365" y="13857"/>
                          </a:lnTo>
                          <a:lnTo>
                            <a:pt x="702365" y="13857"/>
                          </a:lnTo>
                          <a:lnTo>
                            <a:pt x="83435" y="124710"/>
                          </a:lnTo>
                          <a:cubicBezTo>
                            <a:pt x="83435" y="124710"/>
                            <a:pt x="23390" y="129329"/>
                            <a:pt x="18771" y="189374"/>
                          </a:cubicBezTo>
                          <a:lnTo>
                            <a:pt x="18771" y="189374"/>
                          </a:lnTo>
                          <a:cubicBezTo>
                            <a:pt x="18771" y="235563"/>
                            <a:pt x="60341" y="249420"/>
                            <a:pt x="74197" y="254038"/>
                          </a:cubicBezTo>
                          <a:lnTo>
                            <a:pt x="693127" y="129329"/>
                          </a:lnTo>
                          <a:lnTo>
                            <a:pt x="693127" y="129329"/>
                          </a:lnTo>
                          <a:lnTo>
                            <a:pt x="693127" y="138566"/>
                          </a:lnTo>
                          <a:lnTo>
                            <a:pt x="693127" y="138566"/>
                          </a:lnTo>
                          <a:lnTo>
                            <a:pt x="217383" y="240182"/>
                          </a:lnTo>
                          <a:cubicBezTo>
                            <a:pt x="125005" y="263276"/>
                            <a:pt x="83435" y="267895"/>
                            <a:pt x="64960" y="272514"/>
                          </a:cubicBezTo>
                          <a:lnTo>
                            <a:pt x="64960" y="272514"/>
                          </a:lnTo>
                          <a:close/>
                          <a:moveTo>
                            <a:pt x="697746" y="4619"/>
                          </a:moveTo>
                          <a:lnTo>
                            <a:pt x="64960" y="120091"/>
                          </a:lnTo>
                          <a:cubicBezTo>
                            <a:pt x="64960" y="120091"/>
                            <a:pt x="4914" y="129329"/>
                            <a:pt x="295" y="193993"/>
                          </a:cubicBezTo>
                          <a:cubicBezTo>
                            <a:pt x="295" y="212468"/>
                            <a:pt x="4914" y="258657"/>
                            <a:pt x="64960" y="267895"/>
                          </a:cubicBezTo>
                          <a:cubicBezTo>
                            <a:pt x="83435" y="263276"/>
                            <a:pt x="129624" y="258657"/>
                            <a:pt x="212764" y="240182"/>
                          </a:cubicBezTo>
                          <a:lnTo>
                            <a:pt x="688509" y="138566"/>
                          </a:lnTo>
                          <a:lnTo>
                            <a:pt x="688509" y="129329"/>
                          </a:lnTo>
                          <a:lnTo>
                            <a:pt x="69579" y="254038"/>
                          </a:lnTo>
                          <a:lnTo>
                            <a:pt x="69579" y="254038"/>
                          </a:lnTo>
                          <a:cubicBezTo>
                            <a:pt x="55722" y="249420"/>
                            <a:pt x="9533" y="235563"/>
                            <a:pt x="14152" y="189374"/>
                          </a:cubicBezTo>
                          <a:lnTo>
                            <a:pt x="14152" y="189374"/>
                          </a:lnTo>
                          <a:cubicBezTo>
                            <a:pt x="18771" y="129329"/>
                            <a:pt x="78816" y="120091"/>
                            <a:pt x="78816" y="120091"/>
                          </a:cubicBezTo>
                          <a:lnTo>
                            <a:pt x="697746" y="9238"/>
                          </a:lnTo>
                          <a:lnTo>
                            <a:pt x="697746" y="4619"/>
                          </a:lnTo>
                          <a:lnTo>
                            <a:pt x="697746" y="4619"/>
                          </a:lnTo>
                          <a:close/>
                        </a:path>
                      </a:pathLst>
                    </a:custGeom>
                    <a:solidFill>
                      <a:srgbClr val="00594D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57" name="Graphic 792">
                      <a:extLst>
                        <a:ext uri="{FF2B5EF4-FFF2-40B4-BE49-F238E27FC236}">
                          <a16:creationId xmlns:a16="http://schemas.microsoft.com/office/drawing/2014/main" id="{3E15BB58-33B6-474B-BB22-C40C946F1D1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303927" y="9061742"/>
                      <a:ext cx="1376634" cy="397223"/>
                      <a:chOff x="2303927" y="9061742"/>
                      <a:chExt cx="1376634" cy="397223"/>
                    </a:xfrm>
                    <a:solidFill>
                      <a:srgbClr val="00594D"/>
                    </a:solidFill>
                  </p:grpSpPr>
                  <p:sp>
                    <p:nvSpPr>
                      <p:cNvPr id="2458" name="Freeform: Shape 2457">
                        <a:extLst>
                          <a:ext uri="{FF2B5EF4-FFF2-40B4-BE49-F238E27FC236}">
                            <a16:creationId xmlns:a16="http://schemas.microsoft.com/office/drawing/2014/main" id="{11108ED3-A7C3-41EE-8918-9FA131EADE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03927" y="9154120"/>
                        <a:ext cx="743847" cy="304846"/>
                      </a:xfrm>
                      <a:custGeom>
                        <a:avLst/>
                        <a:gdLst>
                          <a:gd name="connsiteX0" fmla="*/ 734610 w 743847"/>
                          <a:gd name="connsiteY0" fmla="*/ 304846 h 304846"/>
                          <a:gd name="connsiteX1" fmla="*/ 734610 w 743847"/>
                          <a:gd name="connsiteY1" fmla="*/ 304846 h 304846"/>
                          <a:gd name="connsiteX2" fmla="*/ 69491 w 743847"/>
                          <a:gd name="connsiteY2" fmla="*/ 157042 h 304846"/>
                          <a:gd name="connsiteX3" fmla="*/ 208 w 743847"/>
                          <a:gd name="connsiteY3" fmla="*/ 78521 h 304846"/>
                          <a:gd name="connsiteX4" fmla="*/ 208 w 743847"/>
                          <a:gd name="connsiteY4" fmla="*/ 78521 h 304846"/>
                          <a:gd name="connsiteX5" fmla="*/ 64872 w 743847"/>
                          <a:gd name="connsiteY5" fmla="*/ 0 h 304846"/>
                          <a:gd name="connsiteX6" fmla="*/ 64872 w 743847"/>
                          <a:gd name="connsiteY6" fmla="*/ 0 h 304846"/>
                          <a:gd name="connsiteX7" fmla="*/ 64872 w 743847"/>
                          <a:gd name="connsiteY7" fmla="*/ 0 h 304846"/>
                          <a:gd name="connsiteX8" fmla="*/ 743848 w 743847"/>
                          <a:gd name="connsiteY8" fmla="*/ 147804 h 304846"/>
                          <a:gd name="connsiteX9" fmla="*/ 743848 w 743847"/>
                          <a:gd name="connsiteY9" fmla="*/ 147804 h 304846"/>
                          <a:gd name="connsiteX10" fmla="*/ 679183 w 743847"/>
                          <a:gd name="connsiteY10" fmla="*/ 221706 h 304846"/>
                          <a:gd name="connsiteX11" fmla="*/ 743848 w 743847"/>
                          <a:gd name="connsiteY11" fmla="*/ 295608 h 304846"/>
                          <a:gd name="connsiteX12" fmla="*/ 743848 w 743847"/>
                          <a:gd name="connsiteY12" fmla="*/ 295608 h 304846"/>
                          <a:gd name="connsiteX13" fmla="*/ 734610 w 743847"/>
                          <a:gd name="connsiteY13" fmla="*/ 304846 h 304846"/>
                          <a:gd name="connsiteX14" fmla="*/ 734610 w 743847"/>
                          <a:gd name="connsiteY14" fmla="*/ 304846 h 304846"/>
                          <a:gd name="connsiteX15" fmla="*/ 64872 w 743847"/>
                          <a:gd name="connsiteY15" fmla="*/ 4619 h 304846"/>
                          <a:gd name="connsiteX16" fmla="*/ 208 w 743847"/>
                          <a:gd name="connsiteY16" fmla="*/ 78521 h 304846"/>
                          <a:gd name="connsiteX17" fmla="*/ 208 w 743847"/>
                          <a:gd name="connsiteY17" fmla="*/ 78521 h 304846"/>
                          <a:gd name="connsiteX18" fmla="*/ 69491 w 743847"/>
                          <a:gd name="connsiteY18" fmla="*/ 152423 h 304846"/>
                          <a:gd name="connsiteX19" fmla="*/ 734610 w 743847"/>
                          <a:gd name="connsiteY19" fmla="*/ 300227 h 304846"/>
                          <a:gd name="connsiteX20" fmla="*/ 734610 w 743847"/>
                          <a:gd name="connsiteY20" fmla="*/ 300227 h 304846"/>
                          <a:gd name="connsiteX21" fmla="*/ 674565 w 743847"/>
                          <a:gd name="connsiteY21" fmla="*/ 226325 h 304846"/>
                          <a:gd name="connsiteX22" fmla="*/ 734610 w 743847"/>
                          <a:gd name="connsiteY22" fmla="*/ 147804 h 304846"/>
                          <a:gd name="connsiteX23" fmla="*/ 64872 w 743847"/>
                          <a:gd name="connsiteY23" fmla="*/ 4619 h 3048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</a:cxnLst>
                        <a:rect l="l" t="t" r="r" b="b"/>
                        <a:pathLst>
                          <a:path w="743847" h="304846">
                            <a:moveTo>
                              <a:pt x="734610" y="304846"/>
                            </a:moveTo>
                            <a:lnTo>
                              <a:pt x="734610" y="304846"/>
                            </a:lnTo>
                            <a:lnTo>
                              <a:pt x="69491" y="157042"/>
                            </a:lnTo>
                            <a:cubicBezTo>
                              <a:pt x="69491" y="157042"/>
                              <a:pt x="-4411" y="147804"/>
                              <a:pt x="208" y="78521"/>
                            </a:cubicBezTo>
                            <a:lnTo>
                              <a:pt x="208" y="78521"/>
                            </a:lnTo>
                            <a:cubicBezTo>
                              <a:pt x="4827" y="23094"/>
                              <a:pt x="41778" y="4619"/>
                              <a:pt x="64872" y="0"/>
                            </a:cubicBezTo>
                            <a:lnTo>
                              <a:pt x="64872" y="0"/>
                            </a:lnTo>
                            <a:lnTo>
                              <a:pt x="64872" y="0"/>
                            </a:lnTo>
                            <a:lnTo>
                              <a:pt x="743848" y="147804"/>
                            </a:lnTo>
                            <a:lnTo>
                              <a:pt x="743848" y="147804"/>
                            </a:lnTo>
                            <a:cubicBezTo>
                              <a:pt x="743848" y="147804"/>
                              <a:pt x="683802" y="157042"/>
                              <a:pt x="679183" y="221706"/>
                            </a:cubicBezTo>
                            <a:cubicBezTo>
                              <a:pt x="679183" y="240182"/>
                              <a:pt x="683802" y="286370"/>
                              <a:pt x="743848" y="295608"/>
                            </a:cubicBezTo>
                            <a:lnTo>
                              <a:pt x="743848" y="295608"/>
                            </a:lnTo>
                            <a:cubicBezTo>
                              <a:pt x="739229" y="304846"/>
                              <a:pt x="734610" y="304846"/>
                              <a:pt x="734610" y="304846"/>
                            </a:cubicBezTo>
                            <a:lnTo>
                              <a:pt x="734610" y="304846"/>
                            </a:lnTo>
                            <a:close/>
                            <a:moveTo>
                              <a:pt x="64872" y="4619"/>
                            </a:moveTo>
                            <a:cubicBezTo>
                              <a:pt x="60253" y="4619"/>
                              <a:pt x="4827" y="13856"/>
                              <a:pt x="208" y="78521"/>
                            </a:cubicBezTo>
                            <a:lnTo>
                              <a:pt x="208" y="78521"/>
                            </a:lnTo>
                            <a:cubicBezTo>
                              <a:pt x="-4411" y="147804"/>
                              <a:pt x="69491" y="152423"/>
                              <a:pt x="69491" y="152423"/>
                            </a:cubicBezTo>
                            <a:lnTo>
                              <a:pt x="734610" y="300227"/>
                            </a:lnTo>
                            <a:cubicBezTo>
                              <a:pt x="734610" y="300227"/>
                              <a:pt x="734610" y="300227"/>
                              <a:pt x="734610" y="300227"/>
                            </a:cubicBezTo>
                            <a:cubicBezTo>
                              <a:pt x="711516" y="295608"/>
                              <a:pt x="669946" y="277133"/>
                              <a:pt x="674565" y="226325"/>
                            </a:cubicBezTo>
                            <a:cubicBezTo>
                              <a:pt x="674565" y="175517"/>
                              <a:pt x="711516" y="152423"/>
                              <a:pt x="734610" y="147804"/>
                            </a:cubicBezTo>
                            <a:lnTo>
                              <a:pt x="64872" y="4619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59" name="Freeform: Shape 2458">
                        <a:extLst>
                          <a:ext uri="{FF2B5EF4-FFF2-40B4-BE49-F238E27FC236}">
                            <a16:creationId xmlns:a16="http://schemas.microsoft.com/office/drawing/2014/main" id="{B9EBFB26-2632-4C3A-9439-7950667109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68799" y="9061742"/>
                        <a:ext cx="1311761" cy="244800"/>
                      </a:xfrm>
                      <a:custGeom>
                        <a:avLst/>
                        <a:gdLst>
                          <a:gd name="connsiteX0" fmla="*/ 678976 w 1311761"/>
                          <a:gd name="connsiteY0" fmla="*/ 244800 h 244800"/>
                          <a:gd name="connsiteX1" fmla="*/ 678976 w 1311761"/>
                          <a:gd name="connsiteY1" fmla="*/ 244800 h 244800"/>
                          <a:gd name="connsiteX2" fmla="*/ 0 w 1311761"/>
                          <a:gd name="connsiteY2" fmla="*/ 96996 h 244800"/>
                          <a:gd name="connsiteX3" fmla="*/ 0 w 1311761"/>
                          <a:gd name="connsiteY3" fmla="*/ 96996 h 244800"/>
                          <a:gd name="connsiteX4" fmla="*/ 581979 w 1311761"/>
                          <a:gd name="connsiteY4" fmla="*/ 0 h 244800"/>
                          <a:gd name="connsiteX5" fmla="*/ 581979 w 1311761"/>
                          <a:gd name="connsiteY5" fmla="*/ 0 h 244800"/>
                          <a:gd name="connsiteX6" fmla="*/ 1311762 w 1311761"/>
                          <a:gd name="connsiteY6" fmla="*/ 129328 h 244800"/>
                          <a:gd name="connsiteX7" fmla="*/ 1311762 w 1311761"/>
                          <a:gd name="connsiteY7" fmla="*/ 129328 h 244800"/>
                          <a:gd name="connsiteX8" fmla="*/ 678976 w 1311761"/>
                          <a:gd name="connsiteY8" fmla="*/ 244800 h 244800"/>
                          <a:gd name="connsiteX9" fmla="*/ 4619 w 1311761"/>
                          <a:gd name="connsiteY9" fmla="*/ 92378 h 244800"/>
                          <a:gd name="connsiteX10" fmla="*/ 678976 w 1311761"/>
                          <a:gd name="connsiteY10" fmla="*/ 240182 h 244800"/>
                          <a:gd name="connsiteX11" fmla="*/ 1307143 w 1311761"/>
                          <a:gd name="connsiteY11" fmla="*/ 129328 h 244800"/>
                          <a:gd name="connsiteX12" fmla="*/ 581979 w 1311761"/>
                          <a:gd name="connsiteY12" fmla="*/ 0 h 244800"/>
                          <a:gd name="connsiteX13" fmla="*/ 4619 w 1311761"/>
                          <a:gd name="connsiteY13" fmla="*/ 92378 h 24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311761" h="244800">
                            <a:moveTo>
                              <a:pt x="678976" y="244800"/>
                            </a:moveTo>
                            <a:lnTo>
                              <a:pt x="678976" y="244800"/>
                            </a:lnTo>
                            <a:lnTo>
                              <a:pt x="0" y="96996"/>
                            </a:lnTo>
                            <a:lnTo>
                              <a:pt x="0" y="96996"/>
                            </a:lnTo>
                            <a:lnTo>
                              <a:pt x="581979" y="0"/>
                            </a:lnTo>
                            <a:lnTo>
                              <a:pt x="581979" y="0"/>
                            </a:lnTo>
                            <a:lnTo>
                              <a:pt x="1311762" y="129328"/>
                            </a:lnTo>
                            <a:lnTo>
                              <a:pt x="1311762" y="129328"/>
                            </a:lnTo>
                            <a:lnTo>
                              <a:pt x="678976" y="244800"/>
                            </a:lnTo>
                            <a:close/>
                            <a:moveTo>
                              <a:pt x="4619" y="92378"/>
                            </a:moveTo>
                            <a:lnTo>
                              <a:pt x="678976" y="240182"/>
                            </a:lnTo>
                            <a:lnTo>
                              <a:pt x="1307143" y="129328"/>
                            </a:lnTo>
                            <a:lnTo>
                              <a:pt x="581979" y="0"/>
                            </a:lnTo>
                            <a:lnTo>
                              <a:pt x="4619" y="92378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sp>
              <p:nvSpPr>
                <p:cNvPr id="2460" name="Freeform: Shape 2459">
                  <a:extLst>
                    <a:ext uri="{FF2B5EF4-FFF2-40B4-BE49-F238E27FC236}">
                      <a16:creationId xmlns:a16="http://schemas.microsoft.com/office/drawing/2014/main" id="{3C08D379-877C-48E0-95DE-4B4DBA70ACAA}"/>
                    </a:ext>
                  </a:extLst>
                </p:cNvPr>
                <p:cNvSpPr/>
                <p:nvPr/>
              </p:nvSpPr>
              <p:spPr>
                <a:xfrm>
                  <a:off x="3047775" y="9089456"/>
                  <a:ext cx="595835" cy="198611"/>
                </a:xfrm>
                <a:custGeom>
                  <a:avLst/>
                  <a:gdLst>
                    <a:gd name="connsiteX0" fmla="*/ 595836 w 595835"/>
                    <a:gd name="connsiteY0" fmla="*/ 101615 h 198611"/>
                    <a:gd name="connsiteX1" fmla="*/ 64664 w 595835"/>
                    <a:gd name="connsiteY1" fmla="*/ 198612 h 198611"/>
                    <a:gd name="connsiteX2" fmla="*/ 521933 w 595835"/>
                    <a:gd name="connsiteY2" fmla="*/ 101615 h 198611"/>
                    <a:gd name="connsiteX3" fmla="*/ 0 w 595835"/>
                    <a:gd name="connsiteY3" fmla="*/ 0 h 198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5835" h="198611">
                      <a:moveTo>
                        <a:pt x="595836" y="101615"/>
                      </a:moveTo>
                      <a:lnTo>
                        <a:pt x="64664" y="198612"/>
                      </a:lnTo>
                      <a:lnTo>
                        <a:pt x="521933" y="1016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ADCDF">
                    <a:alpha val="71000"/>
                  </a:srgbClr>
                </a:solidFill>
                <a:ln w="46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461" name="Graphic 792">
              <a:extLst>
                <a:ext uri="{FF2B5EF4-FFF2-40B4-BE49-F238E27FC236}">
                  <a16:creationId xmlns:a16="http://schemas.microsoft.com/office/drawing/2014/main" id="{53A15047-9396-43C7-B4E8-7EA753CB2771}"/>
                </a:ext>
              </a:extLst>
            </p:cNvPr>
            <p:cNvGrpSpPr/>
            <p:nvPr/>
          </p:nvGrpSpPr>
          <p:grpSpPr>
            <a:xfrm>
              <a:off x="2239263" y="8904700"/>
              <a:ext cx="1381253" cy="410566"/>
              <a:chOff x="2239263" y="8904700"/>
              <a:chExt cx="1381253" cy="410566"/>
            </a:xfrm>
          </p:grpSpPr>
          <p:sp>
            <p:nvSpPr>
              <p:cNvPr id="2462" name="Freeform: Shape 2461">
                <a:extLst>
                  <a:ext uri="{FF2B5EF4-FFF2-40B4-BE49-F238E27FC236}">
                    <a16:creationId xmlns:a16="http://schemas.microsoft.com/office/drawing/2014/main" id="{027FEB95-A019-49D6-8954-FC6E642915B0}"/>
                  </a:ext>
                </a:extLst>
              </p:cNvPr>
              <p:cNvSpPr/>
              <p:nvPr/>
            </p:nvSpPr>
            <p:spPr>
              <a:xfrm>
                <a:off x="2246180" y="9103312"/>
                <a:ext cx="1360479" cy="211955"/>
              </a:xfrm>
              <a:custGeom>
                <a:avLst/>
                <a:gdLst>
                  <a:gd name="connsiteX0" fmla="*/ 76431 w 1360479"/>
                  <a:gd name="connsiteY0" fmla="*/ 0 h 211955"/>
                  <a:gd name="connsiteX1" fmla="*/ 44098 w 1360479"/>
                  <a:gd name="connsiteY1" fmla="*/ 64664 h 211955"/>
                  <a:gd name="connsiteX2" fmla="*/ 686123 w 1360479"/>
                  <a:gd name="connsiteY2" fmla="*/ 207850 h 211955"/>
                  <a:gd name="connsiteX3" fmla="*/ 760025 w 1360479"/>
                  <a:gd name="connsiteY3" fmla="*/ 207850 h 211955"/>
                  <a:gd name="connsiteX4" fmla="*/ 1360479 w 1360479"/>
                  <a:gd name="connsiteY4" fmla="*/ 64664 h 211955"/>
                  <a:gd name="connsiteX5" fmla="*/ 912448 w 1360479"/>
                  <a:gd name="connsiteY5" fmla="*/ 9238 h 211955"/>
                  <a:gd name="connsiteX6" fmla="*/ 76431 w 1360479"/>
                  <a:gd name="connsiteY6" fmla="*/ 0 h 211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60479" h="211955">
                    <a:moveTo>
                      <a:pt x="76431" y="0"/>
                    </a:moveTo>
                    <a:cubicBezTo>
                      <a:pt x="76431" y="0"/>
                      <a:pt x="-71374" y="41570"/>
                      <a:pt x="44098" y="64664"/>
                    </a:cubicBezTo>
                    <a:lnTo>
                      <a:pt x="686123" y="207850"/>
                    </a:lnTo>
                    <a:cubicBezTo>
                      <a:pt x="686123" y="207850"/>
                      <a:pt x="713836" y="217088"/>
                      <a:pt x="760025" y="207850"/>
                    </a:cubicBezTo>
                    <a:cubicBezTo>
                      <a:pt x="806214" y="198612"/>
                      <a:pt x="1360479" y="64664"/>
                      <a:pt x="1360479" y="64664"/>
                    </a:cubicBezTo>
                    <a:lnTo>
                      <a:pt x="912448" y="9238"/>
                    </a:lnTo>
                    <a:lnTo>
                      <a:pt x="76431" y="0"/>
                    </a:lnTo>
                    <a:close/>
                  </a:path>
                </a:pathLst>
              </a:custGeom>
              <a:solidFill>
                <a:srgbClr val="D1CFCD"/>
              </a:solidFill>
              <a:ln w="4613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463" name="Graphic 792">
                <a:extLst>
                  <a:ext uri="{FF2B5EF4-FFF2-40B4-BE49-F238E27FC236}">
                    <a16:creationId xmlns:a16="http://schemas.microsoft.com/office/drawing/2014/main" id="{02EDF7C6-469F-482B-9D9B-2DD144A1802F}"/>
                  </a:ext>
                </a:extLst>
              </p:cNvPr>
              <p:cNvGrpSpPr/>
              <p:nvPr/>
            </p:nvGrpSpPr>
            <p:grpSpPr>
              <a:xfrm>
                <a:off x="2239263" y="8904700"/>
                <a:ext cx="1381253" cy="397223"/>
                <a:chOff x="2239263" y="8904700"/>
                <a:chExt cx="1381253" cy="397223"/>
              </a:xfrm>
            </p:grpSpPr>
            <p:grpSp>
              <p:nvGrpSpPr>
                <p:cNvPr id="2464" name="Graphic 792">
                  <a:extLst>
                    <a:ext uri="{FF2B5EF4-FFF2-40B4-BE49-F238E27FC236}">
                      <a16:creationId xmlns:a16="http://schemas.microsoft.com/office/drawing/2014/main" id="{359C8811-3E93-48AA-85CD-7C2DA0024077}"/>
                    </a:ext>
                  </a:extLst>
                </p:cNvPr>
                <p:cNvGrpSpPr/>
                <p:nvPr/>
              </p:nvGrpSpPr>
              <p:grpSpPr>
                <a:xfrm>
                  <a:off x="2239263" y="8904700"/>
                  <a:ext cx="1381253" cy="397223"/>
                  <a:chOff x="2239263" y="8904700"/>
                  <a:chExt cx="1381253" cy="397223"/>
                </a:xfrm>
              </p:grpSpPr>
              <p:grpSp>
                <p:nvGrpSpPr>
                  <p:cNvPr id="2465" name="Graphic 792">
                    <a:extLst>
                      <a:ext uri="{FF2B5EF4-FFF2-40B4-BE49-F238E27FC236}">
                        <a16:creationId xmlns:a16="http://schemas.microsoft.com/office/drawing/2014/main" id="{C61E87AE-25DB-4EDA-A42E-939C0FDBB96F}"/>
                      </a:ext>
                    </a:extLst>
                  </p:cNvPr>
                  <p:cNvGrpSpPr/>
                  <p:nvPr/>
                </p:nvGrpSpPr>
                <p:grpSpPr>
                  <a:xfrm>
                    <a:off x="2931980" y="9047886"/>
                    <a:ext cx="674679" cy="244800"/>
                    <a:chOff x="2931980" y="9047886"/>
                    <a:chExt cx="674679" cy="244800"/>
                  </a:xfrm>
                </p:grpSpPr>
                <p:grpSp>
                  <p:nvGrpSpPr>
                    <p:cNvPr id="2466" name="Graphic 792">
                      <a:extLst>
                        <a:ext uri="{FF2B5EF4-FFF2-40B4-BE49-F238E27FC236}">
                          <a16:creationId xmlns:a16="http://schemas.microsoft.com/office/drawing/2014/main" id="{451B9343-DA7F-422A-9BAC-6D11967CAD7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31980" y="9047886"/>
                      <a:ext cx="674679" cy="240181"/>
                      <a:chOff x="2931980" y="9047886"/>
                      <a:chExt cx="674679" cy="240181"/>
                    </a:xfrm>
                  </p:grpSpPr>
                  <p:sp>
                    <p:nvSpPr>
                      <p:cNvPr id="2467" name="Freeform: Shape 2466">
                        <a:extLst>
                          <a:ext uri="{FF2B5EF4-FFF2-40B4-BE49-F238E27FC236}">
                            <a16:creationId xmlns:a16="http://schemas.microsoft.com/office/drawing/2014/main" id="{48DB2180-8386-45D8-9477-C62A66A2BE6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32303" y="9047886"/>
                        <a:ext cx="674356" cy="240181"/>
                      </a:xfrm>
                      <a:custGeom>
                        <a:avLst/>
                        <a:gdLst>
                          <a:gd name="connsiteX0" fmla="*/ 674357 w 674356"/>
                          <a:gd name="connsiteY0" fmla="*/ 0 h 240181"/>
                          <a:gd name="connsiteX1" fmla="*/ 64664 w 674356"/>
                          <a:gd name="connsiteY1" fmla="*/ 106234 h 240181"/>
                          <a:gd name="connsiteX2" fmla="*/ 0 w 674356"/>
                          <a:gd name="connsiteY2" fmla="*/ 175518 h 240181"/>
                          <a:gd name="connsiteX3" fmla="*/ 55426 w 674356"/>
                          <a:gd name="connsiteY3" fmla="*/ 240182 h 240181"/>
                          <a:gd name="connsiteX4" fmla="*/ 669738 w 674356"/>
                          <a:gd name="connsiteY4" fmla="*/ 115472 h 240181"/>
                          <a:gd name="connsiteX5" fmla="*/ 674357 w 674356"/>
                          <a:gd name="connsiteY5" fmla="*/ 0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674356" h="240181">
                            <a:moveTo>
                              <a:pt x="674357" y="0"/>
                            </a:moveTo>
                            <a:lnTo>
                              <a:pt x="64664" y="106234"/>
                            </a:lnTo>
                            <a:cubicBezTo>
                              <a:pt x="64664" y="106234"/>
                              <a:pt x="4619" y="110853"/>
                              <a:pt x="0" y="175518"/>
                            </a:cubicBezTo>
                            <a:cubicBezTo>
                              <a:pt x="0" y="217087"/>
                              <a:pt x="32332" y="235563"/>
                              <a:pt x="55426" y="240182"/>
                            </a:cubicBezTo>
                            <a:lnTo>
                              <a:pt x="669738" y="115472"/>
                            </a:lnTo>
                            <a:cubicBezTo>
                              <a:pt x="655881" y="73902"/>
                              <a:pt x="669738" y="18476"/>
                              <a:pt x="674357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BEF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68" name="Freeform: Shape 2467">
                        <a:extLst>
                          <a:ext uri="{FF2B5EF4-FFF2-40B4-BE49-F238E27FC236}">
                            <a16:creationId xmlns:a16="http://schemas.microsoft.com/office/drawing/2014/main" id="{59C0E980-B1FB-4EAA-89ED-7456E0B002D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31980" y="9047886"/>
                        <a:ext cx="674679" cy="240181"/>
                      </a:xfrm>
                      <a:custGeom>
                        <a:avLst/>
                        <a:gdLst>
                          <a:gd name="connsiteX0" fmla="*/ 55750 w 674679"/>
                          <a:gd name="connsiteY0" fmla="*/ 240182 h 240181"/>
                          <a:gd name="connsiteX1" fmla="*/ 55750 w 674679"/>
                          <a:gd name="connsiteY1" fmla="*/ 240182 h 240181"/>
                          <a:gd name="connsiteX2" fmla="*/ 323 w 674679"/>
                          <a:gd name="connsiteY2" fmla="*/ 175518 h 240181"/>
                          <a:gd name="connsiteX3" fmla="*/ 64987 w 674679"/>
                          <a:gd name="connsiteY3" fmla="*/ 106234 h 240181"/>
                          <a:gd name="connsiteX4" fmla="*/ 674680 w 674679"/>
                          <a:gd name="connsiteY4" fmla="*/ 0 h 240181"/>
                          <a:gd name="connsiteX5" fmla="*/ 674680 w 674679"/>
                          <a:gd name="connsiteY5" fmla="*/ 0 h 240181"/>
                          <a:gd name="connsiteX6" fmla="*/ 670061 w 674679"/>
                          <a:gd name="connsiteY6" fmla="*/ 110853 h 240181"/>
                          <a:gd name="connsiteX7" fmla="*/ 670061 w 674679"/>
                          <a:gd name="connsiteY7" fmla="*/ 110853 h 240181"/>
                          <a:gd name="connsiteX8" fmla="*/ 670061 w 674679"/>
                          <a:gd name="connsiteY8" fmla="*/ 110853 h 240181"/>
                          <a:gd name="connsiteX9" fmla="*/ 55750 w 674679"/>
                          <a:gd name="connsiteY9" fmla="*/ 240182 h 240181"/>
                          <a:gd name="connsiteX10" fmla="*/ 670061 w 674679"/>
                          <a:gd name="connsiteY10" fmla="*/ 4619 h 240181"/>
                          <a:gd name="connsiteX11" fmla="*/ 64987 w 674679"/>
                          <a:gd name="connsiteY11" fmla="*/ 110853 h 240181"/>
                          <a:gd name="connsiteX12" fmla="*/ 323 w 674679"/>
                          <a:gd name="connsiteY12" fmla="*/ 175518 h 240181"/>
                          <a:gd name="connsiteX13" fmla="*/ 55750 w 674679"/>
                          <a:gd name="connsiteY13" fmla="*/ 235563 h 240181"/>
                          <a:gd name="connsiteX14" fmla="*/ 665442 w 674679"/>
                          <a:gd name="connsiteY14" fmla="*/ 110853 h 240181"/>
                          <a:gd name="connsiteX15" fmla="*/ 670061 w 674679"/>
                          <a:gd name="connsiteY15" fmla="*/ 4619 h 2401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674679" h="240181">
                            <a:moveTo>
                              <a:pt x="55750" y="240182"/>
                            </a:moveTo>
                            <a:lnTo>
                              <a:pt x="55750" y="240182"/>
                            </a:lnTo>
                            <a:cubicBezTo>
                              <a:pt x="41893" y="235563"/>
                              <a:pt x="-4296" y="221706"/>
                              <a:pt x="323" y="175518"/>
                            </a:cubicBezTo>
                            <a:cubicBezTo>
                              <a:pt x="4942" y="115472"/>
                              <a:pt x="64987" y="106234"/>
                              <a:pt x="64987" y="106234"/>
                            </a:cubicBezTo>
                            <a:lnTo>
                              <a:pt x="674680" y="0"/>
                            </a:lnTo>
                            <a:lnTo>
                              <a:pt x="674680" y="0"/>
                            </a:lnTo>
                            <a:cubicBezTo>
                              <a:pt x="670061" y="23094"/>
                              <a:pt x="660823" y="73902"/>
                              <a:pt x="670061" y="110853"/>
                            </a:cubicBezTo>
                            <a:lnTo>
                              <a:pt x="670061" y="110853"/>
                            </a:lnTo>
                            <a:lnTo>
                              <a:pt x="670061" y="110853"/>
                            </a:lnTo>
                            <a:lnTo>
                              <a:pt x="55750" y="240182"/>
                            </a:lnTo>
                            <a:close/>
                            <a:moveTo>
                              <a:pt x="670061" y="4619"/>
                            </a:moveTo>
                            <a:lnTo>
                              <a:pt x="64987" y="110853"/>
                            </a:lnTo>
                            <a:cubicBezTo>
                              <a:pt x="60369" y="110853"/>
                              <a:pt x="4942" y="115472"/>
                              <a:pt x="323" y="175518"/>
                            </a:cubicBezTo>
                            <a:cubicBezTo>
                              <a:pt x="323" y="221706"/>
                              <a:pt x="41893" y="235563"/>
                              <a:pt x="55750" y="235563"/>
                            </a:cubicBezTo>
                            <a:lnTo>
                              <a:pt x="665442" y="110853"/>
                            </a:lnTo>
                            <a:cubicBezTo>
                              <a:pt x="656204" y="78521"/>
                              <a:pt x="665442" y="23094"/>
                              <a:pt x="670061" y="4619"/>
                            </a:cubicBezTo>
                            <a:close/>
                          </a:path>
                        </a:pathLst>
                      </a:custGeom>
                      <a:solidFill>
                        <a:srgbClr val="CDC3A9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grpSp>
                  <p:nvGrpSpPr>
                    <p:cNvPr id="2469" name="Graphic 792">
                      <a:extLst>
                        <a:ext uri="{FF2B5EF4-FFF2-40B4-BE49-F238E27FC236}">
                          <a16:creationId xmlns:a16="http://schemas.microsoft.com/office/drawing/2014/main" id="{629AF485-F396-42F8-A156-302D8C12C7F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950778" y="9066361"/>
                      <a:ext cx="628167" cy="198611"/>
                      <a:chOff x="2950778" y="9066361"/>
                      <a:chExt cx="628167" cy="198611"/>
                    </a:xfrm>
                    <a:solidFill>
                      <a:srgbClr val="CDC3A9">
                        <a:alpha val="56000"/>
                      </a:srgbClr>
                    </a:solidFill>
                  </p:grpSpPr>
                  <p:sp>
                    <p:nvSpPr>
                      <p:cNvPr id="2470" name="Freeform: Shape 2469">
                        <a:extLst>
                          <a:ext uri="{FF2B5EF4-FFF2-40B4-BE49-F238E27FC236}">
                            <a16:creationId xmlns:a16="http://schemas.microsoft.com/office/drawing/2014/main" id="{BBA4F575-E3C2-416F-B6A6-7FC0125028C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73873" y="9066361"/>
                        <a:ext cx="605073" cy="110853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3"/>
                          <a:gd name="connsiteX1" fmla="*/ 0 w 605073"/>
                          <a:gd name="connsiteY1" fmla="*/ 110853 h 110853"/>
                          <a:gd name="connsiteX2" fmla="*/ 605073 w 605073"/>
                          <a:gd name="connsiteY2" fmla="*/ 0 h 11085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3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23322" y="60045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71" name="Freeform: Shape 2470">
                        <a:extLst>
                          <a:ext uri="{FF2B5EF4-FFF2-40B4-BE49-F238E27FC236}">
                            <a16:creationId xmlns:a16="http://schemas.microsoft.com/office/drawing/2014/main" id="{CBEA64F8-5C82-46C6-B356-A9DCA89F2A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78492" y="9089456"/>
                        <a:ext cx="540408" cy="101615"/>
                      </a:xfrm>
                      <a:custGeom>
                        <a:avLst/>
                        <a:gdLst>
                          <a:gd name="connsiteX0" fmla="*/ 540409 w 540408"/>
                          <a:gd name="connsiteY0" fmla="*/ 0 h 101615"/>
                          <a:gd name="connsiteX1" fmla="*/ 0 w 540408"/>
                          <a:gd name="connsiteY1" fmla="*/ 101615 h 101615"/>
                          <a:gd name="connsiteX2" fmla="*/ 540409 w 540408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8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101615"/>
                              <a:pt x="286370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72" name="Freeform: Shape 2471">
                        <a:extLst>
                          <a:ext uri="{FF2B5EF4-FFF2-40B4-BE49-F238E27FC236}">
                            <a16:creationId xmlns:a16="http://schemas.microsoft.com/office/drawing/2014/main" id="{20862059-EF7A-4F49-8600-2263228E52A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59967" y="9107931"/>
                        <a:ext cx="605122" cy="111144"/>
                      </a:xfrm>
                      <a:custGeom>
                        <a:avLst/>
                        <a:gdLst>
                          <a:gd name="connsiteX0" fmla="*/ 605122 w 605122"/>
                          <a:gd name="connsiteY0" fmla="*/ 0 h 111144"/>
                          <a:gd name="connsiteX1" fmla="*/ 49 w 605122"/>
                          <a:gd name="connsiteY1" fmla="*/ 110853 h 111144"/>
                          <a:gd name="connsiteX2" fmla="*/ 605122 w 605122"/>
                          <a:gd name="connsiteY2" fmla="*/ 0 h 11114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122" h="111144">
                            <a:moveTo>
                              <a:pt x="605122" y="0"/>
                            </a:moveTo>
                            <a:lnTo>
                              <a:pt x="49" y="110853"/>
                            </a:lnTo>
                            <a:cubicBezTo>
                              <a:pt x="-4570" y="115472"/>
                              <a:pt x="318752" y="64664"/>
                              <a:pt x="605122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73" name="Freeform: Shape 2472">
                        <a:extLst>
                          <a:ext uri="{FF2B5EF4-FFF2-40B4-BE49-F238E27FC236}">
                            <a16:creationId xmlns:a16="http://schemas.microsoft.com/office/drawing/2014/main" id="{F2717E68-F317-41E0-89EA-4B5EFF6A98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50778" y="9094075"/>
                        <a:ext cx="605073" cy="111122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1122"/>
                          <a:gd name="connsiteX1" fmla="*/ 0 w 605073"/>
                          <a:gd name="connsiteY1" fmla="*/ 110853 h 111122"/>
                          <a:gd name="connsiteX2" fmla="*/ 605073 w 605073"/>
                          <a:gd name="connsiteY2" fmla="*/ 0 h 1111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1122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5472"/>
                              <a:pt x="314084" y="60046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74" name="Freeform: Shape 2473">
                        <a:extLst>
                          <a:ext uri="{FF2B5EF4-FFF2-40B4-BE49-F238E27FC236}">
                            <a16:creationId xmlns:a16="http://schemas.microsoft.com/office/drawing/2014/main" id="{5D329BAC-EC33-4D03-B26C-865F33BC379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73873" y="9154120"/>
                        <a:ext cx="605073" cy="110852"/>
                      </a:xfrm>
                      <a:custGeom>
                        <a:avLst/>
                        <a:gdLst>
                          <a:gd name="connsiteX0" fmla="*/ 605073 w 605073"/>
                          <a:gd name="connsiteY0" fmla="*/ 0 h 110852"/>
                          <a:gd name="connsiteX1" fmla="*/ 0 w 605073"/>
                          <a:gd name="connsiteY1" fmla="*/ 110853 h 110852"/>
                          <a:gd name="connsiteX2" fmla="*/ 605073 w 605073"/>
                          <a:gd name="connsiteY2" fmla="*/ 0 h 11085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605073" h="110852">
                            <a:moveTo>
                              <a:pt x="605073" y="0"/>
                            </a:moveTo>
                            <a:lnTo>
                              <a:pt x="0" y="110853"/>
                            </a:lnTo>
                            <a:cubicBezTo>
                              <a:pt x="0" y="110853"/>
                              <a:pt x="314084" y="55426"/>
                              <a:pt x="605073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75" name="Freeform: Shape 2474">
                        <a:extLst>
                          <a:ext uri="{FF2B5EF4-FFF2-40B4-BE49-F238E27FC236}">
                            <a16:creationId xmlns:a16="http://schemas.microsoft.com/office/drawing/2014/main" id="{CC4F29BE-BAFD-48F0-A33A-007E47A369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960016" y="9135644"/>
                        <a:ext cx="540409" cy="96996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96996"/>
                          <a:gd name="connsiteX1" fmla="*/ 0 w 540409"/>
                          <a:gd name="connsiteY1" fmla="*/ 96996 h 96996"/>
                          <a:gd name="connsiteX2" fmla="*/ 540409 w 540409"/>
                          <a:gd name="connsiteY2" fmla="*/ 0 h 969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96996">
                            <a:moveTo>
                              <a:pt x="540409" y="0"/>
                            </a:moveTo>
                            <a:lnTo>
                              <a:pt x="0" y="96996"/>
                            </a:lnTo>
                            <a:cubicBezTo>
                              <a:pt x="0" y="96996"/>
                              <a:pt x="286371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76" name="Freeform: Shape 2475">
                        <a:extLst>
                          <a:ext uri="{FF2B5EF4-FFF2-40B4-BE49-F238E27FC236}">
                            <a16:creationId xmlns:a16="http://schemas.microsoft.com/office/drawing/2014/main" id="{E0C8FDAE-9EB2-4B45-ADAE-0701F6C3F87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33918" y="9140263"/>
                        <a:ext cx="540409" cy="101615"/>
                      </a:xfrm>
                      <a:custGeom>
                        <a:avLst/>
                        <a:gdLst>
                          <a:gd name="connsiteX0" fmla="*/ 540409 w 540409"/>
                          <a:gd name="connsiteY0" fmla="*/ 0 h 101615"/>
                          <a:gd name="connsiteX1" fmla="*/ 0 w 540409"/>
                          <a:gd name="connsiteY1" fmla="*/ 101615 h 101615"/>
                          <a:gd name="connsiteX2" fmla="*/ 540409 w 540409"/>
                          <a:gd name="connsiteY2" fmla="*/ 0 h 10161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540409" h="101615">
                            <a:moveTo>
                              <a:pt x="540409" y="0"/>
                            </a:moveTo>
                            <a:lnTo>
                              <a:pt x="0" y="101615"/>
                            </a:lnTo>
                            <a:cubicBezTo>
                              <a:pt x="0" y="101615"/>
                              <a:pt x="286371" y="55426"/>
                              <a:pt x="540409" y="0"/>
                            </a:cubicBezTo>
                            <a:close/>
                          </a:path>
                        </a:pathLst>
                      </a:custGeom>
                      <a:solidFill>
                        <a:srgbClr val="CDC3A9">
                          <a:alpha val="56000"/>
                        </a:srgbClr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2477" name="Freeform: Shape 2476">
                      <a:extLst>
                        <a:ext uri="{FF2B5EF4-FFF2-40B4-BE49-F238E27FC236}">
                          <a16:creationId xmlns:a16="http://schemas.microsoft.com/office/drawing/2014/main" id="{A6DAD4EA-2972-4DA1-A56E-58554FDFDE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32303" y="9052505"/>
                      <a:ext cx="674356" cy="240181"/>
                    </a:xfrm>
                    <a:custGeom>
                      <a:avLst/>
                      <a:gdLst>
                        <a:gd name="connsiteX0" fmla="*/ 13857 w 674356"/>
                        <a:gd name="connsiteY0" fmla="*/ 180136 h 240181"/>
                        <a:gd name="connsiteX1" fmla="*/ 73902 w 674356"/>
                        <a:gd name="connsiteY1" fmla="*/ 120091 h 240181"/>
                        <a:gd name="connsiteX2" fmla="*/ 669738 w 674356"/>
                        <a:gd name="connsiteY2" fmla="*/ 13857 h 240181"/>
                        <a:gd name="connsiteX3" fmla="*/ 674357 w 674356"/>
                        <a:gd name="connsiteY3" fmla="*/ 0 h 240181"/>
                        <a:gd name="connsiteX4" fmla="*/ 64664 w 674356"/>
                        <a:gd name="connsiteY4" fmla="*/ 106234 h 240181"/>
                        <a:gd name="connsiteX5" fmla="*/ 0 w 674356"/>
                        <a:gd name="connsiteY5" fmla="*/ 175518 h 240181"/>
                        <a:gd name="connsiteX6" fmla="*/ 55426 w 674356"/>
                        <a:gd name="connsiteY6" fmla="*/ 240182 h 240181"/>
                        <a:gd name="connsiteX7" fmla="*/ 60045 w 674356"/>
                        <a:gd name="connsiteY7" fmla="*/ 240182 h 240181"/>
                        <a:gd name="connsiteX8" fmla="*/ 13857 w 674356"/>
                        <a:gd name="connsiteY8" fmla="*/ 180136 h 2401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4356" h="240181">
                          <a:moveTo>
                            <a:pt x="13857" y="180136"/>
                          </a:moveTo>
                          <a:cubicBezTo>
                            <a:pt x="9238" y="124710"/>
                            <a:pt x="73902" y="120091"/>
                            <a:pt x="73902" y="120091"/>
                          </a:cubicBezTo>
                          <a:lnTo>
                            <a:pt x="669738" y="13857"/>
                          </a:lnTo>
                          <a:cubicBezTo>
                            <a:pt x="669738" y="9238"/>
                            <a:pt x="669738" y="4619"/>
                            <a:pt x="674357" y="0"/>
                          </a:cubicBezTo>
                          <a:lnTo>
                            <a:pt x="64664" y="106234"/>
                          </a:lnTo>
                          <a:cubicBezTo>
                            <a:pt x="64664" y="106234"/>
                            <a:pt x="4619" y="110853"/>
                            <a:pt x="0" y="175518"/>
                          </a:cubicBezTo>
                          <a:cubicBezTo>
                            <a:pt x="0" y="217088"/>
                            <a:pt x="32332" y="235563"/>
                            <a:pt x="55426" y="240182"/>
                          </a:cubicBezTo>
                          <a:lnTo>
                            <a:pt x="60045" y="240182"/>
                          </a:lnTo>
                          <a:cubicBezTo>
                            <a:pt x="32332" y="230944"/>
                            <a:pt x="18475" y="212468"/>
                            <a:pt x="13857" y="180136"/>
                          </a:cubicBezTo>
                          <a:close/>
                        </a:path>
                      </a:pathLst>
                    </a:custGeom>
                    <a:solidFill>
                      <a:srgbClr val="CDC3A9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478" name="Freeform: Shape 2477">
                    <a:extLst>
                      <a:ext uri="{FF2B5EF4-FFF2-40B4-BE49-F238E27FC236}">
                        <a16:creationId xmlns:a16="http://schemas.microsoft.com/office/drawing/2014/main" id="{B557C372-4281-4B71-B855-DA0EB632C456}"/>
                      </a:ext>
                    </a:extLst>
                  </p:cNvPr>
                  <p:cNvSpPr/>
                  <p:nvPr/>
                </p:nvSpPr>
                <p:spPr>
                  <a:xfrm>
                    <a:off x="2918151" y="9034029"/>
                    <a:ext cx="697746" cy="267895"/>
                  </a:xfrm>
                  <a:custGeom>
                    <a:avLst/>
                    <a:gdLst>
                      <a:gd name="connsiteX0" fmla="*/ 14152 w 697746"/>
                      <a:gd name="connsiteY0" fmla="*/ 189374 h 267895"/>
                      <a:gd name="connsiteX1" fmla="*/ 78816 w 697746"/>
                      <a:gd name="connsiteY1" fmla="*/ 120091 h 267895"/>
                      <a:gd name="connsiteX2" fmla="*/ 697746 w 697746"/>
                      <a:gd name="connsiteY2" fmla="*/ 13857 h 267895"/>
                      <a:gd name="connsiteX3" fmla="*/ 697746 w 697746"/>
                      <a:gd name="connsiteY3" fmla="*/ 0 h 267895"/>
                      <a:gd name="connsiteX4" fmla="*/ 693127 w 697746"/>
                      <a:gd name="connsiteY4" fmla="*/ 0 h 267895"/>
                      <a:gd name="connsiteX5" fmla="*/ 64960 w 697746"/>
                      <a:gd name="connsiteY5" fmla="*/ 115472 h 267895"/>
                      <a:gd name="connsiteX6" fmla="*/ 295 w 697746"/>
                      <a:gd name="connsiteY6" fmla="*/ 193993 h 267895"/>
                      <a:gd name="connsiteX7" fmla="*/ 64960 w 697746"/>
                      <a:gd name="connsiteY7" fmla="*/ 267895 h 267895"/>
                      <a:gd name="connsiteX8" fmla="*/ 212764 w 697746"/>
                      <a:gd name="connsiteY8" fmla="*/ 240182 h 267895"/>
                      <a:gd name="connsiteX9" fmla="*/ 688509 w 697746"/>
                      <a:gd name="connsiteY9" fmla="*/ 138566 h 267895"/>
                      <a:gd name="connsiteX10" fmla="*/ 688509 w 697746"/>
                      <a:gd name="connsiteY10" fmla="*/ 129329 h 267895"/>
                      <a:gd name="connsiteX11" fmla="*/ 69579 w 697746"/>
                      <a:gd name="connsiteY11" fmla="*/ 254038 h 267895"/>
                      <a:gd name="connsiteX12" fmla="*/ 14152 w 697746"/>
                      <a:gd name="connsiteY12" fmla="*/ 189374 h 267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697746" h="267895">
                        <a:moveTo>
                          <a:pt x="14152" y="189374"/>
                        </a:moveTo>
                        <a:cubicBezTo>
                          <a:pt x="18771" y="129329"/>
                          <a:pt x="78816" y="120091"/>
                          <a:pt x="78816" y="120091"/>
                        </a:cubicBezTo>
                        <a:lnTo>
                          <a:pt x="697746" y="13857"/>
                        </a:lnTo>
                        <a:lnTo>
                          <a:pt x="697746" y="0"/>
                        </a:lnTo>
                        <a:lnTo>
                          <a:pt x="693127" y="0"/>
                        </a:lnTo>
                        <a:lnTo>
                          <a:pt x="64960" y="115472"/>
                        </a:lnTo>
                        <a:cubicBezTo>
                          <a:pt x="64960" y="115472"/>
                          <a:pt x="4914" y="120091"/>
                          <a:pt x="295" y="193993"/>
                        </a:cubicBezTo>
                        <a:cubicBezTo>
                          <a:pt x="-4323" y="249420"/>
                          <a:pt x="46484" y="267895"/>
                          <a:pt x="64960" y="267895"/>
                        </a:cubicBezTo>
                        <a:cubicBezTo>
                          <a:pt x="78816" y="263276"/>
                          <a:pt x="125005" y="258658"/>
                          <a:pt x="212764" y="240182"/>
                        </a:cubicBezTo>
                        <a:lnTo>
                          <a:pt x="688509" y="138566"/>
                        </a:lnTo>
                        <a:lnTo>
                          <a:pt x="688509" y="129329"/>
                        </a:lnTo>
                        <a:lnTo>
                          <a:pt x="69579" y="254038"/>
                        </a:lnTo>
                        <a:cubicBezTo>
                          <a:pt x="46484" y="249420"/>
                          <a:pt x="14152" y="230944"/>
                          <a:pt x="14152" y="189374"/>
                        </a:cubicBezTo>
                        <a:close/>
                      </a:path>
                    </a:pathLst>
                  </a:custGeom>
                  <a:solidFill>
                    <a:srgbClr val="7DC8C4"/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479" name="Graphic 792">
                    <a:extLst>
                      <a:ext uri="{FF2B5EF4-FFF2-40B4-BE49-F238E27FC236}">
                        <a16:creationId xmlns:a16="http://schemas.microsoft.com/office/drawing/2014/main" id="{E33A00A7-D889-4B23-81E6-E084A17C3343}"/>
                      </a:ext>
                    </a:extLst>
                  </p:cNvPr>
                  <p:cNvGrpSpPr/>
                  <p:nvPr/>
                </p:nvGrpSpPr>
                <p:grpSpPr>
                  <a:xfrm>
                    <a:off x="2239263" y="8904700"/>
                    <a:ext cx="1376634" cy="397223"/>
                    <a:chOff x="2239263" y="8904700"/>
                    <a:chExt cx="1376634" cy="397223"/>
                  </a:xfrm>
                </p:grpSpPr>
                <p:sp>
                  <p:nvSpPr>
                    <p:cNvPr id="2480" name="Freeform: Shape 2479">
                      <a:extLst>
                        <a:ext uri="{FF2B5EF4-FFF2-40B4-BE49-F238E27FC236}">
                          <a16:creationId xmlns:a16="http://schemas.microsoft.com/office/drawing/2014/main" id="{ADBC4389-4CAD-4742-BBC1-AAF714DA3A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9263" y="9000435"/>
                      <a:ext cx="739228" cy="301489"/>
                    </a:xfrm>
                    <a:custGeom>
                      <a:avLst/>
                      <a:gdLst>
                        <a:gd name="connsiteX0" fmla="*/ 208 w 739228"/>
                        <a:gd name="connsiteY0" fmla="*/ 75164 h 301489"/>
                        <a:gd name="connsiteX1" fmla="*/ 69491 w 739228"/>
                        <a:gd name="connsiteY1" fmla="*/ 153685 h 301489"/>
                        <a:gd name="connsiteX2" fmla="*/ 734610 w 739228"/>
                        <a:gd name="connsiteY2" fmla="*/ 301489 h 301489"/>
                        <a:gd name="connsiteX3" fmla="*/ 739229 w 739228"/>
                        <a:gd name="connsiteY3" fmla="*/ 301489 h 301489"/>
                        <a:gd name="connsiteX4" fmla="*/ 674564 w 739228"/>
                        <a:gd name="connsiteY4" fmla="*/ 227587 h 301489"/>
                        <a:gd name="connsiteX5" fmla="*/ 739229 w 739228"/>
                        <a:gd name="connsiteY5" fmla="*/ 149066 h 301489"/>
                        <a:gd name="connsiteX6" fmla="*/ 60253 w 739228"/>
                        <a:gd name="connsiteY6" fmla="*/ 1262 h 301489"/>
                        <a:gd name="connsiteX7" fmla="*/ 208 w 739228"/>
                        <a:gd name="connsiteY7" fmla="*/ 75164 h 3014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739228" h="301489">
                          <a:moveTo>
                            <a:pt x="208" y="75164"/>
                          </a:moveTo>
                          <a:cubicBezTo>
                            <a:pt x="-4411" y="144447"/>
                            <a:pt x="69491" y="153685"/>
                            <a:pt x="69491" y="153685"/>
                          </a:cubicBezTo>
                          <a:lnTo>
                            <a:pt x="734610" y="301489"/>
                          </a:lnTo>
                          <a:cubicBezTo>
                            <a:pt x="734610" y="301489"/>
                            <a:pt x="734610" y="301489"/>
                            <a:pt x="739229" y="301489"/>
                          </a:cubicBezTo>
                          <a:cubicBezTo>
                            <a:pt x="720753" y="296871"/>
                            <a:pt x="674564" y="283014"/>
                            <a:pt x="674564" y="227587"/>
                          </a:cubicBezTo>
                          <a:cubicBezTo>
                            <a:pt x="679183" y="158304"/>
                            <a:pt x="739229" y="149066"/>
                            <a:pt x="739229" y="149066"/>
                          </a:cubicBezTo>
                          <a:lnTo>
                            <a:pt x="60253" y="1262"/>
                          </a:lnTo>
                          <a:cubicBezTo>
                            <a:pt x="64872" y="-3357"/>
                            <a:pt x="4827" y="1262"/>
                            <a:pt x="208" y="75164"/>
                          </a:cubicBezTo>
                          <a:close/>
                        </a:path>
                      </a:pathLst>
                    </a:custGeom>
                    <a:solidFill>
                      <a:srgbClr val="1E8873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81" name="Freeform: Shape 2480">
                      <a:extLst>
                        <a:ext uri="{FF2B5EF4-FFF2-40B4-BE49-F238E27FC236}">
                          <a16:creationId xmlns:a16="http://schemas.microsoft.com/office/drawing/2014/main" id="{E25F797F-5CD1-4D49-82D4-DF9660648C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04135" y="8904700"/>
                      <a:ext cx="1311761" cy="244800"/>
                    </a:xfrm>
                    <a:custGeom>
                      <a:avLst/>
                      <a:gdLst>
                        <a:gd name="connsiteX0" fmla="*/ 581979 w 1311761"/>
                        <a:gd name="connsiteY0" fmla="*/ 0 h 244800"/>
                        <a:gd name="connsiteX1" fmla="*/ 0 w 1311761"/>
                        <a:gd name="connsiteY1" fmla="*/ 92378 h 244800"/>
                        <a:gd name="connsiteX2" fmla="*/ 678976 w 1311761"/>
                        <a:gd name="connsiteY2" fmla="*/ 244800 h 244800"/>
                        <a:gd name="connsiteX3" fmla="*/ 1311762 w 1311761"/>
                        <a:gd name="connsiteY3" fmla="*/ 129328 h 244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11761" h="244800">
                          <a:moveTo>
                            <a:pt x="581979" y="0"/>
                          </a:moveTo>
                          <a:lnTo>
                            <a:pt x="0" y="92378"/>
                          </a:lnTo>
                          <a:lnTo>
                            <a:pt x="678976" y="244800"/>
                          </a:lnTo>
                          <a:lnTo>
                            <a:pt x="1311762" y="129328"/>
                          </a:lnTo>
                          <a:close/>
                        </a:path>
                      </a:pathLst>
                    </a:custGeom>
                    <a:solidFill>
                      <a:srgbClr val="58C3B8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482" name="Freeform: Shape 2481">
                    <a:extLst>
                      <a:ext uri="{FF2B5EF4-FFF2-40B4-BE49-F238E27FC236}">
                        <a16:creationId xmlns:a16="http://schemas.microsoft.com/office/drawing/2014/main" id="{EAC400B2-E21A-4291-A965-3C62890B4D3A}"/>
                      </a:ext>
                    </a:extLst>
                  </p:cNvPr>
                  <p:cNvSpPr/>
                  <p:nvPr/>
                </p:nvSpPr>
                <p:spPr>
                  <a:xfrm>
                    <a:off x="2239263" y="9057123"/>
                    <a:ext cx="739228" cy="244800"/>
                  </a:xfrm>
                  <a:custGeom>
                    <a:avLst/>
                    <a:gdLst>
                      <a:gd name="connsiteX0" fmla="*/ 683802 w 739228"/>
                      <a:gd name="connsiteY0" fmla="*/ 203231 h 244800"/>
                      <a:gd name="connsiteX1" fmla="*/ 660708 w 739228"/>
                      <a:gd name="connsiteY1" fmla="*/ 198612 h 244800"/>
                      <a:gd name="connsiteX2" fmla="*/ 51015 w 739228"/>
                      <a:gd name="connsiteY2" fmla="*/ 64664 h 244800"/>
                      <a:gd name="connsiteX3" fmla="*/ 4827 w 739228"/>
                      <a:gd name="connsiteY3" fmla="*/ 0 h 244800"/>
                      <a:gd name="connsiteX4" fmla="*/ 4827 w 739228"/>
                      <a:gd name="connsiteY4" fmla="*/ 0 h 244800"/>
                      <a:gd name="connsiteX5" fmla="*/ 208 w 739228"/>
                      <a:gd name="connsiteY5" fmla="*/ 18476 h 244800"/>
                      <a:gd name="connsiteX6" fmla="*/ 69491 w 739228"/>
                      <a:gd name="connsiteY6" fmla="*/ 96997 h 244800"/>
                      <a:gd name="connsiteX7" fmla="*/ 734610 w 739228"/>
                      <a:gd name="connsiteY7" fmla="*/ 244801 h 244800"/>
                      <a:gd name="connsiteX8" fmla="*/ 739229 w 739228"/>
                      <a:gd name="connsiteY8" fmla="*/ 244801 h 244800"/>
                      <a:gd name="connsiteX9" fmla="*/ 683802 w 739228"/>
                      <a:gd name="connsiteY9" fmla="*/ 203231 h 2448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39228" h="244800">
                        <a:moveTo>
                          <a:pt x="683802" y="203231"/>
                        </a:moveTo>
                        <a:cubicBezTo>
                          <a:pt x="669946" y="203231"/>
                          <a:pt x="660708" y="198612"/>
                          <a:pt x="660708" y="198612"/>
                        </a:cubicBezTo>
                        <a:lnTo>
                          <a:pt x="51015" y="64664"/>
                        </a:lnTo>
                        <a:cubicBezTo>
                          <a:pt x="-9030" y="50808"/>
                          <a:pt x="4827" y="0"/>
                          <a:pt x="4827" y="0"/>
                        </a:cubicBezTo>
                        <a:lnTo>
                          <a:pt x="4827" y="0"/>
                        </a:lnTo>
                        <a:cubicBezTo>
                          <a:pt x="4827" y="4619"/>
                          <a:pt x="208" y="13857"/>
                          <a:pt x="208" y="18476"/>
                        </a:cubicBezTo>
                        <a:cubicBezTo>
                          <a:pt x="-4411" y="87759"/>
                          <a:pt x="69491" y="96997"/>
                          <a:pt x="69491" y="96997"/>
                        </a:cubicBezTo>
                        <a:lnTo>
                          <a:pt x="734610" y="244801"/>
                        </a:lnTo>
                        <a:cubicBezTo>
                          <a:pt x="734610" y="244801"/>
                          <a:pt x="734610" y="244801"/>
                          <a:pt x="739229" y="244801"/>
                        </a:cubicBezTo>
                        <a:cubicBezTo>
                          <a:pt x="729991" y="240182"/>
                          <a:pt x="697659" y="230944"/>
                          <a:pt x="683802" y="203231"/>
                        </a:cubicBezTo>
                        <a:close/>
                      </a:path>
                    </a:pathLst>
                  </a:custGeom>
                  <a:solidFill>
                    <a:srgbClr val="0B8FB5">
                      <a:alpha val="59000"/>
                    </a:srgbClr>
                  </a:solidFill>
                  <a:ln w="4613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2483" name="Graphic 792">
                    <a:extLst>
                      <a:ext uri="{FF2B5EF4-FFF2-40B4-BE49-F238E27FC236}">
                        <a16:creationId xmlns:a16="http://schemas.microsoft.com/office/drawing/2014/main" id="{E77CC7FB-35D7-4C9E-B5A4-D34E7E797B73}"/>
                      </a:ext>
                    </a:extLst>
                  </p:cNvPr>
                  <p:cNvGrpSpPr/>
                  <p:nvPr/>
                </p:nvGrpSpPr>
                <p:grpSpPr>
                  <a:xfrm>
                    <a:off x="2239263" y="8904700"/>
                    <a:ext cx="1381253" cy="397223"/>
                    <a:chOff x="2239263" y="8904700"/>
                    <a:chExt cx="1381253" cy="397223"/>
                  </a:xfrm>
                  <a:solidFill>
                    <a:srgbClr val="00594D"/>
                  </a:solidFill>
                </p:grpSpPr>
                <p:sp>
                  <p:nvSpPr>
                    <p:cNvPr id="2484" name="Freeform: Shape 2483">
                      <a:extLst>
                        <a:ext uri="{FF2B5EF4-FFF2-40B4-BE49-F238E27FC236}">
                          <a16:creationId xmlns:a16="http://schemas.microsoft.com/office/drawing/2014/main" id="{C1705D27-5660-437D-B5D3-EB8E023022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18151" y="9029410"/>
                      <a:ext cx="702365" cy="272513"/>
                    </a:xfrm>
                    <a:custGeom>
                      <a:avLst/>
                      <a:gdLst>
                        <a:gd name="connsiteX0" fmla="*/ 64960 w 702365"/>
                        <a:gd name="connsiteY0" fmla="*/ 272514 h 272513"/>
                        <a:gd name="connsiteX1" fmla="*/ 64960 w 702365"/>
                        <a:gd name="connsiteY1" fmla="*/ 272514 h 272513"/>
                        <a:gd name="connsiteX2" fmla="*/ 295 w 702365"/>
                        <a:gd name="connsiteY2" fmla="*/ 193993 h 272513"/>
                        <a:gd name="connsiteX3" fmla="*/ 64960 w 702365"/>
                        <a:gd name="connsiteY3" fmla="*/ 115472 h 272513"/>
                        <a:gd name="connsiteX4" fmla="*/ 697746 w 702365"/>
                        <a:gd name="connsiteY4" fmla="*/ 0 h 272513"/>
                        <a:gd name="connsiteX5" fmla="*/ 702365 w 702365"/>
                        <a:gd name="connsiteY5" fmla="*/ 0 h 272513"/>
                        <a:gd name="connsiteX6" fmla="*/ 702365 w 702365"/>
                        <a:gd name="connsiteY6" fmla="*/ 0 h 272513"/>
                        <a:gd name="connsiteX7" fmla="*/ 702365 w 702365"/>
                        <a:gd name="connsiteY7" fmla="*/ 13857 h 272513"/>
                        <a:gd name="connsiteX8" fmla="*/ 702365 w 702365"/>
                        <a:gd name="connsiteY8" fmla="*/ 13857 h 272513"/>
                        <a:gd name="connsiteX9" fmla="*/ 83435 w 702365"/>
                        <a:gd name="connsiteY9" fmla="*/ 124710 h 272513"/>
                        <a:gd name="connsiteX10" fmla="*/ 18771 w 702365"/>
                        <a:gd name="connsiteY10" fmla="*/ 189374 h 272513"/>
                        <a:gd name="connsiteX11" fmla="*/ 18771 w 702365"/>
                        <a:gd name="connsiteY11" fmla="*/ 189374 h 272513"/>
                        <a:gd name="connsiteX12" fmla="*/ 74198 w 702365"/>
                        <a:gd name="connsiteY12" fmla="*/ 254038 h 272513"/>
                        <a:gd name="connsiteX13" fmla="*/ 693127 w 702365"/>
                        <a:gd name="connsiteY13" fmla="*/ 129329 h 272513"/>
                        <a:gd name="connsiteX14" fmla="*/ 693127 w 702365"/>
                        <a:gd name="connsiteY14" fmla="*/ 143185 h 272513"/>
                        <a:gd name="connsiteX15" fmla="*/ 693127 w 702365"/>
                        <a:gd name="connsiteY15" fmla="*/ 143185 h 272513"/>
                        <a:gd name="connsiteX16" fmla="*/ 217383 w 702365"/>
                        <a:gd name="connsiteY16" fmla="*/ 244801 h 272513"/>
                        <a:gd name="connsiteX17" fmla="*/ 74198 w 702365"/>
                        <a:gd name="connsiteY17" fmla="*/ 272514 h 272513"/>
                        <a:gd name="connsiteX18" fmla="*/ 64960 w 702365"/>
                        <a:gd name="connsiteY18" fmla="*/ 272514 h 272513"/>
                        <a:gd name="connsiteX19" fmla="*/ 697746 w 702365"/>
                        <a:gd name="connsiteY19" fmla="*/ 4619 h 272513"/>
                        <a:gd name="connsiteX20" fmla="*/ 64960 w 702365"/>
                        <a:gd name="connsiteY20" fmla="*/ 120091 h 272513"/>
                        <a:gd name="connsiteX21" fmla="*/ 295 w 702365"/>
                        <a:gd name="connsiteY21" fmla="*/ 193993 h 272513"/>
                        <a:gd name="connsiteX22" fmla="*/ 64960 w 702365"/>
                        <a:gd name="connsiteY22" fmla="*/ 267895 h 272513"/>
                        <a:gd name="connsiteX23" fmla="*/ 69579 w 702365"/>
                        <a:gd name="connsiteY23" fmla="*/ 267895 h 272513"/>
                        <a:gd name="connsiteX24" fmla="*/ 212764 w 702365"/>
                        <a:gd name="connsiteY24" fmla="*/ 240182 h 272513"/>
                        <a:gd name="connsiteX25" fmla="*/ 688509 w 702365"/>
                        <a:gd name="connsiteY25" fmla="*/ 138566 h 272513"/>
                        <a:gd name="connsiteX26" fmla="*/ 688509 w 702365"/>
                        <a:gd name="connsiteY26" fmla="*/ 129329 h 272513"/>
                        <a:gd name="connsiteX27" fmla="*/ 69579 w 702365"/>
                        <a:gd name="connsiteY27" fmla="*/ 254038 h 272513"/>
                        <a:gd name="connsiteX28" fmla="*/ 69579 w 702365"/>
                        <a:gd name="connsiteY28" fmla="*/ 254038 h 272513"/>
                        <a:gd name="connsiteX29" fmla="*/ 14152 w 702365"/>
                        <a:gd name="connsiteY29" fmla="*/ 189374 h 272513"/>
                        <a:gd name="connsiteX30" fmla="*/ 14152 w 702365"/>
                        <a:gd name="connsiteY30" fmla="*/ 189374 h 272513"/>
                        <a:gd name="connsiteX31" fmla="*/ 78816 w 702365"/>
                        <a:gd name="connsiteY31" fmla="*/ 120091 h 272513"/>
                        <a:gd name="connsiteX32" fmla="*/ 697746 w 702365"/>
                        <a:gd name="connsiteY32" fmla="*/ 18476 h 272513"/>
                        <a:gd name="connsiteX33" fmla="*/ 697746 w 702365"/>
                        <a:gd name="connsiteY33" fmla="*/ 4619 h 272513"/>
                        <a:gd name="connsiteX34" fmla="*/ 697746 w 702365"/>
                        <a:gd name="connsiteY34" fmla="*/ 4619 h 2725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</a:cxnLst>
                      <a:rect l="l" t="t" r="r" b="b"/>
                      <a:pathLst>
                        <a:path w="702365" h="272513">
                          <a:moveTo>
                            <a:pt x="64960" y="272514"/>
                          </a:moveTo>
                          <a:lnTo>
                            <a:pt x="64960" y="272514"/>
                          </a:lnTo>
                          <a:cubicBezTo>
                            <a:pt x="46484" y="267895"/>
                            <a:pt x="-4323" y="254038"/>
                            <a:pt x="295" y="193993"/>
                          </a:cubicBezTo>
                          <a:cubicBezTo>
                            <a:pt x="4914" y="138566"/>
                            <a:pt x="41865" y="120091"/>
                            <a:pt x="64960" y="115472"/>
                          </a:cubicBezTo>
                          <a:lnTo>
                            <a:pt x="697746" y="0"/>
                          </a:lnTo>
                          <a:lnTo>
                            <a:pt x="702365" y="0"/>
                          </a:lnTo>
                          <a:lnTo>
                            <a:pt x="702365" y="0"/>
                          </a:lnTo>
                          <a:lnTo>
                            <a:pt x="702365" y="13857"/>
                          </a:lnTo>
                          <a:lnTo>
                            <a:pt x="702365" y="13857"/>
                          </a:lnTo>
                          <a:lnTo>
                            <a:pt x="83435" y="124710"/>
                          </a:lnTo>
                          <a:cubicBezTo>
                            <a:pt x="83435" y="124710"/>
                            <a:pt x="23390" y="129329"/>
                            <a:pt x="18771" y="189374"/>
                          </a:cubicBezTo>
                          <a:lnTo>
                            <a:pt x="18771" y="189374"/>
                          </a:lnTo>
                          <a:cubicBezTo>
                            <a:pt x="14152" y="235563"/>
                            <a:pt x="60341" y="249420"/>
                            <a:pt x="74198" y="254038"/>
                          </a:cubicBezTo>
                          <a:lnTo>
                            <a:pt x="693127" y="129329"/>
                          </a:lnTo>
                          <a:lnTo>
                            <a:pt x="693127" y="143185"/>
                          </a:lnTo>
                          <a:lnTo>
                            <a:pt x="693127" y="143185"/>
                          </a:lnTo>
                          <a:lnTo>
                            <a:pt x="217383" y="244801"/>
                          </a:lnTo>
                          <a:cubicBezTo>
                            <a:pt x="134243" y="258657"/>
                            <a:pt x="92673" y="267895"/>
                            <a:pt x="74198" y="272514"/>
                          </a:cubicBezTo>
                          <a:lnTo>
                            <a:pt x="64960" y="272514"/>
                          </a:lnTo>
                          <a:close/>
                          <a:moveTo>
                            <a:pt x="697746" y="4619"/>
                          </a:moveTo>
                          <a:lnTo>
                            <a:pt x="64960" y="120091"/>
                          </a:lnTo>
                          <a:cubicBezTo>
                            <a:pt x="64960" y="120091"/>
                            <a:pt x="4914" y="124710"/>
                            <a:pt x="295" y="193993"/>
                          </a:cubicBezTo>
                          <a:cubicBezTo>
                            <a:pt x="295" y="212468"/>
                            <a:pt x="4914" y="258657"/>
                            <a:pt x="64960" y="267895"/>
                          </a:cubicBezTo>
                          <a:lnTo>
                            <a:pt x="69579" y="267895"/>
                          </a:lnTo>
                          <a:cubicBezTo>
                            <a:pt x="88054" y="263276"/>
                            <a:pt x="129624" y="258657"/>
                            <a:pt x="212764" y="240182"/>
                          </a:cubicBezTo>
                          <a:lnTo>
                            <a:pt x="688509" y="138566"/>
                          </a:lnTo>
                          <a:lnTo>
                            <a:pt x="688509" y="129329"/>
                          </a:lnTo>
                          <a:lnTo>
                            <a:pt x="69579" y="254038"/>
                          </a:lnTo>
                          <a:lnTo>
                            <a:pt x="69579" y="254038"/>
                          </a:lnTo>
                          <a:cubicBezTo>
                            <a:pt x="55722" y="249420"/>
                            <a:pt x="9533" y="235563"/>
                            <a:pt x="14152" y="189374"/>
                          </a:cubicBezTo>
                          <a:lnTo>
                            <a:pt x="14152" y="189374"/>
                          </a:lnTo>
                          <a:cubicBezTo>
                            <a:pt x="18771" y="129329"/>
                            <a:pt x="78816" y="120091"/>
                            <a:pt x="78816" y="120091"/>
                          </a:cubicBezTo>
                          <a:lnTo>
                            <a:pt x="697746" y="18476"/>
                          </a:lnTo>
                          <a:lnTo>
                            <a:pt x="697746" y="4619"/>
                          </a:lnTo>
                          <a:lnTo>
                            <a:pt x="697746" y="4619"/>
                          </a:lnTo>
                          <a:close/>
                        </a:path>
                      </a:pathLst>
                    </a:custGeom>
                    <a:solidFill>
                      <a:srgbClr val="00594D"/>
                    </a:solidFill>
                    <a:ln w="4613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grpSp>
                  <p:nvGrpSpPr>
                    <p:cNvPr id="2485" name="Graphic 792">
                      <a:extLst>
                        <a:ext uri="{FF2B5EF4-FFF2-40B4-BE49-F238E27FC236}">
                          <a16:creationId xmlns:a16="http://schemas.microsoft.com/office/drawing/2014/main" id="{53867442-E33F-4974-B8FA-0D5C9177243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39263" y="8904700"/>
                      <a:ext cx="1376634" cy="397223"/>
                      <a:chOff x="2239263" y="8904700"/>
                      <a:chExt cx="1376634" cy="397223"/>
                    </a:xfrm>
                    <a:solidFill>
                      <a:srgbClr val="00594D"/>
                    </a:solidFill>
                  </p:grpSpPr>
                  <p:sp>
                    <p:nvSpPr>
                      <p:cNvPr id="2486" name="Freeform: Shape 2485">
                        <a:extLst>
                          <a:ext uri="{FF2B5EF4-FFF2-40B4-BE49-F238E27FC236}">
                            <a16:creationId xmlns:a16="http://schemas.microsoft.com/office/drawing/2014/main" id="{EEBFC652-BC61-4173-BC5E-F19B7770235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39263" y="8997078"/>
                        <a:ext cx="743847" cy="304846"/>
                      </a:xfrm>
                      <a:custGeom>
                        <a:avLst/>
                        <a:gdLst>
                          <a:gd name="connsiteX0" fmla="*/ 739229 w 743847"/>
                          <a:gd name="connsiteY0" fmla="*/ 304846 h 304846"/>
                          <a:gd name="connsiteX1" fmla="*/ 739229 w 743847"/>
                          <a:gd name="connsiteY1" fmla="*/ 304846 h 304846"/>
                          <a:gd name="connsiteX2" fmla="*/ 74110 w 743847"/>
                          <a:gd name="connsiteY2" fmla="*/ 157042 h 304846"/>
                          <a:gd name="connsiteX3" fmla="*/ 4827 w 743847"/>
                          <a:gd name="connsiteY3" fmla="*/ 78521 h 304846"/>
                          <a:gd name="connsiteX4" fmla="*/ 4827 w 743847"/>
                          <a:gd name="connsiteY4" fmla="*/ 78521 h 304846"/>
                          <a:gd name="connsiteX5" fmla="*/ 69491 w 743847"/>
                          <a:gd name="connsiteY5" fmla="*/ 0 h 304846"/>
                          <a:gd name="connsiteX6" fmla="*/ 69491 w 743847"/>
                          <a:gd name="connsiteY6" fmla="*/ 0 h 304846"/>
                          <a:gd name="connsiteX7" fmla="*/ 69491 w 743847"/>
                          <a:gd name="connsiteY7" fmla="*/ 0 h 304846"/>
                          <a:gd name="connsiteX8" fmla="*/ 743848 w 743847"/>
                          <a:gd name="connsiteY8" fmla="*/ 147804 h 304846"/>
                          <a:gd name="connsiteX9" fmla="*/ 743848 w 743847"/>
                          <a:gd name="connsiteY9" fmla="*/ 147804 h 304846"/>
                          <a:gd name="connsiteX10" fmla="*/ 679183 w 743847"/>
                          <a:gd name="connsiteY10" fmla="*/ 221706 h 304846"/>
                          <a:gd name="connsiteX11" fmla="*/ 743848 w 743847"/>
                          <a:gd name="connsiteY11" fmla="*/ 295608 h 304846"/>
                          <a:gd name="connsiteX12" fmla="*/ 743848 w 743847"/>
                          <a:gd name="connsiteY12" fmla="*/ 295608 h 304846"/>
                          <a:gd name="connsiteX13" fmla="*/ 739229 w 743847"/>
                          <a:gd name="connsiteY13" fmla="*/ 304846 h 304846"/>
                          <a:gd name="connsiteX14" fmla="*/ 208 w 743847"/>
                          <a:gd name="connsiteY14" fmla="*/ 78521 h 304846"/>
                          <a:gd name="connsiteX15" fmla="*/ 69491 w 743847"/>
                          <a:gd name="connsiteY15" fmla="*/ 152423 h 304846"/>
                          <a:gd name="connsiteX16" fmla="*/ 734610 w 743847"/>
                          <a:gd name="connsiteY16" fmla="*/ 300227 h 304846"/>
                          <a:gd name="connsiteX17" fmla="*/ 734610 w 743847"/>
                          <a:gd name="connsiteY17" fmla="*/ 300227 h 304846"/>
                          <a:gd name="connsiteX18" fmla="*/ 674564 w 743847"/>
                          <a:gd name="connsiteY18" fmla="*/ 226325 h 304846"/>
                          <a:gd name="connsiteX19" fmla="*/ 734610 w 743847"/>
                          <a:gd name="connsiteY19" fmla="*/ 147804 h 304846"/>
                          <a:gd name="connsiteX20" fmla="*/ 60253 w 743847"/>
                          <a:gd name="connsiteY20" fmla="*/ 0 h 304846"/>
                          <a:gd name="connsiteX21" fmla="*/ 208 w 743847"/>
                          <a:gd name="connsiteY21" fmla="*/ 78521 h 304846"/>
                          <a:gd name="connsiteX22" fmla="*/ 208 w 743847"/>
                          <a:gd name="connsiteY22" fmla="*/ 78521 h 3048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743847" h="304846">
                            <a:moveTo>
                              <a:pt x="739229" y="304846"/>
                            </a:moveTo>
                            <a:lnTo>
                              <a:pt x="739229" y="304846"/>
                            </a:lnTo>
                            <a:lnTo>
                              <a:pt x="74110" y="157042"/>
                            </a:lnTo>
                            <a:cubicBezTo>
                              <a:pt x="74110" y="157042"/>
                              <a:pt x="208" y="147804"/>
                              <a:pt x="4827" y="78521"/>
                            </a:cubicBezTo>
                            <a:lnTo>
                              <a:pt x="4827" y="78521"/>
                            </a:lnTo>
                            <a:cubicBezTo>
                              <a:pt x="9445" y="23094"/>
                              <a:pt x="46397" y="4619"/>
                              <a:pt x="69491" y="0"/>
                            </a:cubicBezTo>
                            <a:lnTo>
                              <a:pt x="69491" y="0"/>
                            </a:lnTo>
                            <a:lnTo>
                              <a:pt x="69491" y="0"/>
                            </a:lnTo>
                            <a:lnTo>
                              <a:pt x="743848" y="147804"/>
                            </a:lnTo>
                            <a:lnTo>
                              <a:pt x="743848" y="147804"/>
                            </a:lnTo>
                            <a:cubicBezTo>
                              <a:pt x="743848" y="147804"/>
                              <a:pt x="683802" y="152423"/>
                              <a:pt x="679183" y="221706"/>
                            </a:cubicBezTo>
                            <a:cubicBezTo>
                              <a:pt x="679183" y="240182"/>
                              <a:pt x="683802" y="286370"/>
                              <a:pt x="743848" y="295608"/>
                            </a:cubicBezTo>
                            <a:lnTo>
                              <a:pt x="743848" y="295608"/>
                            </a:lnTo>
                            <a:lnTo>
                              <a:pt x="739229" y="304846"/>
                            </a:lnTo>
                            <a:close/>
                            <a:moveTo>
                              <a:pt x="208" y="78521"/>
                            </a:moveTo>
                            <a:cubicBezTo>
                              <a:pt x="-4411" y="147804"/>
                              <a:pt x="69491" y="152423"/>
                              <a:pt x="69491" y="152423"/>
                            </a:cubicBezTo>
                            <a:lnTo>
                              <a:pt x="734610" y="300227"/>
                            </a:lnTo>
                            <a:lnTo>
                              <a:pt x="734610" y="300227"/>
                            </a:lnTo>
                            <a:cubicBezTo>
                              <a:pt x="711515" y="295608"/>
                              <a:pt x="669946" y="277133"/>
                              <a:pt x="674564" y="226325"/>
                            </a:cubicBezTo>
                            <a:cubicBezTo>
                              <a:pt x="674564" y="175517"/>
                              <a:pt x="711515" y="152423"/>
                              <a:pt x="734610" y="147804"/>
                            </a:cubicBezTo>
                            <a:lnTo>
                              <a:pt x="60253" y="0"/>
                            </a:lnTo>
                            <a:cubicBezTo>
                              <a:pt x="60253" y="0"/>
                              <a:pt x="4827" y="9238"/>
                              <a:pt x="208" y="78521"/>
                            </a:cubicBezTo>
                            <a:lnTo>
                              <a:pt x="208" y="78521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2487" name="Freeform: Shape 2486">
                        <a:extLst>
                          <a:ext uri="{FF2B5EF4-FFF2-40B4-BE49-F238E27FC236}">
                            <a16:creationId xmlns:a16="http://schemas.microsoft.com/office/drawing/2014/main" id="{2D3DEF27-5A57-428F-9D6C-A3DC7E227DF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04135" y="8904700"/>
                        <a:ext cx="1311761" cy="244800"/>
                      </a:xfrm>
                      <a:custGeom>
                        <a:avLst/>
                        <a:gdLst>
                          <a:gd name="connsiteX0" fmla="*/ 678976 w 1311761"/>
                          <a:gd name="connsiteY0" fmla="*/ 244800 h 244800"/>
                          <a:gd name="connsiteX1" fmla="*/ 678976 w 1311761"/>
                          <a:gd name="connsiteY1" fmla="*/ 244800 h 244800"/>
                          <a:gd name="connsiteX2" fmla="*/ 0 w 1311761"/>
                          <a:gd name="connsiteY2" fmla="*/ 96996 h 244800"/>
                          <a:gd name="connsiteX3" fmla="*/ 0 w 1311761"/>
                          <a:gd name="connsiteY3" fmla="*/ 96996 h 244800"/>
                          <a:gd name="connsiteX4" fmla="*/ 581979 w 1311761"/>
                          <a:gd name="connsiteY4" fmla="*/ 4619 h 244800"/>
                          <a:gd name="connsiteX5" fmla="*/ 581979 w 1311761"/>
                          <a:gd name="connsiteY5" fmla="*/ 4619 h 244800"/>
                          <a:gd name="connsiteX6" fmla="*/ 1311762 w 1311761"/>
                          <a:gd name="connsiteY6" fmla="*/ 133948 h 244800"/>
                          <a:gd name="connsiteX7" fmla="*/ 1311762 w 1311761"/>
                          <a:gd name="connsiteY7" fmla="*/ 133948 h 244800"/>
                          <a:gd name="connsiteX8" fmla="*/ 678976 w 1311761"/>
                          <a:gd name="connsiteY8" fmla="*/ 244800 h 244800"/>
                          <a:gd name="connsiteX9" fmla="*/ 4619 w 1311761"/>
                          <a:gd name="connsiteY9" fmla="*/ 92378 h 244800"/>
                          <a:gd name="connsiteX10" fmla="*/ 678976 w 1311761"/>
                          <a:gd name="connsiteY10" fmla="*/ 240182 h 244800"/>
                          <a:gd name="connsiteX11" fmla="*/ 1307143 w 1311761"/>
                          <a:gd name="connsiteY11" fmla="*/ 129328 h 244800"/>
                          <a:gd name="connsiteX12" fmla="*/ 581979 w 1311761"/>
                          <a:gd name="connsiteY12" fmla="*/ 0 h 244800"/>
                          <a:gd name="connsiteX13" fmla="*/ 4619 w 1311761"/>
                          <a:gd name="connsiteY13" fmla="*/ 92378 h 24480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</a:cxnLst>
                        <a:rect l="l" t="t" r="r" b="b"/>
                        <a:pathLst>
                          <a:path w="1311761" h="244800">
                            <a:moveTo>
                              <a:pt x="678976" y="244800"/>
                            </a:moveTo>
                            <a:lnTo>
                              <a:pt x="678976" y="244800"/>
                            </a:lnTo>
                            <a:lnTo>
                              <a:pt x="0" y="96996"/>
                            </a:lnTo>
                            <a:lnTo>
                              <a:pt x="0" y="96996"/>
                            </a:lnTo>
                            <a:lnTo>
                              <a:pt x="581979" y="4619"/>
                            </a:lnTo>
                            <a:lnTo>
                              <a:pt x="581979" y="4619"/>
                            </a:lnTo>
                            <a:lnTo>
                              <a:pt x="1311762" y="133948"/>
                            </a:lnTo>
                            <a:lnTo>
                              <a:pt x="1311762" y="133948"/>
                            </a:lnTo>
                            <a:lnTo>
                              <a:pt x="678976" y="244800"/>
                            </a:lnTo>
                            <a:close/>
                            <a:moveTo>
                              <a:pt x="4619" y="92378"/>
                            </a:moveTo>
                            <a:lnTo>
                              <a:pt x="678976" y="240182"/>
                            </a:lnTo>
                            <a:lnTo>
                              <a:pt x="1307143" y="129328"/>
                            </a:lnTo>
                            <a:lnTo>
                              <a:pt x="581979" y="0"/>
                            </a:lnTo>
                            <a:lnTo>
                              <a:pt x="4619" y="92378"/>
                            </a:lnTo>
                            <a:close/>
                          </a:path>
                        </a:pathLst>
                      </a:custGeom>
                      <a:solidFill>
                        <a:srgbClr val="00594D"/>
                      </a:solidFill>
                      <a:ln w="4613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</p:grpSp>
            </p:grpSp>
            <p:sp>
              <p:nvSpPr>
                <p:cNvPr id="2488" name="Freeform: Shape 2487">
                  <a:extLst>
                    <a:ext uri="{FF2B5EF4-FFF2-40B4-BE49-F238E27FC236}">
                      <a16:creationId xmlns:a16="http://schemas.microsoft.com/office/drawing/2014/main" id="{EC7166B1-D7DF-446C-ACFE-7A49134353A3}"/>
                    </a:ext>
                  </a:extLst>
                </p:cNvPr>
                <p:cNvSpPr/>
                <p:nvPr/>
              </p:nvSpPr>
              <p:spPr>
                <a:xfrm>
                  <a:off x="2987729" y="8927795"/>
                  <a:ext cx="591216" cy="203230"/>
                </a:xfrm>
                <a:custGeom>
                  <a:avLst/>
                  <a:gdLst>
                    <a:gd name="connsiteX0" fmla="*/ 591217 w 591216"/>
                    <a:gd name="connsiteY0" fmla="*/ 106234 h 203230"/>
                    <a:gd name="connsiteX1" fmla="*/ 64664 w 591216"/>
                    <a:gd name="connsiteY1" fmla="*/ 203231 h 203230"/>
                    <a:gd name="connsiteX2" fmla="*/ 517315 w 591216"/>
                    <a:gd name="connsiteY2" fmla="*/ 101615 h 203230"/>
                    <a:gd name="connsiteX3" fmla="*/ 0 w 591216"/>
                    <a:gd name="connsiteY3" fmla="*/ 0 h 203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91216" h="203230">
                      <a:moveTo>
                        <a:pt x="591217" y="106234"/>
                      </a:moveTo>
                      <a:lnTo>
                        <a:pt x="64664" y="203231"/>
                      </a:lnTo>
                      <a:lnTo>
                        <a:pt x="517315" y="1016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ADCDF">
                    <a:alpha val="71000"/>
                  </a:srgbClr>
                </a:solidFill>
                <a:ln w="4613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967972D-D786-41B9-AA6A-54FB8F1FC27F}"/>
              </a:ext>
            </a:extLst>
          </p:cNvPr>
          <p:cNvSpPr txBox="1"/>
          <p:nvPr/>
        </p:nvSpPr>
        <p:spPr>
          <a:xfrm>
            <a:off x="5368819" y="15"/>
            <a:ext cx="7550402" cy="830998"/>
          </a:xfrm>
          <a:prstGeom prst="rect">
            <a:avLst/>
          </a:prstGeom>
          <a:solidFill>
            <a:schemeClr val="bg1"/>
          </a:solidFill>
        </p:spPr>
        <p:txBody>
          <a:bodyPr wrap="none" lIns="91414" tIns="45708" rIns="91414" bIns="45708" rtlCol="0">
            <a:spAutoFit/>
          </a:bodyPr>
          <a:lstStyle/>
          <a:p>
            <a:pPr algn="ctr"/>
            <a:r>
              <a:rPr lang="en-US" sz="4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 HỢP THEO CV 3799</a:t>
            </a:r>
          </a:p>
        </p:txBody>
      </p:sp>
      <p:pic>
        <p:nvPicPr>
          <p:cNvPr id="1550" name="Picture 2" descr="Vi sinh vật: Prokaryotic (vi khuẩn, Archaea), Eukarya, Virus là gì? -  Science Viet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33517"/>
            <a:ext cx="11430000" cy="7219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1" name="Rectangle 1550"/>
          <p:cNvSpPr/>
          <p:nvPr/>
        </p:nvSpPr>
        <p:spPr>
          <a:xfrm>
            <a:off x="4347930" y="8669447"/>
            <a:ext cx="10053872" cy="1196874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91432" tIns="45716" rIns="91432" bIns="45716" rtlCol="0" anchor="ctr"/>
          <a:lstStyle/>
          <a:p>
            <a:pPr marL="342866" indent="-342866" algn="ctr" defTabSz="914310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vi-VN" sz="3600" b="1" kern="0" dirty="0">
                <a:solidFill>
                  <a:srgbClr val="000000"/>
                </a:solidFill>
                <a:latin typeface="Arial"/>
              </a:rPr>
              <a:t>Vi khuẩn có kích thước siêu nhỏ</a:t>
            </a:r>
            <a:r>
              <a:rPr lang="en-US" sz="3600" b="1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Arial"/>
              </a:rPr>
              <a:t>chỉ</a:t>
            </a:r>
            <a:r>
              <a:rPr lang="en-US" sz="3600" b="1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Arial"/>
              </a:rPr>
              <a:t>có</a:t>
            </a:r>
            <a:r>
              <a:rPr lang="en-US" sz="3600" b="1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kern="0" dirty="0" err="1">
                <a:solidFill>
                  <a:srgbClr val="000000"/>
                </a:solidFill>
                <a:latin typeface="Arial"/>
              </a:rPr>
              <a:t>thể</a:t>
            </a:r>
            <a:r>
              <a:rPr lang="en-US" sz="3600" b="1" kern="0" dirty="0">
                <a:solidFill>
                  <a:srgbClr val="000000"/>
                </a:solidFill>
                <a:latin typeface="Arial"/>
              </a:rPr>
              <a:t> </a:t>
            </a:r>
            <a:r>
              <a:rPr lang="vi-VN" sz="3600" b="1" kern="0" dirty="0">
                <a:solidFill>
                  <a:srgbClr val="000000"/>
                </a:solidFill>
                <a:latin typeface="Arial"/>
              </a:rPr>
              <a:t>quan sát dưới kính hiển vi</a:t>
            </a:r>
            <a:r>
              <a:rPr lang="en-US" sz="3600" b="1" kern="0" dirty="0">
                <a:solidFill>
                  <a:srgbClr val="000000"/>
                </a:solidFill>
                <a:latin typeface="Arial"/>
              </a:rPr>
              <a:t>.</a:t>
            </a:r>
            <a:endParaRPr lang="vi-VN" sz="3600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2655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Bánh mì mốc có ăn được không? - Mẹo Vặt - viendongdaily.c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092" y="816381"/>
            <a:ext cx="4157664" cy="2471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Những tác hại khi ăn đồ ăn bị ôi thi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8508" y="261367"/>
            <a:ext cx="6549492" cy="3266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9" y="5600697"/>
            <a:ext cx="11754750" cy="2610614"/>
            <a:chOff x="0" y="3775294"/>
            <a:chExt cx="8906632" cy="2077425"/>
          </a:xfrm>
        </p:grpSpPr>
        <p:pic>
          <p:nvPicPr>
            <p:cNvPr id="2058" name="Picture 10" descr="Tầm nhìn, sứ mệnh &amp;amp; giá trị cốt lõi - Maxx Lan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75294"/>
              <a:ext cx="2077425" cy="2077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874065" y="4583173"/>
              <a:ext cx="7032567" cy="514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Quan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sát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 thức ăn trên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đây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nào</a:t>
              </a:r>
              <a:r>
                <a:rPr lang="vi-VN" sz="36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?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9961" y="7933576"/>
            <a:ext cx="10544250" cy="2331244"/>
            <a:chOff x="29341" y="5188048"/>
            <a:chExt cx="7029500" cy="1554162"/>
          </a:xfrm>
        </p:grpSpPr>
        <p:pic>
          <p:nvPicPr>
            <p:cNvPr id="2060" name="Picture 12" descr="icon-muiten - Mèo Cú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41" y="5188048"/>
              <a:ext cx="1776828" cy="1554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983176" y="5338293"/>
              <a:ext cx="5075665" cy="116955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5400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Thức ăn trên đang bị</a:t>
              </a:r>
              <a:r>
                <a:rPr lang="en-US" sz="5400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5400" i="1" dirty="0" err="1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mốc</a:t>
              </a:r>
              <a:r>
                <a:rPr lang="en-US" sz="5400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vi-VN" sz="5400" i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ôi thiu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0193254" y="5803103"/>
            <a:ext cx="7418128" cy="2857142"/>
            <a:chOff x="7120724" y="3874771"/>
            <a:chExt cx="4945418" cy="1904761"/>
          </a:xfrm>
        </p:grpSpPr>
        <p:sp>
          <p:nvSpPr>
            <p:cNvPr id="8" name="Rectangle 7"/>
            <p:cNvSpPr/>
            <p:nvPr/>
          </p:nvSpPr>
          <p:spPr>
            <a:xfrm>
              <a:off x="8388637" y="3874771"/>
              <a:ext cx="3677505" cy="1391311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4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Nguyên nhân là do nấm và </a:t>
              </a:r>
              <a:r>
                <a:rPr lang="vi-VN" sz="4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 khuẩn</a:t>
              </a:r>
            </a:p>
          </p:txBody>
        </p:sp>
        <p:sp>
          <p:nvSpPr>
            <p:cNvPr id="9" name="Right Arrow 8"/>
            <p:cNvSpPr/>
            <p:nvPr/>
          </p:nvSpPr>
          <p:spPr>
            <a:xfrm rot="19079768">
              <a:off x="7120724" y="5294900"/>
              <a:ext cx="1489844" cy="48463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Cloud 10"/>
          <p:cNvSpPr/>
          <p:nvPr/>
        </p:nvSpPr>
        <p:spPr>
          <a:xfrm>
            <a:off x="7310336" y="3086117"/>
            <a:ext cx="6055716" cy="2982158"/>
          </a:xfrm>
          <a:prstGeom prst="cloud">
            <a:avLst/>
          </a:prstGeom>
          <a:solidFill>
            <a:schemeClr val="accent4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4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 nếu sử dụng các </a:t>
            </a:r>
            <a:r>
              <a:rPr lang="en-US" sz="4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4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 ăn này thì sẽ có tác hại gì?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2012736" y="7749897"/>
            <a:ext cx="3943912" cy="2573422"/>
            <a:chOff x="8008489" y="5166588"/>
            <a:chExt cx="2629274" cy="1715614"/>
          </a:xfrm>
        </p:grpSpPr>
        <p:pic>
          <p:nvPicPr>
            <p:cNvPr id="2062" name="Picture 14" descr="Phân biệt vi khuẩn - virus - ký sinh trùng | Vinmec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9" t="14464" r="60412" b="8245"/>
            <a:stretch/>
          </p:blipFill>
          <p:spPr bwMode="auto">
            <a:xfrm>
              <a:off x="8008489" y="5289049"/>
              <a:ext cx="1180687" cy="15931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Curved Left Arrow 12"/>
            <p:cNvSpPr/>
            <p:nvPr/>
          </p:nvSpPr>
          <p:spPr>
            <a:xfrm rot="1316511">
              <a:off x="9611617" y="5166588"/>
              <a:ext cx="1026146" cy="1556052"/>
            </a:xfrm>
            <a:prstGeom prst="curvedLeftArrow">
              <a:avLst>
                <a:gd name="adj1" fmla="val 0"/>
                <a:gd name="adj2" fmla="val 45758"/>
                <a:gd name="adj3" fmla="val 34373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732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4168" y="882714"/>
            <a:ext cx="5675428" cy="501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82372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BCE468-955D-AB03-0EA0-0C8260E4ED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743172" y="1943184"/>
            <a:ext cx="16801660" cy="782263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63B3226-6CAC-AED8-54B1-25288316E3D6}"/>
              </a:ext>
            </a:extLst>
          </p:cNvPr>
          <p:cNvSpPr/>
          <p:nvPr/>
        </p:nvSpPr>
        <p:spPr>
          <a:xfrm>
            <a:off x="217248" y="536592"/>
            <a:ext cx="17350740" cy="10972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vi-VN" sz="4200" dirty="0">
                <a:solidFill>
                  <a:srgbClr val="000000"/>
                </a:solidFill>
                <a:latin typeface="Arial"/>
              </a:rPr>
              <a:t>Hãy kể tên một số </a:t>
            </a:r>
            <a:r>
              <a:rPr lang="en-US" sz="4200" dirty="0" err="1">
                <a:solidFill>
                  <a:srgbClr val="000000"/>
                </a:solidFill>
                <a:latin typeface="Arial"/>
              </a:rPr>
              <a:t>loại</a:t>
            </a:r>
            <a:r>
              <a:rPr lang="en-US" sz="42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al"/>
              </a:rPr>
              <a:t>bệnh</a:t>
            </a:r>
            <a:r>
              <a:rPr lang="en-US" sz="4200" dirty="0">
                <a:solidFill>
                  <a:srgbClr val="000000"/>
                </a:solidFill>
                <a:latin typeface="Arial"/>
              </a:rPr>
              <a:t> ở </a:t>
            </a:r>
            <a:r>
              <a:rPr lang="en-US" sz="4200" dirty="0" err="1">
                <a:solidFill>
                  <a:srgbClr val="000000"/>
                </a:solidFill>
                <a:latin typeface="Arial"/>
              </a:rPr>
              <a:t>người</a:t>
            </a:r>
            <a:r>
              <a:rPr lang="en-US" sz="4200" dirty="0">
                <a:solidFill>
                  <a:srgbClr val="000000"/>
                </a:solidFill>
                <a:latin typeface="Arial"/>
              </a:rPr>
              <a:t> do vi </a:t>
            </a:r>
            <a:r>
              <a:rPr lang="en-US" sz="4200" dirty="0" err="1">
                <a:solidFill>
                  <a:srgbClr val="000000"/>
                </a:solidFill>
                <a:latin typeface="Arial"/>
              </a:rPr>
              <a:t>khuẩn</a:t>
            </a:r>
            <a:r>
              <a:rPr lang="en-US" sz="42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al"/>
              </a:rPr>
              <a:t>gây</a:t>
            </a:r>
            <a:r>
              <a:rPr lang="en-US" sz="4200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Arial"/>
              </a:rPr>
              <a:t>ra.</a:t>
            </a:r>
            <a:endParaRPr lang="vi-VN" sz="42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3995683"/>
      </p:ext>
    </p:extLst>
  </p:cSld>
  <p:clrMapOvr>
    <a:masterClrMapping/>
  </p:clrMapOvr>
  <p:transition advClick="0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E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295406" y="-489868"/>
            <a:ext cx="11582400" cy="10776868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517465" y="1816534"/>
            <a:ext cx="9182946" cy="55784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640"/>
              </a:lnSpc>
            </a:pP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Tuổi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dậy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thì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có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tầm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quan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trọng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đặc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biệt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đối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với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cuộc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đời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của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mỗi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con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người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.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Các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em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phải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làm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gì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để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bảo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vệ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sức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khỏe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và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thể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chất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của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mình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ở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giai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đoạn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4800" b="1" dirty="0" err="1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này</a:t>
            </a:r>
            <a:r>
              <a:rPr lang="en-US" sz="4800" b="1" dirty="0">
                <a:solidFill>
                  <a:schemeClr val="dk1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?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752723">
            <a:off x="259663" y="5052957"/>
            <a:ext cx="2071506" cy="2721738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1441975" y="-44392"/>
            <a:ext cx="2668062" cy="28846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1697473">
            <a:off x="2730050" y="834617"/>
            <a:ext cx="1232340" cy="120769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7840615">
            <a:off x="2536802" y="8217266"/>
            <a:ext cx="2348424" cy="76857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599504" y="2089214"/>
            <a:ext cx="1061204" cy="10612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302A67D-3994-47D1-9D2D-00B1E63B3E7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5" r="70781" b="34074"/>
          <a:stretch/>
        </p:blipFill>
        <p:spPr>
          <a:xfrm>
            <a:off x="9935702" y="4125346"/>
            <a:ext cx="8601860" cy="6228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Chonthicha Sangkapan (chonthichasangkapan) - Profile | Pinterest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469" b="90000" l="10000" r="91563">
                        <a14:foregroundMark x1="38906" y1="11406" x2="51250" y2="18594"/>
                        <a14:foregroundMark x1="55313" y1="13125" x2="59844" y2="12031"/>
                        <a14:foregroundMark x1="61094" y1="21563" x2="68750" y2="32500"/>
                        <a14:foregroundMark x1="87656" y1="38594" x2="77188" y2="49375"/>
                        <a14:foregroundMark x1="69844" y1="52969" x2="67813" y2="71719"/>
                        <a14:foregroundMark x1="52344" y1="66563" x2="45625" y2="86094"/>
                        <a14:foregroundMark x1="28906" y1="62656" x2="30469" y2="82500"/>
                        <a14:foregroundMark x1="30156" y1="45469" x2="22500" y2="48906"/>
                        <a14:foregroundMark x1="22969" y1="47344" x2="22969" y2="47344"/>
                        <a14:foregroundMark x1="21719" y1="17969" x2="21719" y2="34531"/>
                        <a14:foregroundMark x1="35625" y1="21250" x2="37656" y2="38438"/>
                        <a14:foregroundMark x1="80469" y1="67656" x2="80156" y2="72344"/>
                        <a14:foregroundMark x1="69375" y1="75000" x2="60938" y2="79219"/>
                        <a14:foregroundMark x1="76094" y1="12500" x2="80938" y2="24219"/>
                        <a14:foregroundMark x1="69688" y1="33125" x2="77656" y2="32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-871836"/>
            <a:ext cx="12649200" cy="1264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52"/>
          <a:stretch/>
        </p:blipFill>
        <p:spPr bwMode="auto">
          <a:xfrm>
            <a:off x="4267200" y="950395"/>
            <a:ext cx="8991600" cy="89937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801600" y="723915"/>
            <a:ext cx="4833312" cy="92333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endParaRPr lang="en-US" sz="5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258815" y="2476501"/>
            <a:ext cx="4577150" cy="92333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sz="5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endParaRPr lang="en-US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01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ROM RA MU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5186" y="800100"/>
            <a:ext cx="7281616" cy="571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 descr="LAM PHAN XAN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4991" y="797720"/>
            <a:ext cx="7604322" cy="5714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971766" y="7132411"/>
            <a:ext cx="16344472" cy="2354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48" tIns="68574" rIns="137148" bIns="68574">
            <a:spAutoFit/>
          </a:bodyPr>
          <a:lstStyle/>
          <a:p>
            <a:pPr algn="just" defTabSz="685732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cành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rụng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altLang="en-US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hủy</a:t>
            </a:r>
            <a:r>
              <a:rPr lang="en-US" altLang="en-US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altLang="en-US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mùn</a:t>
            </a:r>
            <a:r>
              <a:rPr lang="en-US" altLang="en-US" sz="4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khoáng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altLang="en-US" sz="48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8741574" y="2971800"/>
            <a:ext cx="547688" cy="571500"/>
          </a:xfrm>
          <a:prstGeom prst="rightArrow">
            <a:avLst/>
          </a:prstGeom>
          <a:solidFill>
            <a:srgbClr val="CC0066"/>
          </a:solidFill>
          <a:ln>
            <a:solidFill>
              <a:srgbClr val="CC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5948364" y="-107158"/>
            <a:ext cx="7658100" cy="87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6857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8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altLang="en-US" sz="4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4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altLang="en-US" sz="4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endParaRPr lang="en-US" altLang="en-US" sz="4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1633177"/>
      </p:ext>
    </p:extLst>
  </p:cSld>
  <p:clrMapOvr>
    <a:masterClrMapping/>
  </p:clrMapOvr>
  <p:transition advClick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84584" y="1069192"/>
            <a:ext cx="4517232" cy="4109048"/>
            <a:chOff x="304800" y="297230"/>
            <a:chExt cx="3012236" cy="2739061"/>
          </a:xfrm>
        </p:grpSpPr>
        <p:sp>
          <p:nvSpPr>
            <p:cNvPr id="30736" name="Text Box 5"/>
            <p:cNvSpPr txBox="1">
              <a:spLocks noChangeArrowheads="1"/>
            </p:cNvSpPr>
            <p:nvPr/>
          </p:nvSpPr>
          <p:spPr bwMode="auto">
            <a:xfrm>
              <a:off x="860685" y="2667000"/>
              <a:ext cx="1903413" cy="369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685732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3000" b="1" u="sng">
                  <a:solidFill>
                    <a:srgbClr val="0070C0"/>
                  </a:solidFill>
                </a:rPr>
                <a:t>Dưa cải muối</a:t>
              </a:r>
            </a:p>
          </p:txBody>
        </p:sp>
        <p:pic>
          <p:nvPicPr>
            <p:cNvPr id="30737" name="Picture 16" descr="IMG_02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00" y="297230"/>
              <a:ext cx="3012236" cy="218127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3135683" y="1119196"/>
            <a:ext cx="4124326" cy="4059076"/>
            <a:chOff x="6089650" y="297230"/>
            <a:chExt cx="2749550" cy="2705495"/>
          </a:xfrm>
        </p:grpSpPr>
        <p:pic>
          <p:nvPicPr>
            <p:cNvPr id="30734" name="Picture 21" descr="kimchi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9650" y="297230"/>
              <a:ext cx="2749550" cy="221456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35" name="Text Box 22"/>
            <p:cNvSpPr txBox="1">
              <a:spLocks noChangeArrowheads="1"/>
            </p:cNvSpPr>
            <p:nvPr/>
          </p:nvSpPr>
          <p:spPr bwMode="auto">
            <a:xfrm>
              <a:off x="6457505" y="2633469"/>
              <a:ext cx="1989137" cy="369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685732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en-US" sz="3000" b="1" u="sng">
                  <a:solidFill>
                    <a:srgbClr val="0070C0"/>
                  </a:solidFill>
                </a:rPr>
                <a:t>Kim chi muối</a:t>
              </a:r>
            </a:p>
          </p:txBody>
        </p:sp>
      </p:grp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800320" y="5491208"/>
            <a:ext cx="10172484" cy="309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48" tIns="68574" rIns="137148" bIns="68574">
            <a:spAutoFit/>
          </a:bodyPr>
          <a:lstStyle/>
          <a:p>
            <a:pPr algn="just" defTabSz="685732" fontAlgn="base">
              <a:spcBef>
                <a:spcPct val="50000"/>
              </a:spcBef>
              <a:spcAft>
                <a:spcPct val="0"/>
              </a:spcAft>
              <a:tabLst>
                <a:tab pos="685732" algn="l"/>
              </a:tabLst>
              <a:defRPr/>
            </a:pPr>
            <a:r>
              <a:rPr lang="en-US" altLang="en-US" sz="4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altLang="en-US" sz="4800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men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dưa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muối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cà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dấm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sữa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dirty="0" err="1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chua</a:t>
            </a:r>
            <a:r>
              <a:rPr lang="en-US" altLang="en-US" sz="4800" dirty="0">
                <a:solidFill>
                  <a:srgbClr val="ED7747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7091383" y="1117960"/>
            <a:ext cx="3881438" cy="4109123"/>
            <a:chOff x="3432158" y="297230"/>
            <a:chExt cx="2587642" cy="2739053"/>
          </a:xfrm>
        </p:grpSpPr>
        <p:sp>
          <p:nvSpPr>
            <p:cNvPr id="30732" name="Text Box 4"/>
            <p:cNvSpPr txBox="1">
              <a:spLocks noChangeArrowheads="1"/>
            </p:cNvSpPr>
            <p:nvPr/>
          </p:nvSpPr>
          <p:spPr bwMode="auto">
            <a:xfrm>
              <a:off x="3962400" y="2667000"/>
              <a:ext cx="1425575" cy="369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685732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vi-VN" altLang="en-US" sz="3000" b="1" u="sng">
                  <a:solidFill>
                    <a:srgbClr val="0070C0"/>
                  </a:solidFill>
                </a:rPr>
                <a:t>Cà </a:t>
              </a:r>
              <a:r>
                <a:rPr lang="en-US" altLang="en-US" sz="3000" b="1" u="sng">
                  <a:solidFill>
                    <a:srgbClr val="0070C0"/>
                  </a:solidFill>
                </a:rPr>
                <a:t>muối</a:t>
              </a:r>
            </a:p>
          </p:txBody>
        </p:sp>
        <p:pic>
          <p:nvPicPr>
            <p:cNvPr id="30733" name="Picture 19" descr="55469828-1341979888-ca-muoi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32158" y="297230"/>
              <a:ext cx="2587642" cy="2214562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2230020" y="5491223"/>
            <a:ext cx="4114800" cy="4718914"/>
            <a:chOff x="6163310" y="3403017"/>
            <a:chExt cx="2743200" cy="3146521"/>
          </a:xfrm>
        </p:grpSpPr>
        <p:sp>
          <p:nvSpPr>
            <p:cNvPr id="30730" name="TextBox 17"/>
            <p:cNvSpPr txBox="1">
              <a:spLocks noChangeArrowheads="1"/>
            </p:cNvSpPr>
            <p:nvPr/>
          </p:nvSpPr>
          <p:spPr bwMode="auto">
            <a:xfrm>
              <a:off x="7090917" y="6180138"/>
              <a:ext cx="1292234" cy="36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defTabSz="685732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en-US" sz="3000" b="1" u="sng">
                  <a:solidFill>
                    <a:srgbClr val="0070C0"/>
                  </a:solidFill>
                </a:rPr>
                <a:t>S</a:t>
              </a:r>
              <a:r>
                <a:rPr lang="vi-VN" altLang="en-US" sz="3000" b="1" u="sng">
                  <a:solidFill>
                    <a:srgbClr val="0070C0"/>
                  </a:solidFill>
                </a:rPr>
                <a:t>ữa chua</a:t>
              </a:r>
            </a:p>
          </p:txBody>
        </p:sp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163310" y="3403017"/>
              <a:ext cx="2743200" cy="2576986"/>
            </a:xfrm>
            <a:prstGeom prst="rect">
              <a:avLst/>
            </a:prstGeom>
            <a:noFill/>
            <a:ln>
              <a:noFill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29" name="Picture 7" descr="questionsign_w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257302"/>
            <a:ext cx="1714500" cy="180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4">
            <a:extLst>
              <a:ext uri="{FF2B5EF4-FFF2-40B4-BE49-F238E27FC236}">
                <a16:creationId xmlns:a16="http://schemas.microsoft.com/office/drawing/2014/main" id="{48533B7F-D523-A2A7-FA7C-DAEF460CE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5500" y="22834"/>
            <a:ext cx="6858000" cy="877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6857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alt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altLang="en-US" sz="4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48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sống</a:t>
            </a:r>
            <a:endParaRPr lang="en-US" altLang="en-US" sz="4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7355215"/>
      </p:ext>
    </p:extLst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64" name="Picture 24" descr="tuberculo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7677" y="1397492"/>
            <a:ext cx="3502818" cy="301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5" name="Text Box 25"/>
          <p:cNvSpPr txBox="1">
            <a:spLocks noChangeArrowheads="1"/>
          </p:cNvSpPr>
          <p:nvPr/>
        </p:nvSpPr>
        <p:spPr bwMode="auto">
          <a:xfrm>
            <a:off x="1507677" y="4451021"/>
            <a:ext cx="3675018" cy="69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6857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lao</a:t>
            </a:r>
            <a:endParaRPr lang="en-US" altLang="en-US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66" name="Picture 26" descr="salmonella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518" y="1397499"/>
            <a:ext cx="3879056" cy="300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7" name="Text Box 27"/>
          <p:cNvSpPr txBox="1">
            <a:spLocks noChangeArrowheads="1"/>
          </p:cNvSpPr>
          <p:nvPr/>
        </p:nvSpPr>
        <p:spPr bwMode="auto">
          <a:xfrm>
            <a:off x="6051790" y="4601129"/>
            <a:ext cx="5021452" cy="69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6857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sốt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hàn</a:t>
            </a:r>
            <a:endParaRPr lang="en-US" altLang="en-US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68" name="Picture 28" descr="Vi khuẩn có thể gây viêm phổi 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519" y="1397501"/>
            <a:ext cx="3829050" cy="3126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70" name="Picture 30" descr="0404120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188" y="5895463"/>
            <a:ext cx="4343400" cy="309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71" name="Text Box 31"/>
          <p:cNvSpPr txBox="1">
            <a:spLocks noChangeArrowheads="1"/>
          </p:cNvSpPr>
          <p:nvPr/>
        </p:nvSpPr>
        <p:spPr bwMode="auto">
          <a:xfrm>
            <a:off x="9985762" y="9051489"/>
            <a:ext cx="3574256" cy="69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6857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uốn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ván</a:t>
            </a:r>
            <a:endParaRPr lang="en-US" altLang="en-US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5" descr="vk Ecoli trong toile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031" y="5932051"/>
            <a:ext cx="5231606" cy="311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2880432" y="9264195"/>
            <a:ext cx="5372100" cy="507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ECOLI TRONG TOILET</a:t>
            </a:r>
          </a:p>
        </p:txBody>
      </p:sp>
      <p:sp>
        <p:nvSpPr>
          <p:cNvPr id="15" name="Rectangle 2">
            <a:extLst>
              <a:ext uri="{FF2B5EF4-FFF2-40B4-BE49-F238E27FC236}">
                <a16:creationId xmlns:a16="http://schemas.microsoft.com/office/drawing/2014/main" id="{6EC3337E-E9C8-57E5-BAC0-23BB8209AE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71726" y="186442"/>
            <a:ext cx="7648584" cy="1304928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Wingdings 3"/>
              </a:rPr>
              <a:t>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5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altLang="en-US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Text Box 29">
            <a:extLst>
              <a:ext uri="{FF2B5EF4-FFF2-40B4-BE49-F238E27FC236}">
                <a16:creationId xmlns:a16="http://schemas.microsoft.com/office/drawing/2014/main" id="{FE8C909C-DD2F-8436-FC03-22B63BDB7D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58613" y="4762903"/>
            <a:ext cx="5111358" cy="69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685732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viêm</a:t>
            </a:r>
            <a:r>
              <a:rPr lang="en-US" altLang="en-US" sz="36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600" dirty="0" err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phổi</a:t>
            </a:r>
            <a:endParaRPr lang="en-US" altLang="en-US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5705995"/>
      </p:ext>
    </p:extLst>
  </p:cSld>
  <p:clrMapOvr>
    <a:masterClrMapping/>
  </p:clrMapOvr>
  <p:transition advClick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5319" y="215399"/>
            <a:ext cx="17355494" cy="9465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03076" y="8536000"/>
            <a:ext cx="12099956" cy="877164"/>
          </a:xfrm>
          <a:prstGeom prst="rect">
            <a:avLst/>
          </a:prstGeom>
          <a:noFill/>
        </p:spPr>
        <p:txBody>
          <a:bodyPr wrap="square" lIns="137148" tIns="68574" rIns="137148" bIns="68574" rtlCol="0">
            <a:spAutoFit/>
          </a:bodyPr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4800" dirty="0">
                <a:solidFill>
                  <a:srgbClr val="FF0000"/>
                </a:solidFill>
                <a:latin typeface="Arial"/>
              </a:rPr>
              <a:t>MỘT SỐ BIỆN PHÁP PHÒNG CHỐNG</a:t>
            </a:r>
            <a:endParaRPr lang="vi-VN" sz="4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4654" r="2073"/>
          <a:stretch/>
        </p:blipFill>
        <p:spPr>
          <a:xfrm>
            <a:off x="1174688" y="1087902"/>
            <a:ext cx="15956732" cy="648242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145672" y="7570322"/>
            <a:ext cx="3779640" cy="5234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 kháng sinh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74703" y="376815"/>
            <a:ext cx="4522206" cy="9800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 dirty="0">
                <a:solidFill>
                  <a:prstClr val="black"/>
                </a:solidFill>
                <a:latin typeface="Arial"/>
              </a:rPr>
              <a:t>Phát quang bụi rậm, vệ sinh sạch môi trường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188860" y="7334909"/>
            <a:ext cx="3299988" cy="9800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Rửa tay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420632" y="7301435"/>
            <a:ext cx="3299988" cy="9800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Đeo khẩu trang</a:t>
            </a:r>
          </a:p>
        </p:txBody>
      </p:sp>
      <p:sp>
        <p:nvSpPr>
          <p:cNvPr id="2" name="Rectangle 1"/>
          <p:cNvSpPr/>
          <p:nvPr/>
        </p:nvSpPr>
        <p:spPr>
          <a:xfrm>
            <a:off x="6289330" y="338167"/>
            <a:ext cx="10949032" cy="907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 hãy nêu một số biện pháp phòng tránh bệnh do vi khuẩn gây nên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3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vi-VN" sz="3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413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>
        <p:checker/>
      </p:transition>
    </mc:Choice>
    <mc:Fallback xmlns="">
      <p:transition spd="slow" advClick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5325" y="407423"/>
            <a:ext cx="17355494" cy="9465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03076" y="488462"/>
            <a:ext cx="12099956" cy="877164"/>
          </a:xfrm>
          <a:prstGeom prst="rect">
            <a:avLst/>
          </a:prstGeom>
          <a:noFill/>
        </p:spPr>
        <p:txBody>
          <a:bodyPr wrap="square" lIns="137148" tIns="68574" rIns="137148" bIns="68574" rtlCol="0">
            <a:spAutoFit/>
          </a:bodyPr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4800" b="1" dirty="0">
                <a:solidFill>
                  <a:srgbClr val="FF0000"/>
                </a:solidFill>
                <a:latin typeface="Arial"/>
              </a:rPr>
              <a:t>MỘT SỐ BIỆN PHÁP PHÒNG CHỐNG</a:t>
            </a:r>
            <a:endParaRPr lang="vi-VN" sz="4800" b="1" dirty="0">
              <a:solidFill>
                <a:prstClr val="black"/>
              </a:solidFill>
              <a:latin typeface="Arial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575319" y="1365641"/>
            <a:ext cx="15006122" cy="4548033"/>
            <a:chOff x="1050201" y="910415"/>
            <a:chExt cx="10004081" cy="3032020"/>
          </a:xfrm>
        </p:grpSpPr>
        <p:pic>
          <p:nvPicPr>
            <p:cNvPr id="22532" name="Picture 4" descr="Vệ sinh an toàn thực phẩm – VLOS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11"/>
            <a:stretch/>
          </p:blipFill>
          <p:spPr bwMode="auto">
            <a:xfrm>
              <a:off x="1050201" y="910415"/>
              <a:ext cx="2863197" cy="2140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1050201" y="3142216"/>
              <a:ext cx="2863197" cy="800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732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Vệ sinh môi trường sạch sẽ, ăn uổng hợp vệ sinh, ăn chín uống sôi</a:t>
              </a:r>
              <a:endParaRPr lang="vi-VN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2534" name="Picture 6" descr="Nghiêm túc đeo khẩu trang nơi công cộng - Báo Khánh Hòa điện tử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2696" y="969263"/>
              <a:ext cx="3117621" cy="2081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4556193" y="3147613"/>
              <a:ext cx="6096000" cy="55399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685732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2400" dirty="0">
                  <a:solidFill>
                    <a:prstClr val="black"/>
                  </a:solidFill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Đeo khẩu trang nơi công cộng hoặc khi đi vào nơi có cảnh báo vùng dịch, tránh tiếp xúc gắn với người khác</a:t>
              </a:r>
            </a:p>
          </p:txBody>
        </p:sp>
        <p:pic>
          <p:nvPicPr>
            <p:cNvPr id="22536" name="Picture 8" descr="Chốt bảo vệ &amp;#39;vùng xanh&amp;#39; ngăn dịch xâm nhập - VnExpress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9615" y="969264"/>
              <a:ext cx="3244667" cy="2068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538" name="Picture 10" descr="Viên sủi bổ sung vitamin C tăng cường sức đề kháng Swiss Energy Vitamin C  1000mg (tuýp 20 viên) | Shopee Việt Na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0" t="15629" r="37561" b="3265"/>
          <a:stretch/>
        </p:blipFill>
        <p:spPr bwMode="auto">
          <a:xfrm>
            <a:off x="787669" y="6151832"/>
            <a:ext cx="1072838" cy="351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40" name="Picture 12" descr="TOP thực phẩm tăng sức đề kháng mùa COVID – BON GROC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959" y="6098322"/>
            <a:ext cx="5698054" cy="3570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2825498" y="7469113"/>
            <a:ext cx="4169664" cy="8962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rtlCol="0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Tăng cường bồi dưỡng cơ thể</a:t>
            </a:r>
          </a:p>
        </p:txBody>
      </p:sp>
      <p:pic>
        <p:nvPicPr>
          <p:cNvPr id="22542" name="Picture 14" descr="Kháng thuốc kháng sinh: tình trạng báo động toàn cầu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2" t="2235" r="18847" b="2716"/>
          <a:stretch/>
        </p:blipFill>
        <p:spPr bwMode="auto">
          <a:xfrm>
            <a:off x="9237871" y="5530684"/>
            <a:ext cx="2476570" cy="312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8004906" y="8806932"/>
            <a:ext cx="4806468" cy="877164"/>
          </a:xfrm>
          <a:prstGeom prst="rect">
            <a:avLst/>
          </a:prstGeom>
        </p:spPr>
        <p:txBody>
          <a:bodyPr wrap="square" lIns="137148" tIns="68574" rIns="137148" bIns="68574">
            <a:spAutoFit/>
          </a:bodyPr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 dụng thuốc kháng sinh đúng bệnh, đúng cách để đạt hiệu quả</a:t>
            </a:r>
          </a:p>
        </p:txBody>
      </p:sp>
      <p:pic>
        <p:nvPicPr>
          <p:cNvPr id="22544" name="Picture 16" descr="Không rửa tay sạch sau khi đi vệ sinh nguy hiểm hơn sử dụng thịt sống | Tin  tức mới nhất 24h - Đọc Báo Lao Động online - Laodong.vn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7" t="4625" r="177"/>
          <a:stretch/>
        </p:blipFill>
        <p:spPr bwMode="auto">
          <a:xfrm>
            <a:off x="13305767" y="5758021"/>
            <a:ext cx="4090482" cy="2895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3029643" y="8806932"/>
            <a:ext cx="4346790" cy="877164"/>
          </a:xfrm>
          <a:prstGeom prst="rect">
            <a:avLst/>
          </a:prstGeom>
        </p:spPr>
        <p:txBody>
          <a:bodyPr wrap="square" lIns="137148" tIns="68574" rIns="137148" bIns="68574">
            <a:spAutoFit/>
          </a:bodyPr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</a:pPr>
            <a:r>
              <a:rPr lang="vi-VN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Rửa tay trước khi ăn và sau khi đi vệ sinh</a:t>
            </a:r>
          </a:p>
        </p:txBody>
      </p:sp>
    </p:spTree>
    <p:extLst>
      <p:ext uri="{BB962C8B-B14F-4D97-AF65-F5344CB8AC3E}">
        <p14:creationId xmlns:p14="http://schemas.microsoft.com/office/powerpoint/2010/main" val="179127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29" name="Group 3">
            <a:extLst>
              <a:ext uri="{FF2B5EF4-FFF2-40B4-BE49-F238E27FC236}">
                <a16:creationId xmlns:a16="http://schemas.microsoft.com/office/drawing/2014/main" id="{EEA49080-225D-4DDE-8856-DF5C93E7CDF9}"/>
              </a:ext>
            </a:extLst>
          </p:cNvPr>
          <p:cNvGrpSpPr/>
          <p:nvPr/>
        </p:nvGrpSpPr>
        <p:grpSpPr>
          <a:xfrm>
            <a:off x="1429846" y="1098740"/>
            <a:ext cx="14836700" cy="9068388"/>
            <a:chOff x="0" y="0"/>
            <a:chExt cx="18242782" cy="12091182"/>
          </a:xfrm>
        </p:grpSpPr>
        <p:grpSp>
          <p:nvGrpSpPr>
            <p:cNvPr id="2730" name="Group 4">
              <a:extLst>
                <a:ext uri="{FF2B5EF4-FFF2-40B4-BE49-F238E27FC236}">
                  <a16:creationId xmlns:a16="http://schemas.microsoft.com/office/drawing/2014/main" id="{93109052-8786-4524-B617-E78C9B03BF02}"/>
                </a:ext>
              </a:extLst>
            </p:cNvPr>
            <p:cNvGrpSpPr/>
            <p:nvPr/>
          </p:nvGrpSpPr>
          <p:grpSpPr>
            <a:xfrm>
              <a:off x="0" y="281638"/>
              <a:ext cx="17924518" cy="11809544"/>
              <a:chOff x="0" y="0"/>
              <a:chExt cx="10805670" cy="7119301"/>
            </a:xfrm>
          </p:grpSpPr>
          <p:sp>
            <p:nvSpPr>
              <p:cNvPr id="2733" name="Freeform 5">
                <a:extLst>
                  <a:ext uri="{FF2B5EF4-FFF2-40B4-BE49-F238E27FC236}">
                    <a16:creationId xmlns:a16="http://schemas.microsoft.com/office/drawing/2014/main" id="{1258E4A5-73BD-4899-96A6-3B555C83A2F0}"/>
                  </a:ext>
                </a:extLst>
              </p:cNvPr>
              <p:cNvSpPr/>
              <p:nvPr/>
            </p:nvSpPr>
            <p:spPr>
              <a:xfrm>
                <a:off x="-4213" y="0"/>
                <a:ext cx="10809882" cy="7119301"/>
              </a:xfrm>
              <a:custGeom>
                <a:avLst/>
                <a:gdLst/>
                <a:ahLst/>
                <a:cxnLst/>
                <a:rect l="l" t="t" r="r" b="b"/>
                <a:pathLst>
                  <a:path w="10809882" h="7119301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558" y="12454"/>
                    </a:cubicBezTo>
                    <a:cubicBezTo>
                      <a:pt x="8804229" y="12671"/>
                      <a:pt x="10535814" y="0"/>
                      <a:pt x="10535814" y="0"/>
                    </a:cubicBezTo>
                    <a:cubicBezTo>
                      <a:pt x="10603278" y="0"/>
                      <a:pt x="10679215" y="0"/>
                      <a:pt x="10757988" y="85073"/>
                    </a:cubicBezTo>
                    <a:cubicBezTo>
                      <a:pt x="10800966" y="131488"/>
                      <a:pt x="10802035" y="240224"/>
                      <a:pt x="10802439" y="320281"/>
                    </a:cubicBezTo>
                    <a:cubicBezTo>
                      <a:pt x="10802439" y="320281"/>
                      <a:pt x="10800735" y="5267917"/>
                      <a:pt x="10800735" y="6356717"/>
                    </a:cubicBezTo>
                    <a:cubicBezTo>
                      <a:pt x="10800735" y="6570876"/>
                      <a:pt x="10809883" y="6870054"/>
                      <a:pt x="10809883" y="6870054"/>
                    </a:cubicBezTo>
                    <a:cubicBezTo>
                      <a:pt x="10809883" y="6998723"/>
                      <a:pt x="10805713" y="7119301"/>
                      <a:pt x="10552875" y="7111167"/>
                    </a:cubicBezTo>
                    <a:cubicBezTo>
                      <a:pt x="10552875" y="7111167"/>
                      <a:pt x="10176403" y="7090868"/>
                      <a:pt x="9081481" y="7098467"/>
                    </a:cubicBezTo>
                    <a:cubicBezTo>
                      <a:pt x="2545013" y="7106601"/>
                      <a:pt x="304023" y="7119301"/>
                      <a:pt x="304023" y="7119301"/>
                    </a:cubicBezTo>
                    <a:cubicBezTo>
                      <a:pt x="132548" y="7119301"/>
                      <a:pt x="4213" y="7018231"/>
                      <a:pt x="8532" y="6815685"/>
                    </a:cubicBezTo>
                    <a:cubicBezTo>
                      <a:pt x="8532" y="6815685"/>
                      <a:pt x="9630" y="6317143"/>
                      <a:pt x="4815" y="1670849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2F3A62"/>
              </a:solidFill>
            </p:spPr>
          </p:sp>
        </p:grpSp>
        <p:grpSp>
          <p:nvGrpSpPr>
            <p:cNvPr id="2731" name="Group 6">
              <a:extLst>
                <a:ext uri="{FF2B5EF4-FFF2-40B4-BE49-F238E27FC236}">
                  <a16:creationId xmlns:a16="http://schemas.microsoft.com/office/drawing/2014/main" id="{E9E00E6F-C0D2-4113-80E3-2E78EB77F045}"/>
                </a:ext>
              </a:extLst>
            </p:cNvPr>
            <p:cNvGrpSpPr/>
            <p:nvPr/>
          </p:nvGrpSpPr>
          <p:grpSpPr>
            <a:xfrm>
              <a:off x="336452" y="0"/>
              <a:ext cx="17906330" cy="11727398"/>
              <a:chOff x="0" y="0"/>
              <a:chExt cx="10821129" cy="7087086"/>
            </a:xfrm>
          </p:grpSpPr>
          <p:sp>
            <p:nvSpPr>
              <p:cNvPr id="2732" name="Freeform 7">
                <a:extLst>
                  <a:ext uri="{FF2B5EF4-FFF2-40B4-BE49-F238E27FC236}">
                    <a16:creationId xmlns:a16="http://schemas.microsoft.com/office/drawing/2014/main" id="{F23E4ADD-4912-4495-831A-3BFF34BDDB70}"/>
                  </a:ext>
                </a:extLst>
              </p:cNvPr>
              <p:cNvSpPr/>
              <p:nvPr/>
            </p:nvSpPr>
            <p:spPr>
              <a:xfrm>
                <a:off x="-4213" y="0"/>
                <a:ext cx="10825342" cy="7087086"/>
              </a:xfrm>
              <a:custGeom>
                <a:avLst/>
                <a:gdLst/>
                <a:ahLst/>
                <a:cxnLst/>
                <a:rect l="l" t="t" r="r" b="b"/>
                <a:pathLst>
                  <a:path w="10825342" h="7087086">
                    <a:moveTo>
                      <a:pt x="278431" y="16918"/>
                    </a:moveTo>
                    <a:cubicBezTo>
                      <a:pt x="278431" y="16918"/>
                      <a:pt x="604014" y="12258"/>
                      <a:pt x="1062834" y="12454"/>
                    </a:cubicBezTo>
                    <a:cubicBezTo>
                      <a:pt x="8817733" y="12671"/>
                      <a:pt x="10551274" y="0"/>
                      <a:pt x="10551274" y="0"/>
                    </a:cubicBezTo>
                    <a:cubicBezTo>
                      <a:pt x="10618737" y="0"/>
                      <a:pt x="10694674" y="0"/>
                      <a:pt x="10773448" y="85073"/>
                    </a:cubicBezTo>
                    <a:cubicBezTo>
                      <a:pt x="10816426" y="131488"/>
                      <a:pt x="10817494" y="240224"/>
                      <a:pt x="10817899" y="320281"/>
                    </a:cubicBezTo>
                    <a:cubicBezTo>
                      <a:pt x="10817899" y="320281"/>
                      <a:pt x="10816195" y="5241263"/>
                      <a:pt x="10816195" y="6324502"/>
                    </a:cubicBezTo>
                    <a:cubicBezTo>
                      <a:pt x="10816195" y="6538661"/>
                      <a:pt x="10825342" y="6837839"/>
                      <a:pt x="10825342" y="6837839"/>
                    </a:cubicBezTo>
                    <a:cubicBezTo>
                      <a:pt x="10825342" y="6966508"/>
                      <a:pt x="10821173" y="7087086"/>
                      <a:pt x="10568335" y="7078952"/>
                    </a:cubicBezTo>
                    <a:cubicBezTo>
                      <a:pt x="10568335" y="7078952"/>
                      <a:pt x="10191862" y="7058653"/>
                      <a:pt x="9095459" y="7066252"/>
                    </a:cubicBezTo>
                    <a:cubicBezTo>
                      <a:pt x="2547822" y="7074386"/>
                      <a:pt x="304023" y="7087086"/>
                      <a:pt x="304023" y="7087086"/>
                    </a:cubicBezTo>
                    <a:cubicBezTo>
                      <a:pt x="132548" y="7087086"/>
                      <a:pt x="4213" y="6986016"/>
                      <a:pt x="8532" y="6783470"/>
                    </a:cubicBezTo>
                    <a:cubicBezTo>
                      <a:pt x="8532" y="6783470"/>
                      <a:pt x="9630" y="6284928"/>
                      <a:pt x="4815" y="1666310"/>
                    </a:cubicBezTo>
                    <a:cubicBezTo>
                      <a:pt x="0" y="663668"/>
                      <a:pt x="25592" y="330596"/>
                      <a:pt x="25592" y="330596"/>
                    </a:cubicBezTo>
                    <a:cubicBezTo>
                      <a:pt x="27224" y="150571"/>
                      <a:pt x="143504" y="16918"/>
                      <a:pt x="278431" y="16918"/>
                    </a:cubicBezTo>
                    <a:close/>
                  </a:path>
                </a:pathLst>
              </a:custGeom>
              <a:solidFill>
                <a:srgbClr val="FFF3E4"/>
              </a:solidFill>
            </p:spPr>
          </p:sp>
        </p:grpSp>
      </p:grpSp>
      <p:pic>
        <p:nvPicPr>
          <p:cNvPr id="2728" name="Picture 3">
            <a:extLst>
              <a:ext uri="{FF2B5EF4-FFF2-40B4-BE49-F238E27FC236}">
                <a16:creationId xmlns:a16="http://schemas.microsoft.com/office/drawing/2014/main" id="{A6959A34-78CA-4911-91DA-74D67A4F4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040269" y="958011"/>
            <a:ext cx="8923994" cy="182330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355053" y="1419561"/>
            <a:ext cx="14265722" cy="11156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9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96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9600" b="1" dirty="0" err="1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endParaRPr lang="en-US" sz="96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304700" y="3036991"/>
            <a:ext cx="12364808" cy="5909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vi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Vi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hấp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thụ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dinh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dưỡng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Ngược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vi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ngộ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cúm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... Do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sạch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uống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khỏe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endParaRPr lang="en-US" sz="4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5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1115936">
            <a:off x="603556" y="70424"/>
            <a:ext cx="2307516" cy="2494792"/>
          </a:xfrm>
          <a:prstGeom prst="rect">
            <a:avLst/>
          </a:prstGeom>
        </p:spPr>
      </p:pic>
      <p:pic>
        <p:nvPicPr>
          <p:cNvPr id="155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5970" y="-181032"/>
            <a:ext cx="3201152" cy="320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20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/>
          <p:cNvSpPr txBox="1">
            <a:spLocks noChangeArrowheads="1"/>
          </p:cNvSpPr>
          <p:nvPr/>
        </p:nvSpPr>
        <p:spPr bwMode="auto">
          <a:xfrm>
            <a:off x="1710796" y="1179109"/>
            <a:ext cx="14506856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6600" b="1" dirty="0" err="1">
                <a:solidFill>
                  <a:srgbClr val="FF0000"/>
                </a:solidFill>
              </a:rPr>
              <a:t>Hoạt</a:t>
            </a:r>
            <a:r>
              <a:rPr lang="en-US" altLang="vi-VN" sz="6600" b="1" dirty="0">
                <a:solidFill>
                  <a:srgbClr val="FF0000"/>
                </a:solidFill>
              </a:rPr>
              <a:t> </a:t>
            </a:r>
            <a:r>
              <a:rPr lang="en-US" altLang="vi-VN" sz="6600" b="1" dirty="0" err="1">
                <a:solidFill>
                  <a:srgbClr val="FF0000"/>
                </a:solidFill>
              </a:rPr>
              <a:t>động</a:t>
            </a:r>
            <a:r>
              <a:rPr lang="en-US" altLang="vi-VN" sz="6600" b="1" dirty="0">
                <a:solidFill>
                  <a:srgbClr val="FF0000"/>
                </a:solidFill>
              </a:rPr>
              <a:t> </a:t>
            </a:r>
            <a:r>
              <a:rPr lang="en-US" altLang="vi-VN" sz="6600" b="1" dirty="0" err="1">
                <a:solidFill>
                  <a:srgbClr val="FF0000"/>
                </a:solidFill>
              </a:rPr>
              <a:t>vận</a:t>
            </a:r>
            <a:r>
              <a:rPr lang="en-US" altLang="vi-VN" sz="6600" b="1" dirty="0">
                <a:solidFill>
                  <a:srgbClr val="FF0000"/>
                </a:solidFill>
              </a:rPr>
              <a:t> </a:t>
            </a:r>
            <a:r>
              <a:rPr lang="en-US" altLang="vi-VN" sz="6600" b="1" dirty="0" err="1">
                <a:solidFill>
                  <a:srgbClr val="FF0000"/>
                </a:solidFill>
              </a:rPr>
              <a:t>dụng</a:t>
            </a:r>
            <a:r>
              <a:rPr lang="en-US" altLang="vi-VN" sz="6600" b="1" dirty="0">
                <a:solidFill>
                  <a:srgbClr val="FF0000"/>
                </a:solidFill>
              </a:rPr>
              <a:t>, </a:t>
            </a:r>
            <a:r>
              <a:rPr lang="en-US" altLang="vi-VN" sz="6600" b="1" dirty="0" err="1">
                <a:solidFill>
                  <a:srgbClr val="FF0000"/>
                </a:solidFill>
              </a:rPr>
              <a:t>trải</a:t>
            </a:r>
            <a:r>
              <a:rPr lang="en-US" altLang="vi-VN" sz="6600" b="1" dirty="0">
                <a:solidFill>
                  <a:srgbClr val="FF0000"/>
                </a:solidFill>
              </a:rPr>
              <a:t> </a:t>
            </a:r>
            <a:r>
              <a:rPr lang="en-US" altLang="vi-VN" sz="6600" b="1" dirty="0" err="1">
                <a:solidFill>
                  <a:srgbClr val="FF0000"/>
                </a:solidFill>
              </a:rPr>
              <a:t>nghiệm</a:t>
            </a:r>
            <a:endParaRPr lang="en-US" altLang="vi-VN" sz="6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57600" y="3200402"/>
            <a:ext cx="123444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just" defTabSz="68573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nl-NL" sz="4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Nếu bạn bè rủ em hút thuốc thì em sẽ làm gì ?</a:t>
            </a:r>
            <a:endParaRPr lang="en-US" sz="4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defTabSz="685732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4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nl-NL" sz="4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Hãy viết một đoạn văn để tuyên truyền, vận động các bạn trong lớp tránh xa các chất kích thích, gây nghiện.</a:t>
            </a:r>
            <a:endParaRPr lang="en-US" sz="4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rrow: Chevron 6"/>
          <p:cNvSpPr/>
          <p:nvPr/>
        </p:nvSpPr>
        <p:spPr>
          <a:xfrm>
            <a:off x="2763562" y="3983670"/>
            <a:ext cx="342900" cy="385764"/>
          </a:xfrm>
          <a:prstGeom prst="chevron">
            <a:avLst/>
          </a:prstGeom>
          <a:solidFill>
            <a:srgbClr val="4A4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9" name="Arrow: Chevron 8"/>
          <p:cNvSpPr/>
          <p:nvPr/>
        </p:nvSpPr>
        <p:spPr>
          <a:xfrm>
            <a:off x="2706432" y="6972263"/>
            <a:ext cx="342900" cy="383382"/>
          </a:xfrm>
          <a:prstGeom prst="chevron">
            <a:avLst/>
          </a:prstGeom>
          <a:solidFill>
            <a:srgbClr val="4A4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48" tIns="68574" rIns="137148" bIns="68574" anchor="ctr"/>
          <a:lstStyle/>
          <a:p>
            <a:pPr algn="ctr" defTabSz="685732" fontAlgn="base">
              <a:spcBef>
                <a:spcPct val="0"/>
              </a:spcBef>
              <a:spcAft>
                <a:spcPct val="0"/>
              </a:spcAft>
              <a:defRPr/>
            </a:pPr>
            <a:endParaRPr lang="vi-VN">
              <a:solidFill>
                <a:srgbClr val="00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855240" y="6771053"/>
            <a:ext cx="12344400" cy="143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7148" tIns="68574" rIns="137148" bIns="68574">
            <a:spAutoFit/>
          </a:bodyPr>
          <a:lstStyle>
            <a:lvl1pPr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defTabSz="685732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4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CBBS: Thực hành: Nói “Không!” đối với các chất gây nghiện</a:t>
            </a:r>
          </a:p>
        </p:txBody>
      </p:sp>
    </p:spTree>
    <p:extLst>
      <p:ext uri="{BB962C8B-B14F-4D97-AF65-F5344CB8AC3E}">
        <p14:creationId xmlns:p14="http://schemas.microsoft.com/office/powerpoint/2010/main" val="1843681409"/>
      </p:ext>
    </p:extLst>
  </p:cSld>
  <p:clrMapOvr>
    <a:masterClrMapping/>
  </p:clrMapOvr>
  <p:transition spd="slow" advClick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9" grpId="0" animBg="1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B0DD538D-D165-4B12-8B11-60174E3A94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066134" y="-4813995"/>
            <a:ext cx="6857356" cy="1709764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FD2FE29-3749-4C6E-BBA0-E518B9058A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33764"/>
            <a:ext cx="18288000" cy="235323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5D5314-396D-4DDE-A655-3A7A9A68063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290" y="5809682"/>
            <a:ext cx="4800600" cy="455855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93C5D11-8AEA-4606-9405-1C847B8410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5322" y="8446819"/>
            <a:ext cx="1102660" cy="86465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B405EEE1-283B-4315-BDE4-6E658F27EE6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80562" y="6193959"/>
            <a:ext cx="2218764" cy="190088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5B21709-1A04-47AA-A38E-3ABF79B5E38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99627" y="7155108"/>
            <a:ext cx="1647266" cy="129170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180" l="0" r="9618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99" y="-7082189"/>
            <a:ext cx="834586" cy="77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Clipart Woman Teacher - Clip Art Teacher Female Png, Transparent Png -  kind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5988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3035" y="2140815"/>
            <a:ext cx="3749026" cy="8474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489336" y="4082668"/>
            <a:ext cx="4946548" cy="969496"/>
          </a:xfrm>
          <a:prstGeom prst="rect">
            <a:avLst/>
          </a:prstGeom>
          <a:noFill/>
        </p:spPr>
        <p:txBody>
          <a:bodyPr wrap="none" lIns="137160" tIns="68580" rIns="137160" bIns="68580" rtlCol="0">
            <a:spAutoFit/>
          </a:bodyPr>
          <a:lstStyle/>
          <a:p>
            <a:pPr defTabSz="1828800"/>
            <a:r>
              <a:rPr lang="en-US" sz="5400">
                <a:solidFill>
                  <a:srgbClr val="70AD47">
                    <a:lumMod val="75000"/>
                  </a:srgbClr>
                </a:solidFill>
                <a:latin typeface="UTM Cookies" panose="02040603050506020204" pitchFamily="18" charset="0"/>
              </a:rPr>
              <a:t>Chào tạm biệt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01189" y="5509601"/>
            <a:ext cx="5975674" cy="600166"/>
          </a:xfrm>
          <a:prstGeom prst="rect">
            <a:avLst/>
          </a:prstGeom>
          <a:noFill/>
        </p:spPr>
        <p:txBody>
          <a:bodyPr wrap="none" lIns="137160" tIns="68580" rIns="137160" bIns="68580" rtlCol="0">
            <a:spAutoFit/>
          </a:bodyPr>
          <a:lstStyle/>
          <a:p>
            <a:pPr defTabSz="1828800"/>
            <a:r>
              <a:rPr lang="en-US" sz="3000" i="1">
                <a:solidFill>
                  <a:srgbClr val="F7A71B"/>
                </a:solidFill>
                <a:latin typeface="UTM Cookies" panose="02040603050506020204" pitchFamily="18" charset="0"/>
              </a:rPr>
              <a:t>Người thực hiện: Mai Thùy Linh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973542" y="1418698"/>
            <a:ext cx="11640592" cy="969496"/>
          </a:xfrm>
          <a:prstGeom prst="rect">
            <a:avLst/>
          </a:prstGeom>
          <a:noFill/>
        </p:spPr>
        <p:txBody>
          <a:bodyPr wrap="none" lIns="137160" tIns="68580" rIns="137160" bIns="68580" rtlCol="0">
            <a:spAutoFit/>
          </a:bodyPr>
          <a:lstStyle/>
          <a:p>
            <a:pPr defTabSz="1828800"/>
            <a:r>
              <a:rPr lang="en-US" sz="5400">
                <a:solidFill>
                  <a:srgbClr val="4472C4">
                    <a:lumMod val="50000"/>
                  </a:srgbClr>
                </a:solidFill>
                <a:latin typeface="UTM Cookies" panose="02040603050506020204" pitchFamily="18" charset="0"/>
              </a:rPr>
              <a:t>Chúc các thầy, cô giáo mạnh khỏe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93228" y="2766938"/>
            <a:ext cx="9380452" cy="969496"/>
          </a:xfrm>
          <a:prstGeom prst="rect">
            <a:avLst/>
          </a:prstGeom>
          <a:noFill/>
        </p:spPr>
        <p:txBody>
          <a:bodyPr wrap="none" lIns="137160" tIns="68580" rIns="137160" bIns="68580" rtlCol="0">
            <a:spAutoFit/>
          </a:bodyPr>
          <a:lstStyle/>
          <a:p>
            <a:pPr defTabSz="1828800"/>
            <a:r>
              <a:rPr lang="en-US" sz="5400">
                <a:solidFill>
                  <a:srgbClr val="E71C63"/>
                </a:solidFill>
                <a:latin typeface="UTM Cookies" panose="02040603050506020204" pitchFamily="18" charset="0"/>
              </a:rPr>
              <a:t>Chúc các con học tập tốt !</a:t>
            </a:r>
          </a:p>
        </p:txBody>
      </p:sp>
    </p:spTree>
    <p:extLst>
      <p:ext uri="{BB962C8B-B14F-4D97-AF65-F5344CB8AC3E}">
        <p14:creationId xmlns:p14="http://schemas.microsoft.com/office/powerpoint/2010/main" val="69811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C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83333" y="0"/>
            <a:ext cx="18471334" cy="1038471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71240">
            <a:off x="13622561" y="4130738"/>
            <a:ext cx="4975286" cy="675656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2851836" y="1693623"/>
            <a:ext cx="12965328" cy="728079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2954550" y="1649301"/>
            <a:ext cx="12965328" cy="728079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059594" y="2099007"/>
            <a:ext cx="12185376" cy="5251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596"/>
              </a:lnSpc>
            </a:pPr>
            <a:r>
              <a:rPr lang="en-US" sz="13800" dirty="0">
                <a:solidFill>
                  <a:srgbClr val="6471C0"/>
                </a:solidFill>
                <a:latin typeface="iCiel Pony"/>
              </a:rPr>
              <a:t>BÀI 8:</a:t>
            </a:r>
          </a:p>
          <a:p>
            <a:pPr algn="ctr">
              <a:lnSpc>
                <a:spcPts val="13596"/>
              </a:lnSpc>
            </a:pPr>
            <a:r>
              <a:rPr lang="en-US" sz="13800" dirty="0">
                <a:solidFill>
                  <a:srgbClr val="6471C0"/>
                </a:solidFill>
                <a:latin typeface="iCiel Pony"/>
              </a:rPr>
              <a:t>VỆ SINH </a:t>
            </a:r>
          </a:p>
          <a:p>
            <a:pPr algn="ctr">
              <a:lnSpc>
                <a:spcPts val="13596"/>
              </a:lnSpc>
            </a:pPr>
            <a:r>
              <a:rPr lang="en-US" sz="13800" dirty="0">
                <a:solidFill>
                  <a:srgbClr val="6471C0"/>
                </a:solidFill>
                <a:latin typeface="iCiel Pony"/>
              </a:rPr>
              <a:t>TUỔI DẬY THÌ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304817">
            <a:off x="7577436" y="728788"/>
            <a:ext cx="2755984" cy="881916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5817164" y="1062159"/>
            <a:ext cx="1777368" cy="1496222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-738507">
            <a:off x="-1790464" y="4626724"/>
            <a:ext cx="2725916" cy="9169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 rot="-857470">
            <a:off x="-1856866" y="3491490"/>
            <a:ext cx="2766912" cy="855228"/>
          </a:xfrm>
          <a:prstGeom prst="rect">
            <a:avLst/>
          </a:prstGeom>
        </p:spPr>
      </p:pic>
      <p:grpSp>
        <p:nvGrpSpPr>
          <p:cNvPr id="358" name="Group 357">
            <a:extLst>
              <a:ext uri="{FF2B5EF4-FFF2-40B4-BE49-F238E27FC236}">
                <a16:creationId xmlns:a16="http://schemas.microsoft.com/office/drawing/2014/main" id="{ECF9A3B7-8DD1-4557-A5BD-C782CA6D6DDA}"/>
              </a:ext>
            </a:extLst>
          </p:cNvPr>
          <p:cNvGrpSpPr/>
          <p:nvPr/>
        </p:nvGrpSpPr>
        <p:grpSpPr>
          <a:xfrm>
            <a:off x="1089121" y="4966266"/>
            <a:ext cx="2820218" cy="5320740"/>
            <a:chOff x="1089111" y="4966260"/>
            <a:chExt cx="2820217" cy="5320739"/>
          </a:xfrm>
        </p:grpSpPr>
        <p:grpSp>
          <p:nvGrpSpPr>
            <p:cNvPr id="23" name="Graphic 19">
              <a:extLst>
                <a:ext uri="{FF2B5EF4-FFF2-40B4-BE49-F238E27FC236}">
                  <a16:creationId xmlns:a16="http://schemas.microsoft.com/office/drawing/2014/main" id="{3F39E911-07C0-4D55-B814-7FD69A4DB28E}"/>
                </a:ext>
              </a:extLst>
            </p:cNvPr>
            <p:cNvGrpSpPr/>
            <p:nvPr/>
          </p:nvGrpSpPr>
          <p:grpSpPr>
            <a:xfrm>
              <a:off x="1089111" y="4966260"/>
              <a:ext cx="2227518" cy="1515190"/>
              <a:chOff x="1089111" y="4966260"/>
              <a:chExt cx="2227518" cy="1515190"/>
            </a:xfrm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06ECE266-A81E-41C9-B6AA-0FB53D16881E}"/>
                  </a:ext>
                </a:extLst>
              </p:cNvPr>
              <p:cNvSpPr/>
              <p:nvPr/>
            </p:nvSpPr>
            <p:spPr>
              <a:xfrm>
                <a:off x="1089111" y="4966260"/>
                <a:ext cx="2227518" cy="1515190"/>
              </a:xfrm>
              <a:custGeom>
                <a:avLst/>
                <a:gdLst>
                  <a:gd name="connsiteX0" fmla="*/ 2202813 w 2227518"/>
                  <a:gd name="connsiteY0" fmla="*/ 966979 h 1515190"/>
                  <a:gd name="connsiteX1" fmla="*/ 2112331 w 2227518"/>
                  <a:gd name="connsiteY1" fmla="*/ 605052 h 1515190"/>
                  <a:gd name="connsiteX2" fmla="*/ 2192168 w 2227518"/>
                  <a:gd name="connsiteY2" fmla="*/ 642309 h 1515190"/>
                  <a:gd name="connsiteX3" fmla="*/ 1984592 w 2227518"/>
                  <a:gd name="connsiteY3" fmla="*/ 354897 h 1515190"/>
                  <a:gd name="connsiteX4" fmla="*/ 2053784 w 2227518"/>
                  <a:gd name="connsiteY4" fmla="*/ 301673 h 1515190"/>
                  <a:gd name="connsiteX5" fmla="*/ 1942013 w 2227518"/>
                  <a:gd name="connsiteY5" fmla="*/ 317640 h 1515190"/>
                  <a:gd name="connsiteX6" fmla="*/ 1899433 w 2227518"/>
                  <a:gd name="connsiteY6" fmla="*/ 227158 h 1515190"/>
                  <a:gd name="connsiteX7" fmla="*/ 1899433 w 2227518"/>
                  <a:gd name="connsiteY7" fmla="*/ 306995 h 1515190"/>
                  <a:gd name="connsiteX8" fmla="*/ 414467 w 2227518"/>
                  <a:gd name="connsiteY8" fmla="*/ 248448 h 1515190"/>
                  <a:gd name="connsiteX9" fmla="*/ 15283 w 2227518"/>
                  <a:gd name="connsiteY9" fmla="*/ 839240 h 1515190"/>
                  <a:gd name="connsiteX10" fmla="*/ 20606 w 2227518"/>
                  <a:gd name="connsiteY10" fmla="*/ 1073427 h 1515190"/>
                  <a:gd name="connsiteX11" fmla="*/ 89798 w 2227518"/>
                  <a:gd name="connsiteY11" fmla="*/ 1062783 h 1515190"/>
                  <a:gd name="connsiteX12" fmla="*/ 169634 w 2227518"/>
                  <a:gd name="connsiteY12" fmla="*/ 1296970 h 1515190"/>
                  <a:gd name="connsiteX13" fmla="*/ 308018 w 2227518"/>
                  <a:gd name="connsiteY13" fmla="*/ 1467288 h 1515190"/>
                  <a:gd name="connsiteX14" fmla="*/ 297373 w 2227518"/>
                  <a:gd name="connsiteY14" fmla="*/ 1328905 h 1515190"/>
                  <a:gd name="connsiteX15" fmla="*/ 281406 w 2227518"/>
                  <a:gd name="connsiteY15" fmla="*/ 1270358 h 1515190"/>
                  <a:gd name="connsiteX16" fmla="*/ 270761 w 2227518"/>
                  <a:gd name="connsiteY16" fmla="*/ 1227778 h 1515190"/>
                  <a:gd name="connsiteX17" fmla="*/ 233504 w 2227518"/>
                  <a:gd name="connsiteY17" fmla="*/ 1046815 h 1515190"/>
                  <a:gd name="connsiteX18" fmla="*/ 355920 w 2227518"/>
                  <a:gd name="connsiteY18" fmla="*/ 1046815 h 1515190"/>
                  <a:gd name="connsiteX19" fmla="*/ 446402 w 2227518"/>
                  <a:gd name="connsiteY19" fmla="*/ 791338 h 1515190"/>
                  <a:gd name="connsiteX20" fmla="*/ 403823 w 2227518"/>
                  <a:gd name="connsiteY20" fmla="*/ 1030848 h 1515190"/>
                  <a:gd name="connsiteX21" fmla="*/ 707203 w 2227518"/>
                  <a:gd name="connsiteY21" fmla="*/ 1014881 h 1515190"/>
                  <a:gd name="connsiteX22" fmla="*/ 808329 w 2227518"/>
                  <a:gd name="connsiteY22" fmla="*/ 700856 h 1515190"/>
                  <a:gd name="connsiteX23" fmla="*/ 771072 w 2227518"/>
                  <a:gd name="connsiteY23" fmla="*/ 1020203 h 1515190"/>
                  <a:gd name="connsiteX24" fmla="*/ 1111709 w 2227518"/>
                  <a:gd name="connsiteY24" fmla="*/ 1004236 h 1515190"/>
                  <a:gd name="connsiteX25" fmla="*/ 1164934 w 2227518"/>
                  <a:gd name="connsiteY25" fmla="*/ 748758 h 1515190"/>
                  <a:gd name="connsiteX26" fmla="*/ 1159611 w 2227518"/>
                  <a:gd name="connsiteY26" fmla="*/ 993591 h 1515190"/>
                  <a:gd name="connsiteX27" fmla="*/ 1548151 w 2227518"/>
                  <a:gd name="connsiteY27" fmla="*/ 993591 h 1515190"/>
                  <a:gd name="connsiteX28" fmla="*/ 1537506 w 2227518"/>
                  <a:gd name="connsiteY28" fmla="*/ 780693 h 1515190"/>
                  <a:gd name="connsiteX29" fmla="*/ 1585408 w 2227518"/>
                  <a:gd name="connsiteY29" fmla="*/ 972301 h 1515190"/>
                  <a:gd name="connsiteX30" fmla="*/ 1910078 w 2227518"/>
                  <a:gd name="connsiteY30" fmla="*/ 972301 h 1515190"/>
                  <a:gd name="connsiteX31" fmla="*/ 1894110 w 2227518"/>
                  <a:gd name="connsiteY31" fmla="*/ 759403 h 1515190"/>
                  <a:gd name="connsiteX32" fmla="*/ 1942013 w 2227518"/>
                  <a:gd name="connsiteY32" fmla="*/ 977623 h 1515190"/>
                  <a:gd name="connsiteX33" fmla="*/ 1968625 w 2227518"/>
                  <a:gd name="connsiteY33" fmla="*/ 977623 h 1515190"/>
                  <a:gd name="connsiteX34" fmla="*/ 1973947 w 2227518"/>
                  <a:gd name="connsiteY34" fmla="*/ 977623 h 1515190"/>
                  <a:gd name="connsiteX35" fmla="*/ 1947335 w 2227518"/>
                  <a:gd name="connsiteY35" fmla="*/ 1110685 h 1515190"/>
                  <a:gd name="connsiteX36" fmla="*/ 1931368 w 2227518"/>
                  <a:gd name="connsiteY36" fmla="*/ 1211811 h 1515190"/>
                  <a:gd name="connsiteX37" fmla="*/ 1926045 w 2227518"/>
                  <a:gd name="connsiteY37" fmla="*/ 1435354 h 1515190"/>
                  <a:gd name="connsiteX38" fmla="*/ 1931368 w 2227518"/>
                  <a:gd name="connsiteY38" fmla="*/ 1483256 h 1515190"/>
                  <a:gd name="connsiteX39" fmla="*/ 1936690 w 2227518"/>
                  <a:gd name="connsiteY39" fmla="*/ 1515190 h 1515190"/>
                  <a:gd name="connsiteX40" fmla="*/ 2192168 w 2227518"/>
                  <a:gd name="connsiteY40" fmla="*/ 1291648 h 1515190"/>
                  <a:gd name="connsiteX41" fmla="*/ 2170878 w 2227518"/>
                  <a:gd name="connsiteY41" fmla="*/ 913754 h 1515190"/>
                  <a:gd name="connsiteX42" fmla="*/ 2202813 w 2227518"/>
                  <a:gd name="connsiteY42" fmla="*/ 966979 h 1515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227518" h="1515190">
                    <a:moveTo>
                      <a:pt x="2202813" y="966979"/>
                    </a:moveTo>
                    <a:cubicBezTo>
                      <a:pt x="2261360" y="706179"/>
                      <a:pt x="2112331" y="605052"/>
                      <a:pt x="2112331" y="605052"/>
                    </a:cubicBezTo>
                    <a:cubicBezTo>
                      <a:pt x="2112331" y="605052"/>
                      <a:pt x="2154911" y="610375"/>
                      <a:pt x="2192168" y="642309"/>
                    </a:cubicBezTo>
                    <a:cubicBezTo>
                      <a:pt x="2154911" y="418767"/>
                      <a:pt x="1984592" y="354897"/>
                      <a:pt x="1984592" y="354897"/>
                    </a:cubicBezTo>
                    <a:cubicBezTo>
                      <a:pt x="1984592" y="354897"/>
                      <a:pt x="1995237" y="333607"/>
                      <a:pt x="2053784" y="301673"/>
                    </a:cubicBezTo>
                    <a:cubicBezTo>
                      <a:pt x="2011204" y="291028"/>
                      <a:pt x="1942013" y="317640"/>
                      <a:pt x="1942013" y="317640"/>
                    </a:cubicBezTo>
                    <a:cubicBezTo>
                      <a:pt x="1936690" y="269738"/>
                      <a:pt x="1899433" y="227158"/>
                      <a:pt x="1899433" y="227158"/>
                    </a:cubicBezTo>
                    <a:cubicBezTo>
                      <a:pt x="1899433" y="227158"/>
                      <a:pt x="1904755" y="243126"/>
                      <a:pt x="1899433" y="306995"/>
                    </a:cubicBezTo>
                    <a:cubicBezTo>
                      <a:pt x="1580086" y="-145413"/>
                      <a:pt x="818974" y="-38964"/>
                      <a:pt x="414467" y="248448"/>
                    </a:cubicBezTo>
                    <a:cubicBezTo>
                      <a:pt x="9961" y="535860"/>
                      <a:pt x="-6007" y="775370"/>
                      <a:pt x="15283" y="839240"/>
                    </a:cubicBezTo>
                    <a:cubicBezTo>
                      <a:pt x="-21974" y="951011"/>
                      <a:pt x="20606" y="1073427"/>
                      <a:pt x="20606" y="1073427"/>
                    </a:cubicBezTo>
                    <a:lnTo>
                      <a:pt x="89798" y="1062783"/>
                    </a:lnTo>
                    <a:cubicBezTo>
                      <a:pt x="89798" y="1062783"/>
                      <a:pt x="95120" y="1174554"/>
                      <a:pt x="169634" y="1296970"/>
                    </a:cubicBezTo>
                    <a:cubicBezTo>
                      <a:pt x="238826" y="1408742"/>
                      <a:pt x="297373" y="1456644"/>
                      <a:pt x="308018" y="1467288"/>
                    </a:cubicBezTo>
                    <a:cubicBezTo>
                      <a:pt x="313341" y="1424709"/>
                      <a:pt x="308018" y="1382129"/>
                      <a:pt x="297373" y="1328905"/>
                    </a:cubicBezTo>
                    <a:cubicBezTo>
                      <a:pt x="292051" y="1312938"/>
                      <a:pt x="286729" y="1291648"/>
                      <a:pt x="281406" y="1270358"/>
                    </a:cubicBezTo>
                    <a:cubicBezTo>
                      <a:pt x="276084" y="1254391"/>
                      <a:pt x="270761" y="1238423"/>
                      <a:pt x="270761" y="1227778"/>
                    </a:cubicBezTo>
                    <a:cubicBezTo>
                      <a:pt x="244149" y="1126652"/>
                      <a:pt x="233504" y="1046815"/>
                      <a:pt x="233504" y="1046815"/>
                    </a:cubicBezTo>
                    <a:cubicBezTo>
                      <a:pt x="233504" y="1046815"/>
                      <a:pt x="265439" y="1052138"/>
                      <a:pt x="355920" y="1046815"/>
                    </a:cubicBezTo>
                    <a:cubicBezTo>
                      <a:pt x="350598" y="977623"/>
                      <a:pt x="366565" y="865852"/>
                      <a:pt x="446402" y="791338"/>
                    </a:cubicBezTo>
                    <a:cubicBezTo>
                      <a:pt x="393178" y="881819"/>
                      <a:pt x="403823" y="1030848"/>
                      <a:pt x="403823" y="1030848"/>
                    </a:cubicBezTo>
                    <a:cubicBezTo>
                      <a:pt x="403823" y="1030848"/>
                      <a:pt x="616721" y="1052138"/>
                      <a:pt x="707203" y="1014881"/>
                    </a:cubicBezTo>
                    <a:cubicBezTo>
                      <a:pt x="723170" y="817950"/>
                      <a:pt x="744460" y="764726"/>
                      <a:pt x="808329" y="700856"/>
                    </a:cubicBezTo>
                    <a:cubicBezTo>
                      <a:pt x="792362" y="732791"/>
                      <a:pt x="739137" y="881819"/>
                      <a:pt x="771072" y="1020203"/>
                    </a:cubicBezTo>
                    <a:cubicBezTo>
                      <a:pt x="856231" y="1036170"/>
                      <a:pt x="1111709" y="1004236"/>
                      <a:pt x="1111709" y="1004236"/>
                    </a:cubicBezTo>
                    <a:cubicBezTo>
                      <a:pt x="1106387" y="839240"/>
                      <a:pt x="1164934" y="748758"/>
                      <a:pt x="1164934" y="748758"/>
                    </a:cubicBezTo>
                    <a:cubicBezTo>
                      <a:pt x="1164934" y="748758"/>
                      <a:pt x="1127677" y="844562"/>
                      <a:pt x="1159611" y="993591"/>
                    </a:cubicBezTo>
                    <a:cubicBezTo>
                      <a:pt x="1340575" y="1014881"/>
                      <a:pt x="1548151" y="993591"/>
                      <a:pt x="1548151" y="993591"/>
                    </a:cubicBezTo>
                    <a:cubicBezTo>
                      <a:pt x="1548151" y="993591"/>
                      <a:pt x="1569441" y="935044"/>
                      <a:pt x="1537506" y="780693"/>
                    </a:cubicBezTo>
                    <a:cubicBezTo>
                      <a:pt x="1574763" y="860530"/>
                      <a:pt x="1585408" y="972301"/>
                      <a:pt x="1585408" y="972301"/>
                    </a:cubicBezTo>
                    <a:lnTo>
                      <a:pt x="1910078" y="972301"/>
                    </a:lnTo>
                    <a:cubicBezTo>
                      <a:pt x="1910078" y="972301"/>
                      <a:pt x="1910078" y="855207"/>
                      <a:pt x="1894110" y="759403"/>
                    </a:cubicBezTo>
                    <a:cubicBezTo>
                      <a:pt x="1947335" y="833917"/>
                      <a:pt x="1942013" y="977623"/>
                      <a:pt x="1942013" y="977623"/>
                    </a:cubicBezTo>
                    <a:lnTo>
                      <a:pt x="1968625" y="977623"/>
                    </a:lnTo>
                    <a:lnTo>
                      <a:pt x="1973947" y="977623"/>
                    </a:lnTo>
                    <a:cubicBezTo>
                      <a:pt x="1973947" y="977623"/>
                      <a:pt x="1973947" y="977623"/>
                      <a:pt x="1947335" y="1110685"/>
                    </a:cubicBezTo>
                    <a:cubicBezTo>
                      <a:pt x="1942013" y="1147942"/>
                      <a:pt x="1936690" y="1179876"/>
                      <a:pt x="1931368" y="1211811"/>
                    </a:cubicBezTo>
                    <a:cubicBezTo>
                      <a:pt x="1920723" y="1296970"/>
                      <a:pt x="1920723" y="1382129"/>
                      <a:pt x="1926045" y="1435354"/>
                    </a:cubicBezTo>
                    <a:cubicBezTo>
                      <a:pt x="1926045" y="1451321"/>
                      <a:pt x="1931368" y="1467288"/>
                      <a:pt x="1931368" y="1483256"/>
                    </a:cubicBezTo>
                    <a:cubicBezTo>
                      <a:pt x="1931368" y="1493901"/>
                      <a:pt x="1931368" y="1504546"/>
                      <a:pt x="1936690" y="1515190"/>
                    </a:cubicBezTo>
                    <a:cubicBezTo>
                      <a:pt x="1947335" y="1509868"/>
                      <a:pt x="2101686" y="1451321"/>
                      <a:pt x="2192168" y="1291648"/>
                    </a:cubicBezTo>
                    <a:cubicBezTo>
                      <a:pt x="2282650" y="1089395"/>
                      <a:pt x="2170878" y="913754"/>
                      <a:pt x="2170878" y="913754"/>
                    </a:cubicBezTo>
                    <a:cubicBezTo>
                      <a:pt x="2170878" y="913754"/>
                      <a:pt x="2192168" y="935044"/>
                      <a:pt x="2202813" y="966979"/>
                    </a:cubicBezTo>
                    <a:close/>
                  </a:path>
                </a:pathLst>
              </a:custGeom>
              <a:solidFill>
                <a:srgbClr val="231F20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5" name="Graphic 19">
                <a:extLst>
                  <a:ext uri="{FF2B5EF4-FFF2-40B4-BE49-F238E27FC236}">
                    <a16:creationId xmlns:a16="http://schemas.microsoft.com/office/drawing/2014/main" id="{406EECAD-D9AE-4066-9951-9800E568EBA0}"/>
                  </a:ext>
                </a:extLst>
              </p:cNvPr>
              <p:cNvGrpSpPr/>
              <p:nvPr/>
            </p:nvGrpSpPr>
            <p:grpSpPr>
              <a:xfrm>
                <a:off x="1089111" y="4968997"/>
                <a:ext cx="2227518" cy="1512453"/>
                <a:chOff x="1089111" y="4968997"/>
                <a:chExt cx="2227518" cy="1512453"/>
              </a:xfrm>
              <a:solidFill>
                <a:srgbClr val="141414"/>
              </a:solidFill>
            </p:grpSpPr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3903898E-5CA1-435B-9AC1-5BC8CC75B478}"/>
                    </a:ext>
                  </a:extLst>
                </p:cNvPr>
                <p:cNvSpPr/>
                <p:nvPr/>
              </p:nvSpPr>
              <p:spPr>
                <a:xfrm>
                  <a:off x="2796935" y="5581957"/>
                  <a:ext cx="21289" cy="31934"/>
                </a:xfrm>
                <a:custGeom>
                  <a:avLst/>
                  <a:gdLst>
                    <a:gd name="connsiteX0" fmla="*/ 21290 w 21289"/>
                    <a:gd name="connsiteY0" fmla="*/ 31935 h 31934"/>
                    <a:gd name="connsiteX1" fmla="*/ 0 w 21289"/>
                    <a:gd name="connsiteY1" fmla="*/ 0 h 31934"/>
                    <a:gd name="connsiteX2" fmla="*/ 21290 w 21289"/>
                    <a:gd name="connsiteY2" fmla="*/ 31935 h 31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289" h="31934">
                      <a:moveTo>
                        <a:pt x="21290" y="31935"/>
                      </a:moveTo>
                      <a:cubicBezTo>
                        <a:pt x="15968" y="21290"/>
                        <a:pt x="10645" y="10645"/>
                        <a:pt x="0" y="0"/>
                      </a:cubicBezTo>
                      <a:cubicBezTo>
                        <a:pt x="5323" y="5322"/>
                        <a:pt x="10645" y="21290"/>
                        <a:pt x="21290" y="31935"/>
                      </a:cubicBezTo>
                      <a:close/>
                    </a:path>
                  </a:pathLst>
                </a:custGeom>
                <a:solidFill>
                  <a:srgbClr val="141414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B8C75F03-A882-495A-8DC9-024406071B03}"/>
                    </a:ext>
                  </a:extLst>
                </p:cNvPr>
                <p:cNvSpPr/>
                <p:nvPr/>
              </p:nvSpPr>
              <p:spPr>
                <a:xfrm>
                  <a:off x="2270012" y="4968997"/>
                  <a:ext cx="867560" cy="410707"/>
                </a:xfrm>
                <a:custGeom>
                  <a:avLst/>
                  <a:gdLst>
                    <a:gd name="connsiteX0" fmla="*/ 686597 w 867560"/>
                    <a:gd name="connsiteY0" fmla="*/ 405385 h 410707"/>
                    <a:gd name="connsiteX1" fmla="*/ 707887 w 867560"/>
                    <a:gd name="connsiteY1" fmla="*/ 320226 h 410707"/>
                    <a:gd name="connsiteX2" fmla="*/ 713209 w 867560"/>
                    <a:gd name="connsiteY2" fmla="*/ 410707 h 410707"/>
                    <a:gd name="connsiteX3" fmla="*/ 798369 w 867560"/>
                    <a:gd name="connsiteY3" fmla="*/ 357483 h 410707"/>
                    <a:gd name="connsiteX4" fmla="*/ 867560 w 867560"/>
                    <a:gd name="connsiteY4" fmla="*/ 304258 h 410707"/>
                    <a:gd name="connsiteX5" fmla="*/ 761111 w 867560"/>
                    <a:gd name="connsiteY5" fmla="*/ 314903 h 410707"/>
                    <a:gd name="connsiteX6" fmla="*/ 718532 w 867560"/>
                    <a:gd name="connsiteY6" fmla="*/ 224422 h 410707"/>
                    <a:gd name="connsiteX7" fmla="*/ 718532 w 867560"/>
                    <a:gd name="connsiteY7" fmla="*/ 304258 h 410707"/>
                    <a:gd name="connsiteX8" fmla="*/ 0 w 867560"/>
                    <a:gd name="connsiteY8" fmla="*/ 879 h 410707"/>
                    <a:gd name="connsiteX9" fmla="*/ 686597 w 867560"/>
                    <a:gd name="connsiteY9" fmla="*/ 405385 h 4107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67560" h="410707">
                      <a:moveTo>
                        <a:pt x="686597" y="405385"/>
                      </a:moveTo>
                      <a:lnTo>
                        <a:pt x="707887" y="320226"/>
                      </a:lnTo>
                      <a:cubicBezTo>
                        <a:pt x="707887" y="320226"/>
                        <a:pt x="723854" y="341516"/>
                        <a:pt x="713209" y="410707"/>
                      </a:cubicBezTo>
                      <a:cubicBezTo>
                        <a:pt x="734499" y="373450"/>
                        <a:pt x="798369" y="357483"/>
                        <a:pt x="798369" y="357483"/>
                      </a:cubicBezTo>
                      <a:cubicBezTo>
                        <a:pt x="798369" y="357483"/>
                        <a:pt x="809013" y="336193"/>
                        <a:pt x="867560" y="304258"/>
                      </a:cubicBezTo>
                      <a:cubicBezTo>
                        <a:pt x="830303" y="288291"/>
                        <a:pt x="761111" y="314903"/>
                        <a:pt x="761111" y="314903"/>
                      </a:cubicBezTo>
                      <a:cubicBezTo>
                        <a:pt x="755789" y="267001"/>
                        <a:pt x="718532" y="224422"/>
                        <a:pt x="718532" y="224422"/>
                      </a:cubicBezTo>
                      <a:cubicBezTo>
                        <a:pt x="718532" y="224422"/>
                        <a:pt x="723854" y="240389"/>
                        <a:pt x="718532" y="304258"/>
                      </a:cubicBezTo>
                      <a:cubicBezTo>
                        <a:pt x="558858" y="75393"/>
                        <a:pt x="287413" y="-9766"/>
                        <a:pt x="0" y="879"/>
                      </a:cubicBezTo>
                      <a:cubicBezTo>
                        <a:pt x="526923" y="16846"/>
                        <a:pt x="686597" y="405385"/>
                        <a:pt x="686597" y="405385"/>
                      </a:cubicBezTo>
                      <a:close/>
                    </a:path>
                  </a:pathLst>
                </a:custGeom>
                <a:solidFill>
                  <a:srgbClr val="141414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6000514F-C5B6-4810-810A-3A3FCB52FD33}"/>
                    </a:ext>
                  </a:extLst>
                </p:cNvPr>
                <p:cNvSpPr/>
                <p:nvPr/>
              </p:nvSpPr>
              <p:spPr>
                <a:xfrm>
                  <a:off x="1089111" y="5321157"/>
                  <a:ext cx="2227518" cy="1160293"/>
                </a:xfrm>
                <a:custGeom>
                  <a:avLst/>
                  <a:gdLst>
                    <a:gd name="connsiteX0" fmla="*/ 2202813 w 2227518"/>
                    <a:gd name="connsiteY0" fmla="*/ 612081 h 1160293"/>
                    <a:gd name="connsiteX1" fmla="*/ 2112331 w 2227518"/>
                    <a:gd name="connsiteY1" fmla="*/ 250155 h 1160293"/>
                    <a:gd name="connsiteX2" fmla="*/ 2192168 w 2227518"/>
                    <a:gd name="connsiteY2" fmla="*/ 287412 h 1160293"/>
                    <a:gd name="connsiteX3" fmla="*/ 1984592 w 2227518"/>
                    <a:gd name="connsiteY3" fmla="*/ 0 h 1160293"/>
                    <a:gd name="connsiteX4" fmla="*/ 1926045 w 2227518"/>
                    <a:gd name="connsiteY4" fmla="*/ 74514 h 1160293"/>
                    <a:gd name="connsiteX5" fmla="*/ 2128299 w 2227518"/>
                    <a:gd name="connsiteY5" fmla="*/ 218220 h 1160293"/>
                    <a:gd name="connsiteX6" fmla="*/ 1963302 w 2227518"/>
                    <a:gd name="connsiteY6" fmla="*/ 127739 h 1160293"/>
                    <a:gd name="connsiteX7" fmla="*/ 2085719 w 2227518"/>
                    <a:gd name="connsiteY7" fmla="*/ 505632 h 1160293"/>
                    <a:gd name="connsiteX8" fmla="*/ 2000559 w 2227518"/>
                    <a:gd name="connsiteY8" fmla="*/ 516277 h 1160293"/>
                    <a:gd name="connsiteX9" fmla="*/ 1771694 w 2227518"/>
                    <a:gd name="connsiteY9" fmla="*/ 106449 h 1160293"/>
                    <a:gd name="connsiteX10" fmla="*/ 1862176 w 2227518"/>
                    <a:gd name="connsiteY10" fmla="*/ 553534 h 1160293"/>
                    <a:gd name="connsiteX11" fmla="*/ 1814274 w 2227518"/>
                    <a:gd name="connsiteY11" fmla="*/ 542890 h 1160293"/>
                    <a:gd name="connsiteX12" fmla="*/ 1734437 w 2227518"/>
                    <a:gd name="connsiteY12" fmla="*/ 292735 h 1160293"/>
                    <a:gd name="connsiteX13" fmla="*/ 1777016 w 2227518"/>
                    <a:gd name="connsiteY13" fmla="*/ 548212 h 1160293"/>
                    <a:gd name="connsiteX14" fmla="*/ 1643955 w 2227518"/>
                    <a:gd name="connsiteY14" fmla="*/ 553534 h 1160293"/>
                    <a:gd name="connsiteX15" fmla="*/ 1436379 w 2227518"/>
                    <a:gd name="connsiteY15" fmla="*/ 191608 h 1160293"/>
                    <a:gd name="connsiteX16" fmla="*/ 1505571 w 2227518"/>
                    <a:gd name="connsiteY16" fmla="*/ 580147 h 1160293"/>
                    <a:gd name="connsiteX17" fmla="*/ 1202191 w 2227518"/>
                    <a:gd name="connsiteY17" fmla="*/ 564179 h 1160293"/>
                    <a:gd name="connsiteX18" fmla="*/ 1207514 w 2227518"/>
                    <a:gd name="connsiteY18" fmla="*/ 186286 h 1160293"/>
                    <a:gd name="connsiteX19" fmla="*/ 1058485 w 2227518"/>
                    <a:gd name="connsiteY19" fmla="*/ 590792 h 1160293"/>
                    <a:gd name="connsiteX20" fmla="*/ 808329 w 2227518"/>
                    <a:gd name="connsiteY20" fmla="*/ 601436 h 1160293"/>
                    <a:gd name="connsiteX21" fmla="*/ 920101 w 2227518"/>
                    <a:gd name="connsiteY21" fmla="*/ 159673 h 1160293"/>
                    <a:gd name="connsiteX22" fmla="*/ 664623 w 2227518"/>
                    <a:gd name="connsiteY22" fmla="*/ 601436 h 1160293"/>
                    <a:gd name="connsiteX23" fmla="*/ 473014 w 2227518"/>
                    <a:gd name="connsiteY23" fmla="*/ 606759 h 1160293"/>
                    <a:gd name="connsiteX24" fmla="*/ 590109 w 2227518"/>
                    <a:gd name="connsiteY24" fmla="*/ 239510 h 1160293"/>
                    <a:gd name="connsiteX25" fmla="*/ 313341 w 2227518"/>
                    <a:gd name="connsiteY25" fmla="*/ 628049 h 1160293"/>
                    <a:gd name="connsiteX26" fmla="*/ 244149 w 2227518"/>
                    <a:gd name="connsiteY26" fmla="*/ 617404 h 1160293"/>
                    <a:gd name="connsiteX27" fmla="*/ 265439 w 2227518"/>
                    <a:gd name="connsiteY27" fmla="*/ 335314 h 1160293"/>
                    <a:gd name="connsiteX28" fmla="*/ 180279 w 2227518"/>
                    <a:gd name="connsiteY28" fmla="*/ 622726 h 1160293"/>
                    <a:gd name="connsiteX29" fmla="*/ 57863 w 2227518"/>
                    <a:gd name="connsiteY29" fmla="*/ 628049 h 1160293"/>
                    <a:gd name="connsiteX30" fmla="*/ 158990 w 2227518"/>
                    <a:gd name="connsiteY30" fmla="*/ 127739 h 1160293"/>
                    <a:gd name="connsiteX31" fmla="*/ 153667 w 2227518"/>
                    <a:gd name="connsiteY31" fmla="*/ 127739 h 1160293"/>
                    <a:gd name="connsiteX32" fmla="*/ 15283 w 2227518"/>
                    <a:gd name="connsiteY32" fmla="*/ 484343 h 1160293"/>
                    <a:gd name="connsiteX33" fmla="*/ 20606 w 2227518"/>
                    <a:gd name="connsiteY33" fmla="*/ 718530 h 1160293"/>
                    <a:gd name="connsiteX34" fmla="*/ 89798 w 2227518"/>
                    <a:gd name="connsiteY34" fmla="*/ 707885 h 1160293"/>
                    <a:gd name="connsiteX35" fmla="*/ 169634 w 2227518"/>
                    <a:gd name="connsiteY35" fmla="*/ 942073 h 1160293"/>
                    <a:gd name="connsiteX36" fmla="*/ 308018 w 2227518"/>
                    <a:gd name="connsiteY36" fmla="*/ 1112391 h 1160293"/>
                    <a:gd name="connsiteX37" fmla="*/ 297373 w 2227518"/>
                    <a:gd name="connsiteY37" fmla="*/ 974008 h 1160293"/>
                    <a:gd name="connsiteX38" fmla="*/ 281406 w 2227518"/>
                    <a:gd name="connsiteY38" fmla="*/ 915461 h 1160293"/>
                    <a:gd name="connsiteX39" fmla="*/ 270761 w 2227518"/>
                    <a:gd name="connsiteY39" fmla="*/ 872881 h 1160293"/>
                    <a:gd name="connsiteX40" fmla="*/ 233504 w 2227518"/>
                    <a:gd name="connsiteY40" fmla="*/ 691918 h 1160293"/>
                    <a:gd name="connsiteX41" fmla="*/ 355920 w 2227518"/>
                    <a:gd name="connsiteY41" fmla="*/ 691918 h 1160293"/>
                    <a:gd name="connsiteX42" fmla="*/ 446402 w 2227518"/>
                    <a:gd name="connsiteY42" fmla="*/ 436441 h 1160293"/>
                    <a:gd name="connsiteX43" fmla="*/ 403823 w 2227518"/>
                    <a:gd name="connsiteY43" fmla="*/ 675951 h 1160293"/>
                    <a:gd name="connsiteX44" fmla="*/ 707203 w 2227518"/>
                    <a:gd name="connsiteY44" fmla="*/ 659983 h 1160293"/>
                    <a:gd name="connsiteX45" fmla="*/ 808329 w 2227518"/>
                    <a:gd name="connsiteY45" fmla="*/ 345959 h 1160293"/>
                    <a:gd name="connsiteX46" fmla="*/ 771072 w 2227518"/>
                    <a:gd name="connsiteY46" fmla="*/ 665306 h 1160293"/>
                    <a:gd name="connsiteX47" fmla="*/ 1111709 w 2227518"/>
                    <a:gd name="connsiteY47" fmla="*/ 649338 h 1160293"/>
                    <a:gd name="connsiteX48" fmla="*/ 1164934 w 2227518"/>
                    <a:gd name="connsiteY48" fmla="*/ 393861 h 1160293"/>
                    <a:gd name="connsiteX49" fmla="*/ 1159611 w 2227518"/>
                    <a:gd name="connsiteY49" fmla="*/ 638694 h 1160293"/>
                    <a:gd name="connsiteX50" fmla="*/ 1548151 w 2227518"/>
                    <a:gd name="connsiteY50" fmla="*/ 638694 h 1160293"/>
                    <a:gd name="connsiteX51" fmla="*/ 1537506 w 2227518"/>
                    <a:gd name="connsiteY51" fmla="*/ 425796 h 1160293"/>
                    <a:gd name="connsiteX52" fmla="*/ 1585408 w 2227518"/>
                    <a:gd name="connsiteY52" fmla="*/ 617404 h 1160293"/>
                    <a:gd name="connsiteX53" fmla="*/ 1910078 w 2227518"/>
                    <a:gd name="connsiteY53" fmla="*/ 617404 h 1160293"/>
                    <a:gd name="connsiteX54" fmla="*/ 1894110 w 2227518"/>
                    <a:gd name="connsiteY54" fmla="*/ 404506 h 1160293"/>
                    <a:gd name="connsiteX55" fmla="*/ 1942013 w 2227518"/>
                    <a:gd name="connsiteY55" fmla="*/ 622726 h 1160293"/>
                    <a:gd name="connsiteX56" fmla="*/ 1968625 w 2227518"/>
                    <a:gd name="connsiteY56" fmla="*/ 622726 h 1160293"/>
                    <a:gd name="connsiteX57" fmla="*/ 1973947 w 2227518"/>
                    <a:gd name="connsiteY57" fmla="*/ 622726 h 1160293"/>
                    <a:gd name="connsiteX58" fmla="*/ 1947335 w 2227518"/>
                    <a:gd name="connsiteY58" fmla="*/ 755787 h 1160293"/>
                    <a:gd name="connsiteX59" fmla="*/ 1931368 w 2227518"/>
                    <a:gd name="connsiteY59" fmla="*/ 856914 h 1160293"/>
                    <a:gd name="connsiteX60" fmla="*/ 1926045 w 2227518"/>
                    <a:gd name="connsiteY60" fmla="*/ 1080457 h 1160293"/>
                    <a:gd name="connsiteX61" fmla="*/ 1931368 w 2227518"/>
                    <a:gd name="connsiteY61" fmla="*/ 1128359 h 1160293"/>
                    <a:gd name="connsiteX62" fmla="*/ 1936690 w 2227518"/>
                    <a:gd name="connsiteY62" fmla="*/ 1160293 h 1160293"/>
                    <a:gd name="connsiteX63" fmla="*/ 2192168 w 2227518"/>
                    <a:gd name="connsiteY63" fmla="*/ 936750 h 1160293"/>
                    <a:gd name="connsiteX64" fmla="*/ 2170878 w 2227518"/>
                    <a:gd name="connsiteY64" fmla="*/ 558857 h 1160293"/>
                    <a:gd name="connsiteX65" fmla="*/ 2202813 w 2227518"/>
                    <a:gd name="connsiteY65" fmla="*/ 612081 h 1160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</a:cxnLst>
                  <a:rect l="l" t="t" r="r" b="b"/>
                  <a:pathLst>
                    <a:path w="2227518" h="1160293">
                      <a:moveTo>
                        <a:pt x="2202813" y="612081"/>
                      </a:moveTo>
                      <a:cubicBezTo>
                        <a:pt x="2261360" y="351281"/>
                        <a:pt x="2112331" y="250155"/>
                        <a:pt x="2112331" y="250155"/>
                      </a:cubicBezTo>
                      <a:cubicBezTo>
                        <a:pt x="2112331" y="250155"/>
                        <a:pt x="2154911" y="255477"/>
                        <a:pt x="2192168" y="287412"/>
                      </a:cubicBezTo>
                      <a:cubicBezTo>
                        <a:pt x="2154911" y="63869"/>
                        <a:pt x="1984592" y="0"/>
                        <a:pt x="1984592" y="0"/>
                      </a:cubicBezTo>
                      <a:cubicBezTo>
                        <a:pt x="1984592" y="0"/>
                        <a:pt x="1963302" y="15967"/>
                        <a:pt x="1926045" y="74514"/>
                      </a:cubicBezTo>
                      <a:cubicBezTo>
                        <a:pt x="2107009" y="47902"/>
                        <a:pt x="2128299" y="218220"/>
                        <a:pt x="2128299" y="218220"/>
                      </a:cubicBezTo>
                      <a:cubicBezTo>
                        <a:pt x="2128299" y="218220"/>
                        <a:pt x="2096364" y="191608"/>
                        <a:pt x="1963302" y="127739"/>
                      </a:cubicBezTo>
                      <a:cubicBezTo>
                        <a:pt x="2059107" y="239510"/>
                        <a:pt x="2085719" y="505632"/>
                        <a:pt x="2085719" y="505632"/>
                      </a:cubicBezTo>
                      <a:cubicBezTo>
                        <a:pt x="2085719" y="505632"/>
                        <a:pt x="2069752" y="500310"/>
                        <a:pt x="2000559" y="516277"/>
                      </a:cubicBezTo>
                      <a:cubicBezTo>
                        <a:pt x="1963302" y="255477"/>
                        <a:pt x="1771694" y="106449"/>
                        <a:pt x="1771694" y="106449"/>
                      </a:cubicBezTo>
                      <a:cubicBezTo>
                        <a:pt x="1910078" y="282090"/>
                        <a:pt x="1862176" y="553534"/>
                        <a:pt x="1862176" y="553534"/>
                      </a:cubicBezTo>
                      <a:lnTo>
                        <a:pt x="1814274" y="542890"/>
                      </a:lnTo>
                      <a:cubicBezTo>
                        <a:pt x="1814274" y="542890"/>
                        <a:pt x="1798306" y="409828"/>
                        <a:pt x="1734437" y="292735"/>
                      </a:cubicBezTo>
                      <a:cubicBezTo>
                        <a:pt x="1787661" y="399183"/>
                        <a:pt x="1777016" y="548212"/>
                        <a:pt x="1777016" y="548212"/>
                      </a:cubicBezTo>
                      <a:cubicBezTo>
                        <a:pt x="1777016" y="548212"/>
                        <a:pt x="1750404" y="548212"/>
                        <a:pt x="1643955" y="553534"/>
                      </a:cubicBezTo>
                      <a:cubicBezTo>
                        <a:pt x="1643955" y="393861"/>
                        <a:pt x="1436379" y="191608"/>
                        <a:pt x="1436379" y="191608"/>
                      </a:cubicBezTo>
                      <a:cubicBezTo>
                        <a:pt x="1521538" y="324669"/>
                        <a:pt x="1505571" y="580147"/>
                        <a:pt x="1505571" y="580147"/>
                      </a:cubicBezTo>
                      <a:lnTo>
                        <a:pt x="1202191" y="564179"/>
                      </a:lnTo>
                      <a:cubicBezTo>
                        <a:pt x="1202191" y="564179"/>
                        <a:pt x="1170256" y="431118"/>
                        <a:pt x="1207514" y="186286"/>
                      </a:cubicBezTo>
                      <a:cubicBezTo>
                        <a:pt x="1069130" y="361926"/>
                        <a:pt x="1058485" y="590792"/>
                        <a:pt x="1058485" y="590792"/>
                      </a:cubicBezTo>
                      <a:lnTo>
                        <a:pt x="808329" y="601436"/>
                      </a:lnTo>
                      <a:cubicBezTo>
                        <a:pt x="808329" y="601436"/>
                        <a:pt x="792362" y="399183"/>
                        <a:pt x="920101" y="159673"/>
                      </a:cubicBezTo>
                      <a:cubicBezTo>
                        <a:pt x="638011" y="314024"/>
                        <a:pt x="664623" y="601436"/>
                        <a:pt x="664623" y="601436"/>
                      </a:cubicBezTo>
                      <a:lnTo>
                        <a:pt x="473014" y="606759"/>
                      </a:lnTo>
                      <a:cubicBezTo>
                        <a:pt x="473014" y="606759"/>
                        <a:pt x="488982" y="420473"/>
                        <a:pt x="590109" y="239510"/>
                      </a:cubicBezTo>
                      <a:cubicBezTo>
                        <a:pt x="339953" y="372571"/>
                        <a:pt x="313341" y="628049"/>
                        <a:pt x="313341" y="628049"/>
                      </a:cubicBezTo>
                      <a:lnTo>
                        <a:pt x="244149" y="617404"/>
                      </a:lnTo>
                      <a:cubicBezTo>
                        <a:pt x="244149" y="617404"/>
                        <a:pt x="222859" y="516277"/>
                        <a:pt x="265439" y="335314"/>
                      </a:cubicBezTo>
                      <a:cubicBezTo>
                        <a:pt x="196247" y="452408"/>
                        <a:pt x="180279" y="622726"/>
                        <a:pt x="180279" y="622726"/>
                      </a:cubicBezTo>
                      <a:cubicBezTo>
                        <a:pt x="180279" y="622726"/>
                        <a:pt x="127055" y="617404"/>
                        <a:pt x="57863" y="628049"/>
                      </a:cubicBezTo>
                      <a:cubicBezTo>
                        <a:pt x="-684" y="356604"/>
                        <a:pt x="158990" y="127739"/>
                        <a:pt x="158990" y="127739"/>
                      </a:cubicBezTo>
                      <a:lnTo>
                        <a:pt x="153667" y="127739"/>
                      </a:lnTo>
                      <a:cubicBezTo>
                        <a:pt x="4638" y="303379"/>
                        <a:pt x="-684" y="441763"/>
                        <a:pt x="15283" y="484343"/>
                      </a:cubicBezTo>
                      <a:cubicBezTo>
                        <a:pt x="-21974" y="596114"/>
                        <a:pt x="20606" y="718530"/>
                        <a:pt x="20606" y="718530"/>
                      </a:cubicBezTo>
                      <a:lnTo>
                        <a:pt x="89798" y="707885"/>
                      </a:lnTo>
                      <a:cubicBezTo>
                        <a:pt x="89798" y="707885"/>
                        <a:pt x="95120" y="819657"/>
                        <a:pt x="169634" y="942073"/>
                      </a:cubicBezTo>
                      <a:cubicBezTo>
                        <a:pt x="238826" y="1053844"/>
                        <a:pt x="297373" y="1101746"/>
                        <a:pt x="308018" y="1112391"/>
                      </a:cubicBezTo>
                      <a:cubicBezTo>
                        <a:pt x="313341" y="1069812"/>
                        <a:pt x="308018" y="1027232"/>
                        <a:pt x="297373" y="974008"/>
                      </a:cubicBezTo>
                      <a:cubicBezTo>
                        <a:pt x="292051" y="958040"/>
                        <a:pt x="286729" y="936750"/>
                        <a:pt x="281406" y="915461"/>
                      </a:cubicBezTo>
                      <a:cubicBezTo>
                        <a:pt x="276084" y="899493"/>
                        <a:pt x="270761" y="883526"/>
                        <a:pt x="270761" y="872881"/>
                      </a:cubicBezTo>
                      <a:cubicBezTo>
                        <a:pt x="244149" y="771755"/>
                        <a:pt x="233504" y="691918"/>
                        <a:pt x="233504" y="691918"/>
                      </a:cubicBezTo>
                      <a:cubicBezTo>
                        <a:pt x="233504" y="691918"/>
                        <a:pt x="265439" y="697240"/>
                        <a:pt x="355920" y="691918"/>
                      </a:cubicBezTo>
                      <a:cubicBezTo>
                        <a:pt x="350598" y="622726"/>
                        <a:pt x="366565" y="510955"/>
                        <a:pt x="446402" y="436441"/>
                      </a:cubicBezTo>
                      <a:cubicBezTo>
                        <a:pt x="393178" y="526922"/>
                        <a:pt x="403823" y="675951"/>
                        <a:pt x="403823" y="675951"/>
                      </a:cubicBezTo>
                      <a:cubicBezTo>
                        <a:pt x="403823" y="675951"/>
                        <a:pt x="616721" y="697240"/>
                        <a:pt x="707203" y="659983"/>
                      </a:cubicBezTo>
                      <a:cubicBezTo>
                        <a:pt x="723170" y="463053"/>
                        <a:pt x="744460" y="409828"/>
                        <a:pt x="808329" y="345959"/>
                      </a:cubicBezTo>
                      <a:cubicBezTo>
                        <a:pt x="792362" y="377894"/>
                        <a:pt x="739137" y="526922"/>
                        <a:pt x="771072" y="665306"/>
                      </a:cubicBezTo>
                      <a:cubicBezTo>
                        <a:pt x="856231" y="681273"/>
                        <a:pt x="1111709" y="649338"/>
                        <a:pt x="1111709" y="649338"/>
                      </a:cubicBezTo>
                      <a:cubicBezTo>
                        <a:pt x="1106387" y="484343"/>
                        <a:pt x="1164934" y="393861"/>
                        <a:pt x="1164934" y="393861"/>
                      </a:cubicBezTo>
                      <a:cubicBezTo>
                        <a:pt x="1164934" y="393861"/>
                        <a:pt x="1127677" y="489665"/>
                        <a:pt x="1159611" y="638694"/>
                      </a:cubicBezTo>
                      <a:cubicBezTo>
                        <a:pt x="1340575" y="659983"/>
                        <a:pt x="1548151" y="638694"/>
                        <a:pt x="1548151" y="638694"/>
                      </a:cubicBezTo>
                      <a:cubicBezTo>
                        <a:pt x="1548151" y="638694"/>
                        <a:pt x="1569441" y="580147"/>
                        <a:pt x="1537506" y="425796"/>
                      </a:cubicBezTo>
                      <a:cubicBezTo>
                        <a:pt x="1574763" y="505632"/>
                        <a:pt x="1585408" y="617404"/>
                        <a:pt x="1585408" y="617404"/>
                      </a:cubicBezTo>
                      <a:lnTo>
                        <a:pt x="1910078" y="617404"/>
                      </a:lnTo>
                      <a:cubicBezTo>
                        <a:pt x="1910078" y="617404"/>
                        <a:pt x="1910078" y="500310"/>
                        <a:pt x="1894110" y="404506"/>
                      </a:cubicBezTo>
                      <a:cubicBezTo>
                        <a:pt x="1947335" y="479020"/>
                        <a:pt x="1942013" y="622726"/>
                        <a:pt x="1942013" y="622726"/>
                      </a:cubicBezTo>
                      <a:lnTo>
                        <a:pt x="1968625" y="622726"/>
                      </a:lnTo>
                      <a:lnTo>
                        <a:pt x="1973947" y="622726"/>
                      </a:lnTo>
                      <a:cubicBezTo>
                        <a:pt x="1973947" y="622726"/>
                        <a:pt x="1973947" y="622726"/>
                        <a:pt x="1947335" y="755787"/>
                      </a:cubicBezTo>
                      <a:cubicBezTo>
                        <a:pt x="1942013" y="793045"/>
                        <a:pt x="1936690" y="824979"/>
                        <a:pt x="1931368" y="856914"/>
                      </a:cubicBezTo>
                      <a:cubicBezTo>
                        <a:pt x="1920723" y="942073"/>
                        <a:pt x="1920723" y="1027232"/>
                        <a:pt x="1926045" y="1080457"/>
                      </a:cubicBezTo>
                      <a:cubicBezTo>
                        <a:pt x="1926045" y="1096424"/>
                        <a:pt x="1931368" y="1112391"/>
                        <a:pt x="1931368" y="1128359"/>
                      </a:cubicBezTo>
                      <a:cubicBezTo>
                        <a:pt x="1931368" y="1139004"/>
                        <a:pt x="1931368" y="1149648"/>
                        <a:pt x="1936690" y="1160293"/>
                      </a:cubicBezTo>
                      <a:cubicBezTo>
                        <a:pt x="1947335" y="1154971"/>
                        <a:pt x="2101686" y="1096424"/>
                        <a:pt x="2192168" y="936750"/>
                      </a:cubicBezTo>
                      <a:cubicBezTo>
                        <a:pt x="2282650" y="734498"/>
                        <a:pt x="2170878" y="558857"/>
                        <a:pt x="2170878" y="558857"/>
                      </a:cubicBezTo>
                      <a:cubicBezTo>
                        <a:pt x="2170878" y="558857"/>
                        <a:pt x="2192168" y="580147"/>
                        <a:pt x="2202813" y="612081"/>
                      </a:cubicBezTo>
                      <a:close/>
                    </a:path>
                  </a:pathLst>
                </a:custGeom>
                <a:solidFill>
                  <a:srgbClr val="141414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563A85A7-D1BE-4AA2-9259-7BF2F8E05B14}"/>
                  </a:ext>
                </a:extLst>
              </p:cNvPr>
              <p:cNvSpPr/>
              <p:nvPr/>
            </p:nvSpPr>
            <p:spPr>
              <a:xfrm>
                <a:off x="1620672" y="5294545"/>
                <a:ext cx="431119" cy="580146"/>
              </a:xfrm>
              <a:custGeom>
                <a:avLst/>
                <a:gdLst>
                  <a:gd name="connsiteX0" fmla="*/ 431119 w 431119"/>
                  <a:gd name="connsiteY0" fmla="*/ 0 h 580146"/>
                  <a:gd name="connsiteX1" fmla="*/ 117094 w 431119"/>
                  <a:gd name="connsiteY1" fmla="*/ 574824 h 580146"/>
                  <a:gd name="connsiteX2" fmla="*/ 53225 w 431119"/>
                  <a:gd name="connsiteY2" fmla="*/ 580147 h 580146"/>
                  <a:gd name="connsiteX3" fmla="*/ 154351 w 431119"/>
                  <a:gd name="connsiteY3" fmla="*/ 271445 h 580146"/>
                  <a:gd name="connsiteX4" fmla="*/ 0 w 431119"/>
                  <a:gd name="connsiteY4" fmla="*/ 564179 h 580146"/>
                  <a:gd name="connsiteX5" fmla="*/ 431119 w 431119"/>
                  <a:gd name="connsiteY5" fmla="*/ 0 h 580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1119" h="580146">
                    <a:moveTo>
                      <a:pt x="431119" y="0"/>
                    </a:moveTo>
                    <a:cubicBezTo>
                      <a:pt x="431119" y="0"/>
                      <a:pt x="117094" y="319347"/>
                      <a:pt x="117094" y="574824"/>
                    </a:cubicBezTo>
                    <a:cubicBezTo>
                      <a:pt x="53225" y="580147"/>
                      <a:pt x="53225" y="580147"/>
                      <a:pt x="53225" y="580147"/>
                    </a:cubicBezTo>
                    <a:cubicBezTo>
                      <a:pt x="53225" y="580147"/>
                      <a:pt x="58547" y="393861"/>
                      <a:pt x="154351" y="271445"/>
                    </a:cubicBezTo>
                    <a:cubicBezTo>
                      <a:pt x="42580" y="345959"/>
                      <a:pt x="0" y="564179"/>
                      <a:pt x="0" y="564179"/>
                    </a:cubicBezTo>
                    <a:cubicBezTo>
                      <a:pt x="0" y="564179"/>
                      <a:pt x="21290" y="31935"/>
                      <a:pt x="431119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A89C79AE-E0C6-4AF6-B42D-3544195DA2B8}"/>
                  </a:ext>
                </a:extLst>
              </p:cNvPr>
              <p:cNvSpPr/>
              <p:nvPr/>
            </p:nvSpPr>
            <p:spPr>
              <a:xfrm>
                <a:off x="1881473" y="5157065"/>
                <a:ext cx="1027234" cy="227962"/>
              </a:xfrm>
              <a:custGeom>
                <a:avLst/>
                <a:gdLst>
                  <a:gd name="connsiteX0" fmla="*/ 1027234 w 1027234"/>
                  <a:gd name="connsiteY0" fmla="*/ 227962 h 227962"/>
                  <a:gd name="connsiteX1" fmla="*/ 0 w 1027234"/>
                  <a:gd name="connsiteY1" fmla="*/ 89579 h 227962"/>
                  <a:gd name="connsiteX2" fmla="*/ 1027234 w 1027234"/>
                  <a:gd name="connsiteY2" fmla="*/ 227962 h 227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27234" h="227962">
                    <a:moveTo>
                      <a:pt x="1027234" y="227962"/>
                    </a:moveTo>
                    <a:cubicBezTo>
                      <a:pt x="1027234" y="227962"/>
                      <a:pt x="644017" y="-117997"/>
                      <a:pt x="0" y="89579"/>
                    </a:cubicBezTo>
                    <a:cubicBezTo>
                      <a:pt x="164996" y="-16870"/>
                      <a:pt x="686597" y="-86062"/>
                      <a:pt x="1027234" y="227962"/>
                    </a:cubicBezTo>
                    <a:close/>
                  </a:path>
                </a:pathLst>
              </a:custGeom>
              <a:solidFill>
                <a:srgbClr val="141414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882C3931-A7D4-4CD8-9F86-EED190572894}"/>
                  </a:ext>
                </a:extLst>
              </p:cNvPr>
              <p:cNvSpPr/>
              <p:nvPr/>
            </p:nvSpPr>
            <p:spPr>
              <a:xfrm>
                <a:off x="1343904" y="5369059"/>
                <a:ext cx="425796" cy="521599"/>
              </a:xfrm>
              <a:custGeom>
                <a:avLst/>
                <a:gdLst>
                  <a:gd name="connsiteX0" fmla="*/ 425797 w 425796"/>
                  <a:gd name="connsiteY0" fmla="*/ 0 h 521599"/>
                  <a:gd name="connsiteX1" fmla="*/ 47902 w 425796"/>
                  <a:gd name="connsiteY1" fmla="*/ 521600 h 521599"/>
                  <a:gd name="connsiteX2" fmla="*/ 0 w 425796"/>
                  <a:gd name="connsiteY2" fmla="*/ 510955 h 521599"/>
                  <a:gd name="connsiteX3" fmla="*/ 425797 w 425796"/>
                  <a:gd name="connsiteY3" fmla="*/ 0 h 52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796" h="521599">
                    <a:moveTo>
                      <a:pt x="425797" y="0"/>
                    </a:moveTo>
                    <a:cubicBezTo>
                      <a:pt x="425797" y="0"/>
                      <a:pt x="85159" y="244833"/>
                      <a:pt x="47902" y="521600"/>
                    </a:cubicBezTo>
                    <a:cubicBezTo>
                      <a:pt x="0" y="510955"/>
                      <a:pt x="0" y="510955"/>
                      <a:pt x="0" y="510955"/>
                    </a:cubicBezTo>
                    <a:cubicBezTo>
                      <a:pt x="0" y="510955"/>
                      <a:pt x="85159" y="69192"/>
                      <a:pt x="42579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4AA59170-A18D-4FFD-A375-9FC999857EBE}"/>
                  </a:ext>
                </a:extLst>
              </p:cNvPr>
              <p:cNvSpPr/>
              <p:nvPr/>
            </p:nvSpPr>
            <p:spPr>
              <a:xfrm>
                <a:off x="1162420" y="5353092"/>
                <a:ext cx="405027" cy="527773"/>
              </a:xfrm>
              <a:custGeom>
                <a:avLst/>
                <a:gdLst>
                  <a:gd name="connsiteX0" fmla="*/ 405027 w 405027"/>
                  <a:gd name="connsiteY0" fmla="*/ 0 h 527773"/>
                  <a:gd name="connsiteX1" fmla="*/ 69712 w 405027"/>
                  <a:gd name="connsiteY1" fmla="*/ 516277 h 527773"/>
                  <a:gd name="connsiteX2" fmla="*/ 520 w 405027"/>
                  <a:gd name="connsiteY2" fmla="*/ 526922 h 527773"/>
                  <a:gd name="connsiteX3" fmla="*/ 405027 w 405027"/>
                  <a:gd name="connsiteY3" fmla="*/ 0 h 52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027" h="527773">
                    <a:moveTo>
                      <a:pt x="405027" y="0"/>
                    </a:moveTo>
                    <a:cubicBezTo>
                      <a:pt x="405027" y="0"/>
                      <a:pt x="85680" y="159673"/>
                      <a:pt x="69712" y="516277"/>
                    </a:cubicBezTo>
                    <a:cubicBezTo>
                      <a:pt x="32455" y="532245"/>
                      <a:pt x="520" y="526922"/>
                      <a:pt x="520" y="526922"/>
                    </a:cubicBezTo>
                    <a:cubicBezTo>
                      <a:pt x="520" y="526922"/>
                      <a:pt x="-31414" y="111771"/>
                      <a:pt x="40502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07D22AB-D1F7-44E6-ACF1-5CF1A76D845C}"/>
                  </a:ext>
                </a:extLst>
              </p:cNvPr>
              <p:cNvSpPr/>
              <p:nvPr/>
            </p:nvSpPr>
            <p:spPr>
              <a:xfrm>
                <a:off x="1949700" y="5310512"/>
                <a:ext cx="352246" cy="564179"/>
              </a:xfrm>
              <a:custGeom>
                <a:avLst/>
                <a:gdLst>
                  <a:gd name="connsiteX0" fmla="*/ 352247 w 352246"/>
                  <a:gd name="connsiteY0" fmla="*/ 0 h 564179"/>
                  <a:gd name="connsiteX1" fmla="*/ 155316 w 352246"/>
                  <a:gd name="connsiteY1" fmla="*/ 558857 h 564179"/>
                  <a:gd name="connsiteX2" fmla="*/ 70157 w 352246"/>
                  <a:gd name="connsiteY2" fmla="*/ 564179 h 564179"/>
                  <a:gd name="connsiteX3" fmla="*/ 160638 w 352246"/>
                  <a:gd name="connsiteY3" fmla="*/ 250155 h 564179"/>
                  <a:gd name="connsiteX4" fmla="*/ 965 w 352246"/>
                  <a:gd name="connsiteY4" fmla="*/ 558857 h 564179"/>
                  <a:gd name="connsiteX5" fmla="*/ 352247 w 352246"/>
                  <a:gd name="connsiteY5" fmla="*/ 0 h 564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2246" h="564179">
                    <a:moveTo>
                      <a:pt x="352247" y="0"/>
                    </a:moveTo>
                    <a:cubicBezTo>
                      <a:pt x="352247" y="0"/>
                      <a:pt x="165961" y="239510"/>
                      <a:pt x="155316" y="558857"/>
                    </a:cubicBezTo>
                    <a:cubicBezTo>
                      <a:pt x="70157" y="564179"/>
                      <a:pt x="70157" y="564179"/>
                      <a:pt x="70157" y="564179"/>
                    </a:cubicBezTo>
                    <a:cubicBezTo>
                      <a:pt x="70157" y="564179"/>
                      <a:pt x="64834" y="415151"/>
                      <a:pt x="160638" y="250155"/>
                    </a:cubicBezTo>
                    <a:cubicBezTo>
                      <a:pt x="6287" y="383216"/>
                      <a:pt x="965" y="558857"/>
                      <a:pt x="965" y="558857"/>
                    </a:cubicBezTo>
                    <a:cubicBezTo>
                      <a:pt x="965" y="558857"/>
                      <a:pt x="-36292" y="90482"/>
                      <a:pt x="352247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797ADA0A-3330-4B59-8318-9CE1DFF6A60B}"/>
                  </a:ext>
                </a:extLst>
              </p:cNvPr>
              <p:cNvSpPr/>
              <p:nvPr/>
            </p:nvSpPr>
            <p:spPr>
              <a:xfrm>
                <a:off x="2325315" y="5305190"/>
                <a:ext cx="225495" cy="526922"/>
              </a:xfrm>
              <a:custGeom>
                <a:avLst/>
                <a:gdLst>
                  <a:gd name="connsiteX0" fmla="*/ 72436 w 225495"/>
                  <a:gd name="connsiteY0" fmla="*/ 0 h 526922"/>
                  <a:gd name="connsiteX1" fmla="*/ 3244 w 225495"/>
                  <a:gd name="connsiteY1" fmla="*/ 516277 h 526922"/>
                  <a:gd name="connsiteX2" fmla="*/ 125660 w 225495"/>
                  <a:gd name="connsiteY2" fmla="*/ 516277 h 526922"/>
                  <a:gd name="connsiteX3" fmla="*/ 104370 w 225495"/>
                  <a:gd name="connsiteY3" fmla="*/ 186286 h 526922"/>
                  <a:gd name="connsiteX4" fmla="*/ 221464 w 225495"/>
                  <a:gd name="connsiteY4" fmla="*/ 526922 h 526922"/>
                  <a:gd name="connsiteX5" fmla="*/ 72436 w 225495"/>
                  <a:gd name="connsiteY5" fmla="*/ 0 h 52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5495" h="526922">
                    <a:moveTo>
                      <a:pt x="72436" y="0"/>
                    </a:moveTo>
                    <a:cubicBezTo>
                      <a:pt x="72436" y="0"/>
                      <a:pt x="-18046" y="180963"/>
                      <a:pt x="3244" y="516277"/>
                    </a:cubicBezTo>
                    <a:cubicBezTo>
                      <a:pt x="88403" y="521600"/>
                      <a:pt x="125660" y="516277"/>
                      <a:pt x="125660" y="516277"/>
                    </a:cubicBezTo>
                    <a:cubicBezTo>
                      <a:pt x="125660" y="516277"/>
                      <a:pt x="125660" y="314024"/>
                      <a:pt x="104370" y="186286"/>
                    </a:cubicBezTo>
                    <a:cubicBezTo>
                      <a:pt x="173562" y="335314"/>
                      <a:pt x="221464" y="526922"/>
                      <a:pt x="221464" y="526922"/>
                    </a:cubicBezTo>
                    <a:cubicBezTo>
                      <a:pt x="221464" y="526922"/>
                      <a:pt x="264044" y="202253"/>
                      <a:pt x="72436" y="0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D6A823F6-D467-4022-8178-688CC586E3C3}"/>
                  </a:ext>
                </a:extLst>
              </p:cNvPr>
              <p:cNvSpPr/>
              <p:nvPr/>
            </p:nvSpPr>
            <p:spPr>
              <a:xfrm>
                <a:off x="2509522" y="5321115"/>
                <a:ext cx="409829" cy="495029"/>
              </a:xfrm>
              <a:custGeom>
                <a:avLst/>
                <a:gdLst>
                  <a:gd name="connsiteX0" fmla="*/ 0 w 409829"/>
                  <a:gd name="connsiteY0" fmla="*/ 42 h 495029"/>
                  <a:gd name="connsiteX1" fmla="*/ 239511 w 409829"/>
                  <a:gd name="connsiteY1" fmla="*/ 473740 h 495029"/>
                  <a:gd name="connsiteX2" fmla="*/ 319347 w 409829"/>
                  <a:gd name="connsiteY2" fmla="*/ 484385 h 495029"/>
                  <a:gd name="connsiteX3" fmla="*/ 170319 w 409829"/>
                  <a:gd name="connsiteY3" fmla="*/ 106491 h 495029"/>
                  <a:gd name="connsiteX4" fmla="*/ 409829 w 409829"/>
                  <a:gd name="connsiteY4" fmla="*/ 495030 h 495029"/>
                  <a:gd name="connsiteX5" fmla="*/ 0 w 409829"/>
                  <a:gd name="connsiteY5" fmla="*/ 42 h 495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09829" h="495029">
                    <a:moveTo>
                      <a:pt x="0" y="42"/>
                    </a:moveTo>
                    <a:cubicBezTo>
                      <a:pt x="0" y="42"/>
                      <a:pt x="170319" y="191650"/>
                      <a:pt x="239511" y="473740"/>
                    </a:cubicBezTo>
                    <a:cubicBezTo>
                      <a:pt x="319347" y="484385"/>
                      <a:pt x="319347" y="484385"/>
                      <a:pt x="319347" y="484385"/>
                    </a:cubicBezTo>
                    <a:cubicBezTo>
                      <a:pt x="319347" y="484385"/>
                      <a:pt x="308702" y="244875"/>
                      <a:pt x="170319" y="106491"/>
                    </a:cubicBezTo>
                    <a:cubicBezTo>
                      <a:pt x="329992" y="159716"/>
                      <a:pt x="409829" y="495030"/>
                      <a:pt x="409829" y="495030"/>
                    </a:cubicBezTo>
                    <a:cubicBezTo>
                      <a:pt x="409829" y="495030"/>
                      <a:pt x="409829" y="-5280"/>
                      <a:pt x="0" y="42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DC0E976C-67E7-41F4-8709-979EA898DA12}"/>
                  </a:ext>
                </a:extLst>
              </p:cNvPr>
              <p:cNvSpPr/>
              <p:nvPr/>
            </p:nvSpPr>
            <p:spPr>
              <a:xfrm>
                <a:off x="1567448" y="4981973"/>
                <a:ext cx="1016589" cy="264670"/>
              </a:xfrm>
              <a:custGeom>
                <a:avLst/>
                <a:gdLst>
                  <a:gd name="connsiteX0" fmla="*/ 372572 w 1016589"/>
                  <a:gd name="connsiteY0" fmla="*/ 115642 h 264670"/>
                  <a:gd name="connsiteX1" fmla="*/ 234188 w 1016589"/>
                  <a:gd name="connsiteY1" fmla="*/ 264670 h 264670"/>
                  <a:gd name="connsiteX2" fmla="*/ 888850 w 1016589"/>
                  <a:gd name="connsiteY2" fmla="*/ 142254 h 264670"/>
                  <a:gd name="connsiteX3" fmla="*/ 697242 w 1016589"/>
                  <a:gd name="connsiteY3" fmla="*/ 78385 h 264670"/>
                  <a:gd name="connsiteX4" fmla="*/ 553535 w 1016589"/>
                  <a:gd name="connsiteY4" fmla="*/ 46450 h 264670"/>
                  <a:gd name="connsiteX5" fmla="*/ 1016589 w 1016589"/>
                  <a:gd name="connsiteY5" fmla="*/ 51772 h 264670"/>
                  <a:gd name="connsiteX6" fmla="*/ 0 w 1016589"/>
                  <a:gd name="connsiteY6" fmla="*/ 227413 h 264670"/>
                  <a:gd name="connsiteX7" fmla="*/ 372572 w 1016589"/>
                  <a:gd name="connsiteY7" fmla="*/ 115642 h 264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16589" h="264670">
                    <a:moveTo>
                      <a:pt x="372572" y="115642"/>
                    </a:moveTo>
                    <a:cubicBezTo>
                      <a:pt x="431119" y="152899"/>
                      <a:pt x="303380" y="158221"/>
                      <a:pt x="234188" y="264670"/>
                    </a:cubicBezTo>
                    <a:cubicBezTo>
                      <a:pt x="596115" y="67740"/>
                      <a:pt x="888850" y="142254"/>
                      <a:pt x="888850" y="142254"/>
                    </a:cubicBezTo>
                    <a:cubicBezTo>
                      <a:pt x="718532" y="73062"/>
                      <a:pt x="526923" y="120964"/>
                      <a:pt x="697242" y="78385"/>
                    </a:cubicBezTo>
                    <a:cubicBezTo>
                      <a:pt x="867560" y="41127"/>
                      <a:pt x="415152" y="73062"/>
                      <a:pt x="553535" y="46450"/>
                    </a:cubicBezTo>
                    <a:cubicBezTo>
                      <a:pt x="691919" y="19838"/>
                      <a:pt x="814336" y="-12097"/>
                      <a:pt x="1016589" y="51772"/>
                    </a:cubicBezTo>
                    <a:cubicBezTo>
                      <a:pt x="633372" y="-75966"/>
                      <a:pt x="244833" y="51772"/>
                      <a:pt x="0" y="227413"/>
                    </a:cubicBezTo>
                    <a:cubicBezTo>
                      <a:pt x="0" y="227413"/>
                      <a:pt x="292735" y="62417"/>
                      <a:pt x="372572" y="115642"/>
                    </a:cubicBezTo>
                    <a:close/>
                  </a:path>
                </a:pathLst>
              </a:custGeom>
              <a:solidFill>
                <a:srgbClr val="FFFFFF">
                  <a:alpha val="1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7" name="Graphic 19">
              <a:extLst>
                <a:ext uri="{FF2B5EF4-FFF2-40B4-BE49-F238E27FC236}">
                  <a16:creationId xmlns:a16="http://schemas.microsoft.com/office/drawing/2014/main" id="{EF51E8AB-ECCF-45C1-9FE1-C1BBA289889D}"/>
                </a:ext>
              </a:extLst>
            </p:cNvPr>
            <p:cNvGrpSpPr/>
            <p:nvPr/>
          </p:nvGrpSpPr>
          <p:grpSpPr>
            <a:xfrm>
              <a:off x="1204533" y="7567230"/>
              <a:ext cx="549103" cy="872881"/>
              <a:chOff x="1204533" y="7567230"/>
              <a:chExt cx="549103" cy="872881"/>
            </a:xfrm>
          </p:grpSpPr>
          <p:grpSp>
            <p:nvGrpSpPr>
              <p:cNvPr id="38" name="Graphic 19">
                <a:extLst>
                  <a:ext uri="{FF2B5EF4-FFF2-40B4-BE49-F238E27FC236}">
                    <a16:creationId xmlns:a16="http://schemas.microsoft.com/office/drawing/2014/main" id="{8A4D4F53-097D-4E00-9B99-833A9DD5697F}"/>
                  </a:ext>
                </a:extLst>
              </p:cNvPr>
              <p:cNvGrpSpPr/>
              <p:nvPr/>
            </p:nvGrpSpPr>
            <p:grpSpPr>
              <a:xfrm>
                <a:off x="1206851" y="7679001"/>
                <a:ext cx="472368" cy="761109"/>
                <a:chOff x="1206851" y="7679001"/>
                <a:chExt cx="472368" cy="761109"/>
              </a:xfrm>
            </p:grpSpPr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986E98B-0B20-4E67-8211-DC9AA2B9D860}"/>
                    </a:ext>
                  </a:extLst>
                </p:cNvPr>
                <p:cNvSpPr/>
                <p:nvPr/>
              </p:nvSpPr>
              <p:spPr>
                <a:xfrm>
                  <a:off x="1212174" y="7684323"/>
                  <a:ext cx="467045" cy="745142"/>
                </a:xfrm>
                <a:custGeom>
                  <a:avLst/>
                  <a:gdLst>
                    <a:gd name="connsiteX0" fmla="*/ 163666 w 467045"/>
                    <a:gd name="connsiteY0" fmla="*/ 340637 h 745142"/>
                    <a:gd name="connsiteX1" fmla="*/ 323339 w 467045"/>
                    <a:gd name="connsiteY1" fmla="*/ 0 h 745142"/>
                    <a:gd name="connsiteX2" fmla="*/ 296727 w 467045"/>
                    <a:gd name="connsiteY2" fmla="*/ 5323 h 745142"/>
                    <a:gd name="connsiteX3" fmla="*/ 243502 w 467045"/>
                    <a:gd name="connsiteY3" fmla="*/ 42580 h 745142"/>
                    <a:gd name="connsiteX4" fmla="*/ 62539 w 467045"/>
                    <a:gd name="connsiteY4" fmla="*/ 324669 h 745142"/>
                    <a:gd name="connsiteX5" fmla="*/ 105119 w 467045"/>
                    <a:gd name="connsiteY5" fmla="*/ 622726 h 745142"/>
                    <a:gd name="connsiteX6" fmla="*/ 397854 w 467045"/>
                    <a:gd name="connsiteY6" fmla="*/ 745142 h 745142"/>
                    <a:gd name="connsiteX7" fmla="*/ 467046 w 467045"/>
                    <a:gd name="connsiteY7" fmla="*/ 606759 h 745142"/>
                    <a:gd name="connsiteX8" fmla="*/ 286082 w 467045"/>
                    <a:gd name="connsiteY8" fmla="*/ 548212 h 745142"/>
                    <a:gd name="connsiteX9" fmla="*/ 163666 w 467045"/>
                    <a:gd name="connsiteY9" fmla="*/ 340637 h 745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7045" h="745142">
                      <a:moveTo>
                        <a:pt x="163666" y="340637"/>
                      </a:moveTo>
                      <a:cubicBezTo>
                        <a:pt x="211568" y="202253"/>
                        <a:pt x="323339" y="0"/>
                        <a:pt x="323339" y="0"/>
                      </a:cubicBezTo>
                      <a:lnTo>
                        <a:pt x="296727" y="5323"/>
                      </a:lnTo>
                      <a:lnTo>
                        <a:pt x="243502" y="42580"/>
                      </a:lnTo>
                      <a:cubicBezTo>
                        <a:pt x="243502" y="42580"/>
                        <a:pt x="131731" y="212898"/>
                        <a:pt x="62539" y="324669"/>
                      </a:cubicBezTo>
                      <a:cubicBezTo>
                        <a:pt x="-6653" y="436441"/>
                        <a:pt x="-49233" y="500310"/>
                        <a:pt x="105119" y="622726"/>
                      </a:cubicBezTo>
                      <a:cubicBezTo>
                        <a:pt x="254147" y="745142"/>
                        <a:pt x="397854" y="745142"/>
                        <a:pt x="397854" y="745142"/>
                      </a:cubicBezTo>
                      <a:cubicBezTo>
                        <a:pt x="397854" y="745142"/>
                        <a:pt x="429788" y="691918"/>
                        <a:pt x="467046" y="606759"/>
                      </a:cubicBezTo>
                      <a:cubicBezTo>
                        <a:pt x="392531" y="590792"/>
                        <a:pt x="323339" y="569502"/>
                        <a:pt x="286082" y="548212"/>
                      </a:cubicBezTo>
                      <a:cubicBezTo>
                        <a:pt x="211568" y="521600"/>
                        <a:pt x="115763" y="479020"/>
                        <a:pt x="163666" y="340637"/>
                      </a:cubicBezTo>
                      <a:close/>
                    </a:path>
                  </a:pathLst>
                </a:custGeom>
                <a:solidFill>
                  <a:srgbClr val="007338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ECA40C3C-A349-40EC-A9C9-7BC155968B65}"/>
                    </a:ext>
                  </a:extLst>
                </p:cNvPr>
                <p:cNvSpPr/>
                <p:nvPr/>
              </p:nvSpPr>
              <p:spPr>
                <a:xfrm>
                  <a:off x="1206851" y="7679001"/>
                  <a:ext cx="472368" cy="761109"/>
                </a:xfrm>
                <a:custGeom>
                  <a:avLst/>
                  <a:gdLst>
                    <a:gd name="connsiteX0" fmla="*/ 403176 w 472368"/>
                    <a:gd name="connsiteY0" fmla="*/ 761110 h 761109"/>
                    <a:gd name="connsiteX1" fmla="*/ 403176 w 472368"/>
                    <a:gd name="connsiteY1" fmla="*/ 761110 h 761109"/>
                    <a:gd name="connsiteX2" fmla="*/ 105119 w 472368"/>
                    <a:gd name="connsiteY2" fmla="*/ 633371 h 761109"/>
                    <a:gd name="connsiteX3" fmla="*/ 62539 w 472368"/>
                    <a:gd name="connsiteY3" fmla="*/ 324669 h 761109"/>
                    <a:gd name="connsiteX4" fmla="*/ 243502 w 472368"/>
                    <a:gd name="connsiteY4" fmla="*/ 42580 h 761109"/>
                    <a:gd name="connsiteX5" fmla="*/ 243502 w 472368"/>
                    <a:gd name="connsiteY5" fmla="*/ 42580 h 761109"/>
                    <a:gd name="connsiteX6" fmla="*/ 302049 w 472368"/>
                    <a:gd name="connsiteY6" fmla="*/ 5322 h 761109"/>
                    <a:gd name="connsiteX7" fmla="*/ 339307 w 472368"/>
                    <a:gd name="connsiteY7" fmla="*/ 0 h 761109"/>
                    <a:gd name="connsiteX8" fmla="*/ 333984 w 472368"/>
                    <a:gd name="connsiteY8" fmla="*/ 10645 h 761109"/>
                    <a:gd name="connsiteX9" fmla="*/ 174310 w 472368"/>
                    <a:gd name="connsiteY9" fmla="*/ 351281 h 761109"/>
                    <a:gd name="connsiteX10" fmla="*/ 286082 w 472368"/>
                    <a:gd name="connsiteY10" fmla="*/ 553534 h 761109"/>
                    <a:gd name="connsiteX11" fmla="*/ 291405 w 472368"/>
                    <a:gd name="connsiteY11" fmla="*/ 558857 h 761109"/>
                    <a:gd name="connsiteX12" fmla="*/ 467046 w 472368"/>
                    <a:gd name="connsiteY12" fmla="*/ 617404 h 761109"/>
                    <a:gd name="connsiteX13" fmla="*/ 472368 w 472368"/>
                    <a:gd name="connsiteY13" fmla="*/ 617404 h 761109"/>
                    <a:gd name="connsiteX14" fmla="*/ 467046 w 472368"/>
                    <a:gd name="connsiteY14" fmla="*/ 622726 h 761109"/>
                    <a:gd name="connsiteX15" fmla="*/ 403176 w 472368"/>
                    <a:gd name="connsiteY15" fmla="*/ 761110 h 761109"/>
                    <a:gd name="connsiteX16" fmla="*/ 403176 w 472368"/>
                    <a:gd name="connsiteY16" fmla="*/ 761110 h 761109"/>
                    <a:gd name="connsiteX17" fmla="*/ 248825 w 472368"/>
                    <a:gd name="connsiteY17" fmla="*/ 53224 h 761109"/>
                    <a:gd name="connsiteX18" fmla="*/ 67861 w 472368"/>
                    <a:gd name="connsiteY18" fmla="*/ 335314 h 761109"/>
                    <a:gd name="connsiteX19" fmla="*/ 110441 w 472368"/>
                    <a:gd name="connsiteY19" fmla="*/ 628049 h 761109"/>
                    <a:gd name="connsiteX20" fmla="*/ 392531 w 472368"/>
                    <a:gd name="connsiteY20" fmla="*/ 745142 h 761109"/>
                    <a:gd name="connsiteX21" fmla="*/ 456401 w 472368"/>
                    <a:gd name="connsiteY21" fmla="*/ 617404 h 761109"/>
                    <a:gd name="connsiteX22" fmla="*/ 280760 w 472368"/>
                    <a:gd name="connsiteY22" fmla="*/ 558857 h 761109"/>
                    <a:gd name="connsiteX23" fmla="*/ 275437 w 472368"/>
                    <a:gd name="connsiteY23" fmla="*/ 553534 h 761109"/>
                    <a:gd name="connsiteX24" fmla="*/ 158343 w 472368"/>
                    <a:gd name="connsiteY24" fmla="*/ 335314 h 761109"/>
                    <a:gd name="connsiteX25" fmla="*/ 312694 w 472368"/>
                    <a:gd name="connsiteY25" fmla="*/ 0 h 761109"/>
                    <a:gd name="connsiteX26" fmla="*/ 296727 w 472368"/>
                    <a:gd name="connsiteY26" fmla="*/ 0 h 761109"/>
                    <a:gd name="connsiteX27" fmla="*/ 248825 w 472368"/>
                    <a:gd name="connsiteY27" fmla="*/ 53224 h 7611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72368" h="761109">
                      <a:moveTo>
                        <a:pt x="403176" y="761110"/>
                      </a:moveTo>
                      <a:lnTo>
                        <a:pt x="403176" y="761110"/>
                      </a:lnTo>
                      <a:cubicBezTo>
                        <a:pt x="397854" y="761110"/>
                        <a:pt x="254147" y="761110"/>
                        <a:pt x="105119" y="633371"/>
                      </a:cubicBezTo>
                      <a:cubicBezTo>
                        <a:pt x="-49233" y="505632"/>
                        <a:pt x="-6653" y="436441"/>
                        <a:pt x="62539" y="324669"/>
                      </a:cubicBezTo>
                      <a:cubicBezTo>
                        <a:pt x="131731" y="212898"/>
                        <a:pt x="243502" y="42580"/>
                        <a:pt x="243502" y="42580"/>
                      </a:cubicBezTo>
                      <a:lnTo>
                        <a:pt x="243502" y="42580"/>
                      </a:lnTo>
                      <a:lnTo>
                        <a:pt x="302049" y="5322"/>
                      </a:lnTo>
                      <a:lnTo>
                        <a:pt x="339307" y="0"/>
                      </a:lnTo>
                      <a:lnTo>
                        <a:pt x="333984" y="10645"/>
                      </a:lnTo>
                      <a:cubicBezTo>
                        <a:pt x="333984" y="10645"/>
                        <a:pt x="222213" y="218220"/>
                        <a:pt x="174310" y="351281"/>
                      </a:cubicBezTo>
                      <a:cubicBezTo>
                        <a:pt x="131731" y="479020"/>
                        <a:pt x="216890" y="521600"/>
                        <a:pt x="286082" y="553534"/>
                      </a:cubicBezTo>
                      <a:lnTo>
                        <a:pt x="291405" y="558857"/>
                      </a:lnTo>
                      <a:cubicBezTo>
                        <a:pt x="312694" y="569502"/>
                        <a:pt x="381886" y="601436"/>
                        <a:pt x="467046" y="617404"/>
                      </a:cubicBezTo>
                      <a:lnTo>
                        <a:pt x="472368" y="617404"/>
                      </a:lnTo>
                      <a:lnTo>
                        <a:pt x="467046" y="622726"/>
                      </a:lnTo>
                      <a:cubicBezTo>
                        <a:pt x="435111" y="702563"/>
                        <a:pt x="403176" y="755787"/>
                        <a:pt x="403176" y="761110"/>
                      </a:cubicBezTo>
                      <a:lnTo>
                        <a:pt x="403176" y="761110"/>
                      </a:lnTo>
                      <a:close/>
                      <a:moveTo>
                        <a:pt x="248825" y="53224"/>
                      </a:moveTo>
                      <a:cubicBezTo>
                        <a:pt x="238180" y="69192"/>
                        <a:pt x="137053" y="228865"/>
                        <a:pt x="67861" y="335314"/>
                      </a:cubicBezTo>
                      <a:cubicBezTo>
                        <a:pt x="-1331" y="447086"/>
                        <a:pt x="-38588" y="505632"/>
                        <a:pt x="110441" y="628049"/>
                      </a:cubicBezTo>
                      <a:cubicBezTo>
                        <a:pt x="243502" y="734498"/>
                        <a:pt x="371241" y="745142"/>
                        <a:pt x="392531" y="745142"/>
                      </a:cubicBezTo>
                      <a:cubicBezTo>
                        <a:pt x="397854" y="734498"/>
                        <a:pt x="429788" y="686596"/>
                        <a:pt x="456401" y="617404"/>
                      </a:cubicBezTo>
                      <a:cubicBezTo>
                        <a:pt x="371241" y="601436"/>
                        <a:pt x="307372" y="574824"/>
                        <a:pt x="280760" y="558857"/>
                      </a:cubicBezTo>
                      <a:lnTo>
                        <a:pt x="275437" y="553534"/>
                      </a:lnTo>
                      <a:cubicBezTo>
                        <a:pt x="211568" y="521600"/>
                        <a:pt x="110441" y="479020"/>
                        <a:pt x="158343" y="335314"/>
                      </a:cubicBezTo>
                      <a:cubicBezTo>
                        <a:pt x="200923" y="218220"/>
                        <a:pt x="291405" y="47902"/>
                        <a:pt x="312694" y="0"/>
                      </a:cubicBezTo>
                      <a:lnTo>
                        <a:pt x="296727" y="0"/>
                      </a:lnTo>
                      <a:lnTo>
                        <a:pt x="248825" y="53224"/>
                      </a:lnTo>
                      <a:close/>
                    </a:path>
                  </a:pathLst>
                </a:custGeom>
                <a:solidFill>
                  <a:srgbClr val="02441F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ED7A662E-FC04-4DFD-8910-D2B39CDFF56F}"/>
                  </a:ext>
                </a:extLst>
              </p:cNvPr>
              <p:cNvSpPr/>
              <p:nvPr/>
            </p:nvSpPr>
            <p:spPr>
              <a:xfrm>
                <a:off x="1204533" y="7684323"/>
                <a:ext cx="464041" cy="750464"/>
              </a:xfrm>
              <a:custGeom>
                <a:avLst/>
                <a:gdLst>
                  <a:gd name="connsiteX0" fmla="*/ 288400 w 464041"/>
                  <a:gd name="connsiteY0" fmla="*/ 553534 h 750464"/>
                  <a:gd name="connsiteX1" fmla="*/ 171306 w 464041"/>
                  <a:gd name="connsiteY1" fmla="*/ 340637 h 750464"/>
                  <a:gd name="connsiteX2" fmla="*/ 330980 w 464041"/>
                  <a:gd name="connsiteY2" fmla="*/ 0 h 750464"/>
                  <a:gd name="connsiteX3" fmla="*/ 304368 w 464041"/>
                  <a:gd name="connsiteY3" fmla="*/ 5323 h 750464"/>
                  <a:gd name="connsiteX4" fmla="*/ 251143 w 464041"/>
                  <a:gd name="connsiteY4" fmla="*/ 42580 h 750464"/>
                  <a:gd name="connsiteX5" fmla="*/ 144694 w 464041"/>
                  <a:gd name="connsiteY5" fmla="*/ 202253 h 750464"/>
                  <a:gd name="connsiteX6" fmla="*/ 176629 w 464041"/>
                  <a:gd name="connsiteY6" fmla="*/ 175641 h 750464"/>
                  <a:gd name="connsiteX7" fmla="*/ 176629 w 464041"/>
                  <a:gd name="connsiteY7" fmla="*/ 175641 h 750464"/>
                  <a:gd name="connsiteX8" fmla="*/ 150017 w 464041"/>
                  <a:gd name="connsiteY8" fmla="*/ 276767 h 750464"/>
                  <a:gd name="connsiteX9" fmla="*/ 123404 w 464041"/>
                  <a:gd name="connsiteY9" fmla="*/ 361927 h 750464"/>
                  <a:gd name="connsiteX10" fmla="*/ 112759 w 464041"/>
                  <a:gd name="connsiteY10" fmla="*/ 409828 h 750464"/>
                  <a:gd name="connsiteX11" fmla="*/ 6310 w 464041"/>
                  <a:gd name="connsiteY11" fmla="*/ 452408 h 750464"/>
                  <a:gd name="connsiteX12" fmla="*/ 988 w 464041"/>
                  <a:gd name="connsiteY12" fmla="*/ 452408 h 750464"/>
                  <a:gd name="connsiteX13" fmla="*/ 54212 w 464041"/>
                  <a:gd name="connsiteY13" fmla="*/ 574824 h 750464"/>
                  <a:gd name="connsiteX14" fmla="*/ 150017 w 464041"/>
                  <a:gd name="connsiteY14" fmla="*/ 542890 h 750464"/>
                  <a:gd name="connsiteX15" fmla="*/ 277756 w 464041"/>
                  <a:gd name="connsiteY15" fmla="*/ 596114 h 750464"/>
                  <a:gd name="connsiteX16" fmla="*/ 341625 w 464041"/>
                  <a:gd name="connsiteY16" fmla="*/ 665306 h 750464"/>
                  <a:gd name="connsiteX17" fmla="*/ 315013 w 464041"/>
                  <a:gd name="connsiteY17" fmla="*/ 734498 h 750464"/>
                  <a:gd name="connsiteX18" fmla="*/ 394850 w 464041"/>
                  <a:gd name="connsiteY18" fmla="*/ 750465 h 750464"/>
                  <a:gd name="connsiteX19" fmla="*/ 464042 w 464041"/>
                  <a:gd name="connsiteY19" fmla="*/ 612081 h 750464"/>
                  <a:gd name="connsiteX20" fmla="*/ 288400 w 464041"/>
                  <a:gd name="connsiteY20" fmla="*/ 553534 h 750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64041" h="750464">
                    <a:moveTo>
                      <a:pt x="288400" y="553534"/>
                    </a:moveTo>
                    <a:cubicBezTo>
                      <a:pt x="219209" y="521600"/>
                      <a:pt x="123404" y="479020"/>
                      <a:pt x="171306" y="340637"/>
                    </a:cubicBezTo>
                    <a:cubicBezTo>
                      <a:pt x="219209" y="202253"/>
                      <a:pt x="330980" y="0"/>
                      <a:pt x="330980" y="0"/>
                    </a:cubicBezTo>
                    <a:lnTo>
                      <a:pt x="304368" y="5323"/>
                    </a:lnTo>
                    <a:lnTo>
                      <a:pt x="251143" y="42580"/>
                    </a:lnTo>
                    <a:cubicBezTo>
                      <a:pt x="251143" y="42580"/>
                      <a:pt x="203241" y="117094"/>
                      <a:pt x="144694" y="202253"/>
                    </a:cubicBezTo>
                    <a:cubicBezTo>
                      <a:pt x="155339" y="191608"/>
                      <a:pt x="165984" y="180963"/>
                      <a:pt x="176629" y="175641"/>
                    </a:cubicBezTo>
                    <a:cubicBezTo>
                      <a:pt x="176629" y="175641"/>
                      <a:pt x="176629" y="175641"/>
                      <a:pt x="176629" y="175641"/>
                    </a:cubicBezTo>
                    <a:cubicBezTo>
                      <a:pt x="192596" y="207575"/>
                      <a:pt x="165984" y="250155"/>
                      <a:pt x="150017" y="276767"/>
                    </a:cubicBezTo>
                    <a:cubicBezTo>
                      <a:pt x="134049" y="308702"/>
                      <a:pt x="128727" y="329992"/>
                      <a:pt x="123404" y="361927"/>
                    </a:cubicBezTo>
                    <a:cubicBezTo>
                      <a:pt x="123404" y="377894"/>
                      <a:pt x="118082" y="393861"/>
                      <a:pt x="112759" y="409828"/>
                    </a:cubicBezTo>
                    <a:cubicBezTo>
                      <a:pt x="91470" y="447086"/>
                      <a:pt x="48890" y="452408"/>
                      <a:pt x="6310" y="452408"/>
                    </a:cubicBezTo>
                    <a:cubicBezTo>
                      <a:pt x="6310" y="452408"/>
                      <a:pt x="988" y="452408"/>
                      <a:pt x="988" y="452408"/>
                    </a:cubicBezTo>
                    <a:cubicBezTo>
                      <a:pt x="-4335" y="489665"/>
                      <a:pt x="11633" y="526922"/>
                      <a:pt x="54212" y="574824"/>
                    </a:cubicBezTo>
                    <a:cubicBezTo>
                      <a:pt x="86147" y="558857"/>
                      <a:pt x="112759" y="537567"/>
                      <a:pt x="150017" y="542890"/>
                    </a:cubicBezTo>
                    <a:cubicBezTo>
                      <a:pt x="197919" y="548212"/>
                      <a:pt x="235176" y="580147"/>
                      <a:pt x="277756" y="596114"/>
                    </a:cubicBezTo>
                    <a:cubicBezTo>
                      <a:pt x="309690" y="606759"/>
                      <a:pt x="346947" y="622726"/>
                      <a:pt x="341625" y="665306"/>
                    </a:cubicBezTo>
                    <a:cubicBezTo>
                      <a:pt x="336303" y="691918"/>
                      <a:pt x="325658" y="713208"/>
                      <a:pt x="315013" y="734498"/>
                    </a:cubicBezTo>
                    <a:cubicBezTo>
                      <a:pt x="362915" y="750465"/>
                      <a:pt x="394850" y="750465"/>
                      <a:pt x="394850" y="750465"/>
                    </a:cubicBezTo>
                    <a:cubicBezTo>
                      <a:pt x="394850" y="750465"/>
                      <a:pt x="426784" y="697240"/>
                      <a:pt x="464042" y="612081"/>
                    </a:cubicBezTo>
                    <a:cubicBezTo>
                      <a:pt x="394850" y="596114"/>
                      <a:pt x="325658" y="574824"/>
                      <a:pt x="288400" y="553534"/>
                    </a:cubicBezTo>
                    <a:close/>
                  </a:path>
                </a:pathLst>
              </a:custGeom>
              <a:solidFill>
                <a:srgbClr val="007338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42" name="Graphic 19">
                <a:extLst>
                  <a:ext uri="{FF2B5EF4-FFF2-40B4-BE49-F238E27FC236}">
                    <a16:creationId xmlns:a16="http://schemas.microsoft.com/office/drawing/2014/main" id="{FC14CB5E-48F7-47C3-A188-28851EDB3E78}"/>
                  </a:ext>
                </a:extLst>
              </p:cNvPr>
              <p:cNvGrpSpPr/>
              <p:nvPr/>
            </p:nvGrpSpPr>
            <p:grpSpPr>
              <a:xfrm>
                <a:off x="1358048" y="7567230"/>
                <a:ext cx="395587" cy="734497"/>
                <a:chOff x="1358048" y="7567230"/>
                <a:chExt cx="395587" cy="734497"/>
              </a:xfrm>
            </p:grpSpPr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58487E5D-3FCB-4A04-8E78-0106474A0C91}"/>
                    </a:ext>
                  </a:extLst>
                </p:cNvPr>
                <p:cNvSpPr/>
                <p:nvPr/>
              </p:nvSpPr>
              <p:spPr>
                <a:xfrm>
                  <a:off x="1358048" y="7583197"/>
                  <a:ext cx="385348" cy="713207"/>
                </a:xfrm>
                <a:custGeom>
                  <a:avLst/>
                  <a:gdLst>
                    <a:gd name="connsiteX0" fmla="*/ 379718 w 385348"/>
                    <a:gd name="connsiteY0" fmla="*/ 324669 h 713207"/>
                    <a:gd name="connsiteX1" fmla="*/ 299881 w 385348"/>
                    <a:gd name="connsiteY1" fmla="*/ 0 h 713207"/>
                    <a:gd name="connsiteX2" fmla="*/ 145530 w 385348"/>
                    <a:gd name="connsiteY2" fmla="*/ 106449 h 713207"/>
                    <a:gd name="connsiteX3" fmla="*/ 172142 w 385348"/>
                    <a:gd name="connsiteY3" fmla="*/ 101126 h 713207"/>
                    <a:gd name="connsiteX4" fmla="*/ 12469 w 385348"/>
                    <a:gd name="connsiteY4" fmla="*/ 441763 h 713207"/>
                    <a:gd name="connsiteX5" fmla="*/ 129563 w 385348"/>
                    <a:gd name="connsiteY5" fmla="*/ 654661 h 713207"/>
                    <a:gd name="connsiteX6" fmla="*/ 310526 w 385348"/>
                    <a:gd name="connsiteY6" fmla="*/ 713208 h 713207"/>
                    <a:gd name="connsiteX7" fmla="*/ 379718 w 385348"/>
                    <a:gd name="connsiteY7" fmla="*/ 324669 h 713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5348" h="713207">
                      <a:moveTo>
                        <a:pt x="379718" y="324669"/>
                      </a:moveTo>
                      <a:cubicBezTo>
                        <a:pt x="337138" y="79837"/>
                        <a:pt x="299881" y="0"/>
                        <a:pt x="299881" y="0"/>
                      </a:cubicBezTo>
                      <a:lnTo>
                        <a:pt x="145530" y="106449"/>
                      </a:lnTo>
                      <a:lnTo>
                        <a:pt x="172142" y="101126"/>
                      </a:lnTo>
                      <a:cubicBezTo>
                        <a:pt x="172142" y="101126"/>
                        <a:pt x="60371" y="303379"/>
                        <a:pt x="12469" y="441763"/>
                      </a:cubicBezTo>
                      <a:cubicBezTo>
                        <a:pt x="-35434" y="580147"/>
                        <a:pt x="65693" y="622726"/>
                        <a:pt x="129563" y="654661"/>
                      </a:cubicBezTo>
                      <a:cubicBezTo>
                        <a:pt x="166820" y="670628"/>
                        <a:pt x="236012" y="697240"/>
                        <a:pt x="310526" y="713208"/>
                      </a:cubicBezTo>
                      <a:cubicBezTo>
                        <a:pt x="358428" y="606759"/>
                        <a:pt x="401008" y="463053"/>
                        <a:pt x="379718" y="324669"/>
                      </a:cubicBezTo>
                      <a:close/>
                    </a:path>
                  </a:pathLst>
                </a:custGeom>
                <a:solidFill>
                  <a:srgbClr val="007338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62E8D5D0-CB15-4CF3-8BB9-6B1547B6DFA2}"/>
                    </a:ext>
                  </a:extLst>
                </p:cNvPr>
                <p:cNvSpPr/>
                <p:nvPr/>
              </p:nvSpPr>
              <p:spPr>
                <a:xfrm>
                  <a:off x="1358048" y="7567230"/>
                  <a:ext cx="395587" cy="734497"/>
                </a:xfrm>
                <a:custGeom>
                  <a:avLst/>
                  <a:gdLst>
                    <a:gd name="connsiteX0" fmla="*/ 321171 w 395587"/>
                    <a:gd name="connsiteY0" fmla="*/ 734498 h 734497"/>
                    <a:gd name="connsiteX1" fmla="*/ 321171 w 395587"/>
                    <a:gd name="connsiteY1" fmla="*/ 734498 h 734497"/>
                    <a:gd name="connsiteX2" fmla="*/ 134885 w 395587"/>
                    <a:gd name="connsiteY2" fmla="*/ 675951 h 734497"/>
                    <a:gd name="connsiteX3" fmla="*/ 129563 w 395587"/>
                    <a:gd name="connsiteY3" fmla="*/ 670628 h 734497"/>
                    <a:gd name="connsiteX4" fmla="*/ 12469 w 395587"/>
                    <a:gd name="connsiteY4" fmla="*/ 452408 h 734497"/>
                    <a:gd name="connsiteX5" fmla="*/ 166820 w 395587"/>
                    <a:gd name="connsiteY5" fmla="*/ 117094 h 734497"/>
                    <a:gd name="connsiteX6" fmla="*/ 124240 w 395587"/>
                    <a:gd name="connsiteY6" fmla="*/ 122416 h 734497"/>
                    <a:gd name="connsiteX7" fmla="*/ 305204 w 395587"/>
                    <a:gd name="connsiteY7" fmla="*/ 0 h 734497"/>
                    <a:gd name="connsiteX8" fmla="*/ 310526 w 395587"/>
                    <a:gd name="connsiteY8" fmla="*/ 5322 h 734497"/>
                    <a:gd name="connsiteX9" fmla="*/ 390363 w 395587"/>
                    <a:gd name="connsiteY9" fmla="*/ 329992 h 734497"/>
                    <a:gd name="connsiteX10" fmla="*/ 321171 w 395587"/>
                    <a:gd name="connsiteY10" fmla="*/ 734498 h 734497"/>
                    <a:gd name="connsiteX11" fmla="*/ 321171 w 395587"/>
                    <a:gd name="connsiteY11" fmla="*/ 734498 h 734497"/>
                    <a:gd name="connsiteX12" fmla="*/ 188110 w 395587"/>
                    <a:gd name="connsiteY12" fmla="*/ 111771 h 734497"/>
                    <a:gd name="connsiteX13" fmla="*/ 182787 w 395587"/>
                    <a:gd name="connsiteY13" fmla="*/ 122416 h 734497"/>
                    <a:gd name="connsiteX14" fmla="*/ 23113 w 395587"/>
                    <a:gd name="connsiteY14" fmla="*/ 463053 h 734497"/>
                    <a:gd name="connsiteX15" fmla="*/ 134885 w 395587"/>
                    <a:gd name="connsiteY15" fmla="*/ 665306 h 734497"/>
                    <a:gd name="connsiteX16" fmla="*/ 140207 w 395587"/>
                    <a:gd name="connsiteY16" fmla="*/ 670628 h 734497"/>
                    <a:gd name="connsiteX17" fmla="*/ 315849 w 395587"/>
                    <a:gd name="connsiteY17" fmla="*/ 723853 h 734497"/>
                    <a:gd name="connsiteX18" fmla="*/ 379718 w 395587"/>
                    <a:gd name="connsiteY18" fmla="*/ 340636 h 734497"/>
                    <a:gd name="connsiteX19" fmla="*/ 305204 w 395587"/>
                    <a:gd name="connsiteY19" fmla="*/ 26612 h 734497"/>
                    <a:gd name="connsiteX20" fmla="*/ 172142 w 395587"/>
                    <a:gd name="connsiteY20" fmla="*/ 111771 h 734497"/>
                    <a:gd name="connsiteX21" fmla="*/ 188110 w 395587"/>
                    <a:gd name="connsiteY21" fmla="*/ 111771 h 734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95587" h="734497">
                      <a:moveTo>
                        <a:pt x="321171" y="734498"/>
                      </a:moveTo>
                      <a:lnTo>
                        <a:pt x="321171" y="734498"/>
                      </a:lnTo>
                      <a:cubicBezTo>
                        <a:pt x="230689" y="718530"/>
                        <a:pt x="161497" y="686595"/>
                        <a:pt x="134885" y="675951"/>
                      </a:cubicBezTo>
                      <a:lnTo>
                        <a:pt x="129563" y="670628"/>
                      </a:lnTo>
                      <a:cubicBezTo>
                        <a:pt x="65693" y="638694"/>
                        <a:pt x="-35434" y="596114"/>
                        <a:pt x="12469" y="452408"/>
                      </a:cubicBezTo>
                      <a:cubicBezTo>
                        <a:pt x="55048" y="335314"/>
                        <a:pt x="145530" y="164996"/>
                        <a:pt x="166820" y="117094"/>
                      </a:cubicBezTo>
                      <a:lnTo>
                        <a:pt x="124240" y="122416"/>
                      </a:lnTo>
                      <a:lnTo>
                        <a:pt x="305204" y="0"/>
                      </a:lnTo>
                      <a:lnTo>
                        <a:pt x="310526" y="5322"/>
                      </a:lnTo>
                      <a:cubicBezTo>
                        <a:pt x="310526" y="10645"/>
                        <a:pt x="347783" y="85159"/>
                        <a:pt x="390363" y="329992"/>
                      </a:cubicBezTo>
                      <a:cubicBezTo>
                        <a:pt x="411653" y="479020"/>
                        <a:pt x="363751" y="628049"/>
                        <a:pt x="321171" y="734498"/>
                      </a:cubicBezTo>
                      <a:lnTo>
                        <a:pt x="321171" y="734498"/>
                      </a:lnTo>
                      <a:close/>
                      <a:moveTo>
                        <a:pt x="188110" y="111771"/>
                      </a:moveTo>
                      <a:lnTo>
                        <a:pt x="182787" y="122416"/>
                      </a:lnTo>
                      <a:cubicBezTo>
                        <a:pt x="182787" y="122416"/>
                        <a:pt x="71016" y="329992"/>
                        <a:pt x="23113" y="463053"/>
                      </a:cubicBezTo>
                      <a:cubicBezTo>
                        <a:pt x="-19466" y="590791"/>
                        <a:pt x="65693" y="633371"/>
                        <a:pt x="134885" y="665306"/>
                      </a:cubicBezTo>
                      <a:lnTo>
                        <a:pt x="140207" y="670628"/>
                      </a:lnTo>
                      <a:cubicBezTo>
                        <a:pt x="161497" y="681273"/>
                        <a:pt x="230689" y="707885"/>
                        <a:pt x="315849" y="723853"/>
                      </a:cubicBezTo>
                      <a:cubicBezTo>
                        <a:pt x="358428" y="622726"/>
                        <a:pt x="401008" y="479020"/>
                        <a:pt x="379718" y="340636"/>
                      </a:cubicBezTo>
                      <a:cubicBezTo>
                        <a:pt x="347783" y="138384"/>
                        <a:pt x="315849" y="47902"/>
                        <a:pt x="305204" y="26612"/>
                      </a:cubicBezTo>
                      <a:lnTo>
                        <a:pt x="172142" y="111771"/>
                      </a:lnTo>
                      <a:lnTo>
                        <a:pt x="188110" y="111771"/>
                      </a:lnTo>
                      <a:close/>
                    </a:path>
                  </a:pathLst>
                </a:custGeom>
                <a:solidFill>
                  <a:srgbClr val="02441F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EAA3BCA-1645-475A-8662-0461E2B0A0F9}"/>
                  </a:ext>
                </a:extLst>
              </p:cNvPr>
              <p:cNvSpPr/>
              <p:nvPr/>
            </p:nvSpPr>
            <p:spPr>
              <a:xfrm>
                <a:off x="1413658" y="7583197"/>
                <a:ext cx="329804" cy="718530"/>
              </a:xfrm>
              <a:custGeom>
                <a:avLst/>
                <a:gdLst>
                  <a:gd name="connsiteX0" fmla="*/ 324108 w 329804"/>
                  <a:gd name="connsiteY0" fmla="*/ 324669 h 718530"/>
                  <a:gd name="connsiteX1" fmla="*/ 244271 w 329804"/>
                  <a:gd name="connsiteY1" fmla="*/ 0 h 718530"/>
                  <a:gd name="connsiteX2" fmla="*/ 89920 w 329804"/>
                  <a:gd name="connsiteY2" fmla="*/ 106449 h 718530"/>
                  <a:gd name="connsiteX3" fmla="*/ 116532 w 329804"/>
                  <a:gd name="connsiteY3" fmla="*/ 101126 h 718530"/>
                  <a:gd name="connsiteX4" fmla="*/ 26050 w 329804"/>
                  <a:gd name="connsiteY4" fmla="*/ 276767 h 718530"/>
                  <a:gd name="connsiteX5" fmla="*/ 105887 w 329804"/>
                  <a:gd name="connsiteY5" fmla="*/ 223543 h 718530"/>
                  <a:gd name="connsiteX6" fmla="*/ 159112 w 329804"/>
                  <a:gd name="connsiteY6" fmla="*/ 228865 h 718530"/>
                  <a:gd name="connsiteX7" fmla="*/ 137822 w 329804"/>
                  <a:gd name="connsiteY7" fmla="*/ 335314 h 718530"/>
                  <a:gd name="connsiteX8" fmla="*/ 89920 w 329804"/>
                  <a:gd name="connsiteY8" fmla="*/ 372571 h 718530"/>
                  <a:gd name="connsiteX9" fmla="*/ 36695 w 329804"/>
                  <a:gd name="connsiteY9" fmla="*/ 388539 h 718530"/>
                  <a:gd name="connsiteX10" fmla="*/ 20728 w 329804"/>
                  <a:gd name="connsiteY10" fmla="*/ 425796 h 718530"/>
                  <a:gd name="connsiteX11" fmla="*/ 4761 w 329804"/>
                  <a:gd name="connsiteY11" fmla="*/ 489665 h 718530"/>
                  <a:gd name="connsiteX12" fmla="*/ 15405 w 329804"/>
                  <a:gd name="connsiteY12" fmla="*/ 548212 h 718530"/>
                  <a:gd name="connsiteX13" fmla="*/ 79275 w 329804"/>
                  <a:gd name="connsiteY13" fmla="*/ 585469 h 718530"/>
                  <a:gd name="connsiteX14" fmla="*/ 127177 w 329804"/>
                  <a:gd name="connsiteY14" fmla="*/ 675951 h 718530"/>
                  <a:gd name="connsiteX15" fmla="*/ 265561 w 329804"/>
                  <a:gd name="connsiteY15" fmla="*/ 718530 h 718530"/>
                  <a:gd name="connsiteX16" fmla="*/ 324108 w 329804"/>
                  <a:gd name="connsiteY16" fmla="*/ 324669 h 718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9804" h="718530">
                    <a:moveTo>
                      <a:pt x="324108" y="324669"/>
                    </a:moveTo>
                    <a:cubicBezTo>
                      <a:pt x="281528" y="79837"/>
                      <a:pt x="244271" y="0"/>
                      <a:pt x="244271" y="0"/>
                    </a:cubicBezTo>
                    <a:lnTo>
                      <a:pt x="89920" y="106449"/>
                    </a:lnTo>
                    <a:lnTo>
                      <a:pt x="116532" y="101126"/>
                    </a:lnTo>
                    <a:cubicBezTo>
                      <a:pt x="116532" y="101126"/>
                      <a:pt x="73952" y="180963"/>
                      <a:pt x="26050" y="276767"/>
                    </a:cubicBezTo>
                    <a:cubicBezTo>
                      <a:pt x="57985" y="260800"/>
                      <a:pt x="84597" y="244832"/>
                      <a:pt x="105887" y="223543"/>
                    </a:cubicBezTo>
                    <a:cubicBezTo>
                      <a:pt x="132500" y="202253"/>
                      <a:pt x="153789" y="186286"/>
                      <a:pt x="159112" y="228865"/>
                    </a:cubicBezTo>
                    <a:cubicBezTo>
                      <a:pt x="159112" y="266122"/>
                      <a:pt x="153789" y="303379"/>
                      <a:pt x="137822" y="335314"/>
                    </a:cubicBezTo>
                    <a:cubicBezTo>
                      <a:pt x="127177" y="361926"/>
                      <a:pt x="121855" y="377894"/>
                      <a:pt x="89920" y="372571"/>
                    </a:cubicBezTo>
                    <a:cubicBezTo>
                      <a:pt x="73952" y="372571"/>
                      <a:pt x="47340" y="367249"/>
                      <a:pt x="36695" y="388539"/>
                    </a:cubicBezTo>
                    <a:cubicBezTo>
                      <a:pt x="31373" y="399183"/>
                      <a:pt x="26050" y="409828"/>
                      <a:pt x="20728" y="425796"/>
                    </a:cubicBezTo>
                    <a:cubicBezTo>
                      <a:pt x="15405" y="447085"/>
                      <a:pt x="4761" y="468375"/>
                      <a:pt x="4761" y="489665"/>
                    </a:cubicBezTo>
                    <a:cubicBezTo>
                      <a:pt x="-562" y="510955"/>
                      <a:pt x="-5884" y="537567"/>
                      <a:pt x="15405" y="548212"/>
                    </a:cubicBezTo>
                    <a:cubicBezTo>
                      <a:pt x="36695" y="564179"/>
                      <a:pt x="57985" y="574824"/>
                      <a:pt x="79275" y="585469"/>
                    </a:cubicBezTo>
                    <a:cubicBezTo>
                      <a:pt x="111210" y="606759"/>
                      <a:pt x="137822" y="638694"/>
                      <a:pt x="127177" y="675951"/>
                    </a:cubicBezTo>
                    <a:cubicBezTo>
                      <a:pt x="164434" y="691918"/>
                      <a:pt x="212336" y="707885"/>
                      <a:pt x="265561" y="718530"/>
                    </a:cubicBezTo>
                    <a:cubicBezTo>
                      <a:pt x="302818" y="606759"/>
                      <a:pt x="345398" y="463053"/>
                      <a:pt x="324108" y="324669"/>
                    </a:cubicBezTo>
                    <a:close/>
                  </a:path>
                </a:pathLst>
              </a:custGeom>
              <a:solidFill>
                <a:srgbClr val="007338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370F3815-959A-4886-BCA7-B5445E68BD3A}"/>
                </a:ext>
              </a:extLst>
            </p:cNvPr>
            <p:cNvSpPr/>
            <p:nvPr/>
          </p:nvSpPr>
          <p:spPr>
            <a:xfrm>
              <a:off x="1232133" y="8163343"/>
              <a:ext cx="159673" cy="69191"/>
            </a:xfrm>
            <a:custGeom>
              <a:avLst/>
              <a:gdLst>
                <a:gd name="connsiteX0" fmla="*/ 5322 w 159673"/>
                <a:gd name="connsiteY0" fmla="*/ 69192 h 69191"/>
                <a:gd name="connsiteX1" fmla="*/ 0 w 159673"/>
                <a:gd name="connsiteY1" fmla="*/ 58547 h 69191"/>
                <a:gd name="connsiteX2" fmla="*/ 154351 w 159673"/>
                <a:gd name="connsiteY2" fmla="*/ 0 h 69191"/>
                <a:gd name="connsiteX3" fmla="*/ 159674 w 159673"/>
                <a:gd name="connsiteY3" fmla="*/ 10645 h 69191"/>
                <a:gd name="connsiteX4" fmla="*/ 5322 w 159673"/>
                <a:gd name="connsiteY4" fmla="*/ 69192 h 69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73" h="69191">
                  <a:moveTo>
                    <a:pt x="5322" y="69192"/>
                  </a:moveTo>
                  <a:lnTo>
                    <a:pt x="0" y="58547"/>
                  </a:lnTo>
                  <a:cubicBezTo>
                    <a:pt x="0" y="58547"/>
                    <a:pt x="63869" y="21290"/>
                    <a:pt x="154351" y="0"/>
                  </a:cubicBezTo>
                  <a:lnTo>
                    <a:pt x="159674" y="10645"/>
                  </a:lnTo>
                  <a:cubicBezTo>
                    <a:pt x="63869" y="26612"/>
                    <a:pt x="5322" y="63869"/>
                    <a:pt x="5322" y="69192"/>
                  </a:cubicBezTo>
                  <a:close/>
                </a:path>
              </a:pathLst>
            </a:custGeom>
            <a:solidFill>
              <a:srgbClr val="02441F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7" name="Graphic 19">
              <a:extLst>
                <a:ext uri="{FF2B5EF4-FFF2-40B4-BE49-F238E27FC236}">
                  <a16:creationId xmlns:a16="http://schemas.microsoft.com/office/drawing/2014/main" id="{DE322A01-7EF6-48E4-93ED-26794056ED61}"/>
                </a:ext>
              </a:extLst>
            </p:cNvPr>
            <p:cNvGrpSpPr/>
            <p:nvPr/>
          </p:nvGrpSpPr>
          <p:grpSpPr>
            <a:xfrm>
              <a:off x="1434386" y="7961091"/>
              <a:ext cx="196930" cy="207575"/>
              <a:chOff x="1434386" y="7961091"/>
              <a:chExt cx="196930" cy="207575"/>
            </a:xfrm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27C0B1F-D20F-434C-96F5-976BFF2BDCA0}"/>
                  </a:ext>
                </a:extLst>
              </p:cNvPr>
              <p:cNvSpPr/>
              <p:nvPr/>
            </p:nvSpPr>
            <p:spPr>
              <a:xfrm>
                <a:off x="1439709" y="7966413"/>
                <a:ext cx="186286" cy="191607"/>
              </a:xfrm>
              <a:custGeom>
                <a:avLst/>
                <a:gdLst>
                  <a:gd name="connsiteX0" fmla="*/ 47902 w 186286"/>
                  <a:gd name="connsiteY0" fmla="*/ 0 h 191607"/>
                  <a:gd name="connsiteX1" fmla="*/ 0 w 186286"/>
                  <a:gd name="connsiteY1" fmla="*/ 149028 h 191607"/>
                  <a:gd name="connsiteX2" fmla="*/ 133061 w 186286"/>
                  <a:gd name="connsiteY2" fmla="*/ 191608 h 191607"/>
                  <a:gd name="connsiteX3" fmla="*/ 186286 w 186286"/>
                  <a:gd name="connsiteY3" fmla="*/ 42580 h 191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286" h="191607">
                    <a:moveTo>
                      <a:pt x="47902" y="0"/>
                    </a:moveTo>
                    <a:lnTo>
                      <a:pt x="0" y="149028"/>
                    </a:lnTo>
                    <a:lnTo>
                      <a:pt x="133061" y="191608"/>
                    </a:lnTo>
                    <a:lnTo>
                      <a:pt x="186286" y="42580"/>
                    </a:lnTo>
                    <a:close/>
                  </a:path>
                </a:pathLst>
              </a:custGeom>
              <a:solidFill>
                <a:srgbClr val="FFF338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D92AF2DC-0B13-499E-88D8-EFBB7F498A45}"/>
                  </a:ext>
                </a:extLst>
              </p:cNvPr>
              <p:cNvSpPr/>
              <p:nvPr/>
            </p:nvSpPr>
            <p:spPr>
              <a:xfrm>
                <a:off x="1434386" y="7961091"/>
                <a:ext cx="196930" cy="207575"/>
              </a:xfrm>
              <a:custGeom>
                <a:avLst/>
                <a:gdLst>
                  <a:gd name="connsiteX0" fmla="*/ 143706 w 196930"/>
                  <a:gd name="connsiteY0" fmla="*/ 207575 h 207575"/>
                  <a:gd name="connsiteX1" fmla="*/ 0 w 196930"/>
                  <a:gd name="connsiteY1" fmla="*/ 159673 h 207575"/>
                  <a:gd name="connsiteX2" fmla="*/ 53225 w 196930"/>
                  <a:gd name="connsiteY2" fmla="*/ 0 h 207575"/>
                  <a:gd name="connsiteX3" fmla="*/ 196931 w 196930"/>
                  <a:gd name="connsiteY3" fmla="*/ 47902 h 207575"/>
                  <a:gd name="connsiteX4" fmla="*/ 143706 w 196930"/>
                  <a:gd name="connsiteY4" fmla="*/ 207575 h 207575"/>
                  <a:gd name="connsiteX5" fmla="*/ 15967 w 196930"/>
                  <a:gd name="connsiteY5" fmla="*/ 149028 h 207575"/>
                  <a:gd name="connsiteX6" fmla="*/ 138384 w 196930"/>
                  <a:gd name="connsiteY6" fmla="*/ 191608 h 207575"/>
                  <a:gd name="connsiteX7" fmla="*/ 186286 w 196930"/>
                  <a:gd name="connsiteY7" fmla="*/ 53224 h 207575"/>
                  <a:gd name="connsiteX8" fmla="*/ 63869 w 196930"/>
                  <a:gd name="connsiteY8" fmla="*/ 15967 h 207575"/>
                  <a:gd name="connsiteX9" fmla="*/ 15967 w 196930"/>
                  <a:gd name="connsiteY9" fmla="*/ 149028 h 207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6930" h="207575">
                    <a:moveTo>
                      <a:pt x="143706" y="207575"/>
                    </a:moveTo>
                    <a:lnTo>
                      <a:pt x="0" y="159673"/>
                    </a:lnTo>
                    <a:lnTo>
                      <a:pt x="53225" y="0"/>
                    </a:lnTo>
                    <a:lnTo>
                      <a:pt x="196931" y="47902"/>
                    </a:lnTo>
                    <a:lnTo>
                      <a:pt x="143706" y="207575"/>
                    </a:lnTo>
                    <a:close/>
                    <a:moveTo>
                      <a:pt x="15967" y="149028"/>
                    </a:moveTo>
                    <a:lnTo>
                      <a:pt x="138384" y="191608"/>
                    </a:lnTo>
                    <a:lnTo>
                      <a:pt x="186286" y="53224"/>
                    </a:lnTo>
                    <a:lnTo>
                      <a:pt x="63869" y="15967"/>
                    </a:lnTo>
                    <a:lnTo>
                      <a:pt x="15967" y="149028"/>
                    </a:lnTo>
                    <a:close/>
                  </a:path>
                </a:pathLst>
              </a:custGeom>
              <a:solidFill>
                <a:srgbClr val="CEBB09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CEB49C7-9BEC-4475-B31B-A5D94AF64762}"/>
                </a:ext>
              </a:extLst>
            </p:cNvPr>
            <p:cNvSpPr/>
            <p:nvPr/>
          </p:nvSpPr>
          <p:spPr>
            <a:xfrm>
              <a:off x="1493495" y="7977058"/>
              <a:ext cx="127177" cy="180963"/>
            </a:xfrm>
            <a:custGeom>
              <a:avLst/>
              <a:gdLst>
                <a:gd name="connsiteX0" fmla="*/ 20728 w 127177"/>
                <a:gd name="connsiteY0" fmla="*/ 0 h 180963"/>
                <a:gd name="connsiteX1" fmla="*/ 4761 w 127177"/>
                <a:gd name="connsiteY1" fmla="*/ 79837 h 180963"/>
                <a:gd name="connsiteX2" fmla="*/ 15405 w 127177"/>
                <a:gd name="connsiteY2" fmla="*/ 143706 h 180963"/>
                <a:gd name="connsiteX3" fmla="*/ 47340 w 127177"/>
                <a:gd name="connsiteY3" fmla="*/ 175641 h 180963"/>
                <a:gd name="connsiteX4" fmla="*/ 79275 w 127177"/>
                <a:gd name="connsiteY4" fmla="*/ 180963 h 180963"/>
                <a:gd name="connsiteX5" fmla="*/ 127177 w 127177"/>
                <a:gd name="connsiteY5" fmla="*/ 31935 h 180963"/>
                <a:gd name="connsiteX6" fmla="*/ 20728 w 127177"/>
                <a:gd name="connsiteY6" fmla="*/ 0 h 18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77" h="180963">
                  <a:moveTo>
                    <a:pt x="20728" y="0"/>
                  </a:moveTo>
                  <a:cubicBezTo>
                    <a:pt x="20728" y="26612"/>
                    <a:pt x="10083" y="58547"/>
                    <a:pt x="4761" y="79837"/>
                  </a:cubicBezTo>
                  <a:cubicBezTo>
                    <a:pt x="-562" y="106449"/>
                    <a:pt x="-5884" y="122416"/>
                    <a:pt x="15405" y="143706"/>
                  </a:cubicBezTo>
                  <a:cubicBezTo>
                    <a:pt x="26050" y="154351"/>
                    <a:pt x="42018" y="159673"/>
                    <a:pt x="47340" y="175641"/>
                  </a:cubicBezTo>
                  <a:lnTo>
                    <a:pt x="79275" y="180963"/>
                  </a:lnTo>
                  <a:lnTo>
                    <a:pt x="127177" y="31935"/>
                  </a:lnTo>
                  <a:lnTo>
                    <a:pt x="20728" y="0"/>
                  </a:lnTo>
                  <a:close/>
                </a:path>
              </a:pathLst>
            </a:custGeom>
            <a:solidFill>
              <a:srgbClr val="FFDC38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51" name="Graphic 19">
              <a:extLst>
                <a:ext uri="{FF2B5EF4-FFF2-40B4-BE49-F238E27FC236}">
                  <a16:creationId xmlns:a16="http://schemas.microsoft.com/office/drawing/2014/main" id="{D52A1523-8480-45A4-B96D-A13D6FB42589}"/>
                </a:ext>
              </a:extLst>
            </p:cNvPr>
            <p:cNvGrpSpPr/>
            <p:nvPr/>
          </p:nvGrpSpPr>
          <p:grpSpPr>
            <a:xfrm>
              <a:off x="2397751" y="8876551"/>
              <a:ext cx="436441" cy="920783"/>
              <a:chOff x="2397751" y="8876551"/>
              <a:chExt cx="436441" cy="920783"/>
            </a:xfrm>
          </p:grpSpPr>
          <p:grpSp>
            <p:nvGrpSpPr>
              <p:cNvPr id="52" name="Graphic 19">
                <a:extLst>
                  <a:ext uri="{FF2B5EF4-FFF2-40B4-BE49-F238E27FC236}">
                    <a16:creationId xmlns:a16="http://schemas.microsoft.com/office/drawing/2014/main" id="{6B7E07A3-2588-4591-9562-8F2DFA62358F}"/>
                  </a:ext>
                </a:extLst>
              </p:cNvPr>
              <p:cNvGrpSpPr/>
              <p:nvPr/>
            </p:nvGrpSpPr>
            <p:grpSpPr>
              <a:xfrm>
                <a:off x="2397751" y="8876551"/>
                <a:ext cx="436441" cy="920783"/>
                <a:chOff x="2397751" y="8876551"/>
                <a:chExt cx="436441" cy="920783"/>
              </a:xfrm>
            </p:grpSpPr>
            <p:grpSp>
              <p:nvGrpSpPr>
                <p:cNvPr id="53" name="Graphic 19">
                  <a:extLst>
                    <a:ext uri="{FF2B5EF4-FFF2-40B4-BE49-F238E27FC236}">
                      <a16:creationId xmlns:a16="http://schemas.microsoft.com/office/drawing/2014/main" id="{752D4983-02AC-496D-9185-71D3A4D1AF9F}"/>
                    </a:ext>
                  </a:extLst>
                </p:cNvPr>
                <p:cNvGrpSpPr/>
                <p:nvPr/>
              </p:nvGrpSpPr>
              <p:grpSpPr>
                <a:xfrm>
                  <a:off x="2397751" y="8876551"/>
                  <a:ext cx="436441" cy="920783"/>
                  <a:chOff x="2397751" y="8876551"/>
                  <a:chExt cx="436441" cy="920783"/>
                </a:xfrm>
              </p:grpSpPr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0624F828-67B8-47B6-B808-ED6A1C8C0CB0}"/>
                      </a:ext>
                    </a:extLst>
                  </p:cNvPr>
                  <p:cNvSpPr/>
                  <p:nvPr/>
                </p:nvSpPr>
                <p:spPr>
                  <a:xfrm>
                    <a:off x="2397751" y="8876551"/>
                    <a:ext cx="425796" cy="904815"/>
                  </a:xfrm>
                  <a:custGeom>
                    <a:avLst/>
                    <a:gdLst>
                      <a:gd name="connsiteX0" fmla="*/ 425796 w 425796"/>
                      <a:gd name="connsiteY0" fmla="*/ 856914 h 904815"/>
                      <a:gd name="connsiteX1" fmla="*/ 409829 w 425796"/>
                      <a:gd name="connsiteY1" fmla="*/ 793045 h 904815"/>
                      <a:gd name="connsiteX2" fmla="*/ 404507 w 425796"/>
                      <a:gd name="connsiteY2" fmla="*/ 793045 h 904815"/>
                      <a:gd name="connsiteX3" fmla="*/ 260800 w 425796"/>
                      <a:gd name="connsiteY3" fmla="*/ 0 h 904815"/>
                      <a:gd name="connsiteX4" fmla="*/ 0 w 425796"/>
                      <a:gd name="connsiteY4" fmla="*/ 42580 h 904815"/>
                      <a:gd name="connsiteX5" fmla="*/ 175641 w 425796"/>
                      <a:gd name="connsiteY5" fmla="*/ 814334 h 904815"/>
                      <a:gd name="connsiteX6" fmla="*/ 191608 w 425796"/>
                      <a:gd name="connsiteY6" fmla="*/ 904816 h 904815"/>
                      <a:gd name="connsiteX7" fmla="*/ 425796 w 425796"/>
                      <a:gd name="connsiteY7" fmla="*/ 856914 h 9048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25796" h="904815">
                        <a:moveTo>
                          <a:pt x="425796" y="856914"/>
                        </a:moveTo>
                        <a:cubicBezTo>
                          <a:pt x="415152" y="814334"/>
                          <a:pt x="415152" y="803689"/>
                          <a:pt x="409829" y="793045"/>
                        </a:cubicBezTo>
                        <a:cubicBezTo>
                          <a:pt x="409829" y="793045"/>
                          <a:pt x="409829" y="793045"/>
                          <a:pt x="404507" y="793045"/>
                        </a:cubicBezTo>
                        <a:cubicBezTo>
                          <a:pt x="319347" y="212898"/>
                          <a:pt x="260800" y="0"/>
                          <a:pt x="260800" y="0"/>
                        </a:cubicBezTo>
                        <a:cubicBezTo>
                          <a:pt x="260800" y="0"/>
                          <a:pt x="95804" y="42580"/>
                          <a:pt x="0" y="42580"/>
                        </a:cubicBezTo>
                        <a:cubicBezTo>
                          <a:pt x="0" y="42580"/>
                          <a:pt x="133061" y="542889"/>
                          <a:pt x="175641" y="814334"/>
                        </a:cubicBezTo>
                        <a:lnTo>
                          <a:pt x="191608" y="904816"/>
                        </a:lnTo>
                        <a:cubicBezTo>
                          <a:pt x="196931" y="904816"/>
                          <a:pt x="292735" y="787722"/>
                          <a:pt x="425796" y="856914"/>
                        </a:cubicBezTo>
                        <a:close/>
                      </a:path>
                    </a:pathLst>
                  </a:custGeom>
                  <a:solidFill>
                    <a:srgbClr val="F6BB93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F792889D-125A-4B40-A0CA-817CA42E2798}"/>
                      </a:ext>
                    </a:extLst>
                  </p:cNvPr>
                  <p:cNvSpPr/>
                  <p:nvPr/>
                </p:nvSpPr>
                <p:spPr>
                  <a:xfrm>
                    <a:off x="2397751" y="8876551"/>
                    <a:ext cx="436441" cy="920783"/>
                  </a:xfrm>
                  <a:custGeom>
                    <a:avLst/>
                    <a:gdLst>
                      <a:gd name="connsiteX0" fmla="*/ 191608 w 436441"/>
                      <a:gd name="connsiteY0" fmla="*/ 920783 h 920783"/>
                      <a:gd name="connsiteX1" fmla="*/ 175641 w 436441"/>
                      <a:gd name="connsiteY1" fmla="*/ 819657 h 920783"/>
                      <a:gd name="connsiteX2" fmla="*/ 0 w 436441"/>
                      <a:gd name="connsiteY2" fmla="*/ 47902 h 920783"/>
                      <a:gd name="connsiteX3" fmla="*/ 0 w 436441"/>
                      <a:gd name="connsiteY3" fmla="*/ 42580 h 920783"/>
                      <a:gd name="connsiteX4" fmla="*/ 5322 w 436441"/>
                      <a:gd name="connsiteY4" fmla="*/ 42580 h 920783"/>
                      <a:gd name="connsiteX5" fmla="*/ 266123 w 436441"/>
                      <a:gd name="connsiteY5" fmla="*/ 0 h 920783"/>
                      <a:gd name="connsiteX6" fmla="*/ 271445 w 436441"/>
                      <a:gd name="connsiteY6" fmla="*/ 0 h 920783"/>
                      <a:gd name="connsiteX7" fmla="*/ 271445 w 436441"/>
                      <a:gd name="connsiteY7" fmla="*/ 5322 h 920783"/>
                      <a:gd name="connsiteX8" fmla="*/ 415152 w 436441"/>
                      <a:gd name="connsiteY8" fmla="*/ 798367 h 920783"/>
                      <a:gd name="connsiteX9" fmla="*/ 420474 w 436441"/>
                      <a:gd name="connsiteY9" fmla="*/ 803689 h 920783"/>
                      <a:gd name="connsiteX10" fmla="*/ 436441 w 436441"/>
                      <a:gd name="connsiteY10" fmla="*/ 878204 h 920783"/>
                      <a:gd name="connsiteX11" fmla="*/ 425796 w 436441"/>
                      <a:gd name="connsiteY11" fmla="*/ 872881 h 920783"/>
                      <a:gd name="connsiteX12" fmla="*/ 340637 w 436441"/>
                      <a:gd name="connsiteY12" fmla="*/ 851591 h 920783"/>
                      <a:gd name="connsiteX13" fmla="*/ 202253 w 436441"/>
                      <a:gd name="connsiteY13" fmla="*/ 915461 h 920783"/>
                      <a:gd name="connsiteX14" fmla="*/ 191608 w 436441"/>
                      <a:gd name="connsiteY14" fmla="*/ 920783 h 920783"/>
                      <a:gd name="connsiteX15" fmla="*/ 15967 w 436441"/>
                      <a:gd name="connsiteY15" fmla="*/ 47902 h 920783"/>
                      <a:gd name="connsiteX16" fmla="*/ 191608 w 436441"/>
                      <a:gd name="connsiteY16" fmla="*/ 814334 h 920783"/>
                      <a:gd name="connsiteX17" fmla="*/ 202253 w 436441"/>
                      <a:gd name="connsiteY17" fmla="*/ 888848 h 920783"/>
                      <a:gd name="connsiteX18" fmla="*/ 340637 w 436441"/>
                      <a:gd name="connsiteY18" fmla="*/ 824979 h 920783"/>
                      <a:gd name="connsiteX19" fmla="*/ 420474 w 436441"/>
                      <a:gd name="connsiteY19" fmla="*/ 840947 h 920783"/>
                      <a:gd name="connsiteX20" fmla="*/ 409829 w 436441"/>
                      <a:gd name="connsiteY20" fmla="*/ 798367 h 920783"/>
                      <a:gd name="connsiteX21" fmla="*/ 404507 w 436441"/>
                      <a:gd name="connsiteY21" fmla="*/ 793045 h 920783"/>
                      <a:gd name="connsiteX22" fmla="*/ 260800 w 436441"/>
                      <a:gd name="connsiteY22" fmla="*/ 5322 h 920783"/>
                      <a:gd name="connsiteX23" fmla="*/ 15967 w 436441"/>
                      <a:gd name="connsiteY23" fmla="*/ 47902 h 9207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436441" h="920783">
                        <a:moveTo>
                          <a:pt x="191608" y="920783"/>
                        </a:moveTo>
                        <a:lnTo>
                          <a:pt x="175641" y="819657"/>
                        </a:lnTo>
                        <a:cubicBezTo>
                          <a:pt x="133061" y="553534"/>
                          <a:pt x="0" y="53224"/>
                          <a:pt x="0" y="47902"/>
                        </a:cubicBezTo>
                        <a:lnTo>
                          <a:pt x="0" y="42580"/>
                        </a:lnTo>
                        <a:lnTo>
                          <a:pt x="5322" y="42580"/>
                        </a:lnTo>
                        <a:cubicBezTo>
                          <a:pt x="101127" y="42580"/>
                          <a:pt x="266123" y="0"/>
                          <a:pt x="266123" y="0"/>
                        </a:cubicBezTo>
                        <a:lnTo>
                          <a:pt x="271445" y="0"/>
                        </a:lnTo>
                        <a:lnTo>
                          <a:pt x="271445" y="5322"/>
                        </a:lnTo>
                        <a:cubicBezTo>
                          <a:pt x="271445" y="5322"/>
                          <a:pt x="329992" y="223543"/>
                          <a:pt x="415152" y="798367"/>
                        </a:cubicBezTo>
                        <a:lnTo>
                          <a:pt x="420474" y="803689"/>
                        </a:lnTo>
                        <a:lnTo>
                          <a:pt x="436441" y="878204"/>
                        </a:lnTo>
                        <a:lnTo>
                          <a:pt x="425796" y="872881"/>
                        </a:lnTo>
                        <a:cubicBezTo>
                          <a:pt x="399184" y="856914"/>
                          <a:pt x="367250" y="851591"/>
                          <a:pt x="340637" y="851591"/>
                        </a:cubicBezTo>
                        <a:cubicBezTo>
                          <a:pt x="255478" y="851591"/>
                          <a:pt x="202253" y="915461"/>
                          <a:pt x="202253" y="915461"/>
                        </a:cubicBezTo>
                        <a:lnTo>
                          <a:pt x="191608" y="920783"/>
                        </a:lnTo>
                        <a:close/>
                        <a:moveTo>
                          <a:pt x="15967" y="47902"/>
                        </a:moveTo>
                        <a:cubicBezTo>
                          <a:pt x="31935" y="111771"/>
                          <a:pt x="154351" y="564179"/>
                          <a:pt x="191608" y="814334"/>
                        </a:cubicBezTo>
                        <a:lnTo>
                          <a:pt x="202253" y="888848"/>
                        </a:lnTo>
                        <a:cubicBezTo>
                          <a:pt x="223543" y="867559"/>
                          <a:pt x="271445" y="824979"/>
                          <a:pt x="340637" y="824979"/>
                        </a:cubicBezTo>
                        <a:cubicBezTo>
                          <a:pt x="367250" y="824979"/>
                          <a:pt x="393862" y="830302"/>
                          <a:pt x="420474" y="840947"/>
                        </a:cubicBezTo>
                        <a:lnTo>
                          <a:pt x="409829" y="798367"/>
                        </a:lnTo>
                        <a:lnTo>
                          <a:pt x="404507" y="793045"/>
                        </a:lnTo>
                        <a:cubicBezTo>
                          <a:pt x="329992" y="271445"/>
                          <a:pt x="271445" y="42580"/>
                          <a:pt x="260800" y="5322"/>
                        </a:cubicBezTo>
                        <a:cubicBezTo>
                          <a:pt x="234188" y="15968"/>
                          <a:pt x="101127" y="47902"/>
                          <a:pt x="15967" y="47902"/>
                        </a:cubicBezTo>
                        <a:close/>
                      </a:path>
                    </a:pathLst>
                  </a:custGeom>
                  <a:solidFill>
                    <a:srgbClr val="C68267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E490A0EF-572E-4638-849B-6318412A2DD3}"/>
                    </a:ext>
                  </a:extLst>
                </p:cNvPr>
                <p:cNvSpPr/>
                <p:nvPr/>
              </p:nvSpPr>
              <p:spPr>
                <a:xfrm>
                  <a:off x="2408396" y="8881874"/>
                  <a:ext cx="420474" cy="904815"/>
                </a:xfrm>
                <a:custGeom>
                  <a:avLst/>
                  <a:gdLst>
                    <a:gd name="connsiteX0" fmla="*/ 404507 w 420474"/>
                    <a:gd name="connsiteY0" fmla="*/ 793045 h 904815"/>
                    <a:gd name="connsiteX1" fmla="*/ 404507 w 420474"/>
                    <a:gd name="connsiteY1" fmla="*/ 793045 h 904815"/>
                    <a:gd name="connsiteX2" fmla="*/ 260800 w 420474"/>
                    <a:gd name="connsiteY2" fmla="*/ 0 h 904815"/>
                    <a:gd name="connsiteX3" fmla="*/ 0 w 420474"/>
                    <a:gd name="connsiteY3" fmla="*/ 42580 h 904815"/>
                    <a:gd name="connsiteX4" fmla="*/ 175641 w 420474"/>
                    <a:gd name="connsiteY4" fmla="*/ 814334 h 904815"/>
                    <a:gd name="connsiteX5" fmla="*/ 191608 w 420474"/>
                    <a:gd name="connsiteY5" fmla="*/ 904816 h 904815"/>
                    <a:gd name="connsiteX6" fmla="*/ 420474 w 420474"/>
                    <a:gd name="connsiteY6" fmla="*/ 856914 h 904815"/>
                    <a:gd name="connsiteX7" fmla="*/ 404507 w 420474"/>
                    <a:gd name="connsiteY7" fmla="*/ 793045 h 904815"/>
                    <a:gd name="connsiteX8" fmla="*/ 298058 w 420474"/>
                    <a:gd name="connsiteY8" fmla="*/ 787722 h 904815"/>
                    <a:gd name="connsiteX9" fmla="*/ 191608 w 420474"/>
                    <a:gd name="connsiteY9" fmla="*/ 659983 h 904815"/>
                    <a:gd name="connsiteX10" fmla="*/ 122417 w 420474"/>
                    <a:gd name="connsiteY10" fmla="*/ 314024 h 904815"/>
                    <a:gd name="connsiteX11" fmla="*/ 271445 w 420474"/>
                    <a:gd name="connsiteY11" fmla="*/ 244832 h 904815"/>
                    <a:gd name="connsiteX12" fmla="*/ 329992 w 420474"/>
                    <a:gd name="connsiteY12" fmla="*/ 505632 h 904815"/>
                    <a:gd name="connsiteX13" fmla="*/ 298058 w 420474"/>
                    <a:gd name="connsiteY13" fmla="*/ 787722 h 904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20474" h="904815">
                      <a:moveTo>
                        <a:pt x="404507" y="793045"/>
                      </a:moveTo>
                      <a:cubicBezTo>
                        <a:pt x="404507" y="793045"/>
                        <a:pt x="399184" y="793045"/>
                        <a:pt x="404507" y="793045"/>
                      </a:cubicBezTo>
                      <a:cubicBezTo>
                        <a:pt x="314025" y="212898"/>
                        <a:pt x="260800" y="0"/>
                        <a:pt x="260800" y="0"/>
                      </a:cubicBezTo>
                      <a:cubicBezTo>
                        <a:pt x="260800" y="0"/>
                        <a:pt x="95804" y="42580"/>
                        <a:pt x="0" y="42580"/>
                      </a:cubicBezTo>
                      <a:cubicBezTo>
                        <a:pt x="0" y="42580"/>
                        <a:pt x="133061" y="542890"/>
                        <a:pt x="175641" y="814334"/>
                      </a:cubicBezTo>
                      <a:lnTo>
                        <a:pt x="191608" y="904816"/>
                      </a:lnTo>
                      <a:cubicBezTo>
                        <a:pt x="191608" y="904816"/>
                        <a:pt x="287413" y="787722"/>
                        <a:pt x="420474" y="856914"/>
                      </a:cubicBezTo>
                      <a:cubicBezTo>
                        <a:pt x="409829" y="814334"/>
                        <a:pt x="404507" y="798367"/>
                        <a:pt x="404507" y="793045"/>
                      </a:cubicBezTo>
                      <a:close/>
                      <a:moveTo>
                        <a:pt x="298058" y="787722"/>
                      </a:moveTo>
                      <a:cubicBezTo>
                        <a:pt x="244833" y="793045"/>
                        <a:pt x="212898" y="782400"/>
                        <a:pt x="191608" y="659983"/>
                      </a:cubicBezTo>
                      <a:cubicBezTo>
                        <a:pt x="154351" y="494988"/>
                        <a:pt x="122417" y="314024"/>
                        <a:pt x="122417" y="314024"/>
                      </a:cubicBezTo>
                      <a:cubicBezTo>
                        <a:pt x="101127" y="218220"/>
                        <a:pt x="218221" y="127739"/>
                        <a:pt x="271445" y="244832"/>
                      </a:cubicBezTo>
                      <a:cubicBezTo>
                        <a:pt x="308703" y="324669"/>
                        <a:pt x="319347" y="420473"/>
                        <a:pt x="329992" y="505632"/>
                      </a:cubicBezTo>
                      <a:cubicBezTo>
                        <a:pt x="356605" y="707886"/>
                        <a:pt x="345960" y="787722"/>
                        <a:pt x="298058" y="787722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D4BECF2C-B5C3-471E-BBF6-979FBD04669A}"/>
                    </a:ext>
                  </a:extLst>
                </p:cNvPr>
                <p:cNvSpPr/>
                <p:nvPr/>
              </p:nvSpPr>
              <p:spPr>
                <a:xfrm>
                  <a:off x="2482505" y="8945333"/>
                  <a:ext cx="147631" cy="70240"/>
                </a:xfrm>
                <a:custGeom>
                  <a:avLst/>
                  <a:gdLst>
                    <a:gd name="connsiteX0" fmla="*/ 405 w 147631"/>
                    <a:gd name="connsiteY0" fmla="*/ 42989 h 70240"/>
                    <a:gd name="connsiteX1" fmla="*/ 101531 w 147631"/>
                    <a:gd name="connsiteY1" fmla="*/ 64279 h 70240"/>
                    <a:gd name="connsiteX2" fmla="*/ 101531 w 147631"/>
                    <a:gd name="connsiteY2" fmla="*/ 410 h 70240"/>
                    <a:gd name="connsiteX3" fmla="*/ 405 w 147631"/>
                    <a:gd name="connsiteY3" fmla="*/ 42989 h 70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7631" h="70240">
                      <a:moveTo>
                        <a:pt x="405" y="42989"/>
                      </a:moveTo>
                      <a:cubicBezTo>
                        <a:pt x="405" y="42989"/>
                        <a:pt x="32339" y="85569"/>
                        <a:pt x="101531" y="64279"/>
                      </a:cubicBezTo>
                      <a:cubicBezTo>
                        <a:pt x="170723" y="42989"/>
                        <a:pt x="154756" y="-4913"/>
                        <a:pt x="101531" y="410"/>
                      </a:cubicBezTo>
                      <a:cubicBezTo>
                        <a:pt x="42984" y="11055"/>
                        <a:pt x="-4918" y="21699"/>
                        <a:pt x="405" y="42989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E42F680D-E189-48C3-89F8-6F6B7D5E4ED2}"/>
                    </a:ext>
                  </a:extLst>
                </p:cNvPr>
                <p:cNvSpPr/>
                <p:nvPr/>
              </p:nvSpPr>
              <p:spPr>
                <a:xfrm>
                  <a:off x="2541457" y="9020257"/>
                  <a:ext cx="63869" cy="15967"/>
                </a:xfrm>
                <a:custGeom>
                  <a:avLst/>
                  <a:gdLst>
                    <a:gd name="connsiteX0" fmla="*/ 0 w 63869"/>
                    <a:gd name="connsiteY0" fmla="*/ 15968 h 15967"/>
                    <a:gd name="connsiteX1" fmla="*/ 10645 w 63869"/>
                    <a:gd name="connsiteY1" fmla="*/ 15968 h 15967"/>
                    <a:gd name="connsiteX2" fmla="*/ 21290 w 63869"/>
                    <a:gd name="connsiteY2" fmla="*/ 10645 h 15967"/>
                    <a:gd name="connsiteX3" fmla="*/ 31935 w 63869"/>
                    <a:gd name="connsiteY3" fmla="*/ 5323 h 15967"/>
                    <a:gd name="connsiteX4" fmla="*/ 42580 w 63869"/>
                    <a:gd name="connsiteY4" fmla="*/ 0 h 15967"/>
                    <a:gd name="connsiteX5" fmla="*/ 53225 w 63869"/>
                    <a:gd name="connsiteY5" fmla="*/ 0 h 15967"/>
                    <a:gd name="connsiteX6" fmla="*/ 63870 w 63869"/>
                    <a:gd name="connsiteY6" fmla="*/ 0 h 15967"/>
                    <a:gd name="connsiteX7" fmla="*/ 58547 w 63869"/>
                    <a:gd name="connsiteY7" fmla="*/ 5323 h 15967"/>
                    <a:gd name="connsiteX8" fmla="*/ 47902 w 63869"/>
                    <a:gd name="connsiteY8" fmla="*/ 10645 h 15967"/>
                    <a:gd name="connsiteX9" fmla="*/ 37257 w 63869"/>
                    <a:gd name="connsiteY9" fmla="*/ 15968 h 15967"/>
                    <a:gd name="connsiteX10" fmla="*/ 26612 w 63869"/>
                    <a:gd name="connsiteY10" fmla="*/ 15968 h 15967"/>
                    <a:gd name="connsiteX11" fmla="*/ 15967 w 63869"/>
                    <a:gd name="connsiteY11" fmla="*/ 15968 h 15967"/>
                    <a:gd name="connsiteX12" fmla="*/ 0 w 63869"/>
                    <a:gd name="connsiteY12" fmla="*/ 15968 h 15967"/>
                    <a:gd name="connsiteX13" fmla="*/ 0 w 63869"/>
                    <a:gd name="connsiteY13" fmla="*/ 15968 h 15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869" h="15967">
                      <a:moveTo>
                        <a:pt x="0" y="15968"/>
                      </a:moveTo>
                      <a:cubicBezTo>
                        <a:pt x="0" y="15968"/>
                        <a:pt x="5322" y="15968"/>
                        <a:pt x="10645" y="15968"/>
                      </a:cubicBezTo>
                      <a:cubicBezTo>
                        <a:pt x="15967" y="15968"/>
                        <a:pt x="15967" y="15968"/>
                        <a:pt x="21290" y="10645"/>
                      </a:cubicBezTo>
                      <a:cubicBezTo>
                        <a:pt x="26612" y="10645"/>
                        <a:pt x="26612" y="10645"/>
                        <a:pt x="31935" y="5323"/>
                      </a:cubicBezTo>
                      <a:cubicBezTo>
                        <a:pt x="37257" y="5323"/>
                        <a:pt x="37257" y="5323"/>
                        <a:pt x="42580" y="0"/>
                      </a:cubicBezTo>
                      <a:cubicBezTo>
                        <a:pt x="47902" y="0"/>
                        <a:pt x="47902" y="0"/>
                        <a:pt x="53225" y="0"/>
                      </a:cubicBezTo>
                      <a:cubicBezTo>
                        <a:pt x="58547" y="0"/>
                        <a:pt x="63870" y="0"/>
                        <a:pt x="63870" y="0"/>
                      </a:cubicBezTo>
                      <a:cubicBezTo>
                        <a:pt x="63870" y="0"/>
                        <a:pt x="58547" y="5323"/>
                        <a:pt x="58547" y="5323"/>
                      </a:cubicBezTo>
                      <a:cubicBezTo>
                        <a:pt x="58547" y="5323"/>
                        <a:pt x="53225" y="10645"/>
                        <a:pt x="47902" y="10645"/>
                      </a:cubicBezTo>
                      <a:cubicBezTo>
                        <a:pt x="42580" y="10645"/>
                        <a:pt x="42580" y="15968"/>
                        <a:pt x="37257" y="15968"/>
                      </a:cubicBezTo>
                      <a:cubicBezTo>
                        <a:pt x="31935" y="15968"/>
                        <a:pt x="26612" y="15968"/>
                        <a:pt x="26612" y="15968"/>
                      </a:cubicBezTo>
                      <a:cubicBezTo>
                        <a:pt x="21290" y="15968"/>
                        <a:pt x="15967" y="15968"/>
                        <a:pt x="15967" y="15968"/>
                      </a:cubicBezTo>
                      <a:cubicBezTo>
                        <a:pt x="5322" y="15968"/>
                        <a:pt x="0" y="15968"/>
                        <a:pt x="0" y="15968"/>
                      </a:cubicBezTo>
                      <a:cubicBezTo>
                        <a:pt x="0" y="15968"/>
                        <a:pt x="0" y="15968"/>
                        <a:pt x="0" y="15968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59" name="Graphic 19">
                <a:extLst>
                  <a:ext uri="{FF2B5EF4-FFF2-40B4-BE49-F238E27FC236}">
                    <a16:creationId xmlns:a16="http://schemas.microsoft.com/office/drawing/2014/main" id="{F0121350-23D8-4652-96C4-229B9B97C0A6}"/>
                  </a:ext>
                </a:extLst>
              </p:cNvPr>
              <p:cNvGrpSpPr/>
              <p:nvPr/>
            </p:nvGrpSpPr>
            <p:grpSpPr>
              <a:xfrm>
                <a:off x="2524004" y="8881874"/>
                <a:ext cx="304865" cy="856913"/>
                <a:chOff x="2524004" y="8881874"/>
                <a:chExt cx="304865" cy="856913"/>
              </a:xfrm>
            </p:grpSpPr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4DA975AC-0CD4-41B5-AF8B-66BACD3D0877}"/>
                    </a:ext>
                  </a:extLst>
                </p:cNvPr>
                <p:cNvSpPr/>
                <p:nvPr/>
              </p:nvSpPr>
              <p:spPr>
                <a:xfrm>
                  <a:off x="2524004" y="9076628"/>
                  <a:ext cx="223498" cy="599350"/>
                </a:xfrm>
                <a:custGeom>
                  <a:avLst/>
                  <a:gdLst>
                    <a:gd name="connsiteX0" fmla="*/ 1485 w 223498"/>
                    <a:gd name="connsiteY0" fmla="*/ 124592 h 599350"/>
                    <a:gd name="connsiteX1" fmla="*/ 70677 w 223498"/>
                    <a:gd name="connsiteY1" fmla="*/ 470551 h 599350"/>
                    <a:gd name="connsiteX2" fmla="*/ 177126 w 223498"/>
                    <a:gd name="connsiteY2" fmla="*/ 598290 h 599350"/>
                    <a:gd name="connsiteX3" fmla="*/ 203739 w 223498"/>
                    <a:gd name="connsiteY3" fmla="*/ 316200 h 599350"/>
                    <a:gd name="connsiteX4" fmla="*/ 145192 w 223498"/>
                    <a:gd name="connsiteY4" fmla="*/ 55400 h 599350"/>
                    <a:gd name="connsiteX5" fmla="*/ 1485 w 223498"/>
                    <a:gd name="connsiteY5" fmla="*/ 124592 h 5993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3498" h="599350">
                      <a:moveTo>
                        <a:pt x="1485" y="124592"/>
                      </a:moveTo>
                      <a:cubicBezTo>
                        <a:pt x="1485" y="124592"/>
                        <a:pt x="38743" y="300233"/>
                        <a:pt x="70677" y="470551"/>
                      </a:cubicBezTo>
                      <a:cubicBezTo>
                        <a:pt x="91967" y="592967"/>
                        <a:pt x="123902" y="603612"/>
                        <a:pt x="177126" y="598290"/>
                      </a:cubicBezTo>
                      <a:cubicBezTo>
                        <a:pt x="230351" y="592967"/>
                        <a:pt x="235673" y="513131"/>
                        <a:pt x="203739" y="316200"/>
                      </a:cubicBezTo>
                      <a:cubicBezTo>
                        <a:pt x="187771" y="231041"/>
                        <a:pt x="177126" y="135237"/>
                        <a:pt x="145192" y="55400"/>
                      </a:cubicBezTo>
                      <a:cubicBezTo>
                        <a:pt x="102612" y="-61694"/>
                        <a:pt x="-14482" y="28788"/>
                        <a:pt x="1485" y="124592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33DCE37D-0203-4EEE-BE42-B76337CF7F20}"/>
                    </a:ext>
                  </a:extLst>
                </p:cNvPr>
                <p:cNvSpPr/>
                <p:nvPr/>
              </p:nvSpPr>
              <p:spPr>
                <a:xfrm>
                  <a:off x="2630558" y="8881874"/>
                  <a:ext cx="198311" cy="856913"/>
                </a:xfrm>
                <a:custGeom>
                  <a:avLst/>
                  <a:gdLst>
                    <a:gd name="connsiteX0" fmla="*/ 182344 w 198311"/>
                    <a:gd name="connsiteY0" fmla="*/ 793045 h 856913"/>
                    <a:gd name="connsiteX1" fmla="*/ 182344 w 198311"/>
                    <a:gd name="connsiteY1" fmla="*/ 793045 h 856913"/>
                    <a:gd name="connsiteX2" fmla="*/ 38638 w 198311"/>
                    <a:gd name="connsiteY2" fmla="*/ 0 h 856913"/>
                    <a:gd name="connsiteX3" fmla="*/ 12026 w 198311"/>
                    <a:gd name="connsiteY3" fmla="*/ 5322 h 856913"/>
                    <a:gd name="connsiteX4" fmla="*/ 1381 w 198311"/>
                    <a:gd name="connsiteY4" fmla="*/ 138384 h 856913"/>
                    <a:gd name="connsiteX5" fmla="*/ 81218 w 198311"/>
                    <a:gd name="connsiteY5" fmla="*/ 276767 h 856913"/>
                    <a:gd name="connsiteX6" fmla="*/ 155732 w 198311"/>
                    <a:gd name="connsiteY6" fmla="*/ 840947 h 856913"/>
                    <a:gd name="connsiteX7" fmla="*/ 198312 w 198311"/>
                    <a:gd name="connsiteY7" fmla="*/ 856914 h 856913"/>
                    <a:gd name="connsiteX8" fmla="*/ 182344 w 198311"/>
                    <a:gd name="connsiteY8" fmla="*/ 793045 h 856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8311" h="856913">
                      <a:moveTo>
                        <a:pt x="182344" y="793045"/>
                      </a:moveTo>
                      <a:cubicBezTo>
                        <a:pt x="182344" y="793045"/>
                        <a:pt x="177022" y="793045"/>
                        <a:pt x="182344" y="793045"/>
                      </a:cubicBezTo>
                      <a:cubicBezTo>
                        <a:pt x="91863" y="212898"/>
                        <a:pt x="38638" y="0"/>
                        <a:pt x="38638" y="0"/>
                      </a:cubicBezTo>
                      <a:cubicBezTo>
                        <a:pt x="38638" y="0"/>
                        <a:pt x="27993" y="0"/>
                        <a:pt x="12026" y="5322"/>
                      </a:cubicBezTo>
                      <a:cubicBezTo>
                        <a:pt x="17348" y="26612"/>
                        <a:pt x="33316" y="90482"/>
                        <a:pt x="1381" y="138384"/>
                      </a:cubicBezTo>
                      <a:cubicBezTo>
                        <a:pt x="-9264" y="149029"/>
                        <a:pt x="43960" y="159673"/>
                        <a:pt x="81218" y="276767"/>
                      </a:cubicBezTo>
                      <a:cubicBezTo>
                        <a:pt x="113152" y="372571"/>
                        <a:pt x="155732" y="686596"/>
                        <a:pt x="155732" y="840947"/>
                      </a:cubicBezTo>
                      <a:cubicBezTo>
                        <a:pt x="171700" y="846269"/>
                        <a:pt x="182344" y="851591"/>
                        <a:pt x="198312" y="856914"/>
                      </a:cubicBezTo>
                      <a:cubicBezTo>
                        <a:pt x="187667" y="814334"/>
                        <a:pt x="182344" y="798367"/>
                        <a:pt x="182344" y="793045"/>
                      </a:cubicBezTo>
                      <a:close/>
                    </a:path>
                  </a:pathLst>
                </a:custGeom>
                <a:solidFill>
                  <a:srgbClr val="F6BB93">
                    <a:alpha val="5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2" name="Graphic 19">
              <a:extLst>
                <a:ext uri="{FF2B5EF4-FFF2-40B4-BE49-F238E27FC236}">
                  <a16:creationId xmlns:a16="http://schemas.microsoft.com/office/drawing/2014/main" id="{8E7FF5B3-07D8-4289-AC5F-B4ACA6A3488D}"/>
                </a:ext>
              </a:extLst>
            </p:cNvPr>
            <p:cNvGrpSpPr/>
            <p:nvPr/>
          </p:nvGrpSpPr>
          <p:grpSpPr>
            <a:xfrm>
              <a:off x="1524016" y="8839294"/>
              <a:ext cx="378746" cy="942072"/>
              <a:chOff x="1524016" y="8839294"/>
              <a:chExt cx="378746" cy="942072"/>
            </a:xfrm>
          </p:grpSpPr>
          <p:grpSp>
            <p:nvGrpSpPr>
              <p:cNvPr id="63" name="Graphic 19">
                <a:extLst>
                  <a:ext uri="{FF2B5EF4-FFF2-40B4-BE49-F238E27FC236}">
                    <a16:creationId xmlns:a16="http://schemas.microsoft.com/office/drawing/2014/main" id="{847669CB-C57F-48F3-B488-2436F6DD8546}"/>
                  </a:ext>
                </a:extLst>
              </p:cNvPr>
              <p:cNvGrpSpPr/>
              <p:nvPr/>
            </p:nvGrpSpPr>
            <p:grpSpPr>
              <a:xfrm>
                <a:off x="1524016" y="8839294"/>
                <a:ext cx="378746" cy="942072"/>
                <a:chOff x="1524016" y="8839294"/>
                <a:chExt cx="378746" cy="942072"/>
              </a:xfrm>
            </p:grpSpPr>
            <p:grpSp>
              <p:nvGrpSpPr>
                <p:cNvPr id="64" name="Graphic 19">
                  <a:extLst>
                    <a:ext uri="{FF2B5EF4-FFF2-40B4-BE49-F238E27FC236}">
                      <a16:creationId xmlns:a16="http://schemas.microsoft.com/office/drawing/2014/main" id="{1F8CE27F-DDAC-430D-A3DD-55CA4129748D}"/>
                    </a:ext>
                  </a:extLst>
                </p:cNvPr>
                <p:cNvGrpSpPr/>
                <p:nvPr/>
              </p:nvGrpSpPr>
              <p:grpSpPr>
                <a:xfrm>
                  <a:off x="1524016" y="8839294"/>
                  <a:ext cx="378746" cy="942072"/>
                  <a:chOff x="1524016" y="8839294"/>
                  <a:chExt cx="378746" cy="942072"/>
                </a:xfrm>
              </p:grpSpPr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B71A3EDC-920A-4241-837A-14561D75BCB9}"/>
                      </a:ext>
                    </a:extLst>
                  </p:cNvPr>
                  <p:cNvSpPr/>
                  <p:nvPr/>
                </p:nvSpPr>
                <p:spPr>
                  <a:xfrm>
                    <a:off x="1524016" y="8849939"/>
                    <a:ext cx="373423" cy="926105"/>
                  </a:xfrm>
                  <a:custGeom>
                    <a:avLst/>
                    <a:gdLst>
                      <a:gd name="connsiteX0" fmla="*/ 117946 w 373423"/>
                      <a:gd name="connsiteY0" fmla="*/ 0 h 926105"/>
                      <a:gd name="connsiteX1" fmla="*/ 852 w 373423"/>
                      <a:gd name="connsiteY1" fmla="*/ 824979 h 926105"/>
                      <a:gd name="connsiteX2" fmla="*/ 11496 w 373423"/>
                      <a:gd name="connsiteY2" fmla="*/ 910138 h 926105"/>
                      <a:gd name="connsiteX3" fmla="*/ 192460 w 373423"/>
                      <a:gd name="connsiteY3" fmla="*/ 926106 h 926105"/>
                      <a:gd name="connsiteX4" fmla="*/ 235040 w 373423"/>
                      <a:gd name="connsiteY4" fmla="*/ 915461 h 926105"/>
                      <a:gd name="connsiteX5" fmla="*/ 235040 w 373423"/>
                      <a:gd name="connsiteY5" fmla="*/ 830302 h 926105"/>
                      <a:gd name="connsiteX6" fmla="*/ 373424 w 373423"/>
                      <a:gd name="connsiteY6" fmla="*/ 79837 h 926105"/>
                      <a:gd name="connsiteX7" fmla="*/ 117946 w 373423"/>
                      <a:gd name="connsiteY7" fmla="*/ 0 h 926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73423" h="926105">
                        <a:moveTo>
                          <a:pt x="117946" y="0"/>
                        </a:moveTo>
                        <a:cubicBezTo>
                          <a:pt x="117946" y="0"/>
                          <a:pt x="-9793" y="329992"/>
                          <a:pt x="852" y="824979"/>
                        </a:cubicBezTo>
                        <a:cubicBezTo>
                          <a:pt x="852" y="824979"/>
                          <a:pt x="-4471" y="888848"/>
                          <a:pt x="11496" y="910138"/>
                        </a:cubicBezTo>
                        <a:cubicBezTo>
                          <a:pt x="48754" y="862236"/>
                          <a:pt x="160525" y="851591"/>
                          <a:pt x="192460" y="926106"/>
                        </a:cubicBezTo>
                        <a:cubicBezTo>
                          <a:pt x="235040" y="915461"/>
                          <a:pt x="235040" y="915461"/>
                          <a:pt x="235040" y="915461"/>
                        </a:cubicBezTo>
                        <a:cubicBezTo>
                          <a:pt x="235040" y="915461"/>
                          <a:pt x="229717" y="894171"/>
                          <a:pt x="235040" y="830302"/>
                        </a:cubicBezTo>
                        <a:cubicBezTo>
                          <a:pt x="235040" y="830302"/>
                          <a:pt x="298909" y="345959"/>
                          <a:pt x="373424" y="79837"/>
                        </a:cubicBezTo>
                        <a:cubicBezTo>
                          <a:pt x="277619" y="53224"/>
                          <a:pt x="117946" y="0"/>
                          <a:pt x="117946" y="0"/>
                        </a:cubicBezTo>
                        <a:close/>
                      </a:path>
                    </a:pathLst>
                  </a:custGeom>
                  <a:solidFill>
                    <a:srgbClr val="F6BB93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185BDDEF-75F2-40BA-86B9-7212D253E3B2}"/>
                      </a:ext>
                    </a:extLst>
                  </p:cNvPr>
                  <p:cNvSpPr/>
                  <p:nvPr/>
                </p:nvSpPr>
                <p:spPr>
                  <a:xfrm>
                    <a:off x="1524016" y="8839294"/>
                    <a:ext cx="378746" cy="942072"/>
                  </a:xfrm>
                  <a:custGeom>
                    <a:avLst/>
                    <a:gdLst>
                      <a:gd name="connsiteX0" fmla="*/ 197782 w 378746"/>
                      <a:gd name="connsiteY0" fmla="*/ 942073 h 942072"/>
                      <a:gd name="connsiteX1" fmla="*/ 197782 w 378746"/>
                      <a:gd name="connsiteY1" fmla="*/ 942073 h 942072"/>
                      <a:gd name="connsiteX2" fmla="*/ 107301 w 378746"/>
                      <a:gd name="connsiteY2" fmla="*/ 888848 h 942072"/>
                      <a:gd name="connsiteX3" fmla="*/ 22141 w 378746"/>
                      <a:gd name="connsiteY3" fmla="*/ 920783 h 942072"/>
                      <a:gd name="connsiteX4" fmla="*/ 16819 w 378746"/>
                      <a:gd name="connsiteY4" fmla="*/ 926105 h 942072"/>
                      <a:gd name="connsiteX5" fmla="*/ 11496 w 378746"/>
                      <a:gd name="connsiteY5" fmla="*/ 920783 h 942072"/>
                      <a:gd name="connsiteX6" fmla="*/ 852 w 378746"/>
                      <a:gd name="connsiteY6" fmla="*/ 835624 h 942072"/>
                      <a:gd name="connsiteX7" fmla="*/ 112623 w 378746"/>
                      <a:gd name="connsiteY7" fmla="*/ 5322 h 942072"/>
                      <a:gd name="connsiteX8" fmla="*/ 112623 w 378746"/>
                      <a:gd name="connsiteY8" fmla="*/ 0 h 942072"/>
                      <a:gd name="connsiteX9" fmla="*/ 117946 w 378746"/>
                      <a:gd name="connsiteY9" fmla="*/ 0 h 942072"/>
                      <a:gd name="connsiteX10" fmla="*/ 373424 w 378746"/>
                      <a:gd name="connsiteY10" fmla="*/ 74514 h 942072"/>
                      <a:gd name="connsiteX11" fmla="*/ 378746 w 378746"/>
                      <a:gd name="connsiteY11" fmla="*/ 74514 h 942072"/>
                      <a:gd name="connsiteX12" fmla="*/ 378746 w 378746"/>
                      <a:gd name="connsiteY12" fmla="*/ 79837 h 942072"/>
                      <a:gd name="connsiteX13" fmla="*/ 240362 w 378746"/>
                      <a:gd name="connsiteY13" fmla="*/ 830302 h 942072"/>
                      <a:gd name="connsiteX14" fmla="*/ 240362 w 378746"/>
                      <a:gd name="connsiteY14" fmla="*/ 915461 h 942072"/>
                      <a:gd name="connsiteX15" fmla="*/ 240362 w 378746"/>
                      <a:gd name="connsiteY15" fmla="*/ 920783 h 942072"/>
                      <a:gd name="connsiteX16" fmla="*/ 197782 w 378746"/>
                      <a:gd name="connsiteY16" fmla="*/ 942073 h 942072"/>
                      <a:gd name="connsiteX17" fmla="*/ 107301 w 378746"/>
                      <a:gd name="connsiteY17" fmla="*/ 878204 h 942072"/>
                      <a:gd name="connsiteX18" fmla="*/ 203105 w 378746"/>
                      <a:gd name="connsiteY18" fmla="*/ 926105 h 942072"/>
                      <a:gd name="connsiteX19" fmla="*/ 235040 w 378746"/>
                      <a:gd name="connsiteY19" fmla="*/ 920783 h 942072"/>
                      <a:gd name="connsiteX20" fmla="*/ 235040 w 378746"/>
                      <a:gd name="connsiteY20" fmla="*/ 840946 h 942072"/>
                      <a:gd name="connsiteX21" fmla="*/ 368101 w 378746"/>
                      <a:gd name="connsiteY21" fmla="*/ 95804 h 942072"/>
                      <a:gd name="connsiteX22" fmla="*/ 123268 w 378746"/>
                      <a:gd name="connsiteY22" fmla="*/ 21289 h 942072"/>
                      <a:gd name="connsiteX23" fmla="*/ 11496 w 378746"/>
                      <a:gd name="connsiteY23" fmla="*/ 840946 h 942072"/>
                      <a:gd name="connsiteX24" fmla="*/ 16819 w 378746"/>
                      <a:gd name="connsiteY24" fmla="*/ 915461 h 942072"/>
                      <a:gd name="connsiteX25" fmla="*/ 107301 w 378746"/>
                      <a:gd name="connsiteY25" fmla="*/ 878204 h 9420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378746" h="942072">
                        <a:moveTo>
                          <a:pt x="197782" y="942073"/>
                        </a:moveTo>
                        <a:lnTo>
                          <a:pt x="197782" y="942073"/>
                        </a:lnTo>
                        <a:cubicBezTo>
                          <a:pt x="181815" y="910138"/>
                          <a:pt x="149880" y="888848"/>
                          <a:pt x="107301" y="888848"/>
                        </a:cubicBezTo>
                        <a:cubicBezTo>
                          <a:pt x="70044" y="888848"/>
                          <a:pt x="38109" y="904816"/>
                          <a:pt x="22141" y="920783"/>
                        </a:cubicBezTo>
                        <a:lnTo>
                          <a:pt x="16819" y="926105"/>
                        </a:lnTo>
                        <a:lnTo>
                          <a:pt x="11496" y="920783"/>
                        </a:lnTo>
                        <a:cubicBezTo>
                          <a:pt x="-4471" y="899493"/>
                          <a:pt x="852" y="840946"/>
                          <a:pt x="852" y="835624"/>
                        </a:cubicBezTo>
                        <a:cubicBezTo>
                          <a:pt x="-9793" y="340636"/>
                          <a:pt x="112623" y="10645"/>
                          <a:pt x="112623" y="5322"/>
                        </a:cubicBezTo>
                        <a:lnTo>
                          <a:pt x="112623" y="0"/>
                        </a:lnTo>
                        <a:lnTo>
                          <a:pt x="117946" y="0"/>
                        </a:lnTo>
                        <a:cubicBezTo>
                          <a:pt x="117946" y="0"/>
                          <a:pt x="277619" y="53224"/>
                          <a:pt x="373424" y="74514"/>
                        </a:cubicBezTo>
                        <a:lnTo>
                          <a:pt x="378746" y="74514"/>
                        </a:lnTo>
                        <a:lnTo>
                          <a:pt x="378746" y="79837"/>
                        </a:lnTo>
                        <a:cubicBezTo>
                          <a:pt x="309554" y="345959"/>
                          <a:pt x="245685" y="824979"/>
                          <a:pt x="240362" y="830302"/>
                        </a:cubicBezTo>
                        <a:cubicBezTo>
                          <a:pt x="235040" y="894171"/>
                          <a:pt x="240362" y="915461"/>
                          <a:pt x="240362" y="915461"/>
                        </a:cubicBezTo>
                        <a:lnTo>
                          <a:pt x="240362" y="920783"/>
                        </a:lnTo>
                        <a:lnTo>
                          <a:pt x="197782" y="942073"/>
                        </a:lnTo>
                        <a:close/>
                        <a:moveTo>
                          <a:pt x="107301" y="878204"/>
                        </a:moveTo>
                        <a:cubicBezTo>
                          <a:pt x="149880" y="878204"/>
                          <a:pt x="187138" y="894171"/>
                          <a:pt x="203105" y="926105"/>
                        </a:cubicBezTo>
                        <a:lnTo>
                          <a:pt x="235040" y="920783"/>
                        </a:lnTo>
                        <a:cubicBezTo>
                          <a:pt x="235040" y="910138"/>
                          <a:pt x="229717" y="883526"/>
                          <a:pt x="235040" y="840946"/>
                        </a:cubicBezTo>
                        <a:cubicBezTo>
                          <a:pt x="235040" y="835624"/>
                          <a:pt x="298909" y="361926"/>
                          <a:pt x="368101" y="95804"/>
                        </a:cubicBezTo>
                        <a:cubicBezTo>
                          <a:pt x="282942" y="74514"/>
                          <a:pt x="149880" y="31935"/>
                          <a:pt x="123268" y="21289"/>
                        </a:cubicBezTo>
                        <a:cubicBezTo>
                          <a:pt x="107301" y="63869"/>
                          <a:pt x="852" y="383216"/>
                          <a:pt x="11496" y="840946"/>
                        </a:cubicBezTo>
                        <a:cubicBezTo>
                          <a:pt x="11496" y="856914"/>
                          <a:pt x="11496" y="894171"/>
                          <a:pt x="16819" y="915461"/>
                        </a:cubicBezTo>
                        <a:cubicBezTo>
                          <a:pt x="38109" y="888848"/>
                          <a:pt x="70044" y="878204"/>
                          <a:pt x="107301" y="878204"/>
                        </a:cubicBezTo>
                        <a:close/>
                      </a:path>
                    </a:pathLst>
                  </a:custGeom>
                  <a:solidFill>
                    <a:srgbClr val="C68267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D4DEB01E-6025-439C-9C2D-38FF98E396F1}"/>
                    </a:ext>
                  </a:extLst>
                </p:cNvPr>
                <p:cNvSpPr/>
                <p:nvPr/>
              </p:nvSpPr>
              <p:spPr>
                <a:xfrm>
                  <a:off x="1524016" y="8849939"/>
                  <a:ext cx="378746" cy="926105"/>
                </a:xfrm>
                <a:custGeom>
                  <a:avLst/>
                  <a:gdLst>
                    <a:gd name="connsiteX0" fmla="*/ 240362 w 378746"/>
                    <a:gd name="connsiteY0" fmla="*/ 824979 h 926105"/>
                    <a:gd name="connsiteX1" fmla="*/ 378746 w 378746"/>
                    <a:gd name="connsiteY1" fmla="*/ 74514 h 926105"/>
                    <a:gd name="connsiteX2" fmla="*/ 117946 w 378746"/>
                    <a:gd name="connsiteY2" fmla="*/ 0 h 926105"/>
                    <a:gd name="connsiteX3" fmla="*/ 852 w 378746"/>
                    <a:gd name="connsiteY3" fmla="*/ 824979 h 926105"/>
                    <a:gd name="connsiteX4" fmla="*/ 11496 w 378746"/>
                    <a:gd name="connsiteY4" fmla="*/ 910138 h 926105"/>
                    <a:gd name="connsiteX5" fmla="*/ 192460 w 378746"/>
                    <a:gd name="connsiteY5" fmla="*/ 926106 h 926105"/>
                    <a:gd name="connsiteX6" fmla="*/ 235040 w 378746"/>
                    <a:gd name="connsiteY6" fmla="*/ 915461 h 926105"/>
                    <a:gd name="connsiteX7" fmla="*/ 240362 w 378746"/>
                    <a:gd name="connsiteY7" fmla="*/ 824979 h 926105"/>
                    <a:gd name="connsiteX8" fmla="*/ 70044 w 378746"/>
                    <a:gd name="connsiteY8" fmla="*/ 633371 h 926105"/>
                    <a:gd name="connsiteX9" fmla="*/ 187138 w 378746"/>
                    <a:gd name="connsiteY9" fmla="*/ 196930 h 926105"/>
                    <a:gd name="connsiteX10" fmla="*/ 282942 w 378746"/>
                    <a:gd name="connsiteY10" fmla="*/ 271445 h 926105"/>
                    <a:gd name="connsiteX11" fmla="*/ 229717 w 378746"/>
                    <a:gd name="connsiteY11" fmla="*/ 675951 h 926105"/>
                    <a:gd name="connsiteX12" fmla="*/ 70044 w 378746"/>
                    <a:gd name="connsiteY12" fmla="*/ 633371 h 926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78746" h="926105">
                      <a:moveTo>
                        <a:pt x="240362" y="824979"/>
                      </a:moveTo>
                      <a:cubicBezTo>
                        <a:pt x="240362" y="824979"/>
                        <a:pt x="304232" y="340637"/>
                        <a:pt x="378746" y="74514"/>
                      </a:cubicBezTo>
                      <a:cubicBezTo>
                        <a:pt x="277619" y="53224"/>
                        <a:pt x="117946" y="0"/>
                        <a:pt x="117946" y="0"/>
                      </a:cubicBezTo>
                      <a:cubicBezTo>
                        <a:pt x="117946" y="0"/>
                        <a:pt x="-9793" y="329992"/>
                        <a:pt x="852" y="824979"/>
                      </a:cubicBezTo>
                      <a:cubicBezTo>
                        <a:pt x="852" y="824979"/>
                        <a:pt x="-4471" y="888848"/>
                        <a:pt x="11496" y="910138"/>
                      </a:cubicBezTo>
                      <a:cubicBezTo>
                        <a:pt x="48754" y="862236"/>
                        <a:pt x="160525" y="851591"/>
                        <a:pt x="192460" y="926106"/>
                      </a:cubicBezTo>
                      <a:cubicBezTo>
                        <a:pt x="235040" y="915461"/>
                        <a:pt x="235040" y="915461"/>
                        <a:pt x="235040" y="915461"/>
                      </a:cubicBezTo>
                      <a:cubicBezTo>
                        <a:pt x="235040" y="915461"/>
                        <a:pt x="235040" y="888848"/>
                        <a:pt x="240362" y="824979"/>
                      </a:cubicBezTo>
                      <a:close/>
                      <a:moveTo>
                        <a:pt x="70044" y="633371"/>
                      </a:moveTo>
                      <a:cubicBezTo>
                        <a:pt x="75366" y="425796"/>
                        <a:pt x="101978" y="202253"/>
                        <a:pt x="187138" y="196930"/>
                      </a:cubicBezTo>
                      <a:cubicBezTo>
                        <a:pt x="272297" y="191608"/>
                        <a:pt x="288264" y="218220"/>
                        <a:pt x="282942" y="271445"/>
                      </a:cubicBezTo>
                      <a:cubicBezTo>
                        <a:pt x="282942" y="271445"/>
                        <a:pt x="245685" y="473698"/>
                        <a:pt x="229717" y="675951"/>
                      </a:cubicBezTo>
                      <a:cubicBezTo>
                        <a:pt x="208427" y="888848"/>
                        <a:pt x="64721" y="840947"/>
                        <a:pt x="70044" y="633371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BAB391EE-107C-4DCA-A901-D2FAFA30DD0B}"/>
                    </a:ext>
                  </a:extLst>
                </p:cNvPr>
                <p:cNvSpPr/>
                <p:nvPr/>
              </p:nvSpPr>
              <p:spPr>
                <a:xfrm>
                  <a:off x="1743089" y="8983000"/>
                  <a:ext cx="63869" cy="10644"/>
                </a:xfrm>
                <a:custGeom>
                  <a:avLst/>
                  <a:gdLst>
                    <a:gd name="connsiteX0" fmla="*/ 0 w 63869"/>
                    <a:gd name="connsiteY0" fmla="*/ 5322 h 10644"/>
                    <a:gd name="connsiteX1" fmla="*/ 0 w 63869"/>
                    <a:gd name="connsiteY1" fmla="*/ 5322 h 10644"/>
                    <a:gd name="connsiteX2" fmla="*/ 10645 w 63869"/>
                    <a:gd name="connsiteY2" fmla="*/ 5322 h 10644"/>
                    <a:gd name="connsiteX3" fmla="*/ 21290 w 63869"/>
                    <a:gd name="connsiteY3" fmla="*/ 5322 h 10644"/>
                    <a:gd name="connsiteX4" fmla="*/ 31935 w 63869"/>
                    <a:gd name="connsiteY4" fmla="*/ 5322 h 10644"/>
                    <a:gd name="connsiteX5" fmla="*/ 37257 w 63869"/>
                    <a:gd name="connsiteY5" fmla="*/ 5322 h 10644"/>
                    <a:gd name="connsiteX6" fmla="*/ 42580 w 63869"/>
                    <a:gd name="connsiteY6" fmla="*/ 5322 h 10644"/>
                    <a:gd name="connsiteX7" fmla="*/ 53225 w 63869"/>
                    <a:gd name="connsiteY7" fmla="*/ 5322 h 10644"/>
                    <a:gd name="connsiteX8" fmla="*/ 63869 w 63869"/>
                    <a:gd name="connsiteY8" fmla="*/ 10645 h 10644"/>
                    <a:gd name="connsiteX9" fmla="*/ 53225 w 63869"/>
                    <a:gd name="connsiteY9" fmla="*/ 10645 h 10644"/>
                    <a:gd name="connsiteX10" fmla="*/ 42580 w 63869"/>
                    <a:gd name="connsiteY10" fmla="*/ 10645 h 10644"/>
                    <a:gd name="connsiteX11" fmla="*/ 37257 w 63869"/>
                    <a:gd name="connsiteY11" fmla="*/ 10645 h 10644"/>
                    <a:gd name="connsiteX12" fmla="*/ 31935 w 63869"/>
                    <a:gd name="connsiteY12" fmla="*/ 10645 h 10644"/>
                    <a:gd name="connsiteX13" fmla="*/ 21290 w 63869"/>
                    <a:gd name="connsiteY13" fmla="*/ 5322 h 10644"/>
                    <a:gd name="connsiteX14" fmla="*/ 15967 w 63869"/>
                    <a:gd name="connsiteY14" fmla="*/ 0 h 10644"/>
                    <a:gd name="connsiteX15" fmla="*/ 0 w 63869"/>
                    <a:gd name="connsiteY15" fmla="*/ 5322 h 10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3869" h="10644">
                      <a:moveTo>
                        <a:pt x="0" y="5322"/>
                      </a:moveTo>
                      <a:cubicBezTo>
                        <a:pt x="0" y="5322"/>
                        <a:pt x="0" y="10645"/>
                        <a:pt x="0" y="5322"/>
                      </a:cubicBezTo>
                      <a:cubicBezTo>
                        <a:pt x="5322" y="5322"/>
                        <a:pt x="5322" y="5322"/>
                        <a:pt x="10645" y="5322"/>
                      </a:cubicBezTo>
                      <a:cubicBezTo>
                        <a:pt x="10645" y="5322"/>
                        <a:pt x="15967" y="5322"/>
                        <a:pt x="21290" y="5322"/>
                      </a:cubicBezTo>
                      <a:cubicBezTo>
                        <a:pt x="26612" y="5322"/>
                        <a:pt x="26612" y="5322"/>
                        <a:pt x="31935" y="5322"/>
                      </a:cubicBezTo>
                      <a:cubicBezTo>
                        <a:pt x="31935" y="5322"/>
                        <a:pt x="37257" y="5322"/>
                        <a:pt x="37257" y="5322"/>
                      </a:cubicBezTo>
                      <a:cubicBezTo>
                        <a:pt x="37257" y="5322"/>
                        <a:pt x="42580" y="5322"/>
                        <a:pt x="42580" y="5322"/>
                      </a:cubicBezTo>
                      <a:cubicBezTo>
                        <a:pt x="47902" y="5322"/>
                        <a:pt x="47902" y="5322"/>
                        <a:pt x="53225" y="5322"/>
                      </a:cubicBezTo>
                      <a:cubicBezTo>
                        <a:pt x="58547" y="5322"/>
                        <a:pt x="63869" y="10645"/>
                        <a:pt x="63869" y="10645"/>
                      </a:cubicBezTo>
                      <a:cubicBezTo>
                        <a:pt x="63869" y="10645"/>
                        <a:pt x="58547" y="10645"/>
                        <a:pt x="53225" y="10645"/>
                      </a:cubicBezTo>
                      <a:cubicBezTo>
                        <a:pt x="47902" y="10645"/>
                        <a:pt x="47902" y="10645"/>
                        <a:pt x="42580" y="10645"/>
                      </a:cubicBezTo>
                      <a:cubicBezTo>
                        <a:pt x="42580" y="10645"/>
                        <a:pt x="37257" y="10645"/>
                        <a:pt x="37257" y="10645"/>
                      </a:cubicBezTo>
                      <a:cubicBezTo>
                        <a:pt x="37257" y="10645"/>
                        <a:pt x="31935" y="10645"/>
                        <a:pt x="31935" y="10645"/>
                      </a:cubicBezTo>
                      <a:cubicBezTo>
                        <a:pt x="26612" y="10645"/>
                        <a:pt x="26612" y="10645"/>
                        <a:pt x="21290" y="5322"/>
                      </a:cubicBezTo>
                      <a:cubicBezTo>
                        <a:pt x="15967" y="5322"/>
                        <a:pt x="15967" y="0"/>
                        <a:pt x="15967" y="0"/>
                      </a:cubicBezTo>
                      <a:cubicBezTo>
                        <a:pt x="0" y="10645"/>
                        <a:pt x="0" y="5322"/>
                        <a:pt x="0" y="5322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ED43AFFE-4EE5-497F-848D-8E95F5A7E391}"/>
                    </a:ext>
                  </a:extLst>
                </p:cNvPr>
                <p:cNvSpPr/>
                <p:nvPr/>
              </p:nvSpPr>
              <p:spPr>
                <a:xfrm>
                  <a:off x="1716476" y="8938647"/>
                  <a:ext cx="126173" cy="54020"/>
                </a:xfrm>
                <a:custGeom>
                  <a:avLst/>
                  <a:gdLst>
                    <a:gd name="connsiteX0" fmla="*/ 0 w 126173"/>
                    <a:gd name="connsiteY0" fmla="*/ 7097 h 54020"/>
                    <a:gd name="connsiteX1" fmla="*/ 90482 w 126173"/>
                    <a:gd name="connsiteY1" fmla="*/ 49676 h 54020"/>
                    <a:gd name="connsiteX2" fmla="*/ 63869 w 126173"/>
                    <a:gd name="connsiteY2" fmla="*/ 7097 h 54020"/>
                    <a:gd name="connsiteX3" fmla="*/ 0 w 126173"/>
                    <a:gd name="connsiteY3" fmla="*/ 7097 h 5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173" h="54020">
                      <a:moveTo>
                        <a:pt x="0" y="7097"/>
                      </a:moveTo>
                      <a:cubicBezTo>
                        <a:pt x="0" y="7097"/>
                        <a:pt x="15967" y="70966"/>
                        <a:pt x="90482" y="49676"/>
                      </a:cubicBezTo>
                      <a:cubicBezTo>
                        <a:pt x="170319" y="33709"/>
                        <a:pt x="95804" y="12419"/>
                        <a:pt x="63869" y="7097"/>
                      </a:cubicBezTo>
                      <a:cubicBezTo>
                        <a:pt x="31935" y="7097"/>
                        <a:pt x="0" y="-8871"/>
                        <a:pt x="0" y="7097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0" name="Graphic 19">
                <a:extLst>
                  <a:ext uri="{FF2B5EF4-FFF2-40B4-BE49-F238E27FC236}">
                    <a16:creationId xmlns:a16="http://schemas.microsoft.com/office/drawing/2014/main" id="{249FF89D-686C-444F-99A7-21D212DB429B}"/>
                  </a:ext>
                </a:extLst>
              </p:cNvPr>
              <p:cNvGrpSpPr/>
              <p:nvPr/>
            </p:nvGrpSpPr>
            <p:grpSpPr>
              <a:xfrm>
                <a:off x="1529339" y="8844617"/>
                <a:ext cx="275212" cy="910138"/>
                <a:chOff x="1529339" y="8844617"/>
                <a:chExt cx="275212" cy="910138"/>
              </a:xfrm>
            </p:grpSpPr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575E0358-FCF5-477B-BF0F-E92E18ABDBE4}"/>
                    </a:ext>
                  </a:extLst>
                </p:cNvPr>
                <p:cNvSpPr/>
                <p:nvPr/>
              </p:nvSpPr>
              <p:spPr>
                <a:xfrm>
                  <a:off x="1593910" y="9051524"/>
                  <a:ext cx="210640" cy="617886"/>
                </a:xfrm>
                <a:custGeom>
                  <a:avLst/>
                  <a:gdLst>
                    <a:gd name="connsiteX0" fmla="*/ 117244 w 210640"/>
                    <a:gd name="connsiteY0" fmla="*/ 668 h 617886"/>
                    <a:gd name="connsiteX1" fmla="*/ 150 w 210640"/>
                    <a:gd name="connsiteY1" fmla="*/ 437109 h 617886"/>
                    <a:gd name="connsiteX2" fmla="*/ 154501 w 210640"/>
                    <a:gd name="connsiteY2" fmla="*/ 479689 h 617886"/>
                    <a:gd name="connsiteX3" fmla="*/ 207725 w 210640"/>
                    <a:gd name="connsiteY3" fmla="*/ 75182 h 617886"/>
                    <a:gd name="connsiteX4" fmla="*/ 117244 w 210640"/>
                    <a:gd name="connsiteY4" fmla="*/ 668 h 617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0640" h="617886">
                      <a:moveTo>
                        <a:pt x="117244" y="668"/>
                      </a:moveTo>
                      <a:cubicBezTo>
                        <a:pt x="32084" y="5991"/>
                        <a:pt x="10794" y="229533"/>
                        <a:pt x="150" y="437109"/>
                      </a:cubicBezTo>
                      <a:cubicBezTo>
                        <a:pt x="-5173" y="644684"/>
                        <a:pt x="133211" y="692587"/>
                        <a:pt x="154501" y="479689"/>
                      </a:cubicBezTo>
                      <a:cubicBezTo>
                        <a:pt x="175791" y="277436"/>
                        <a:pt x="207725" y="75182"/>
                        <a:pt x="207725" y="75182"/>
                      </a:cubicBezTo>
                      <a:cubicBezTo>
                        <a:pt x="218370" y="21958"/>
                        <a:pt x="202403" y="-4654"/>
                        <a:pt x="117244" y="668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687E595-D78E-4AC9-B10E-ED0EF09F8CA4}"/>
                    </a:ext>
                  </a:extLst>
                </p:cNvPr>
                <p:cNvSpPr/>
                <p:nvPr/>
              </p:nvSpPr>
              <p:spPr>
                <a:xfrm>
                  <a:off x="1529339" y="8844617"/>
                  <a:ext cx="149880" cy="910138"/>
                </a:xfrm>
                <a:custGeom>
                  <a:avLst/>
                  <a:gdLst>
                    <a:gd name="connsiteX0" fmla="*/ 133913 w 149880"/>
                    <a:gd name="connsiteY0" fmla="*/ 111771 h 910138"/>
                    <a:gd name="connsiteX1" fmla="*/ 149880 w 149880"/>
                    <a:gd name="connsiteY1" fmla="*/ 10645 h 910138"/>
                    <a:gd name="connsiteX2" fmla="*/ 117946 w 149880"/>
                    <a:gd name="connsiteY2" fmla="*/ 0 h 910138"/>
                    <a:gd name="connsiteX3" fmla="*/ 852 w 149880"/>
                    <a:gd name="connsiteY3" fmla="*/ 824979 h 910138"/>
                    <a:gd name="connsiteX4" fmla="*/ 11497 w 149880"/>
                    <a:gd name="connsiteY4" fmla="*/ 910138 h 910138"/>
                    <a:gd name="connsiteX5" fmla="*/ 48754 w 149880"/>
                    <a:gd name="connsiteY5" fmla="*/ 883526 h 910138"/>
                    <a:gd name="connsiteX6" fmla="*/ 133913 w 149880"/>
                    <a:gd name="connsiteY6" fmla="*/ 111771 h 910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9880" h="910138">
                      <a:moveTo>
                        <a:pt x="133913" y="111771"/>
                      </a:moveTo>
                      <a:cubicBezTo>
                        <a:pt x="123268" y="95804"/>
                        <a:pt x="139235" y="42579"/>
                        <a:pt x="149880" y="10645"/>
                      </a:cubicBezTo>
                      <a:cubicBezTo>
                        <a:pt x="128591" y="5322"/>
                        <a:pt x="117946" y="0"/>
                        <a:pt x="117946" y="0"/>
                      </a:cubicBezTo>
                      <a:cubicBezTo>
                        <a:pt x="117946" y="0"/>
                        <a:pt x="-9793" y="329992"/>
                        <a:pt x="852" y="824979"/>
                      </a:cubicBezTo>
                      <a:cubicBezTo>
                        <a:pt x="852" y="824979"/>
                        <a:pt x="-4471" y="888848"/>
                        <a:pt x="11497" y="910138"/>
                      </a:cubicBezTo>
                      <a:cubicBezTo>
                        <a:pt x="22141" y="899493"/>
                        <a:pt x="32786" y="888848"/>
                        <a:pt x="48754" y="883526"/>
                      </a:cubicBezTo>
                      <a:cubicBezTo>
                        <a:pt x="-9793" y="292735"/>
                        <a:pt x="149880" y="138384"/>
                        <a:pt x="133913" y="111771"/>
                      </a:cubicBezTo>
                      <a:close/>
                    </a:path>
                  </a:pathLst>
                </a:custGeom>
                <a:solidFill>
                  <a:srgbClr val="F6BB93">
                    <a:alpha val="5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73" name="Graphic 19">
              <a:extLst>
                <a:ext uri="{FF2B5EF4-FFF2-40B4-BE49-F238E27FC236}">
                  <a16:creationId xmlns:a16="http://schemas.microsoft.com/office/drawing/2014/main" id="{4F8077CA-87BB-47FC-A6F8-FB8FD9FFEC25}"/>
                </a:ext>
              </a:extLst>
            </p:cNvPr>
            <p:cNvGrpSpPr/>
            <p:nvPr/>
          </p:nvGrpSpPr>
          <p:grpSpPr>
            <a:xfrm>
              <a:off x="2456298" y="9664273"/>
              <a:ext cx="613937" cy="612081"/>
              <a:chOff x="2456298" y="9664273"/>
              <a:chExt cx="613937" cy="612081"/>
            </a:xfrm>
          </p:grpSpPr>
          <p:grpSp>
            <p:nvGrpSpPr>
              <p:cNvPr id="74" name="Graphic 19">
                <a:extLst>
                  <a:ext uri="{FF2B5EF4-FFF2-40B4-BE49-F238E27FC236}">
                    <a16:creationId xmlns:a16="http://schemas.microsoft.com/office/drawing/2014/main" id="{0E06E1D0-3CE1-4492-B232-2AAFBCC4B4F1}"/>
                  </a:ext>
                </a:extLst>
              </p:cNvPr>
              <p:cNvGrpSpPr/>
              <p:nvPr/>
            </p:nvGrpSpPr>
            <p:grpSpPr>
              <a:xfrm>
                <a:off x="2461620" y="9664273"/>
                <a:ext cx="601437" cy="553534"/>
                <a:chOff x="2461620" y="9664273"/>
                <a:chExt cx="601437" cy="553534"/>
              </a:xfrm>
            </p:grpSpPr>
            <p:grpSp>
              <p:nvGrpSpPr>
                <p:cNvPr id="75" name="Graphic 19">
                  <a:extLst>
                    <a:ext uri="{FF2B5EF4-FFF2-40B4-BE49-F238E27FC236}">
                      <a16:creationId xmlns:a16="http://schemas.microsoft.com/office/drawing/2014/main" id="{85D6FAF9-6660-44B3-A29D-67100371F762}"/>
                    </a:ext>
                  </a:extLst>
                </p:cNvPr>
                <p:cNvGrpSpPr/>
                <p:nvPr/>
              </p:nvGrpSpPr>
              <p:grpSpPr>
                <a:xfrm>
                  <a:off x="2465023" y="9664273"/>
                  <a:ext cx="587390" cy="489664"/>
                  <a:chOff x="2465023" y="9664273"/>
                  <a:chExt cx="587390" cy="489664"/>
                </a:xfrm>
              </p:grpSpPr>
              <p:sp>
                <p:nvSpPr>
                  <p:cNvPr id="76" name="Freeform: Shape 75">
                    <a:extLst>
                      <a:ext uri="{FF2B5EF4-FFF2-40B4-BE49-F238E27FC236}">
                        <a16:creationId xmlns:a16="http://schemas.microsoft.com/office/drawing/2014/main" id="{AFE54947-BBBC-45BC-A805-E0A75E0C3F28}"/>
                      </a:ext>
                    </a:extLst>
                  </p:cNvPr>
                  <p:cNvSpPr/>
                  <p:nvPr/>
                </p:nvSpPr>
                <p:spPr>
                  <a:xfrm>
                    <a:off x="2472265" y="9680241"/>
                    <a:ext cx="580147" cy="463175"/>
                  </a:xfrm>
                  <a:custGeom>
                    <a:avLst/>
                    <a:gdLst>
                      <a:gd name="connsiteX0" fmla="*/ 308702 w 580147"/>
                      <a:gd name="connsiteY0" fmla="*/ 282090 h 463175"/>
                      <a:gd name="connsiteX1" fmla="*/ 580148 w 580147"/>
                      <a:gd name="connsiteY1" fmla="*/ 377894 h 463175"/>
                      <a:gd name="connsiteX2" fmla="*/ 574825 w 580147"/>
                      <a:gd name="connsiteY2" fmla="*/ 356604 h 463175"/>
                      <a:gd name="connsiteX3" fmla="*/ 431119 w 580147"/>
                      <a:gd name="connsiteY3" fmla="*/ 63870 h 463175"/>
                      <a:gd name="connsiteX4" fmla="*/ 340637 w 580147"/>
                      <a:gd name="connsiteY4" fmla="*/ 0 h 463175"/>
                      <a:gd name="connsiteX5" fmla="*/ 356605 w 580147"/>
                      <a:gd name="connsiteY5" fmla="*/ 63870 h 463175"/>
                      <a:gd name="connsiteX6" fmla="*/ 127739 w 580147"/>
                      <a:gd name="connsiteY6" fmla="*/ 111771 h 463175"/>
                      <a:gd name="connsiteX7" fmla="*/ 106449 w 580147"/>
                      <a:gd name="connsiteY7" fmla="*/ 10645 h 463175"/>
                      <a:gd name="connsiteX8" fmla="*/ 63870 w 580147"/>
                      <a:gd name="connsiteY8" fmla="*/ 117094 h 463175"/>
                      <a:gd name="connsiteX9" fmla="*/ 21290 w 580147"/>
                      <a:gd name="connsiteY9" fmla="*/ 324669 h 463175"/>
                      <a:gd name="connsiteX10" fmla="*/ 0 w 580147"/>
                      <a:gd name="connsiteY10" fmla="*/ 393861 h 463175"/>
                      <a:gd name="connsiteX11" fmla="*/ 21290 w 580147"/>
                      <a:gd name="connsiteY11" fmla="*/ 463053 h 463175"/>
                      <a:gd name="connsiteX12" fmla="*/ 26612 w 580147"/>
                      <a:gd name="connsiteY12" fmla="*/ 463053 h 463175"/>
                      <a:gd name="connsiteX13" fmla="*/ 308702 w 580147"/>
                      <a:gd name="connsiteY13" fmla="*/ 282090 h 463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580147" h="463175">
                        <a:moveTo>
                          <a:pt x="308702" y="282090"/>
                        </a:moveTo>
                        <a:cubicBezTo>
                          <a:pt x="436441" y="271445"/>
                          <a:pt x="526923" y="319347"/>
                          <a:pt x="580148" y="377894"/>
                        </a:cubicBezTo>
                        <a:cubicBezTo>
                          <a:pt x="580148" y="372571"/>
                          <a:pt x="574825" y="361927"/>
                          <a:pt x="574825" y="356604"/>
                        </a:cubicBezTo>
                        <a:cubicBezTo>
                          <a:pt x="473699" y="106449"/>
                          <a:pt x="431119" y="63870"/>
                          <a:pt x="431119" y="63870"/>
                        </a:cubicBezTo>
                        <a:cubicBezTo>
                          <a:pt x="431119" y="63870"/>
                          <a:pt x="457731" y="0"/>
                          <a:pt x="340637" y="0"/>
                        </a:cubicBezTo>
                        <a:cubicBezTo>
                          <a:pt x="340637" y="5322"/>
                          <a:pt x="345960" y="21290"/>
                          <a:pt x="356605" y="63870"/>
                        </a:cubicBezTo>
                        <a:cubicBezTo>
                          <a:pt x="223543" y="-5322"/>
                          <a:pt x="127739" y="111771"/>
                          <a:pt x="127739" y="111771"/>
                        </a:cubicBezTo>
                        <a:lnTo>
                          <a:pt x="106449" y="10645"/>
                        </a:lnTo>
                        <a:cubicBezTo>
                          <a:pt x="47902" y="37257"/>
                          <a:pt x="26612" y="79837"/>
                          <a:pt x="63870" y="117094"/>
                        </a:cubicBezTo>
                        <a:cubicBezTo>
                          <a:pt x="101127" y="154351"/>
                          <a:pt x="63870" y="218220"/>
                          <a:pt x="21290" y="324669"/>
                        </a:cubicBezTo>
                        <a:cubicBezTo>
                          <a:pt x="10645" y="345959"/>
                          <a:pt x="5322" y="367249"/>
                          <a:pt x="0" y="393861"/>
                        </a:cubicBezTo>
                        <a:cubicBezTo>
                          <a:pt x="0" y="409829"/>
                          <a:pt x="0" y="436441"/>
                          <a:pt x="21290" y="463053"/>
                        </a:cubicBezTo>
                        <a:lnTo>
                          <a:pt x="26612" y="463053"/>
                        </a:lnTo>
                        <a:cubicBezTo>
                          <a:pt x="21290" y="468375"/>
                          <a:pt x="106449" y="298057"/>
                          <a:pt x="308702" y="282090"/>
                        </a:cubicBezTo>
                        <a:close/>
                      </a:path>
                    </a:pathLst>
                  </a:custGeom>
                  <a:solidFill>
                    <a:srgbClr val="662550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77" name="Freeform: Shape 76">
                    <a:extLst>
                      <a:ext uri="{FF2B5EF4-FFF2-40B4-BE49-F238E27FC236}">
                        <a16:creationId xmlns:a16="http://schemas.microsoft.com/office/drawing/2014/main" id="{B18D5104-3BA7-4093-A79C-078ED2F3F860}"/>
                      </a:ext>
                    </a:extLst>
                  </p:cNvPr>
                  <p:cNvSpPr/>
                  <p:nvPr/>
                </p:nvSpPr>
                <p:spPr>
                  <a:xfrm>
                    <a:off x="2465023" y="9664273"/>
                    <a:ext cx="587390" cy="489664"/>
                  </a:xfrm>
                  <a:custGeom>
                    <a:avLst/>
                    <a:gdLst>
                      <a:gd name="connsiteX0" fmla="*/ 23210 w 587390"/>
                      <a:gd name="connsiteY0" fmla="*/ 489665 h 489664"/>
                      <a:gd name="connsiteX1" fmla="*/ 23210 w 587390"/>
                      <a:gd name="connsiteY1" fmla="*/ 489665 h 489664"/>
                      <a:gd name="connsiteX2" fmla="*/ 1920 w 587390"/>
                      <a:gd name="connsiteY2" fmla="*/ 415151 h 489664"/>
                      <a:gd name="connsiteX3" fmla="*/ 23210 w 587390"/>
                      <a:gd name="connsiteY3" fmla="*/ 345959 h 489664"/>
                      <a:gd name="connsiteX4" fmla="*/ 39177 w 587390"/>
                      <a:gd name="connsiteY4" fmla="*/ 303379 h 489664"/>
                      <a:gd name="connsiteX5" fmla="*/ 65789 w 587390"/>
                      <a:gd name="connsiteY5" fmla="*/ 143706 h 489664"/>
                      <a:gd name="connsiteX6" fmla="*/ 44499 w 587390"/>
                      <a:gd name="connsiteY6" fmla="*/ 90481 h 489664"/>
                      <a:gd name="connsiteX7" fmla="*/ 108369 w 587390"/>
                      <a:gd name="connsiteY7" fmla="*/ 26612 h 489664"/>
                      <a:gd name="connsiteX8" fmla="*/ 113691 w 587390"/>
                      <a:gd name="connsiteY8" fmla="*/ 21289 h 489664"/>
                      <a:gd name="connsiteX9" fmla="*/ 129659 w 587390"/>
                      <a:gd name="connsiteY9" fmla="*/ 106449 h 489664"/>
                      <a:gd name="connsiteX10" fmla="*/ 268043 w 587390"/>
                      <a:gd name="connsiteY10" fmla="*/ 42579 h 489664"/>
                      <a:gd name="connsiteX11" fmla="*/ 347880 w 587390"/>
                      <a:gd name="connsiteY11" fmla="*/ 58547 h 489664"/>
                      <a:gd name="connsiteX12" fmla="*/ 331912 w 587390"/>
                      <a:gd name="connsiteY12" fmla="*/ 0 h 489664"/>
                      <a:gd name="connsiteX13" fmla="*/ 337235 w 587390"/>
                      <a:gd name="connsiteY13" fmla="*/ 0 h 489664"/>
                      <a:gd name="connsiteX14" fmla="*/ 427716 w 587390"/>
                      <a:gd name="connsiteY14" fmla="*/ 31935 h 489664"/>
                      <a:gd name="connsiteX15" fmla="*/ 433039 w 587390"/>
                      <a:gd name="connsiteY15" fmla="*/ 69192 h 489664"/>
                      <a:gd name="connsiteX16" fmla="*/ 576745 w 587390"/>
                      <a:gd name="connsiteY16" fmla="*/ 361926 h 489664"/>
                      <a:gd name="connsiteX17" fmla="*/ 582067 w 587390"/>
                      <a:gd name="connsiteY17" fmla="*/ 383216 h 489664"/>
                      <a:gd name="connsiteX18" fmla="*/ 587390 w 587390"/>
                      <a:gd name="connsiteY18" fmla="*/ 404506 h 489664"/>
                      <a:gd name="connsiteX19" fmla="*/ 571423 w 587390"/>
                      <a:gd name="connsiteY19" fmla="*/ 388538 h 489664"/>
                      <a:gd name="connsiteX20" fmla="*/ 353202 w 587390"/>
                      <a:gd name="connsiteY20" fmla="*/ 303379 h 489664"/>
                      <a:gd name="connsiteX21" fmla="*/ 315945 w 587390"/>
                      <a:gd name="connsiteY21" fmla="*/ 303379 h 489664"/>
                      <a:gd name="connsiteX22" fmla="*/ 33854 w 587390"/>
                      <a:gd name="connsiteY22" fmla="*/ 484343 h 489664"/>
                      <a:gd name="connsiteX23" fmla="*/ 33854 w 587390"/>
                      <a:gd name="connsiteY23" fmla="*/ 489665 h 489664"/>
                      <a:gd name="connsiteX24" fmla="*/ 23210 w 587390"/>
                      <a:gd name="connsiteY24" fmla="*/ 489665 h 489664"/>
                      <a:gd name="connsiteX25" fmla="*/ 108369 w 587390"/>
                      <a:gd name="connsiteY25" fmla="*/ 37257 h 489664"/>
                      <a:gd name="connsiteX26" fmla="*/ 60467 w 587390"/>
                      <a:gd name="connsiteY26" fmla="*/ 90481 h 489664"/>
                      <a:gd name="connsiteX27" fmla="*/ 76434 w 587390"/>
                      <a:gd name="connsiteY27" fmla="*/ 133061 h 489664"/>
                      <a:gd name="connsiteX28" fmla="*/ 49822 w 587390"/>
                      <a:gd name="connsiteY28" fmla="*/ 308702 h 489664"/>
                      <a:gd name="connsiteX29" fmla="*/ 33854 w 587390"/>
                      <a:gd name="connsiteY29" fmla="*/ 351281 h 489664"/>
                      <a:gd name="connsiteX30" fmla="*/ 12565 w 587390"/>
                      <a:gd name="connsiteY30" fmla="*/ 420473 h 489664"/>
                      <a:gd name="connsiteX31" fmla="*/ 28532 w 587390"/>
                      <a:gd name="connsiteY31" fmla="*/ 479020 h 489664"/>
                      <a:gd name="connsiteX32" fmla="*/ 315945 w 587390"/>
                      <a:gd name="connsiteY32" fmla="*/ 292735 h 489664"/>
                      <a:gd name="connsiteX33" fmla="*/ 353202 w 587390"/>
                      <a:gd name="connsiteY33" fmla="*/ 292735 h 489664"/>
                      <a:gd name="connsiteX34" fmla="*/ 576745 w 587390"/>
                      <a:gd name="connsiteY34" fmla="*/ 372571 h 489664"/>
                      <a:gd name="connsiteX35" fmla="*/ 433039 w 587390"/>
                      <a:gd name="connsiteY35" fmla="*/ 85159 h 489664"/>
                      <a:gd name="connsiteX36" fmla="*/ 433039 w 587390"/>
                      <a:gd name="connsiteY36" fmla="*/ 79837 h 489664"/>
                      <a:gd name="connsiteX37" fmla="*/ 433039 w 587390"/>
                      <a:gd name="connsiteY37" fmla="*/ 74514 h 489664"/>
                      <a:gd name="connsiteX38" fmla="*/ 427716 w 587390"/>
                      <a:gd name="connsiteY38" fmla="*/ 42579 h 489664"/>
                      <a:gd name="connsiteX39" fmla="*/ 353202 w 587390"/>
                      <a:gd name="connsiteY39" fmla="*/ 15967 h 489664"/>
                      <a:gd name="connsiteX40" fmla="*/ 369169 w 587390"/>
                      <a:gd name="connsiteY40" fmla="*/ 85159 h 489664"/>
                      <a:gd name="connsiteX41" fmla="*/ 358524 w 587390"/>
                      <a:gd name="connsiteY41" fmla="*/ 79837 h 489664"/>
                      <a:gd name="connsiteX42" fmla="*/ 273365 w 587390"/>
                      <a:gd name="connsiteY42" fmla="*/ 58547 h 489664"/>
                      <a:gd name="connsiteX43" fmla="*/ 134981 w 587390"/>
                      <a:gd name="connsiteY43" fmla="*/ 122416 h 489664"/>
                      <a:gd name="connsiteX44" fmla="*/ 124336 w 587390"/>
                      <a:gd name="connsiteY44" fmla="*/ 133061 h 489664"/>
                      <a:gd name="connsiteX45" fmla="*/ 108369 w 587390"/>
                      <a:gd name="connsiteY45" fmla="*/ 37257 h 489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</a:cxnLst>
                    <a:rect l="l" t="t" r="r" b="b"/>
                    <a:pathLst>
                      <a:path w="587390" h="489664">
                        <a:moveTo>
                          <a:pt x="23210" y="489665"/>
                        </a:moveTo>
                        <a:lnTo>
                          <a:pt x="23210" y="489665"/>
                        </a:lnTo>
                        <a:cubicBezTo>
                          <a:pt x="1920" y="463053"/>
                          <a:pt x="-3403" y="431118"/>
                          <a:pt x="1920" y="415151"/>
                        </a:cubicBezTo>
                        <a:cubicBezTo>
                          <a:pt x="7242" y="393861"/>
                          <a:pt x="12565" y="372571"/>
                          <a:pt x="23210" y="345959"/>
                        </a:cubicBezTo>
                        <a:cubicBezTo>
                          <a:pt x="28532" y="329992"/>
                          <a:pt x="33854" y="319347"/>
                          <a:pt x="39177" y="303379"/>
                        </a:cubicBezTo>
                        <a:cubicBezTo>
                          <a:pt x="71112" y="223543"/>
                          <a:pt x="97724" y="170318"/>
                          <a:pt x="65789" y="143706"/>
                        </a:cubicBezTo>
                        <a:cubicBezTo>
                          <a:pt x="49822" y="127738"/>
                          <a:pt x="44499" y="106449"/>
                          <a:pt x="44499" y="90481"/>
                        </a:cubicBezTo>
                        <a:cubicBezTo>
                          <a:pt x="49822" y="63869"/>
                          <a:pt x="71112" y="42579"/>
                          <a:pt x="108369" y="26612"/>
                        </a:cubicBezTo>
                        <a:lnTo>
                          <a:pt x="113691" y="21289"/>
                        </a:lnTo>
                        <a:lnTo>
                          <a:pt x="129659" y="106449"/>
                        </a:lnTo>
                        <a:cubicBezTo>
                          <a:pt x="150949" y="85159"/>
                          <a:pt x="198851" y="42579"/>
                          <a:pt x="268043" y="42579"/>
                        </a:cubicBezTo>
                        <a:cubicBezTo>
                          <a:pt x="294655" y="42579"/>
                          <a:pt x="321267" y="47902"/>
                          <a:pt x="347880" y="58547"/>
                        </a:cubicBezTo>
                        <a:lnTo>
                          <a:pt x="331912" y="0"/>
                        </a:lnTo>
                        <a:lnTo>
                          <a:pt x="337235" y="0"/>
                        </a:lnTo>
                        <a:cubicBezTo>
                          <a:pt x="385137" y="0"/>
                          <a:pt x="417071" y="10645"/>
                          <a:pt x="427716" y="31935"/>
                        </a:cubicBezTo>
                        <a:cubicBezTo>
                          <a:pt x="438361" y="47902"/>
                          <a:pt x="433039" y="63869"/>
                          <a:pt x="433039" y="69192"/>
                        </a:cubicBezTo>
                        <a:cubicBezTo>
                          <a:pt x="443684" y="79837"/>
                          <a:pt x="486263" y="143706"/>
                          <a:pt x="576745" y="361926"/>
                        </a:cubicBezTo>
                        <a:cubicBezTo>
                          <a:pt x="582067" y="367248"/>
                          <a:pt x="582067" y="377894"/>
                          <a:pt x="582067" y="383216"/>
                        </a:cubicBezTo>
                        <a:lnTo>
                          <a:pt x="587390" y="404506"/>
                        </a:lnTo>
                        <a:lnTo>
                          <a:pt x="571423" y="388538"/>
                        </a:lnTo>
                        <a:cubicBezTo>
                          <a:pt x="550133" y="356604"/>
                          <a:pt x="475618" y="303379"/>
                          <a:pt x="353202" y="303379"/>
                        </a:cubicBezTo>
                        <a:cubicBezTo>
                          <a:pt x="342557" y="303379"/>
                          <a:pt x="326590" y="303379"/>
                          <a:pt x="315945" y="303379"/>
                        </a:cubicBezTo>
                        <a:cubicBezTo>
                          <a:pt x="119014" y="324669"/>
                          <a:pt x="33854" y="484343"/>
                          <a:pt x="33854" y="484343"/>
                        </a:cubicBezTo>
                        <a:lnTo>
                          <a:pt x="33854" y="489665"/>
                        </a:lnTo>
                        <a:lnTo>
                          <a:pt x="23210" y="489665"/>
                        </a:lnTo>
                        <a:close/>
                        <a:moveTo>
                          <a:pt x="108369" y="37257"/>
                        </a:moveTo>
                        <a:cubicBezTo>
                          <a:pt x="81757" y="53224"/>
                          <a:pt x="60467" y="69192"/>
                          <a:pt x="60467" y="90481"/>
                        </a:cubicBezTo>
                        <a:cubicBezTo>
                          <a:pt x="55144" y="106449"/>
                          <a:pt x="65789" y="122416"/>
                          <a:pt x="76434" y="133061"/>
                        </a:cubicBezTo>
                        <a:cubicBezTo>
                          <a:pt x="108369" y="164996"/>
                          <a:pt x="87079" y="223543"/>
                          <a:pt x="49822" y="308702"/>
                        </a:cubicBezTo>
                        <a:cubicBezTo>
                          <a:pt x="44499" y="319347"/>
                          <a:pt x="39177" y="335314"/>
                          <a:pt x="33854" y="351281"/>
                        </a:cubicBezTo>
                        <a:cubicBezTo>
                          <a:pt x="23210" y="377894"/>
                          <a:pt x="17887" y="399183"/>
                          <a:pt x="12565" y="420473"/>
                        </a:cubicBezTo>
                        <a:cubicBezTo>
                          <a:pt x="12565" y="436440"/>
                          <a:pt x="12565" y="457730"/>
                          <a:pt x="28532" y="479020"/>
                        </a:cubicBezTo>
                        <a:cubicBezTo>
                          <a:pt x="44499" y="452408"/>
                          <a:pt x="134981" y="314024"/>
                          <a:pt x="315945" y="292735"/>
                        </a:cubicBezTo>
                        <a:cubicBezTo>
                          <a:pt x="326590" y="292735"/>
                          <a:pt x="342557" y="292735"/>
                          <a:pt x="353202" y="292735"/>
                        </a:cubicBezTo>
                        <a:cubicBezTo>
                          <a:pt x="459651" y="292735"/>
                          <a:pt x="534166" y="335314"/>
                          <a:pt x="576745" y="372571"/>
                        </a:cubicBezTo>
                        <a:cubicBezTo>
                          <a:pt x="480941" y="133061"/>
                          <a:pt x="433039" y="85159"/>
                          <a:pt x="433039" y="85159"/>
                        </a:cubicBezTo>
                        <a:lnTo>
                          <a:pt x="433039" y="79837"/>
                        </a:lnTo>
                        <a:lnTo>
                          <a:pt x="433039" y="74514"/>
                        </a:lnTo>
                        <a:cubicBezTo>
                          <a:pt x="433039" y="74514"/>
                          <a:pt x="438361" y="58547"/>
                          <a:pt x="427716" y="42579"/>
                        </a:cubicBezTo>
                        <a:cubicBezTo>
                          <a:pt x="417071" y="26612"/>
                          <a:pt x="390459" y="15967"/>
                          <a:pt x="353202" y="15967"/>
                        </a:cubicBezTo>
                        <a:lnTo>
                          <a:pt x="369169" y="85159"/>
                        </a:lnTo>
                        <a:lnTo>
                          <a:pt x="358524" y="79837"/>
                        </a:lnTo>
                        <a:cubicBezTo>
                          <a:pt x="331912" y="63869"/>
                          <a:pt x="299977" y="58547"/>
                          <a:pt x="273365" y="58547"/>
                        </a:cubicBezTo>
                        <a:cubicBezTo>
                          <a:pt x="188206" y="58547"/>
                          <a:pt x="134981" y="122416"/>
                          <a:pt x="134981" y="122416"/>
                        </a:cubicBezTo>
                        <a:lnTo>
                          <a:pt x="124336" y="133061"/>
                        </a:lnTo>
                        <a:lnTo>
                          <a:pt x="108369" y="37257"/>
                        </a:lnTo>
                        <a:close/>
                      </a:path>
                    </a:pathLst>
                  </a:custGeom>
                  <a:solidFill>
                    <a:srgbClr val="471038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78" name="Graphic 19">
                  <a:extLst>
                    <a:ext uri="{FF2B5EF4-FFF2-40B4-BE49-F238E27FC236}">
                      <a16:creationId xmlns:a16="http://schemas.microsoft.com/office/drawing/2014/main" id="{DB7DA153-5779-445B-A224-1B079B7EE2FA}"/>
                    </a:ext>
                  </a:extLst>
                </p:cNvPr>
                <p:cNvGrpSpPr/>
                <p:nvPr/>
              </p:nvGrpSpPr>
              <p:grpSpPr>
                <a:xfrm>
                  <a:off x="2482910" y="9957008"/>
                  <a:ext cx="580147" cy="260799"/>
                  <a:chOff x="2482910" y="9957008"/>
                  <a:chExt cx="580147" cy="260799"/>
                </a:xfrm>
              </p:grpSpPr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85B5B797-901A-43FB-9741-FAEAC41DCF90}"/>
                      </a:ext>
                    </a:extLst>
                  </p:cNvPr>
                  <p:cNvSpPr/>
                  <p:nvPr/>
                </p:nvSpPr>
                <p:spPr>
                  <a:xfrm>
                    <a:off x="2488233" y="9959460"/>
                    <a:ext cx="569502" cy="251886"/>
                  </a:xfrm>
                  <a:custGeom>
                    <a:avLst/>
                    <a:gdLst>
                      <a:gd name="connsiteX0" fmla="*/ 292735 w 569502"/>
                      <a:gd name="connsiteY0" fmla="*/ 2871 h 251886"/>
                      <a:gd name="connsiteX1" fmla="*/ 5322 w 569502"/>
                      <a:gd name="connsiteY1" fmla="*/ 189156 h 251886"/>
                      <a:gd name="connsiteX2" fmla="*/ 0 w 569502"/>
                      <a:gd name="connsiteY2" fmla="*/ 189156 h 251886"/>
                      <a:gd name="connsiteX3" fmla="*/ 298058 w 569502"/>
                      <a:gd name="connsiteY3" fmla="*/ 247703 h 251886"/>
                      <a:gd name="connsiteX4" fmla="*/ 569503 w 569502"/>
                      <a:gd name="connsiteY4" fmla="*/ 125287 h 251886"/>
                      <a:gd name="connsiteX5" fmla="*/ 564181 w 569502"/>
                      <a:gd name="connsiteY5" fmla="*/ 98674 h 251886"/>
                      <a:gd name="connsiteX6" fmla="*/ 292735 w 569502"/>
                      <a:gd name="connsiteY6" fmla="*/ 2871 h 2518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69502" h="251886">
                        <a:moveTo>
                          <a:pt x="292735" y="2871"/>
                        </a:moveTo>
                        <a:cubicBezTo>
                          <a:pt x="90482" y="24160"/>
                          <a:pt x="5322" y="189156"/>
                          <a:pt x="5322" y="189156"/>
                        </a:cubicBezTo>
                        <a:lnTo>
                          <a:pt x="0" y="189156"/>
                        </a:lnTo>
                        <a:cubicBezTo>
                          <a:pt x="31935" y="231735"/>
                          <a:pt x="111772" y="263670"/>
                          <a:pt x="298058" y="247703"/>
                        </a:cubicBezTo>
                        <a:cubicBezTo>
                          <a:pt x="468376" y="231735"/>
                          <a:pt x="542891" y="178511"/>
                          <a:pt x="569503" y="125287"/>
                        </a:cubicBezTo>
                        <a:cubicBezTo>
                          <a:pt x="569503" y="114642"/>
                          <a:pt x="564181" y="103997"/>
                          <a:pt x="564181" y="98674"/>
                        </a:cubicBezTo>
                        <a:cubicBezTo>
                          <a:pt x="510956" y="40127"/>
                          <a:pt x="420474" y="-13097"/>
                          <a:pt x="292735" y="2871"/>
                        </a:cubicBezTo>
                        <a:close/>
                      </a:path>
                    </a:pathLst>
                  </a:custGeom>
                  <a:solidFill>
                    <a:srgbClr val="D1D2D7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759B9872-5D28-4EBF-90EA-4E24DE181700}"/>
                      </a:ext>
                    </a:extLst>
                  </p:cNvPr>
                  <p:cNvSpPr/>
                  <p:nvPr/>
                </p:nvSpPr>
                <p:spPr>
                  <a:xfrm>
                    <a:off x="2482910" y="9957008"/>
                    <a:ext cx="580147" cy="260799"/>
                  </a:xfrm>
                  <a:custGeom>
                    <a:avLst/>
                    <a:gdLst>
                      <a:gd name="connsiteX0" fmla="*/ 212898 w 580147"/>
                      <a:gd name="connsiteY0" fmla="*/ 260800 h 260799"/>
                      <a:gd name="connsiteX1" fmla="*/ 212898 w 580147"/>
                      <a:gd name="connsiteY1" fmla="*/ 260800 h 260799"/>
                      <a:gd name="connsiteX2" fmla="*/ 5322 w 580147"/>
                      <a:gd name="connsiteY2" fmla="*/ 196930 h 260799"/>
                      <a:gd name="connsiteX3" fmla="*/ 0 w 580147"/>
                      <a:gd name="connsiteY3" fmla="*/ 186286 h 260799"/>
                      <a:gd name="connsiteX4" fmla="*/ 10645 w 580147"/>
                      <a:gd name="connsiteY4" fmla="*/ 186286 h 260799"/>
                      <a:gd name="connsiteX5" fmla="*/ 298058 w 580147"/>
                      <a:gd name="connsiteY5" fmla="*/ 0 h 260799"/>
                      <a:gd name="connsiteX6" fmla="*/ 335315 w 580147"/>
                      <a:gd name="connsiteY6" fmla="*/ 0 h 260799"/>
                      <a:gd name="connsiteX7" fmla="*/ 574825 w 580147"/>
                      <a:gd name="connsiteY7" fmla="*/ 95804 h 260799"/>
                      <a:gd name="connsiteX8" fmla="*/ 574825 w 580147"/>
                      <a:gd name="connsiteY8" fmla="*/ 95804 h 260799"/>
                      <a:gd name="connsiteX9" fmla="*/ 580148 w 580147"/>
                      <a:gd name="connsiteY9" fmla="*/ 127738 h 260799"/>
                      <a:gd name="connsiteX10" fmla="*/ 580148 w 580147"/>
                      <a:gd name="connsiteY10" fmla="*/ 127738 h 260799"/>
                      <a:gd name="connsiteX11" fmla="*/ 580148 w 580147"/>
                      <a:gd name="connsiteY11" fmla="*/ 127738 h 260799"/>
                      <a:gd name="connsiteX12" fmla="*/ 303380 w 580147"/>
                      <a:gd name="connsiteY12" fmla="*/ 250155 h 260799"/>
                      <a:gd name="connsiteX13" fmla="*/ 212898 w 580147"/>
                      <a:gd name="connsiteY13" fmla="*/ 260800 h 260799"/>
                      <a:gd name="connsiteX14" fmla="*/ 15967 w 580147"/>
                      <a:gd name="connsiteY14" fmla="*/ 191608 h 260799"/>
                      <a:gd name="connsiteX15" fmla="*/ 207576 w 580147"/>
                      <a:gd name="connsiteY15" fmla="*/ 244832 h 260799"/>
                      <a:gd name="connsiteX16" fmla="*/ 207576 w 580147"/>
                      <a:gd name="connsiteY16" fmla="*/ 244832 h 260799"/>
                      <a:gd name="connsiteX17" fmla="*/ 303380 w 580147"/>
                      <a:gd name="connsiteY17" fmla="*/ 239510 h 260799"/>
                      <a:gd name="connsiteX18" fmla="*/ 569503 w 580147"/>
                      <a:gd name="connsiteY18" fmla="*/ 122416 h 260799"/>
                      <a:gd name="connsiteX19" fmla="*/ 564180 w 580147"/>
                      <a:gd name="connsiteY19" fmla="*/ 95804 h 260799"/>
                      <a:gd name="connsiteX20" fmla="*/ 335315 w 580147"/>
                      <a:gd name="connsiteY20" fmla="*/ 10645 h 260799"/>
                      <a:gd name="connsiteX21" fmla="*/ 298058 w 580147"/>
                      <a:gd name="connsiteY21" fmla="*/ 10645 h 260799"/>
                      <a:gd name="connsiteX22" fmla="*/ 15967 w 580147"/>
                      <a:gd name="connsiteY22" fmla="*/ 191608 h 2607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</a:cxnLst>
                    <a:rect l="l" t="t" r="r" b="b"/>
                    <a:pathLst>
                      <a:path w="580147" h="260799">
                        <a:moveTo>
                          <a:pt x="212898" y="260800"/>
                        </a:moveTo>
                        <a:lnTo>
                          <a:pt x="212898" y="260800"/>
                        </a:lnTo>
                        <a:cubicBezTo>
                          <a:pt x="106449" y="260800"/>
                          <a:pt x="37257" y="239510"/>
                          <a:pt x="5322" y="196930"/>
                        </a:cubicBezTo>
                        <a:lnTo>
                          <a:pt x="0" y="186286"/>
                        </a:lnTo>
                        <a:lnTo>
                          <a:pt x="10645" y="186286"/>
                        </a:lnTo>
                        <a:cubicBezTo>
                          <a:pt x="21290" y="164996"/>
                          <a:pt x="111772" y="15967"/>
                          <a:pt x="298058" y="0"/>
                        </a:cubicBezTo>
                        <a:cubicBezTo>
                          <a:pt x="308702" y="0"/>
                          <a:pt x="324670" y="0"/>
                          <a:pt x="335315" y="0"/>
                        </a:cubicBezTo>
                        <a:cubicBezTo>
                          <a:pt x="457731" y="0"/>
                          <a:pt x="537568" y="58547"/>
                          <a:pt x="574825" y="95804"/>
                        </a:cubicBezTo>
                        <a:lnTo>
                          <a:pt x="574825" y="95804"/>
                        </a:lnTo>
                        <a:cubicBezTo>
                          <a:pt x="580148" y="106449"/>
                          <a:pt x="580148" y="117094"/>
                          <a:pt x="580148" y="127738"/>
                        </a:cubicBezTo>
                        <a:lnTo>
                          <a:pt x="580148" y="127738"/>
                        </a:lnTo>
                        <a:lnTo>
                          <a:pt x="580148" y="127738"/>
                        </a:lnTo>
                        <a:cubicBezTo>
                          <a:pt x="548213" y="196930"/>
                          <a:pt x="452409" y="239510"/>
                          <a:pt x="303380" y="250155"/>
                        </a:cubicBezTo>
                        <a:cubicBezTo>
                          <a:pt x="271445" y="255477"/>
                          <a:pt x="239511" y="260800"/>
                          <a:pt x="212898" y="260800"/>
                        </a:cubicBezTo>
                        <a:close/>
                        <a:moveTo>
                          <a:pt x="15967" y="191608"/>
                        </a:moveTo>
                        <a:cubicBezTo>
                          <a:pt x="47902" y="228865"/>
                          <a:pt x="111772" y="244832"/>
                          <a:pt x="207576" y="244832"/>
                        </a:cubicBezTo>
                        <a:lnTo>
                          <a:pt x="207576" y="244832"/>
                        </a:lnTo>
                        <a:cubicBezTo>
                          <a:pt x="234188" y="244832"/>
                          <a:pt x="271445" y="244832"/>
                          <a:pt x="303380" y="239510"/>
                        </a:cubicBezTo>
                        <a:cubicBezTo>
                          <a:pt x="447086" y="223543"/>
                          <a:pt x="532246" y="186286"/>
                          <a:pt x="569503" y="122416"/>
                        </a:cubicBezTo>
                        <a:cubicBezTo>
                          <a:pt x="569503" y="117094"/>
                          <a:pt x="564180" y="106449"/>
                          <a:pt x="564180" y="95804"/>
                        </a:cubicBezTo>
                        <a:cubicBezTo>
                          <a:pt x="532246" y="63869"/>
                          <a:pt x="457731" y="10645"/>
                          <a:pt x="335315" y="10645"/>
                        </a:cubicBezTo>
                        <a:cubicBezTo>
                          <a:pt x="324670" y="10645"/>
                          <a:pt x="308702" y="10645"/>
                          <a:pt x="298058" y="10645"/>
                        </a:cubicBezTo>
                        <a:cubicBezTo>
                          <a:pt x="106449" y="26612"/>
                          <a:pt x="21290" y="180963"/>
                          <a:pt x="15967" y="191608"/>
                        </a:cubicBezTo>
                        <a:close/>
                      </a:path>
                    </a:pathLst>
                  </a:custGeom>
                  <a:solidFill>
                    <a:srgbClr val="98999B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1" name="Freeform: Shape 80">
                  <a:extLst>
                    <a:ext uri="{FF2B5EF4-FFF2-40B4-BE49-F238E27FC236}">
                      <a16:creationId xmlns:a16="http://schemas.microsoft.com/office/drawing/2014/main" id="{622F4BA7-9BDB-4853-A89B-D265E64D9F25}"/>
                    </a:ext>
                  </a:extLst>
                </p:cNvPr>
                <p:cNvSpPr/>
                <p:nvPr/>
              </p:nvSpPr>
              <p:spPr>
                <a:xfrm>
                  <a:off x="2461620" y="9669596"/>
                  <a:ext cx="587835" cy="479020"/>
                </a:xfrm>
                <a:custGeom>
                  <a:avLst/>
                  <a:gdLst>
                    <a:gd name="connsiteX0" fmla="*/ 585470 w 587835"/>
                    <a:gd name="connsiteY0" fmla="*/ 361926 h 479020"/>
                    <a:gd name="connsiteX1" fmla="*/ 548213 w 587835"/>
                    <a:gd name="connsiteY1" fmla="*/ 266122 h 479020"/>
                    <a:gd name="connsiteX2" fmla="*/ 516278 w 587835"/>
                    <a:gd name="connsiteY2" fmla="*/ 292735 h 479020"/>
                    <a:gd name="connsiteX3" fmla="*/ 447086 w 587835"/>
                    <a:gd name="connsiteY3" fmla="*/ 133061 h 479020"/>
                    <a:gd name="connsiteX4" fmla="*/ 388539 w 587835"/>
                    <a:gd name="connsiteY4" fmla="*/ 21290 h 479020"/>
                    <a:gd name="connsiteX5" fmla="*/ 388539 w 587835"/>
                    <a:gd name="connsiteY5" fmla="*/ 5322 h 479020"/>
                    <a:gd name="connsiteX6" fmla="*/ 351282 w 587835"/>
                    <a:gd name="connsiteY6" fmla="*/ 0 h 479020"/>
                    <a:gd name="connsiteX7" fmla="*/ 367250 w 587835"/>
                    <a:gd name="connsiteY7" fmla="*/ 58547 h 479020"/>
                    <a:gd name="connsiteX8" fmla="*/ 388539 w 587835"/>
                    <a:gd name="connsiteY8" fmla="*/ 111771 h 479020"/>
                    <a:gd name="connsiteX9" fmla="*/ 351282 w 587835"/>
                    <a:gd name="connsiteY9" fmla="*/ 111771 h 479020"/>
                    <a:gd name="connsiteX10" fmla="*/ 234188 w 587835"/>
                    <a:gd name="connsiteY10" fmla="*/ 101127 h 479020"/>
                    <a:gd name="connsiteX11" fmla="*/ 164996 w 587835"/>
                    <a:gd name="connsiteY11" fmla="*/ 122416 h 479020"/>
                    <a:gd name="connsiteX12" fmla="*/ 149029 w 587835"/>
                    <a:gd name="connsiteY12" fmla="*/ 101127 h 479020"/>
                    <a:gd name="connsiteX13" fmla="*/ 143706 w 587835"/>
                    <a:gd name="connsiteY13" fmla="*/ 106449 h 479020"/>
                    <a:gd name="connsiteX14" fmla="*/ 117094 w 587835"/>
                    <a:gd name="connsiteY14" fmla="*/ 21290 h 479020"/>
                    <a:gd name="connsiteX15" fmla="*/ 79837 w 587835"/>
                    <a:gd name="connsiteY15" fmla="*/ 42579 h 479020"/>
                    <a:gd name="connsiteX16" fmla="*/ 101127 w 587835"/>
                    <a:gd name="connsiteY16" fmla="*/ 79837 h 479020"/>
                    <a:gd name="connsiteX17" fmla="*/ 117094 w 587835"/>
                    <a:gd name="connsiteY17" fmla="*/ 223543 h 479020"/>
                    <a:gd name="connsiteX18" fmla="*/ 85159 w 587835"/>
                    <a:gd name="connsiteY18" fmla="*/ 356604 h 479020"/>
                    <a:gd name="connsiteX19" fmla="*/ 42580 w 587835"/>
                    <a:gd name="connsiteY19" fmla="*/ 298057 h 479020"/>
                    <a:gd name="connsiteX20" fmla="*/ 42580 w 587835"/>
                    <a:gd name="connsiteY20" fmla="*/ 292735 h 479020"/>
                    <a:gd name="connsiteX21" fmla="*/ 21290 w 587835"/>
                    <a:gd name="connsiteY21" fmla="*/ 340637 h 479020"/>
                    <a:gd name="connsiteX22" fmla="*/ 0 w 587835"/>
                    <a:gd name="connsiteY22" fmla="*/ 409828 h 479020"/>
                    <a:gd name="connsiteX23" fmla="*/ 21290 w 587835"/>
                    <a:gd name="connsiteY23" fmla="*/ 479020 h 479020"/>
                    <a:gd name="connsiteX24" fmla="*/ 26612 w 587835"/>
                    <a:gd name="connsiteY24" fmla="*/ 479020 h 479020"/>
                    <a:gd name="connsiteX25" fmla="*/ 314025 w 587835"/>
                    <a:gd name="connsiteY25" fmla="*/ 292735 h 479020"/>
                    <a:gd name="connsiteX26" fmla="*/ 585470 w 587835"/>
                    <a:gd name="connsiteY26" fmla="*/ 388538 h 479020"/>
                    <a:gd name="connsiteX27" fmla="*/ 585470 w 587835"/>
                    <a:gd name="connsiteY27" fmla="*/ 361926 h 479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587835" h="479020">
                      <a:moveTo>
                        <a:pt x="585470" y="361926"/>
                      </a:moveTo>
                      <a:cubicBezTo>
                        <a:pt x="569503" y="324669"/>
                        <a:pt x="558858" y="292735"/>
                        <a:pt x="548213" y="266122"/>
                      </a:cubicBezTo>
                      <a:cubicBezTo>
                        <a:pt x="548213" y="287412"/>
                        <a:pt x="537568" y="303379"/>
                        <a:pt x="516278" y="292735"/>
                      </a:cubicBezTo>
                      <a:cubicBezTo>
                        <a:pt x="457731" y="271445"/>
                        <a:pt x="479021" y="175640"/>
                        <a:pt x="447086" y="133061"/>
                      </a:cubicBezTo>
                      <a:cubicBezTo>
                        <a:pt x="415152" y="90481"/>
                        <a:pt x="388539" y="90481"/>
                        <a:pt x="388539" y="21290"/>
                      </a:cubicBezTo>
                      <a:cubicBezTo>
                        <a:pt x="388539" y="15967"/>
                        <a:pt x="388539" y="10645"/>
                        <a:pt x="388539" y="5322"/>
                      </a:cubicBezTo>
                      <a:cubicBezTo>
                        <a:pt x="377895" y="5322"/>
                        <a:pt x="367250" y="0"/>
                        <a:pt x="351282" y="0"/>
                      </a:cubicBezTo>
                      <a:cubicBezTo>
                        <a:pt x="351282" y="5322"/>
                        <a:pt x="356605" y="21290"/>
                        <a:pt x="367250" y="58547"/>
                      </a:cubicBezTo>
                      <a:cubicBezTo>
                        <a:pt x="377895" y="74514"/>
                        <a:pt x="399184" y="90481"/>
                        <a:pt x="388539" y="111771"/>
                      </a:cubicBezTo>
                      <a:cubicBezTo>
                        <a:pt x="377895" y="127739"/>
                        <a:pt x="361927" y="111771"/>
                        <a:pt x="351282" y="111771"/>
                      </a:cubicBezTo>
                      <a:cubicBezTo>
                        <a:pt x="314025" y="101127"/>
                        <a:pt x="266123" y="90481"/>
                        <a:pt x="234188" y="101127"/>
                      </a:cubicBezTo>
                      <a:cubicBezTo>
                        <a:pt x="212898" y="106449"/>
                        <a:pt x="186286" y="127739"/>
                        <a:pt x="164996" y="122416"/>
                      </a:cubicBezTo>
                      <a:cubicBezTo>
                        <a:pt x="154351" y="117094"/>
                        <a:pt x="149029" y="111771"/>
                        <a:pt x="149029" y="101127"/>
                      </a:cubicBezTo>
                      <a:cubicBezTo>
                        <a:pt x="143706" y="106449"/>
                        <a:pt x="143706" y="106449"/>
                        <a:pt x="143706" y="106449"/>
                      </a:cubicBezTo>
                      <a:lnTo>
                        <a:pt x="117094" y="21290"/>
                      </a:lnTo>
                      <a:cubicBezTo>
                        <a:pt x="101127" y="26612"/>
                        <a:pt x="90482" y="37257"/>
                        <a:pt x="79837" y="42579"/>
                      </a:cubicBezTo>
                      <a:cubicBezTo>
                        <a:pt x="90482" y="47902"/>
                        <a:pt x="101127" y="58547"/>
                        <a:pt x="101127" y="79837"/>
                      </a:cubicBezTo>
                      <a:cubicBezTo>
                        <a:pt x="106449" y="149028"/>
                        <a:pt x="101127" y="186286"/>
                        <a:pt x="117094" y="223543"/>
                      </a:cubicBezTo>
                      <a:cubicBezTo>
                        <a:pt x="133061" y="260800"/>
                        <a:pt x="133061" y="298057"/>
                        <a:pt x="85159" y="356604"/>
                      </a:cubicBezTo>
                      <a:cubicBezTo>
                        <a:pt x="37257" y="409828"/>
                        <a:pt x="21290" y="388538"/>
                        <a:pt x="42580" y="298057"/>
                      </a:cubicBezTo>
                      <a:cubicBezTo>
                        <a:pt x="42580" y="298057"/>
                        <a:pt x="42580" y="298057"/>
                        <a:pt x="42580" y="292735"/>
                      </a:cubicBezTo>
                      <a:cubicBezTo>
                        <a:pt x="37257" y="308702"/>
                        <a:pt x="31935" y="324669"/>
                        <a:pt x="21290" y="340637"/>
                      </a:cubicBezTo>
                      <a:cubicBezTo>
                        <a:pt x="10645" y="361926"/>
                        <a:pt x="5322" y="383216"/>
                        <a:pt x="0" y="409828"/>
                      </a:cubicBezTo>
                      <a:cubicBezTo>
                        <a:pt x="0" y="425796"/>
                        <a:pt x="0" y="452408"/>
                        <a:pt x="21290" y="479020"/>
                      </a:cubicBezTo>
                      <a:lnTo>
                        <a:pt x="26612" y="479020"/>
                      </a:lnTo>
                      <a:cubicBezTo>
                        <a:pt x="26612" y="479020"/>
                        <a:pt x="111772" y="314024"/>
                        <a:pt x="314025" y="292735"/>
                      </a:cubicBezTo>
                      <a:cubicBezTo>
                        <a:pt x="441764" y="282089"/>
                        <a:pt x="532246" y="329992"/>
                        <a:pt x="585470" y="388538"/>
                      </a:cubicBezTo>
                      <a:cubicBezTo>
                        <a:pt x="590793" y="377894"/>
                        <a:pt x="585470" y="372571"/>
                        <a:pt x="585470" y="361926"/>
                      </a:cubicBezTo>
                      <a:close/>
                    </a:path>
                  </a:pathLst>
                </a:custGeom>
                <a:solidFill>
                  <a:srgbClr val="534351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F7E954C-6A34-47B2-A9AA-379B642D533C}"/>
                  </a:ext>
                </a:extLst>
              </p:cNvPr>
              <p:cNvSpPr/>
              <p:nvPr/>
            </p:nvSpPr>
            <p:spPr>
              <a:xfrm>
                <a:off x="2464643" y="10074102"/>
                <a:ext cx="600748" cy="190465"/>
              </a:xfrm>
              <a:custGeom>
                <a:avLst/>
                <a:gdLst>
                  <a:gd name="connsiteX0" fmla="*/ 326970 w 600748"/>
                  <a:gd name="connsiteY0" fmla="*/ 127739 h 190465"/>
                  <a:gd name="connsiteX1" fmla="*/ 7622 w 600748"/>
                  <a:gd name="connsiteY1" fmla="*/ 0 h 190465"/>
                  <a:gd name="connsiteX2" fmla="*/ 151329 w 600748"/>
                  <a:gd name="connsiteY2" fmla="*/ 186286 h 190465"/>
                  <a:gd name="connsiteX3" fmla="*/ 598415 w 600748"/>
                  <a:gd name="connsiteY3" fmla="*/ 5322 h 190465"/>
                  <a:gd name="connsiteX4" fmla="*/ 326970 w 600748"/>
                  <a:gd name="connsiteY4" fmla="*/ 127739 h 1904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748" h="190465">
                    <a:moveTo>
                      <a:pt x="326970" y="127739"/>
                    </a:moveTo>
                    <a:cubicBezTo>
                      <a:pt x="18267" y="159673"/>
                      <a:pt x="2300" y="47902"/>
                      <a:pt x="7622" y="0"/>
                    </a:cubicBezTo>
                    <a:cubicBezTo>
                      <a:pt x="-13668" y="90481"/>
                      <a:pt x="2300" y="175641"/>
                      <a:pt x="151329" y="186286"/>
                    </a:cubicBezTo>
                    <a:cubicBezTo>
                      <a:pt x="326970" y="196930"/>
                      <a:pt x="630350" y="202253"/>
                      <a:pt x="598415" y="5322"/>
                    </a:cubicBezTo>
                    <a:cubicBezTo>
                      <a:pt x="571803" y="58547"/>
                      <a:pt x="497288" y="111771"/>
                      <a:pt x="326970" y="127739"/>
                    </a:cubicBezTo>
                    <a:close/>
                  </a:path>
                </a:pathLst>
              </a:custGeom>
              <a:solidFill>
                <a:srgbClr val="D1D2D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83" name="Graphic 19">
                <a:extLst>
                  <a:ext uri="{FF2B5EF4-FFF2-40B4-BE49-F238E27FC236}">
                    <a16:creationId xmlns:a16="http://schemas.microsoft.com/office/drawing/2014/main" id="{29795167-60C8-4FD1-837F-025E44BF8395}"/>
                  </a:ext>
                </a:extLst>
              </p:cNvPr>
              <p:cNvGrpSpPr/>
              <p:nvPr/>
            </p:nvGrpSpPr>
            <p:grpSpPr>
              <a:xfrm>
                <a:off x="2456298" y="10058134"/>
                <a:ext cx="613937" cy="218220"/>
                <a:chOff x="2456298" y="10058134"/>
                <a:chExt cx="613937" cy="218220"/>
              </a:xfrm>
            </p:grpSpPr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FBD0B5BD-F334-4CF3-8B6B-FAF526DB46E6}"/>
                    </a:ext>
                  </a:extLst>
                </p:cNvPr>
                <p:cNvSpPr/>
                <p:nvPr/>
              </p:nvSpPr>
              <p:spPr>
                <a:xfrm>
                  <a:off x="2464643" y="10074102"/>
                  <a:ext cx="600748" cy="190465"/>
                </a:xfrm>
                <a:custGeom>
                  <a:avLst/>
                  <a:gdLst>
                    <a:gd name="connsiteX0" fmla="*/ 326970 w 600748"/>
                    <a:gd name="connsiteY0" fmla="*/ 127739 h 190465"/>
                    <a:gd name="connsiteX1" fmla="*/ 7622 w 600748"/>
                    <a:gd name="connsiteY1" fmla="*/ 0 h 190465"/>
                    <a:gd name="connsiteX2" fmla="*/ 151329 w 600748"/>
                    <a:gd name="connsiteY2" fmla="*/ 186286 h 190465"/>
                    <a:gd name="connsiteX3" fmla="*/ 598415 w 600748"/>
                    <a:gd name="connsiteY3" fmla="*/ 5322 h 190465"/>
                    <a:gd name="connsiteX4" fmla="*/ 326970 w 600748"/>
                    <a:gd name="connsiteY4" fmla="*/ 127739 h 190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0748" h="190465">
                      <a:moveTo>
                        <a:pt x="326970" y="127739"/>
                      </a:moveTo>
                      <a:cubicBezTo>
                        <a:pt x="18267" y="159673"/>
                        <a:pt x="2300" y="47902"/>
                        <a:pt x="7622" y="0"/>
                      </a:cubicBezTo>
                      <a:cubicBezTo>
                        <a:pt x="-13668" y="90481"/>
                        <a:pt x="2300" y="175641"/>
                        <a:pt x="151329" y="186286"/>
                      </a:cubicBezTo>
                      <a:cubicBezTo>
                        <a:pt x="326970" y="196930"/>
                        <a:pt x="630350" y="202253"/>
                        <a:pt x="598415" y="5322"/>
                      </a:cubicBezTo>
                      <a:cubicBezTo>
                        <a:pt x="571803" y="58547"/>
                        <a:pt x="497288" y="111771"/>
                        <a:pt x="326970" y="127739"/>
                      </a:cubicBezTo>
                      <a:close/>
                    </a:path>
                  </a:pathLst>
                </a:custGeom>
                <a:solidFill>
                  <a:srgbClr val="AAB7C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62A202FC-E88A-4DE6-9730-FAEAE7EA745D}"/>
                    </a:ext>
                  </a:extLst>
                </p:cNvPr>
                <p:cNvSpPr/>
                <p:nvPr/>
              </p:nvSpPr>
              <p:spPr>
                <a:xfrm>
                  <a:off x="2456298" y="10058134"/>
                  <a:ext cx="613937" cy="218220"/>
                </a:xfrm>
                <a:custGeom>
                  <a:avLst/>
                  <a:gdLst>
                    <a:gd name="connsiteX0" fmla="*/ 282090 w 613937"/>
                    <a:gd name="connsiteY0" fmla="*/ 218221 h 218220"/>
                    <a:gd name="connsiteX1" fmla="*/ 159674 w 613937"/>
                    <a:gd name="connsiteY1" fmla="*/ 212898 h 218220"/>
                    <a:gd name="connsiteX2" fmla="*/ 21290 w 613937"/>
                    <a:gd name="connsiteY2" fmla="*/ 154351 h 218220"/>
                    <a:gd name="connsiteX3" fmla="*/ 5322 w 613937"/>
                    <a:gd name="connsiteY3" fmla="*/ 15968 h 218220"/>
                    <a:gd name="connsiteX4" fmla="*/ 15967 w 613937"/>
                    <a:gd name="connsiteY4" fmla="*/ 15968 h 218220"/>
                    <a:gd name="connsiteX5" fmla="*/ 37257 w 613937"/>
                    <a:gd name="connsiteY5" fmla="*/ 85159 h 218220"/>
                    <a:gd name="connsiteX6" fmla="*/ 329992 w 613937"/>
                    <a:gd name="connsiteY6" fmla="*/ 133061 h 218220"/>
                    <a:gd name="connsiteX7" fmla="*/ 596115 w 613937"/>
                    <a:gd name="connsiteY7" fmla="*/ 15968 h 218220"/>
                    <a:gd name="connsiteX8" fmla="*/ 606760 w 613937"/>
                    <a:gd name="connsiteY8" fmla="*/ 0 h 218220"/>
                    <a:gd name="connsiteX9" fmla="*/ 612083 w 613937"/>
                    <a:gd name="connsiteY9" fmla="*/ 15968 h 218220"/>
                    <a:gd name="connsiteX10" fmla="*/ 585470 w 613937"/>
                    <a:gd name="connsiteY10" fmla="*/ 127739 h 218220"/>
                    <a:gd name="connsiteX11" fmla="*/ 282090 w 613937"/>
                    <a:gd name="connsiteY11" fmla="*/ 218221 h 218220"/>
                    <a:gd name="connsiteX12" fmla="*/ 15967 w 613937"/>
                    <a:gd name="connsiteY12" fmla="*/ 63870 h 218220"/>
                    <a:gd name="connsiteX13" fmla="*/ 37257 w 613937"/>
                    <a:gd name="connsiteY13" fmla="*/ 149029 h 218220"/>
                    <a:gd name="connsiteX14" fmla="*/ 164996 w 613937"/>
                    <a:gd name="connsiteY14" fmla="*/ 202253 h 218220"/>
                    <a:gd name="connsiteX15" fmla="*/ 287413 w 613937"/>
                    <a:gd name="connsiteY15" fmla="*/ 207575 h 218220"/>
                    <a:gd name="connsiteX16" fmla="*/ 580148 w 613937"/>
                    <a:gd name="connsiteY16" fmla="*/ 127739 h 218220"/>
                    <a:gd name="connsiteX17" fmla="*/ 606760 w 613937"/>
                    <a:gd name="connsiteY17" fmla="*/ 42580 h 218220"/>
                    <a:gd name="connsiteX18" fmla="*/ 340637 w 613937"/>
                    <a:gd name="connsiteY18" fmla="*/ 149029 h 218220"/>
                    <a:gd name="connsiteX19" fmla="*/ 42580 w 613937"/>
                    <a:gd name="connsiteY19" fmla="*/ 95804 h 218220"/>
                    <a:gd name="connsiteX20" fmla="*/ 15967 w 613937"/>
                    <a:gd name="connsiteY20" fmla="*/ 63870 h 218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13937" h="218220">
                      <a:moveTo>
                        <a:pt x="282090" y="218221"/>
                      </a:moveTo>
                      <a:cubicBezTo>
                        <a:pt x="244833" y="218221"/>
                        <a:pt x="207576" y="218221"/>
                        <a:pt x="159674" y="212898"/>
                      </a:cubicBezTo>
                      <a:cubicBezTo>
                        <a:pt x="95804" y="207575"/>
                        <a:pt x="47902" y="186286"/>
                        <a:pt x="21290" y="154351"/>
                      </a:cubicBezTo>
                      <a:cubicBezTo>
                        <a:pt x="0" y="122416"/>
                        <a:pt x="-5322" y="74514"/>
                        <a:pt x="5322" y="15968"/>
                      </a:cubicBezTo>
                      <a:lnTo>
                        <a:pt x="15967" y="15968"/>
                      </a:lnTo>
                      <a:cubicBezTo>
                        <a:pt x="15967" y="31935"/>
                        <a:pt x="15967" y="63870"/>
                        <a:pt x="37257" y="85159"/>
                      </a:cubicBezTo>
                      <a:cubicBezTo>
                        <a:pt x="79837" y="133061"/>
                        <a:pt x="180964" y="149029"/>
                        <a:pt x="329992" y="133061"/>
                      </a:cubicBezTo>
                      <a:cubicBezTo>
                        <a:pt x="473699" y="117094"/>
                        <a:pt x="564180" y="79837"/>
                        <a:pt x="596115" y="15968"/>
                      </a:cubicBezTo>
                      <a:lnTo>
                        <a:pt x="606760" y="0"/>
                      </a:lnTo>
                      <a:lnTo>
                        <a:pt x="612083" y="15968"/>
                      </a:lnTo>
                      <a:cubicBezTo>
                        <a:pt x="617405" y="58547"/>
                        <a:pt x="612083" y="95804"/>
                        <a:pt x="585470" y="127739"/>
                      </a:cubicBezTo>
                      <a:cubicBezTo>
                        <a:pt x="537568" y="191608"/>
                        <a:pt x="436442" y="218221"/>
                        <a:pt x="282090" y="218221"/>
                      </a:cubicBezTo>
                      <a:close/>
                      <a:moveTo>
                        <a:pt x="15967" y="63870"/>
                      </a:moveTo>
                      <a:cubicBezTo>
                        <a:pt x="10645" y="101127"/>
                        <a:pt x="21290" y="127739"/>
                        <a:pt x="37257" y="149029"/>
                      </a:cubicBezTo>
                      <a:cubicBezTo>
                        <a:pt x="58547" y="180963"/>
                        <a:pt x="101127" y="196931"/>
                        <a:pt x="164996" y="202253"/>
                      </a:cubicBezTo>
                      <a:cubicBezTo>
                        <a:pt x="207576" y="207575"/>
                        <a:pt x="250155" y="207575"/>
                        <a:pt x="287413" y="207575"/>
                      </a:cubicBezTo>
                      <a:cubicBezTo>
                        <a:pt x="441764" y="207575"/>
                        <a:pt x="537568" y="180963"/>
                        <a:pt x="580148" y="127739"/>
                      </a:cubicBezTo>
                      <a:cubicBezTo>
                        <a:pt x="601438" y="106449"/>
                        <a:pt x="606760" y="74514"/>
                        <a:pt x="606760" y="42580"/>
                      </a:cubicBezTo>
                      <a:cubicBezTo>
                        <a:pt x="564180" y="101127"/>
                        <a:pt x="479021" y="138384"/>
                        <a:pt x="340637" y="149029"/>
                      </a:cubicBezTo>
                      <a:cubicBezTo>
                        <a:pt x="186286" y="164996"/>
                        <a:pt x="85159" y="143706"/>
                        <a:pt x="42580" y="95804"/>
                      </a:cubicBezTo>
                      <a:cubicBezTo>
                        <a:pt x="26612" y="85159"/>
                        <a:pt x="15967" y="74514"/>
                        <a:pt x="15967" y="63870"/>
                      </a:cubicBezTo>
                      <a:close/>
                    </a:path>
                  </a:pathLst>
                </a:custGeom>
                <a:solidFill>
                  <a:srgbClr val="818B9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6" name="Graphic 19">
                <a:extLst>
                  <a:ext uri="{FF2B5EF4-FFF2-40B4-BE49-F238E27FC236}">
                    <a16:creationId xmlns:a16="http://schemas.microsoft.com/office/drawing/2014/main" id="{82EFAB34-FC46-4BA9-B882-09C2826AC862}"/>
                  </a:ext>
                </a:extLst>
              </p:cNvPr>
              <p:cNvGrpSpPr/>
              <p:nvPr/>
            </p:nvGrpSpPr>
            <p:grpSpPr>
              <a:xfrm>
                <a:off x="2578714" y="9733465"/>
                <a:ext cx="282090" cy="74514"/>
                <a:chOff x="2578714" y="9733465"/>
                <a:chExt cx="282090" cy="74514"/>
              </a:xfrm>
              <a:solidFill>
                <a:srgbClr val="662550"/>
              </a:solidFill>
            </p:grpSpPr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9AAF467B-686F-47E7-A103-6A999499EF94}"/>
                    </a:ext>
                  </a:extLst>
                </p:cNvPr>
                <p:cNvSpPr/>
                <p:nvPr/>
              </p:nvSpPr>
              <p:spPr>
                <a:xfrm>
                  <a:off x="2823547" y="9733465"/>
                  <a:ext cx="37257" cy="53224"/>
                </a:xfrm>
                <a:custGeom>
                  <a:avLst/>
                  <a:gdLst>
                    <a:gd name="connsiteX0" fmla="*/ 0 w 37257"/>
                    <a:gd name="connsiteY0" fmla="*/ 0 h 53224"/>
                    <a:gd name="connsiteX1" fmla="*/ 10645 w 37257"/>
                    <a:gd name="connsiteY1" fmla="*/ 5322 h 53224"/>
                    <a:gd name="connsiteX2" fmla="*/ 26612 w 37257"/>
                    <a:gd name="connsiteY2" fmla="*/ 21290 h 53224"/>
                    <a:gd name="connsiteX3" fmla="*/ 31935 w 37257"/>
                    <a:gd name="connsiteY3" fmla="*/ 31935 h 53224"/>
                    <a:gd name="connsiteX4" fmla="*/ 37257 w 37257"/>
                    <a:gd name="connsiteY4" fmla="*/ 42580 h 53224"/>
                    <a:gd name="connsiteX5" fmla="*/ 37257 w 37257"/>
                    <a:gd name="connsiteY5" fmla="*/ 53224 h 53224"/>
                    <a:gd name="connsiteX6" fmla="*/ 26612 w 37257"/>
                    <a:gd name="connsiteY6" fmla="*/ 47902 h 53224"/>
                    <a:gd name="connsiteX7" fmla="*/ 10645 w 37257"/>
                    <a:gd name="connsiteY7" fmla="*/ 31935 h 53224"/>
                    <a:gd name="connsiteX8" fmla="*/ 0 w 37257"/>
                    <a:gd name="connsiteY8" fmla="*/ 15968 h 53224"/>
                    <a:gd name="connsiteX9" fmla="*/ 0 w 37257"/>
                    <a:gd name="connsiteY9" fmla="*/ 0 h 53224"/>
                    <a:gd name="connsiteX10" fmla="*/ 0 w 37257"/>
                    <a:gd name="connsiteY10" fmla="*/ 0 h 53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257" h="53224">
                      <a:moveTo>
                        <a:pt x="0" y="0"/>
                      </a:moveTo>
                      <a:cubicBezTo>
                        <a:pt x="0" y="0"/>
                        <a:pt x="5323" y="0"/>
                        <a:pt x="10645" y="5322"/>
                      </a:cubicBezTo>
                      <a:cubicBezTo>
                        <a:pt x="15968" y="10645"/>
                        <a:pt x="21290" y="15968"/>
                        <a:pt x="26612" y="21290"/>
                      </a:cubicBezTo>
                      <a:cubicBezTo>
                        <a:pt x="26612" y="26612"/>
                        <a:pt x="31935" y="26612"/>
                        <a:pt x="31935" y="31935"/>
                      </a:cubicBezTo>
                      <a:cubicBezTo>
                        <a:pt x="31935" y="37257"/>
                        <a:pt x="37257" y="37257"/>
                        <a:pt x="37257" y="42580"/>
                      </a:cubicBezTo>
                      <a:cubicBezTo>
                        <a:pt x="37257" y="47902"/>
                        <a:pt x="37257" y="53224"/>
                        <a:pt x="37257" y="53224"/>
                      </a:cubicBezTo>
                      <a:cubicBezTo>
                        <a:pt x="37257" y="53224"/>
                        <a:pt x="31935" y="53224"/>
                        <a:pt x="26612" y="47902"/>
                      </a:cubicBezTo>
                      <a:cubicBezTo>
                        <a:pt x="21290" y="42580"/>
                        <a:pt x="15968" y="37257"/>
                        <a:pt x="10645" y="31935"/>
                      </a:cubicBezTo>
                      <a:cubicBezTo>
                        <a:pt x="5323" y="26612"/>
                        <a:pt x="0" y="21290"/>
                        <a:pt x="0" y="15968"/>
                      </a:cubicBezTo>
                      <a:cubicBezTo>
                        <a:pt x="5323" y="10645"/>
                        <a:pt x="5323" y="5322"/>
                        <a:pt x="0" y="0"/>
                      </a:cubicBezTo>
                      <a:cubicBezTo>
                        <a:pt x="5323" y="532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662550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DAF6908D-741D-4B23-8B5B-6FCBA6502EA1}"/>
                    </a:ext>
                  </a:extLst>
                </p:cNvPr>
                <p:cNvSpPr/>
                <p:nvPr/>
              </p:nvSpPr>
              <p:spPr>
                <a:xfrm>
                  <a:off x="2578714" y="9776045"/>
                  <a:ext cx="21289" cy="31934"/>
                </a:xfrm>
                <a:custGeom>
                  <a:avLst/>
                  <a:gdLst>
                    <a:gd name="connsiteX0" fmla="*/ 21290 w 21289"/>
                    <a:gd name="connsiteY0" fmla="*/ 0 h 31934"/>
                    <a:gd name="connsiteX1" fmla="*/ 21290 w 21289"/>
                    <a:gd name="connsiteY1" fmla="*/ 5322 h 31934"/>
                    <a:gd name="connsiteX2" fmla="*/ 15967 w 21289"/>
                    <a:gd name="connsiteY2" fmla="*/ 15967 h 31934"/>
                    <a:gd name="connsiteX3" fmla="*/ 10645 w 21289"/>
                    <a:gd name="connsiteY3" fmla="*/ 26612 h 31934"/>
                    <a:gd name="connsiteX4" fmla="*/ 5322 w 21289"/>
                    <a:gd name="connsiteY4" fmla="*/ 31935 h 31934"/>
                    <a:gd name="connsiteX5" fmla="*/ 0 w 21289"/>
                    <a:gd name="connsiteY5" fmla="*/ 26612 h 31934"/>
                    <a:gd name="connsiteX6" fmla="*/ 0 w 21289"/>
                    <a:gd name="connsiteY6" fmla="*/ 21290 h 31934"/>
                    <a:gd name="connsiteX7" fmla="*/ 0 w 21289"/>
                    <a:gd name="connsiteY7" fmla="*/ 10645 h 31934"/>
                    <a:gd name="connsiteX8" fmla="*/ 10645 w 21289"/>
                    <a:gd name="connsiteY8" fmla="*/ 0 h 31934"/>
                    <a:gd name="connsiteX9" fmla="*/ 21290 w 21289"/>
                    <a:gd name="connsiteY9" fmla="*/ 0 h 31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289" h="31934">
                      <a:moveTo>
                        <a:pt x="21290" y="0"/>
                      </a:moveTo>
                      <a:cubicBezTo>
                        <a:pt x="21290" y="0"/>
                        <a:pt x="21290" y="5322"/>
                        <a:pt x="21290" y="5322"/>
                      </a:cubicBezTo>
                      <a:cubicBezTo>
                        <a:pt x="21290" y="10645"/>
                        <a:pt x="21290" y="15967"/>
                        <a:pt x="15967" y="15967"/>
                      </a:cubicBezTo>
                      <a:cubicBezTo>
                        <a:pt x="15967" y="21290"/>
                        <a:pt x="10645" y="26612"/>
                        <a:pt x="10645" y="26612"/>
                      </a:cubicBezTo>
                      <a:cubicBezTo>
                        <a:pt x="10645" y="31935"/>
                        <a:pt x="5322" y="31935"/>
                        <a:pt x="5322" y="31935"/>
                      </a:cubicBezTo>
                      <a:cubicBezTo>
                        <a:pt x="5322" y="31935"/>
                        <a:pt x="5322" y="31935"/>
                        <a:pt x="0" y="26612"/>
                      </a:cubicBezTo>
                      <a:cubicBezTo>
                        <a:pt x="0" y="26612"/>
                        <a:pt x="0" y="21290"/>
                        <a:pt x="0" y="21290"/>
                      </a:cubicBezTo>
                      <a:cubicBezTo>
                        <a:pt x="0" y="15967"/>
                        <a:pt x="0" y="15967"/>
                        <a:pt x="0" y="10645"/>
                      </a:cubicBezTo>
                      <a:cubicBezTo>
                        <a:pt x="0" y="5322"/>
                        <a:pt x="5322" y="0"/>
                        <a:pt x="10645" y="0"/>
                      </a:cubicBezTo>
                      <a:cubicBezTo>
                        <a:pt x="15967" y="0"/>
                        <a:pt x="21290" y="0"/>
                        <a:pt x="21290" y="0"/>
                      </a:cubicBezTo>
                      <a:close/>
                    </a:path>
                  </a:pathLst>
                </a:custGeom>
                <a:solidFill>
                  <a:srgbClr val="662550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9" name="Graphic 19">
                <a:extLst>
                  <a:ext uri="{FF2B5EF4-FFF2-40B4-BE49-F238E27FC236}">
                    <a16:creationId xmlns:a16="http://schemas.microsoft.com/office/drawing/2014/main" id="{01F8CF86-7CB5-45E7-857E-A9B664656D83}"/>
                  </a:ext>
                </a:extLst>
              </p:cNvPr>
              <p:cNvGrpSpPr/>
              <p:nvPr/>
            </p:nvGrpSpPr>
            <p:grpSpPr>
              <a:xfrm>
                <a:off x="2593867" y="9776045"/>
                <a:ext cx="309517" cy="109944"/>
                <a:chOff x="2593867" y="9776045"/>
                <a:chExt cx="309517" cy="109944"/>
              </a:xfrm>
            </p:grpSpPr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8D72DA43-7883-414E-86EB-31033DDC0F86}"/>
                    </a:ext>
                  </a:extLst>
                </p:cNvPr>
                <p:cNvSpPr/>
                <p:nvPr/>
              </p:nvSpPr>
              <p:spPr>
                <a:xfrm>
                  <a:off x="2593867" y="9796878"/>
                  <a:ext cx="299318" cy="89111"/>
                </a:xfrm>
                <a:custGeom>
                  <a:avLst/>
                  <a:gdLst>
                    <a:gd name="connsiteX0" fmla="*/ 277583 w 299318"/>
                    <a:gd name="connsiteY0" fmla="*/ 59003 h 89111"/>
                    <a:gd name="connsiteX1" fmla="*/ 48717 w 299318"/>
                    <a:gd name="connsiteY1" fmla="*/ 80293 h 89111"/>
                    <a:gd name="connsiteX2" fmla="*/ 815 w 299318"/>
                    <a:gd name="connsiteY2" fmla="*/ 59003 h 89111"/>
                    <a:gd name="connsiteX3" fmla="*/ 160489 w 299318"/>
                    <a:gd name="connsiteY3" fmla="*/ 456 h 89111"/>
                    <a:gd name="connsiteX4" fmla="*/ 277583 w 299318"/>
                    <a:gd name="connsiteY4" fmla="*/ 59003 h 8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318" h="89111">
                      <a:moveTo>
                        <a:pt x="277583" y="59003"/>
                      </a:moveTo>
                      <a:cubicBezTo>
                        <a:pt x="277583" y="59003"/>
                        <a:pt x="160489" y="21746"/>
                        <a:pt x="48717" y="80293"/>
                      </a:cubicBezTo>
                      <a:cubicBezTo>
                        <a:pt x="16783" y="101582"/>
                        <a:pt x="-4507" y="80293"/>
                        <a:pt x="815" y="59003"/>
                      </a:cubicBezTo>
                      <a:cubicBezTo>
                        <a:pt x="6138" y="37713"/>
                        <a:pt x="64685" y="-4867"/>
                        <a:pt x="160489" y="456"/>
                      </a:cubicBezTo>
                      <a:cubicBezTo>
                        <a:pt x="309518" y="456"/>
                        <a:pt x="320162" y="64325"/>
                        <a:pt x="277583" y="59003"/>
                      </a:cubicBezTo>
                      <a:close/>
                    </a:path>
                  </a:pathLst>
                </a:custGeom>
                <a:solidFill>
                  <a:srgbClr val="F3A01E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85E5ADE8-3BED-453F-8AB3-A443664C63AD}"/>
                    </a:ext>
                  </a:extLst>
                </p:cNvPr>
                <p:cNvSpPr/>
                <p:nvPr/>
              </p:nvSpPr>
              <p:spPr>
                <a:xfrm>
                  <a:off x="2594682" y="9776045"/>
                  <a:ext cx="308702" cy="103492"/>
                </a:xfrm>
                <a:custGeom>
                  <a:avLst/>
                  <a:gdLst>
                    <a:gd name="connsiteX0" fmla="*/ 276768 w 308702"/>
                    <a:gd name="connsiteY0" fmla="*/ 79837 h 103492"/>
                    <a:gd name="connsiteX1" fmla="*/ 218221 w 308702"/>
                    <a:gd name="connsiteY1" fmla="*/ 69192 h 103492"/>
                    <a:gd name="connsiteX2" fmla="*/ 186286 w 308702"/>
                    <a:gd name="connsiteY2" fmla="*/ 69192 h 103492"/>
                    <a:gd name="connsiteX3" fmla="*/ 159674 w 308702"/>
                    <a:gd name="connsiteY3" fmla="*/ 69192 h 103492"/>
                    <a:gd name="connsiteX4" fmla="*/ 133061 w 308702"/>
                    <a:gd name="connsiteY4" fmla="*/ 74514 h 103492"/>
                    <a:gd name="connsiteX5" fmla="*/ 106449 w 308702"/>
                    <a:gd name="connsiteY5" fmla="*/ 79837 h 103492"/>
                    <a:gd name="connsiteX6" fmla="*/ 79837 w 308702"/>
                    <a:gd name="connsiteY6" fmla="*/ 85159 h 103492"/>
                    <a:gd name="connsiteX7" fmla="*/ 53225 w 308702"/>
                    <a:gd name="connsiteY7" fmla="*/ 95804 h 103492"/>
                    <a:gd name="connsiteX8" fmla="*/ 53225 w 308702"/>
                    <a:gd name="connsiteY8" fmla="*/ 95804 h 103492"/>
                    <a:gd name="connsiteX9" fmla="*/ 42580 w 308702"/>
                    <a:gd name="connsiteY9" fmla="*/ 101127 h 103492"/>
                    <a:gd name="connsiteX10" fmla="*/ 26612 w 308702"/>
                    <a:gd name="connsiteY10" fmla="*/ 101127 h 103492"/>
                    <a:gd name="connsiteX11" fmla="*/ 5322 w 308702"/>
                    <a:gd name="connsiteY11" fmla="*/ 85159 h 103492"/>
                    <a:gd name="connsiteX12" fmla="*/ 10645 w 308702"/>
                    <a:gd name="connsiteY12" fmla="*/ 58547 h 103492"/>
                    <a:gd name="connsiteX13" fmla="*/ 31935 w 308702"/>
                    <a:gd name="connsiteY13" fmla="*/ 37257 h 103492"/>
                    <a:gd name="connsiteX14" fmla="*/ 58547 w 308702"/>
                    <a:gd name="connsiteY14" fmla="*/ 21290 h 103492"/>
                    <a:gd name="connsiteX15" fmla="*/ 85159 w 308702"/>
                    <a:gd name="connsiteY15" fmla="*/ 10645 h 103492"/>
                    <a:gd name="connsiteX16" fmla="*/ 111772 w 308702"/>
                    <a:gd name="connsiteY16" fmla="*/ 5322 h 103492"/>
                    <a:gd name="connsiteX17" fmla="*/ 138384 w 308702"/>
                    <a:gd name="connsiteY17" fmla="*/ 0 h 103492"/>
                    <a:gd name="connsiteX18" fmla="*/ 164996 w 308702"/>
                    <a:gd name="connsiteY18" fmla="*/ 0 h 103492"/>
                    <a:gd name="connsiteX19" fmla="*/ 191608 w 308702"/>
                    <a:gd name="connsiteY19" fmla="*/ 0 h 103492"/>
                    <a:gd name="connsiteX20" fmla="*/ 218221 w 308702"/>
                    <a:gd name="connsiteY20" fmla="*/ 5322 h 103492"/>
                    <a:gd name="connsiteX21" fmla="*/ 244833 w 308702"/>
                    <a:gd name="connsiteY21" fmla="*/ 10645 h 103492"/>
                    <a:gd name="connsiteX22" fmla="*/ 271445 w 308702"/>
                    <a:gd name="connsiteY22" fmla="*/ 21290 h 103492"/>
                    <a:gd name="connsiteX23" fmla="*/ 292735 w 308702"/>
                    <a:gd name="connsiteY23" fmla="*/ 37257 h 103492"/>
                    <a:gd name="connsiteX24" fmla="*/ 308702 w 308702"/>
                    <a:gd name="connsiteY24" fmla="*/ 58547 h 103492"/>
                    <a:gd name="connsiteX25" fmla="*/ 298058 w 308702"/>
                    <a:gd name="connsiteY25" fmla="*/ 69192 h 103492"/>
                    <a:gd name="connsiteX26" fmla="*/ 292735 w 308702"/>
                    <a:gd name="connsiteY26" fmla="*/ 69192 h 103492"/>
                    <a:gd name="connsiteX27" fmla="*/ 276768 w 308702"/>
                    <a:gd name="connsiteY27" fmla="*/ 79837 h 103492"/>
                    <a:gd name="connsiteX28" fmla="*/ 276768 w 308702"/>
                    <a:gd name="connsiteY28" fmla="*/ 79837 h 103492"/>
                    <a:gd name="connsiteX29" fmla="*/ 276768 w 308702"/>
                    <a:gd name="connsiteY29" fmla="*/ 79837 h 103492"/>
                    <a:gd name="connsiteX30" fmla="*/ 276768 w 308702"/>
                    <a:gd name="connsiteY30" fmla="*/ 79837 h 103492"/>
                    <a:gd name="connsiteX31" fmla="*/ 282090 w 308702"/>
                    <a:gd name="connsiteY31" fmla="*/ 79837 h 103492"/>
                    <a:gd name="connsiteX32" fmla="*/ 287413 w 308702"/>
                    <a:gd name="connsiteY32" fmla="*/ 79837 h 103492"/>
                    <a:gd name="connsiteX33" fmla="*/ 292735 w 308702"/>
                    <a:gd name="connsiteY33" fmla="*/ 69192 h 103492"/>
                    <a:gd name="connsiteX34" fmla="*/ 276768 w 308702"/>
                    <a:gd name="connsiteY34" fmla="*/ 47902 h 103492"/>
                    <a:gd name="connsiteX35" fmla="*/ 250156 w 308702"/>
                    <a:gd name="connsiteY35" fmla="*/ 37257 h 103492"/>
                    <a:gd name="connsiteX36" fmla="*/ 223543 w 308702"/>
                    <a:gd name="connsiteY36" fmla="*/ 31935 h 103492"/>
                    <a:gd name="connsiteX37" fmla="*/ 196931 w 308702"/>
                    <a:gd name="connsiteY37" fmla="*/ 26612 h 103492"/>
                    <a:gd name="connsiteX38" fmla="*/ 170319 w 308702"/>
                    <a:gd name="connsiteY38" fmla="*/ 26612 h 103492"/>
                    <a:gd name="connsiteX39" fmla="*/ 143706 w 308702"/>
                    <a:gd name="connsiteY39" fmla="*/ 26612 h 103492"/>
                    <a:gd name="connsiteX40" fmla="*/ 117094 w 308702"/>
                    <a:gd name="connsiteY40" fmla="*/ 26612 h 103492"/>
                    <a:gd name="connsiteX41" fmla="*/ 90482 w 308702"/>
                    <a:gd name="connsiteY41" fmla="*/ 31935 h 103492"/>
                    <a:gd name="connsiteX42" fmla="*/ 74514 w 308702"/>
                    <a:gd name="connsiteY42" fmla="*/ 31935 h 103492"/>
                    <a:gd name="connsiteX43" fmla="*/ 47902 w 308702"/>
                    <a:gd name="connsiteY43" fmla="*/ 42579 h 103492"/>
                    <a:gd name="connsiteX44" fmla="*/ 26612 w 308702"/>
                    <a:gd name="connsiteY44" fmla="*/ 53224 h 103492"/>
                    <a:gd name="connsiteX45" fmla="*/ 5322 w 308702"/>
                    <a:gd name="connsiteY45" fmla="*/ 69192 h 103492"/>
                    <a:gd name="connsiteX46" fmla="*/ 0 w 308702"/>
                    <a:gd name="connsiteY46" fmla="*/ 90481 h 103492"/>
                    <a:gd name="connsiteX47" fmla="*/ 21290 w 308702"/>
                    <a:gd name="connsiteY47" fmla="*/ 101127 h 103492"/>
                    <a:gd name="connsiteX48" fmla="*/ 31935 w 308702"/>
                    <a:gd name="connsiteY48" fmla="*/ 101127 h 103492"/>
                    <a:gd name="connsiteX49" fmla="*/ 42580 w 308702"/>
                    <a:gd name="connsiteY49" fmla="*/ 95804 h 103492"/>
                    <a:gd name="connsiteX50" fmla="*/ 42580 w 308702"/>
                    <a:gd name="connsiteY50" fmla="*/ 95804 h 103492"/>
                    <a:gd name="connsiteX51" fmla="*/ 69192 w 308702"/>
                    <a:gd name="connsiteY51" fmla="*/ 85159 h 103492"/>
                    <a:gd name="connsiteX52" fmla="*/ 95804 w 308702"/>
                    <a:gd name="connsiteY52" fmla="*/ 74514 h 103492"/>
                    <a:gd name="connsiteX53" fmla="*/ 122417 w 308702"/>
                    <a:gd name="connsiteY53" fmla="*/ 69192 h 103492"/>
                    <a:gd name="connsiteX54" fmla="*/ 154351 w 308702"/>
                    <a:gd name="connsiteY54" fmla="*/ 63869 h 103492"/>
                    <a:gd name="connsiteX55" fmla="*/ 186286 w 308702"/>
                    <a:gd name="connsiteY55" fmla="*/ 63869 h 103492"/>
                    <a:gd name="connsiteX56" fmla="*/ 218221 w 308702"/>
                    <a:gd name="connsiteY56" fmla="*/ 69192 h 103492"/>
                    <a:gd name="connsiteX57" fmla="*/ 276768 w 308702"/>
                    <a:gd name="connsiteY57" fmla="*/ 79837 h 103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08702" h="103492">
                      <a:moveTo>
                        <a:pt x="276768" y="79837"/>
                      </a:moveTo>
                      <a:cubicBezTo>
                        <a:pt x="255478" y="74514"/>
                        <a:pt x="239511" y="74514"/>
                        <a:pt x="218221" y="69192"/>
                      </a:cubicBezTo>
                      <a:cubicBezTo>
                        <a:pt x="207576" y="69192"/>
                        <a:pt x="196931" y="69192"/>
                        <a:pt x="186286" y="69192"/>
                      </a:cubicBezTo>
                      <a:cubicBezTo>
                        <a:pt x="175641" y="69192"/>
                        <a:pt x="164996" y="69192"/>
                        <a:pt x="159674" y="69192"/>
                      </a:cubicBezTo>
                      <a:cubicBezTo>
                        <a:pt x="149029" y="69192"/>
                        <a:pt x="138384" y="69192"/>
                        <a:pt x="133061" y="74514"/>
                      </a:cubicBezTo>
                      <a:cubicBezTo>
                        <a:pt x="122417" y="74514"/>
                        <a:pt x="111772" y="79837"/>
                        <a:pt x="106449" y="79837"/>
                      </a:cubicBezTo>
                      <a:cubicBezTo>
                        <a:pt x="95804" y="79837"/>
                        <a:pt x="85159" y="85159"/>
                        <a:pt x="79837" y="85159"/>
                      </a:cubicBezTo>
                      <a:cubicBezTo>
                        <a:pt x="69192" y="90481"/>
                        <a:pt x="63870" y="90481"/>
                        <a:pt x="53225" y="95804"/>
                      </a:cubicBezTo>
                      <a:lnTo>
                        <a:pt x="53225" y="95804"/>
                      </a:lnTo>
                      <a:cubicBezTo>
                        <a:pt x="47902" y="95804"/>
                        <a:pt x="42580" y="101127"/>
                        <a:pt x="42580" y="101127"/>
                      </a:cubicBezTo>
                      <a:cubicBezTo>
                        <a:pt x="37257" y="101127"/>
                        <a:pt x="31935" y="106449"/>
                        <a:pt x="26612" y="101127"/>
                      </a:cubicBezTo>
                      <a:cubicBezTo>
                        <a:pt x="15967" y="101127"/>
                        <a:pt x="5322" y="95804"/>
                        <a:pt x="5322" y="85159"/>
                      </a:cubicBezTo>
                      <a:cubicBezTo>
                        <a:pt x="0" y="74514"/>
                        <a:pt x="5322" y="63869"/>
                        <a:pt x="10645" y="58547"/>
                      </a:cubicBezTo>
                      <a:cubicBezTo>
                        <a:pt x="15967" y="53224"/>
                        <a:pt x="21290" y="42579"/>
                        <a:pt x="31935" y="37257"/>
                      </a:cubicBezTo>
                      <a:cubicBezTo>
                        <a:pt x="37257" y="31935"/>
                        <a:pt x="47902" y="26612"/>
                        <a:pt x="58547" y="21290"/>
                      </a:cubicBezTo>
                      <a:cubicBezTo>
                        <a:pt x="69192" y="15967"/>
                        <a:pt x="74514" y="15967"/>
                        <a:pt x="85159" y="10645"/>
                      </a:cubicBezTo>
                      <a:cubicBezTo>
                        <a:pt x="95804" y="5322"/>
                        <a:pt x="101127" y="5322"/>
                        <a:pt x="111772" y="5322"/>
                      </a:cubicBezTo>
                      <a:cubicBezTo>
                        <a:pt x="122417" y="5322"/>
                        <a:pt x="127739" y="0"/>
                        <a:pt x="138384" y="0"/>
                      </a:cubicBezTo>
                      <a:cubicBezTo>
                        <a:pt x="149029" y="0"/>
                        <a:pt x="154351" y="0"/>
                        <a:pt x="164996" y="0"/>
                      </a:cubicBezTo>
                      <a:cubicBezTo>
                        <a:pt x="175641" y="0"/>
                        <a:pt x="180964" y="0"/>
                        <a:pt x="191608" y="0"/>
                      </a:cubicBezTo>
                      <a:cubicBezTo>
                        <a:pt x="202253" y="0"/>
                        <a:pt x="207576" y="0"/>
                        <a:pt x="218221" y="5322"/>
                      </a:cubicBezTo>
                      <a:cubicBezTo>
                        <a:pt x="228866" y="5322"/>
                        <a:pt x="234188" y="10645"/>
                        <a:pt x="244833" y="10645"/>
                      </a:cubicBezTo>
                      <a:cubicBezTo>
                        <a:pt x="255478" y="10645"/>
                        <a:pt x="260800" y="15967"/>
                        <a:pt x="271445" y="21290"/>
                      </a:cubicBezTo>
                      <a:cubicBezTo>
                        <a:pt x="282090" y="26612"/>
                        <a:pt x="287413" y="31935"/>
                        <a:pt x="292735" y="37257"/>
                      </a:cubicBezTo>
                      <a:cubicBezTo>
                        <a:pt x="298058" y="42579"/>
                        <a:pt x="308702" y="53224"/>
                        <a:pt x="308702" y="58547"/>
                      </a:cubicBezTo>
                      <a:cubicBezTo>
                        <a:pt x="308702" y="63869"/>
                        <a:pt x="303380" y="69192"/>
                        <a:pt x="298058" y="69192"/>
                      </a:cubicBezTo>
                      <a:cubicBezTo>
                        <a:pt x="298058" y="69192"/>
                        <a:pt x="292735" y="69192"/>
                        <a:pt x="292735" y="69192"/>
                      </a:cubicBezTo>
                      <a:lnTo>
                        <a:pt x="276768" y="79837"/>
                      </a:lnTo>
                      <a:lnTo>
                        <a:pt x="276768" y="79837"/>
                      </a:lnTo>
                      <a:close/>
                      <a:moveTo>
                        <a:pt x="276768" y="79837"/>
                      </a:moveTo>
                      <a:lnTo>
                        <a:pt x="276768" y="79837"/>
                      </a:lnTo>
                      <a:lnTo>
                        <a:pt x="282090" y="79837"/>
                      </a:lnTo>
                      <a:cubicBezTo>
                        <a:pt x="282090" y="79837"/>
                        <a:pt x="287413" y="79837"/>
                        <a:pt x="287413" y="79837"/>
                      </a:cubicBezTo>
                      <a:cubicBezTo>
                        <a:pt x="292735" y="79837"/>
                        <a:pt x="292735" y="74514"/>
                        <a:pt x="292735" y="69192"/>
                      </a:cubicBezTo>
                      <a:cubicBezTo>
                        <a:pt x="292735" y="58547"/>
                        <a:pt x="282090" y="53224"/>
                        <a:pt x="276768" y="47902"/>
                      </a:cubicBezTo>
                      <a:cubicBezTo>
                        <a:pt x="271445" y="42579"/>
                        <a:pt x="260800" y="42579"/>
                        <a:pt x="250156" y="37257"/>
                      </a:cubicBezTo>
                      <a:cubicBezTo>
                        <a:pt x="239511" y="37257"/>
                        <a:pt x="234188" y="31935"/>
                        <a:pt x="223543" y="31935"/>
                      </a:cubicBezTo>
                      <a:cubicBezTo>
                        <a:pt x="212898" y="31935"/>
                        <a:pt x="207576" y="26612"/>
                        <a:pt x="196931" y="26612"/>
                      </a:cubicBezTo>
                      <a:cubicBezTo>
                        <a:pt x="186286" y="26612"/>
                        <a:pt x="180964" y="26612"/>
                        <a:pt x="170319" y="26612"/>
                      </a:cubicBezTo>
                      <a:cubicBezTo>
                        <a:pt x="159674" y="26612"/>
                        <a:pt x="154351" y="26612"/>
                        <a:pt x="143706" y="26612"/>
                      </a:cubicBezTo>
                      <a:cubicBezTo>
                        <a:pt x="133061" y="26612"/>
                        <a:pt x="127739" y="26612"/>
                        <a:pt x="117094" y="26612"/>
                      </a:cubicBezTo>
                      <a:cubicBezTo>
                        <a:pt x="106449" y="26612"/>
                        <a:pt x="101127" y="26612"/>
                        <a:pt x="90482" y="31935"/>
                      </a:cubicBezTo>
                      <a:cubicBezTo>
                        <a:pt x="90482" y="31935"/>
                        <a:pt x="85159" y="31935"/>
                        <a:pt x="74514" y="31935"/>
                      </a:cubicBezTo>
                      <a:cubicBezTo>
                        <a:pt x="63870" y="31935"/>
                        <a:pt x="58547" y="37257"/>
                        <a:pt x="47902" y="42579"/>
                      </a:cubicBezTo>
                      <a:cubicBezTo>
                        <a:pt x="37257" y="47902"/>
                        <a:pt x="31935" y="47902"/>
                        <a:pt x="26612" y="53224"/>
                      </a:cubicBezTo>
                      <a:cubicBezTo>
                        <a:pt x="21290" y="58547"/>
                        <a:pt x="10645" y="63869"/>
                        <a:pt x="5322" y="69192"/>
                      </a:cubicBezTo>
                      <a:cubicBezTo>
                        <a:pt x="0" y="74514"/>
                        <a:pt x="0" y="85159"/>
                        <a:pt x="0" y="90481"/>
                      </a:cubicBezTo>
                      <a:cubicBezTo>
                        <a:pt x="0" y="95804"/>
                        <a:pt x="10645" y="101127"/>
                        <a:pt x="21290" y="101127"/>
                      </a:cubicBezTo>
                      <a:cubicBezTo>
                        <a:pt x="26612" y="101127"/>
                        <a:pt x="31935" y="101127"/>
                        <a:pt x="31935" y="101127"/>
                      </a:cubicBezTo>
                      <a:cubicBezTo>
                        <a:pt x="37257" y="101127"/>
                        <a:pt x="37257" y="95804"/>
                        <a:pt x="42580" y="95804"/>
                      </a:cubicBezTo>
                      <a:lnTo>
                        <a:pt x="42580" y="95804"/>
                      </a:lnTo>
                      <a:cubicBezTo>
                        <a:pt x="53225" y="90481"/>
                        <a:pt x="58547" y="85159"/>
                        <a:pt x="69192" y="85159"/>
                      </a:cubicBezTo>
                      <a:cubicBezTo>
                        <a:pt x="79837" y="79837"/>
                        <a:pt x="85159" y="79837"/>
                        <a:pt x="95804" y="74514"/>
                      </a:cubicBezTo>
                      <a:cubicBezTo>
                        <a:pt x="106449" y="69192"/>
                        <a:pt x="117094" y="69192"/>
                        <a:pt x="122417" y="69192"/>
                      </a:cubicBezTo>
                      <a:cubicBezTo>
                        <a:pt x="133061" y="69192"/>
                        <a:pt x="143706" y="63869"/>
                        <a:pt x="154351" y="63869"/>
                      </a:cubicBezTo>
                      <a:cubicBezTo>
                        <a:pt x="164996" y="63869"/>
                        <a:pt x="175641" y="63869"/>
                        <a:pt x="186286" y="63869"/>
                      </a:cubicBezTo>
                      <a:cubicBezTo>
                        <a:pt x="196931" y="63869"/>
                        <a:pt x="207576" y="63869"/>
                        <a:pt x="218221" y="69192"/>
                      </a:cubicBezTo>
                      <a:cubicBezTo>
                        <a:pt x="239511" y="69192"/>
                        <a:pt x="255478" y="74514"/>
                        <a:pt x="276768" y="79837"/>
                      </a:cubicBezTo>
                      <a:close/>
                    </a:path>
                  </a:pathLst>
                </a:custGeom>
                <a:solidFill>
                  <a:srgbClr val="AF680B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" name="Graphic 19">
                <a:extLst>
                  <a:ext uri="{FF2B5EF4-FFF2-40B4-BE49-F238E27FC236}">
                    <a16:creationId xmlns:a16="http://schemas.microsoft.com/office/drawing/2014/main" id="{094B6863-3D91-44A0-B8A7-5F1F7E030488}"/>
                  </a:ext>
                </a:extLst>
              </p:cNvPr>
              <p:cNvGrpSpPr/>
              <p:nvPr/>
            </p:nvGrpSpPr>
            <p:grpSpPr>
              <a:xfrm>
                <a:off x="2610649" y="9866526"/>
                <a:ext cx="324669" cy="109945"/>
                <a:chOff x="2610649" y="9866526"/>
                <a:chExt cx="324669" cy="109945"/>
              </a:xfrm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A0D7251D-019B-49D1-96D0-E5421C8837A8}"/>
                    </a:ext>
                  </a:extLst>
                </p:cNvPr>
                <p:cNvSpPr/>
                <p:nvPr/>
              </p:nvSpPr>
              <p:spPr>
                <a:xfrm>
                  <a:off x="2620479" y="9887360"/>
                  <a:ext cx="300452" cy="89111"/>
                </a:xfrm>
                <a:custGeom>
                  <a:avLst/>
                  <a:gdLst>
                    <a:gd name="connsiteX0" fmla="*/ 277583 w 300452"/>
                    <a:gd name="connsiteY0" fmla="*/ 59003 h 89111"/>
                    <a:gd name="connsiteX1" fmla="*/ 48717 w 300452"/>
                    <a:gd name="connsiteY1" fmla="*/ 80293 h 89111"/>
                    <a:gd name="connsiteX2" fmla="*/ 815 w 300452"/>
                    <a:gd name="connsiteY2" fmla="*/ 59003 h 89111"/>
                    <a:gd name="connsiteX3" fmla="*/ 160489 w 300452"/>
                    <a:gd name="connsiteY3" fmla="*/ 456 h 89111"/>
                    <a:gd name="connsiteX4" fmla="*/ 277583 w 300452"/>
                    <a:gd name="connsiteY4" fmla="*/ 59003 h 8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452" h="89111">
                      <a:moveTo>
                        <a:pt x="277583" y="59003"/>
                      </a:moveTo>
                      <a:cubicBezTo>
                        <a:pt x="277583" y="59003"/>
                        <a:pt x="160489" y="21746"/>
                        <a:pt x="48717" y="80293"/>
                      </a:cubicBezTo>
                      <a:cubicBezTo>
                        <a:pt x="16783" y="101583"/>
                        <a:pt x="-4507" y="80293"/>
                        <a:pt x="815" y="59003"/>
                      </a:cubicBezTo>
                      <a:cubicBezTo>
                        <a:pt x="6138" y="37713"/>
                        <a:pt x="64685" y="-4866"/>
                        <a:pt x="160489" y="456"/>
                      </a:cubicBezTo>
                      <a:cubicBezTo>
                        <a:pt x="314840" y="456"/>
                        <a:pt x="320162" y="64325"/>
                        <a:pt x="277583" y="59003"/>
                      </a:cubicBezTo>
                      <a:close/>
                    </a:path>
                  </a:pathLst>
                </a:custGeom>
                <a:solidFill>
                  <a:srgbClr val="F3A01E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E704AC9B-0BFA-4E7C-B988-0D8B0148ABEF}"/>
                    </a:ext>
                  </a:extLst>
                </p:cNvPr>
                <p:cNvSpPr/>
                <p:nvPr/>
              </p:nvSpPr>
              <p:spPr>
                <a:xfrm>
                  <a:off x="2610649" y="9866526"/>
                  <a:ext cx="324669" cy="106448"/>
                </a:xfrm>
                <a:custGeom>
                  <a:avLst/>
                  <a:gdLst>
                    <a:gd name="connsiteX0" fmla="*/ 287413 w 324669"/>
                    <a:gd name="connsiteY0" fmla="*/ 79837 h 106448"/>
                    <a:gd name="connsiteX1" fmla="*/ 228866 w 324669"/>
                    <a:gd name="connsiteY1" fmla="*/ 69192 h 106448"/>
                    <a:gd name="connsiteX2" fmla="*/ 196931 w 324669"/>
                    <a:gd name="connsiteY2" fmla="*/ 69192 h 106448"/>
                    <a:gd name="connsiteX3" fmla="*/ 170319 w 324669"/>
                    <a:gd name="connsiteY3" fmla="*/ 69192 h 106448"/>
                    <a:gd name="connsiteX4" fmla="*/ 143706 w 324669"/>
                    <a:gd name="connsiteY4" fmla="*/ 74514 h 106448"/>
                    <a:gd name="connsiteX5" fmla="*/ 117094 w 324669"/>
                    <a:gd name="connsiteY5" fmla="*/ 79837 h 106448"/>
                    <a:gd name="connsiteX6" fmla="*/ 90482 w 324669"/>
                    <a:gd name="connsiteY6" fmla="*/ 85159 h 106448"/>
                    <a:gd name="connsiteX7" fmla="*/ 63869 w 324669"/>
                    <a:gd name="connsiteY7" fmla="*/ 95804 h 106448"/>
                    <a:gd name="connsiteX8" fmla="*/ 63869 w 324669"/>
                    <a:gd name="connsiteY8" fmla="*/ 95804 h 106448"/>
                    <a:gd name="connsiteX9" fmla="*/ 53225 w 324669"/>
                    <a:gd name="connsiteY9" fmla="*/ 101127 h 106448"/>
                    <a:gd name="connsiteX10" fmla="*/ 37257 w 324669"/>
                    <a:gd name="connsiteY10" fmla="*/ 101127 h 106448"/>
                    <a:gd name="connsiteX11" fmla="*/ 15967 w 324669"/>
                    <a:gd name="connsiteY11" fmla="*/ 85159 h 106448"/>
                    <a:gd name="connsiteX12" fmla="*/ 21290 w 324669"/>
                    <a:gd name="connsiteY12" fmla="*/ 58547 h 106448"/>
                    <a:gd name="connsiteX13" fmla="*/ 42580 w 324669"/>
                    <a:gd name="connsiteY13" fmla="*/ 37257 h 106448"/>
                    <a:gd name="connsiteX14" fmla="*/ 69192 w 324669"/>
                    <a:gd name="connsiteY14" fmla="*/ 21290 h 106448"/>
                    <a:gd name="connsiteX15" fmla="*/ 95804 w 324669"/>
                    <a:gd name="connsiteY15" fmla="*/ 10645 h 106448"/>
                    <a:gd name="connsiteX16" fmla="*/ 122416 w 324669"/>
                    <a:gd name="connsiteY16" fmla="*/ 5322 h 106448"/>
                    <a:gd name="connsiteX17" fmla="*/ 149029 w 324669"/>
                    <a:gd name="connsiteY17" fmla="*/ 0 h 106448"/>
                    <a:gd name="connsiteX18" fmla="*/ 175641 w 324669"/>
                    <a:gd name="connsiteY18" fmla="*/ 0 h 106448"/>
                    <a:gd name="connsiteX19" fmla="*/ 202253 w 324669"/>
                    <a:gd name="connsiteY19" fmla="*/ 0 h 106448"/>
                    <a:gd name="connsiteX20" fmla="*/ 228866 w 324669"/>
                    <a:gd name="connsiteY20" fmla="*/ 5322 h 106448"/>
                    <a:gd name="connsiteX21" fmla="*/ 255478 w 324669"/>
                    <a:gd name="connsiteY21" fmla="*/ 10645 h 106448"/>
                    <a:gd name="connsiteX22" fmla="*/ 282090 w 324669"/>
                    <a:gd name="connsiteY22" fmla="*/ 21290 h 106448"/>
                    <a:gd name="connsiteX23" fmla="*/ 308703 w 324669"/>
                    <a:gd name="connsiteY23" fmla="*/ 37257 h 106448"/>
                    <a:gd name="connsiteX24" fmla="*/ 324670 w 324669"/>
                    <a:gd name="connsiteY24" fmla="*/ 58547 h 106448"/>
                    <a:gd name="connsiteX25" fmla="*/ 314025 w 324669"/>
                    <a:gd name="connsiteY25" fmla="*/ 69192 h 106448"/>
                    <a:gd name="connsiteX26" fmla="*/ 308703 w 324669"/>
                    <a:gd name="connsiteY26" fmla="*/ 69192 h 106448"/>
                    <a:gd name="connsiteX27" fmla="*/ 287413 w 324669"/>
                    <a:gd name="connsiteY27" fmla="*/ 79837 h 106448"/>
                    <a:gd name="connsiteX28" fmla="*/ 287413 w 324669"/>
                    <a:gd name="connsiteY28" fmla="*/ 79837 h 106448"/>
                    <a:gd name="connsiteX29" fmla="*/ 287413 w 324669"/>
                    <a:gd name="connsiteY29" fmla="*/ 79837 h 106448"/>
                    <a:gd name="connsiteX30" fmla="*/ 287413 w 324669"/>
                    <a:gd name="connsiteY30" fmla="*/ 79837 h 106448"/>
                    <a:gd name="connsiteX31" fmla="*/ 292735 w 324669"/>
                    <a:gd name="connsiteY31" fmla="*/ 79837 h 106448"/>
                    <a:gd name="connsiteX32" fmla="*/ 298058 w 324669"/>
                    <a:gd name="connsiteY32" fmla="*/ 79837 h 106448"/>
                    <a:gd name="connsiteX33" fmla="*/ 303380 w 324669"/>
                    <a:gd name="connsiteY33" fmla="*/ 69192 h 106448"/>
                    <a:gd name="connsiteX34" fmla="*/ 287413 w 324669"/>
                    <a:gd name="connsiteY34" fmla="*/ 47902 h 106448"/>
                    <a:gd name="connsiteX35" fmla="*/ 260800 w 324669"/>
                    <a:gd name="connsiteY35" fmla="*/ 37257 h 106448"/>
                    <a:gd name="connsiteX36" fmla="*/ 234188 w 324669"/>
                    <a:gd name="connsiteY36" fmla="*/ 31935 h 106448"/>
                    <a:gd name="connsiteX37" fmla="*/ 207576 w 324669"/>
                    <a:gd name="connsiteY37" fmla="*/ 26612 h 106448"/>
                    <a:gd name="connsiteX38" fmla="*/ 180964 w 324669"/>
                    <a:gd name="connsiteY38" fmla="*/ 26612 h 106448"/>
                    <a:gd name="connsiteX39" fmla="*/ 154351 w 324669"/>
                    <a:gd name="connsiteY39" fmla="*/ 26612 h 106448"/>
                    <a:gd name="connsiteX40" fmla="*/ 127739 w 324669"/>
                    <a:gd name="connsiteY40" fmla="*/ 26612 h 106448"/>
                    <a:gd name="connsiteX41" fmla="*/ 101127 w 324669"/>
                    <a:gd name="connsiteY41" fmla="*/ 31935 h 106448"/>
                    <a:gd name="connsiteX42" fmla="*/ 74514 w 324669"/>
                    <a:gd name="connsiteY42" fmla="*/ 37257 h 106448"/>
                    <a:gd name="connsiteX43" fmla="*/ 47902 w 324669"/>
                    <a:gd name="connsiteY43" fmla="*/ 47902 h 106448"/>
                    <a:gd name="connsiteX44" fmla="*/ 26612 w 324669"/>
                    <a:gd name="connsiteY44" fmla="*/ 58547 h 106448"/>
                    <a:gd name="connsiteX45" fmla="*/ 5322 w 324669"/>
                    <a:gd name="connsiteY45" fmla="*/ 74514 h 106448"/>
                    <a:gd name="connsiteX46" fmla="*/ 0 w 324669"/>
                    <a:gd name="connsiteY46" fmla="*/ 95804 h 106448"/>
                    <a:gd name="connsiteX47" fmla="*/ 21290 w 324669"/>
                    <a:gd name="connsiteY47" fmla="*/ 106449 h 106448"/>
                    <a:gd name="connsiteX48" fmla="*/ 31935 w 324669"/>
                    <a:gd name="connsiteY48" fmla="*/ 106449 h 106448"/>
                    <a:gd name="connsiteX49" fmla="*/ 42580 w 324669"/>
                    <a:gd name="connsiteY49" fmla="*/ 101127 h 106448"/>
                    <a:gd name="connsiteX50" fmla="*/ 42580 w 324669"/>
                    <a:gd name="connsiteY50" fmla="*/ 101127 h 106448"/>
                    <a:gd name="connsiteX51" fmla="*/ 69192 w 324669"/>
                    <a:gd name="connsiteY51" fmla="*/ 90482 h 106448"/>
                    <a:gd name="connsiteX52" fmla="*/ 95804 w 324669"/>
                    <a:gd name="connsiteY52" fmla="*/ 79837 h 106448"/>
                    <a:gd name="connsiteX53" fmla="*/ 122416 w 324669"/>
                    <a:gd name="connsiteY53" fmla="*/ 74514 h 106448"/>
                    <a:gd name="connsiteX54" fmla="*/ 154351 w 324669"/>
                    <a:gd name="connsiteY54" fmla="*/ 69192 h 106448"/>
                    <a:gd name="connsiteX55" fmla="*/ 186286 w 324669"/>
                    <a:gd name="connsiteY55" fmla="*/ 69192 h 106448"/>
                    <a:gd name="connsiteX56" fmla="*/ 218221 w 324669"/>
                    <a:gd name="connsiteY56" fmla="*/ 74514 h 106448"/>
                    <a:gd name="connsiteX57" fmla="*/ 287413 w 324669"/>
                    <a:gd name="connsiteY57" fmla="*/ 79837 h 10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24669" h="106448">
                      <a:moveTo>
                        <a:pt x="287413" y="79837"/>
                      </a:moveTo>
                      <a:cubicBezTo>
                        <a:pt x="266123" y="74514"/>
                        <a:pt x="250155" y="74514"/>
                        <a:pt x="228866" y="69192"/>
                      </a:cubicBezTo>
                      <a:cubicBezTo>
                        <a:pt x="218221" y="69192"/>
                        <a:pt x="207576" y="69192"/>
                        <a:pt x="196931" y="69192"/>
                      </a:cubicBezTo>
                      <a:cubicBezTo>
                        <a:pt x="186286" y="69192"/>
                        <a:pt x="175641" y="69192"/>
                        <a:pt x="170319" y="69192"/>
                      </a:cubicBezTo>
                      <a:cubicBezTo>
                        <a:pt x="159674" y="69192"/>
                        <a:pt x="149029" y="69192"/>
                        <a:pt x="143706" y="74514"/>
                      </a:cubicBezTo>
                      <a:cubicBezTo>
                        <a:pt x="133061" y="74514"/>
                        <a:pt x="122416" y="79837"/>
                        <a:pt x="117094" y="79837"/>
                      </a:cubicBezTo>
                      <a:cubicBezTo>
                        <a:pt x="106449" y="79837"/>
                        <a:pt x="95804" y="85159"/>
                        <a:pt x="90482" y="85159"/>
                      </a:cubicBezTo>
                      <a:cubicBezTo>
                        <a:pt x="79837" y="85159"/>
                        <a:pt x="74514" y="90482"/>
                        <a:pt x="63869" y="95804"/>
                      </a:cubicBezTo>
                      <a:lnTo>
                        <a:pt x="63869" y="95804"/>
                      </a:lnTo>
                      <a:cubicBezTo>
                        <a:pt x="58547" y="95804"/>
                        <a:pt x="53225" y="101127"/>
                        <a:pt x="53225" y="101127"/>
                      </a:cubicBezTo>
                      <a:cubicBezTo>
                        <a:pt x="47902" y="101127"/>
                        <a:pt x="42580" y="106449"/>
                        <a:pt x="37257" y="101127"/>
                      </a:cubicBezTo>
                      <a:cubicBezTo>
                        <a:pt x="26612" y="101127"/>
                        <a:pt x="15967" y="95804"/>
                        <a:pt x="15967" y="85159"/>
                      </a:cubicBezTo>
                      <a:cubicBezTo>
                        <a:pt x="10645" y="74514"/>
                        <a:pt x="15967" y="63870"/>
                        <a:pt x="21290" y="58547"/>
                      </a:cubicBezTo>
                      <a:cubicBezTo>
                        <a:pt x="26612" y="53224"/>
                        <a:pt x="31935" y="42580"/>
                        <a:pt x="42580" y="37257"/>
                      </a:cubicBezTo>
                      <a:cubicBezTo>
                        <a:pt x="47902" y="31935"/>
                        <a:pt x="58547" y="26612"/>
                        <a:pt x="69192" y="21290"/>
                      </a:cubicBezTo>
                      <a:cubicBezTo>
                        <a:pt x="79837" y="15968"/>
                        <a:pt x="85159" y="15968"/>
                        <a:pt x="95804" y="10645"/>
                      </a:cubicBezTo>
                      <a:cubicBezTo>
                        <a:pt x="106449" y="5322"/>
                        <a:pt x="111772" y="5322"/>
                        <a:pt x="122416" y="5322"/>
                      </a:cubicBezTo>
                      <a:cubicBezTo>
                        <a:pt x="133061" y="5322"/>
                        <a:pt x="138384" y="0"/>
                        <a:pt x="149029" y="0"/>
                      </a:cubicBezTo>
                      <a:cubicBezTo>
                        <a:pt x="159674" y="0"/>
                        <a:pt x="164996" y="0"/>
                        <a:pt x="175641" y="0"/>
                      </a:cubicBezTo>
                      <a:cubicBezTo>
                        <a:pt x="186286" y="0"/>
                        <a:pt x="191608" y="0"/>
                        <a:pt x="202253" y="0"/>
                      </a:cubicBezTo>
                      <a:cubicBezTo>
                        <a:pt x="212898" y="0"/>
                        <a:pt x="218221" y="0"/>
                        <a:pt x="228866" y="5322"/>
                      </a:cubicBezTo>
                      <a:cubicBezTo>
                        <a:pt x="239510" y="5322"/>
                        <a:pt x="244833" y="10645"/>
                        <a:pt x="255478" y="10645"/>
                      </a:cubicBezTo>
                      <a:cubicBezTo>
                        <a:pt x="266123" y="10645"/>
                        <a:pt x="271445" y="15968"/>
                        <a:pt x="282090" y="21290"/>
                      </a:cubicBezTo>
                      <a:cubicBezTo>
                        <a:pt x="292735" y="26612"/>
                        <a:pt x="298058" y="31935"/>
                        <a:pt x="308703" y="37257"/>
                      </a:cubicBezTo>
                      <a:cubicBezTo>
                        <a:pt x="314025" y="42580"/>
                        <a:pt x="324670" y="53224"/>
                        <a:pt x="324670" y="58547"/>
                      </a:cubicBezTo>
                      <a:cubicBezTo>
                        <a:pt x="324670" y="63870"/>
                        <a:pt x="319347" y="69192"/>
                        <a:pt x="314025" y="69192"/>
                      </a:cubicBezTo>
                      <a:cubicBezTo>
                        <a:pt x="314025" y="69192"/>
                        <a:pt x="308703" y="69192"/>
                        <a:pt x="308703" y="69192"/>
                      </a:cubicBezTo>
                      <a:lnTo>
                        <a:pt x="287413" y="79837"/>
                      </a:lnTo>
                      <a:lnTo>
                        <a:pt x="287413" y="79837"/>
                      </a:lnTo>
                      <a:close/>
                      <a:moveTo>
                        <a:pt x="287413" y="79837"/>
                      </a:moveTo>
                      <a:lnTo>
                        <a:pt x="287413" y="79837"/>
                      </a:lnTo>
                      <a:lnTo>
                        <a:pt x="292735" y="79837"/>
                      </a:lnTo>
                      <a:cubicBezTo>
                        <a:pt x="292735" y="79837"/>
                        <a:pt x="298058" y="79837"/>
                        <a:pt x="298058" y="79837"/>
                      </a:cubicBezTo>
                      <a:cubicBezTo>
                        <a:pt x="303380" y="79837"/>
                        <a:pt x="303380" y="74514"/>
                        <a:pt x="303380" y="69192"/>
                      </a:cubicBezTo>
                      <a:cubicBezTo>
                        <a:pt x="303380" y="58547"/>
                        <a:pt x="292735" y="53224"/>
                        <a:pt x="287413" y="47902"/>
                      </a:cubicBezTo>
                      <a:cubicBezTo>
                        <a:pt x="282090" y="42580"/>
                        <a:pt x="271445" y="42580"/>
                        <a:pt x="260800" y="37257"/>
                      </a:cubicBezTo>
                      <a:cubicBezTo>
                        <a:pt x="250155" y="37257"/>
                        <a:pt x="244833" y="31935"/>
                        <a:pt x="234188" y="31935"/>
                      </a:cubicBezTo>
                      <a:cubicBezTo>
                        <a:pt x="223543" y="31935"/>
                        <a:pt x="218221" y="31935"/>
                        <a:pt x="207576" y="26612"/>
                      </a:cubicBezTo>
                      <a:cubicBezTo>
                        <a:pt x="196931" y="26612"/>
                        <a:pt x="191608" y="26612"/>
                        <a:pt x="180964" y="26612"/>
                      </a:cubicBezTo>
                      <a:cubicBezTo>
                        <a:pt x="170319" y="26612"/>
                        <a:pt x="164996" y="26612"/>
                        <a:pt x="154351" y="26612"/>
                      </a:cubicBezTo>
                      <a:cubicBezTo>
                        <a:pt x="143706" y="26612"/>
                        <a:pt x="138384" y="26612"/>
                        <a:pt x="127739" y="26612"/>
                      </a:cubicBezTo>
                      <a:cubicBezTo>
                        <a:pt x="117094" y="26612"/>
                        <a:pt x="111772" y="26612"/>
                        <a:pt x="101127" y="31935"/>
                      </a:cubicBezTo>
                      <a:cubicBezTo>
                        <a:pt x="90482" y="31935"/>
                        <a:pt x="85159" y="37257"/>
                        <a:pt x="74514" y="37257"/>
                      </a:cubicBezTo>
                      <a:cubicBezTo>
                        <a:pt x="63869" y="37257"/>
                        <a:pt x="58547" y="42580"/>
                        <a:pt x="47902" y="47902"/>
                      </a:cubicBezTo>
                      <a:cubicBezTo>
                        <a:pt x="37257" y="53224"/>
                        <a:pt x="31935" y="53224"/>
                        <a:pt x="26612" y="58547"/>
                      </a:cubicBezTo>
                      <a:cubicBezTo>
                        <a:pt x="21290" y="63870"/>
                        <a:pt x="10645" y="69192"/>
                        <a:pt x="5322" y="74514"/>
                      </a:cubicBezTo>
                      <a:cubicBezTo>
                        <a:pt x="0" y="79837"/>
                        <a:pt x="0" y="90482"/>
                        <a:pt x="0" y="95804"/>
                      </a:cubicBezTo>
                      <a:cubicBezTo>
                        <a:pt x="0" y="101127"/>
                        <a:pt x="10645" y="106449"/>
                        <a:pt x="21290" y="106449"/>
                      </a:cubicBezTo>
                      <a:cubicBezTo>
                        <a:pt x="26612" y="106449"/>
                        <a:pt x="31935" y="106449"/>
                        <a:pt x="31935" y="106449"/>
                      </a:cubicBezTo>
                      <a:cubicBezTo>
                        <a:pt x="37257" y="106449"/>
                        <a:pt x="37257" y="101127"/>
                        <a:pt x="42580" y="101127"/>
                      </a:cubicBezTo>
                      <a:lnTo>
                        <a:pt x="42580" y="101127"/>
                      </a:lnTo>
                      <a:cubicBezTo>
                        <a:pt x="53225" y="95804"/>
                        <a:pt x="58547" y="90482"/>
                        <a:pt x="69192" y="90482"/>
                      </a:cubicBezTo>
                      <a:cubicBezTo>
                        <a:pt x="79837" y="85159"/>
                        <a:pt x="85159" y="85159"/>
                        <a:pt x="95804" y="79837"/>
                      </a:cubicBezTo>
                      <a:cubicBezTo>
                        <a:pt x="106449" y="74514"/>
                        <a:pt x="117094" y="74514"/>
                        <a:pt x="122416" y="74514"/>
                      </a:cubicBezTo>
                      <a:cubicBezTo>
                        <a:pt x="133061" y="74514"/>
                        <a:pt x="143706" y="69192"/>
                        <a:pt x="154351" y="69192"/>
                      </a:cubicBezTo>
                      <a:cubicBezTo>
                        <a:pt x="164996" y="69192"/>
                        <a:pt x="175641" y="69192"/>
                        <a:pt x="186286" y="69192"/>
                      </a:cubicBezTo>
                      <a:cubicBezTo>
                        <a:pt x="196931" y="69192"/>
                        <a:pt x="207576" y="69192"/>
                        <a:pt x="218221" y="74514"/>
                      </a:cubicBezTo>
                      <a:cubicBezTo>
                        <a:pt x="250155" y="69192"/>
                        <a:pt x="271445" y="74514"/>
                        <a:pt x="287413" y="79837"/>
                      </a:cubicBezTo>
                      <a:close/>
                    </a:path>
                  </a:pathLst>
                </a:custGeom>
                <a:solidFill>
                  <a:srgbClr val="AF680B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A007291B-6CA4-4352-A978-3B3EC27C1387}"/>
                  </a:ext>
                </a:extLst>
              </p:cNvPr>
              <p:cNvSpPr/>
              <p:nvPr/>
            </p:nvSpPr>
            <p:spPr>
              <a:xfrm>
                <a:off x="2588544" y="9821742"/>
                <a:ext cx="298872" cy="56593"/>
              </a:xfrm>
              <a:custGeom>
                <a:avLst/>
                <a:gdLst>
                  <a:gd name="connsiteX0" fmla="*/ 277583 w 298872"/>
                  <a:gd name="connsiteY0" fmla="*/ 18172 h 56593"/>
                  <a:gd name="connsiteX1" fmla="*/ 229681 w 298872"/>
                  <a:gd name="connsiteY1" fmla="*/ 7527 h 56593"/>
                  <a:gd name="connsiteX2" fmla="*/ 155166 w 298872"/>
                  <a:gd name="connsiteY2" fmla="*/ 2205 h 56593"/>
                  <a:gd name="connsiteX3" fmla="*/ 64685 w 298872"/>
                  <a:gd name="connsiteY3" fmla="*/ 28817 h 56593"/>
                  <a:gd name="connsiteX4" fmla="*/ 16782 w 298872"/>
                  <a:gd name="connsiteY4" fmla="*/ 34139 h 56593"/>
                  <a:gd name="connsiteX5" fmla="*/ 6137 w 298872"/>
                  <a:gd name="connsiteY5" fmla="*/ 23494 h 56593"/>
                  <a:gd name="connsiteX6" fmla="*/ 815 w 298872"/>
                  <a:gd name="connsiteY6" fmla="*/ 28817 h 56593"/>
                  <a:gd name="connsiteX7" fmla="*/ 48717 w 298872"/>
                  <a:gd name="connsiteY7" fmla="*/ 50106 h 56593"/>
                  <a:gd name="connsiteX8" fmla="*/ 277583 w 298872"/>
                  <a:gd name="connsiteY8" fmla="*/ 28817 h 56593"/>
                  <a:gd name="connsiteX9" fmla="*/ 293550 w 298872"/>
                  <a:gd name="connsiteY9" fmla="*/ 7527 h 56593"/>
                  <a:gd name="connsiteX10" fmla="*/ 277583 w 298872"/>
                  <a:gd name="connsiteY10" fmla="*/ 18172 h 56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8872" h="56593">
                    <a:moveTo>
                      <a:pt x="277583" y="18172"/>
                    </a:moveTo>
                    <a:cubicBezTo>
                      <a:pt x="261615" y="18172"/>
                      <a:pt x="245648" y="12850"/>
                      <a:pt x="229681" y="7527"/>
                    </a:cubicBezTo>
                    <a:cubicBezTo>
                      <a:pt x="203068" y="2205"/>
                      <a:pt x="181779" y="-3118"/>
                      <a:pt x="155166" y="2205"/>
                    </a:cubicBezTo>
                    <a:cubicBezTo>
                      <a:pt x="123232" y="7527"/>
                      <a:pt x="96619" y="12850"/>
                      <a:pt x="64685" y="28817"/>
                    </a:cubicBezTo>
                    <a:cubicBezTo>
                      <a:pt x="54040" y="34139"/>
                      <a:pt x="32750" y="44784"/>
                      <a:pt x="16782" y="34139"/>
                    </a:cubicBezTo>
                    <a:cubicBezTo>
                      <a:pt x="11460" y="28817"/>
                      <a:pt x="6137" y="28817"/>
                      <a:pt x="6137" y="23494"/>
                    </a:cubicBezTo>
                    <a:cubicBezTo>
                      <a:pt x="6137" y="28817"/>
                      <a:pt x="815" y="28817"/>
                      <a:pt x="815" y="28817"/>
                    </a:cubicBezTo>
                    <a:cubicBezTo>
                      <a:pt x="-4507" y="50106"/>
                      <a:pt x="16782" y="66074"/>
                      <a:pt x="48717" y="50106"/>
                    </a:cubicBezTo>
                    <a:cubicBezTo>
                      <a:pt x="160489" y="-3118"/>
                      <a:pt x="277583" y="28817"/>
                      <a:pt x="277583" y="28817"/>
                    </a:cubicBezTo>
                    <a:cubicBezTo>
                      <a:pt x="298873" y="28817"/>
                      <a:pt x="304195" y="18172"/>
                      <a:pt x="293550" y="7527"/>
                    </a:cubicBezTo>
                    <a:cubicBezTo>
                      <a:pt x="293550" y="12850"/>
                      <a:pt x="288228" y="18172"/>
                      <a:pt x="277583" y="18172"/>
                    </a:cubicBezTo>
                    <a:close/>
                  </a:path>
                </a:pathLst>
              </a:custGeom>
              <a:solidFill>
                <a:srgbClr val="F3A01E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FB9C914A-BC52-4FF8-9DD7-CD44BD82180C}"/>
                  </a:ext>
                </a:extLst>
              </p:cNvPr>
              <p:cNvSpPr/>
              <p:nvPr/>
            </p:nvSpPr>
            <p:spPr>
              <a:xfrm>
                <a:off x="2620479" y="9912509"/>
                <a:ext cx="300401" cy="56308"/>
              </a:xfrm>
              <a:custGeom>
                <a:avLst/>
                <a:gdLst>
                  <a:gd name="connsiteX0" fmla="*/ 282905 w 300401"/>
                  <a:gd name="connsiteY0" fmla="*/ 1920 h 56308"/>
                  <a:gd name="connsiteX1" fmla="*/ 160489 w 300401"/>
                  <a:gd name="connsiteY1" fmla="*/ 1920 h 56308"/>
                  <a:gd name="connsiteX2" fmla="*/ 59362 w 300401"/>
                  <a:gd name="connsiteY2" fmla="*/ 23210 h 56308"/>
                  <a:gd name="connsiteX3" fmla="*/ 11460 w 300401"/>
                  <a:gd name="connsiteY3" fmla="*/ 28532 h 56308"/>
                  <a:gd name="connsiteX4" fmla="*/ 6138 w 300401"/>
                  <a:gd name="connsiteY4" fmla="*/ 17887 h 56308"/>
                  <a:gd name="connsiteX5" fmla="*/ 815 w 300401"/>
                  <a:gd name="connsiteY5" fmla="*/ 28532 h 56308"/>
                  <a:gd name="connsiteX6" fmla="*/ 48717 w 300401"/>
                  <a:gd name="connsiteY6" fmla="*/ 49822 h 56308"/>
                  <a:gd name="connsiteX7" fmla="*/ 277583 w 300401"/>
                  <a:gd name="connsiteY7" fmla="*/ 28532 h 56308"/>
                  <a:gd name="connsiteX8" fmla="*/ 282905 w 300401"/>
                  <a:gd name="connsiteY8" fmla="*/ 1920 h 56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00401" h="56308">
                    <a:moveTo>
                      <a:pt x="282905" y="1920"/>
                    </a:moveTo>
                    <a:cubicBezTo>
                      <a:pt x="266938" y="28532"/>
                      <a:pt x="176456" y="7242"/>
                      <a:pt x="160489" y="1920"/>
                    </a:cubicBezTo>
                    <a:cubicBezTo>
                      <a:pt x="123232" y="-3403"/>
                      <a:pt x="91297" y="1920"/>
                      <a:pt x="59362" y="23210"/>
                    </a:cubicBezTo>
                    <a:cubicBezTo>
                      <a:pt x="43395" y="33854"/>
                      <a:pt x="22105" y="44499"/>
                      <a:pt x="11460" y="28532"/>
                    </a:cubicBezTo>
                    <a:cubicBezTo>
                      <a:pt x="6138" y="23210"/>
                      <a:pt x="6138" y="23210"/>
                      <a:pt x="6138" y="17887"/>
                    </a:cubicBezTo>
                    <a:cubicBezTo>
                      <a:pt x="815" y="23210"/>
                      <a:pt x="815" y="23210"/>
                      <a:pt x="815" y="28532"/>
                    </a:cubicBezTo>
                    <a:cubicBezTo>
                      <a:pt x="-4507" y="49822"/>
                      <a:pt x="16783" y="65789"/>
                      <a:pt x="48717" y="49822"/>
                    </a:cubicBezTo>
                    <a:cubicBezTo>
                      <a:pt x="160489" y="-3403"/>
                      <a:pt x="277583" y="28532"/>
                      <a:pt x="277583" y="28532"/>
                    </a:cubicBezTo>
                    <a:cubicBezTo>
                      <a:pt x="304195" y="39177"/>
                      <a:pt x="309518" y="17887"/>
                      <a:pt x="282905" y="1920"/>
                    </a:cubicBezTo>
                    <a:close/>
                  </a:path>
                </a:pathLst>
              </a:custGeom>
              <a:solidFill>
                <a:srgbClr val="F3A01E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1CCA77CC-53E3-4DB9-9E35-46AF35B0B38B}"/>
                  </a:ext>
                </a:extLst>
              </p:cNvPr>
              <p:cNvSpPr/>
              <p:nvPr/>
            </p:nvSpPr>
            <p:spPr>
              <a:xfrm>
                <a:off x="2465139" y="10079424"/>
                <a:ext cx="599274" cy="175640"/>
              </a:xfrm>
              <a:custGeom>
                <a:avLst/>
                <a:gdLst>
                  <a:gd name="connsiteX0" fmla="*/ 597919 w 599274"/>
                  <a:gd name="connsiteY0" fmla="*/ 5322 h 175640"/>
                  <a:gd name="connsiteX1" fmla="*/ 326473 w 599274"/>
                  <a:gd name="connsiteY1" fmla="*/ 127739 h 175640"/>
                  <a:gd name="connsiteX2" fmla="*/ 7126 w 599274"/>
                  <a:gd name="connsiteY2" fmla="*/ 0 h 175640"/>
                  <a:gd name="connsiteX3" fmla="*/ 81640 w 599274"/>
                  <a:gd name="connsiteY3" fmla="*/ 175641 h 175640"/>
                  <a:gd name="connsiteX4" fmla="*/ 129542 w 599274"/>
                  <a:gd name="connsiteY4" fmla="*/ 143706 h 175640"/>
                  <a:gd name="connsiteX5" fmla="*/ 496792 w 599274"/>
                  <a:gd name="connsiteY5" fmla="*/ 101127 h 175640"/>
                  <a:gd name="connsiteX6" fmla="*/ 571306 w 599274"/>
                  <a:gd name="connsiteY6" fmla="*/ 111771 h 175640"/>
                  <a:gd name="connsiteX7" fmla="*/ 597919 w 599274"/>
                  <a:gd name="connsiteY7" fmla="*/ 5322 h 175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99274" h="175640">
                    <a:moveTo>
                      <a:pt x="597919" y="5322"/>
                    </a:moveTo>
                    <a:cubicBezTo>
                      <a:pt x="571306" y="58547"/>
                      <a:pt x="502114" y="106449"/>
                      <a:pt x="326473" y="127739"/>
                    </a:cubicBezTo>
                    <a:cubicBezTo>
                      <a:pt x="17771" y="159673"/>
                      <a:pt x="1803" y="47902"/>
                      <a:pt x="7126" y="0"/>
                    </a:cubicBezTo>
                    <a:cubicBezTo>
                      <a:pt x="-8841" y="74514"/>
                      <a:pt x="-3519" y="143706"/>
                      <a:pt x="81640" y="175641"/>
                    </a:cubicBezTo>
                    <a:cubicBezTo>
                      <a:pt x="81640" y="164996"/>
                      <a:pt x="81640" y="133061"/>
                      <a:pt x="129542" y="143706"/>
                    </a:cubicBezTo>
                    <a:cubicBezTo>
                      <a:pt x="182767" y="154351"/>
                      <a:pt x="369053" y="164996"/>
                      <a:pt x="496792" y="101127"/>
                    </a:cubicBezTo>
                    <a:cubicBezTo>
                      <a:pt x="534049" y="85159"/>
                      <a:pt x="560662" y="90482"/>
                      <a:pt x="571306" y="111771"/>
                    </a:cubicBezTo>
                    <a:cubicBezTo>
                      <a:pt x="592596" y="85159"/>
                      <a:pt x="603241" y="47902"/>
                      <a:pt x="597919" y="5322"/>
                    </a:cubicBezTo>
                    <a:close/>
                  </a:path>
                </a:pathLst>
              </a:custGeom>
              <a:solidFill>
                <a:srgbClr val="AAB7C1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2CC4F2EB-5386-4C0A-9622-B915AAA816EB}"/>
                  </a:ext>
                </a:extLst>
              </p:cNvPr>
              <p:cNvSpPr/>
              <p:nvPr/>
            </p:nvSpPr>
            <p:spPr>
              <a:xfrm>
                <a:off x="2493555" y="9983620"/>
                <a:ext cx="569502" cy="233048"/>
              </a:xfrm>
              <a:custGeom>
                <a:avLst/>
                <a:gdLst>
                  <a:gd name="connsiteX0" fmla="*/ 452409 w 569502"/>
                  <a:gd name="connsiteY0" fmla="*/ 0 h 233048"/>
                  <a:gd name="connsiteX1" fmla="*/ 250156 w 569502"/>
                  <a:gd name="connsiteY1" fmla="*/ 180963 h 233048"/>
                  <a:gd name="connsiteX2" fmla="*/ 149029 w 569502"/>
                  <a:gd name="connsiteY2" fmla="*/ 26612 h 233048"/>
                  <a:gd name="connsiteX3" fmla="*/ 5322 w 569502"/>
                  <a:gd name="connsiteY3" fmla="*/ 170318 h 233048"/>
                  <a:gd name="connsiteX4" fmla="*/ 0 w 569502"/>
                  <a:gd name="connsiteY4" fmla="*/ 170318 h 233048"/>
                  <a:gd name="connsiteX5" fmla="*/ 298058 w 569502"/>
                  <a:gd name="connsiteY5" fmla="*/ 228865 h 233048"/>
                  <a:gd name="connsiteX6" fmla="*/ 569503 w 569502"/>
                  <a:gd name="connsiteY6" fmla="*/ 106449 h 233048"/>
                  <a:gd name="connsiteX7" fmla="*/ 564180 w 569502"/>
                  <a:gd name="connsiteY7" fmla="*/ 79837 h 233048"/>
                  <a:gd name="connsiteX8" fmla="*/ 452409 w 569502"/>
                  <a:gd name="connsiteY8" fmla="*/ 0 h 23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9502" h="233048">
                    <a:moveTo>
                      <a:pt x="452409" y="0"/>
                    </a:moveTo>
                    <a:cubicBezTo>
                      <a:pt x="569503" y="53224"/>
                      <a:pt x="537568" y="170318"/>
                      <a:pt x="250156" y="180963"/>
                    </a:cubicBezTo>
                    <a:cubicBezTo>
                      <a:pt x="-21290" y="191608"/>
                      <a:pt x="122417" y="47902"/>
                      <a:pt x="149029" y="26612"/>
                    </a:cubicBezTo>
                    <a:cubicBezTo>
                      <a:pt x="47902" y="79837"/>
                      <a:pt x="5322" y="170318"/>
                      <a:pt x="5322" y="170318"/>
                    </a:cubicBezTo>
                    <a:lnTo>
                      <a:pt x="0" y="170318"/>
                    </a:lnTo>
                    <a:cubicBezTo>
                      <a:pt x="31935" y="212898"/>
                      <a:pt x="111772" y="244832"/>
                      <a:pt x="298058" y="228865"/>
                    </a:cubicBezTo>
                    <a:cubicBezTo>
                      <a:pt x="468376" y="212898"/>
                      <a:pt x="542891" y="159673"/>
                      <a:pt x="569503" y="106449"/>
                    </a:cubicBezTo>
                    <a:cubicBezTo>
                      <a:pt x="569503" y="95804"/>
                      <a:pt x="564180" y="85159"/>
                      <a:pt x="564180" y="79837"/>
                    </a:cubicBezTo>
                    <a:cubicBezTo>
                      <a:pt x="532246" y="42579"/>
                      <a:pt x="494989" y="15967"/>
                      <a:pt x="452409" y="0"/>
                    </a:cubicBezTo>
                    <a:close/>
                  </a:path>
                </a:pathLst>
              </a:custGeom>
              <a:solidFill>
                <a:srgbClr val="D1D2D7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99" name="Graphic 19">
                <a:extLst>
                  <a:ext uri="{FF2B5EF4-FFF2-40B4-BE49-F238E27FC236}">
                    <a16:creationId xmlns:a16="http://schemas.microsoft.com/office/drawing/2014/main" id="{CEB0AAFE-266A-4DF2-B72B-1271CD8B2FF2}"/>
                  </a:ext>
                </a:extLst>
              </p:cNvPr>
              <p:cNvGrpSpPr/>
              <p:nvPr/>
            </p:nvGrpSpPr>
            <p:grpSpPr>
              <a:xfrm>
                <a:off x="2717098" y="9976681"/>
                <a:ext cx="266845" cy="58707"/>
                <a:chOff x="2717098" y="9976681"/>
                <a:chExt cx="266845" cy="58707"/>
              </a:xfrm>
              <a:solidFill>
                <a:srgbClr val="FFFFFF">
                  <a:alpha val="80000"/>
                </a:srgbClr>
              </a:solidFill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985D9DD5-F865-4E33-BDA3-13BBB7CD12E2}"/>
                    </a:ext>
                  </a:extLst>
                </p:cNvPr>
                <p:cNvSpPr/>
                <p:nvPr/>
              </p:nvSpPr>
              <p:spPr>
                <a:xfrm>
                  <a:off x="2717098" y="9976681"/>
                  <a:ext cx="227663" cy="46831"/>
                </a:xfrm>
                <a:custGeom>
                  <a:avLst/>
                  <a:gdLst>
                    <a:gd name="connsiteX0" fmla="*/ 0 w 227663"/>
                    <a:gd name="connsiteY0" fmla="*/ 28229 h 46831"/>
                    <a:gd name="connsiteX1" fmla="*/ 218221 w 227663"/>
                    <a:gd name="connsiteY1" fmla="*/ 44196 h 46831"/>
                    <a:gd name="connsiteX2" fmla="*/ 0 w 227663"/>
                    <a:gd name="connsiteY2" fmla="*/ 28229 h 46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7663" h="46831">
                      <a:moveTo>
                        <a:pt x="0" y="28229"/>
                      </a:moveTo>
                      <a:cubicBezTo>
                        <a:pt x="0" y="28229"/>
                        <a:pt x="117094" y="-3706"/>
                        <a:pt x="218221" y="44196"/>
                      </a:cubicBezTo>
                      <a:cubicBezTo>
                        <a:pt x="260800" y="65486"/>
                        <a:pt x="154351" y="-51608"/>
                        <a:pt x="0" y="28229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57A4B68A-6FE2-4777-88B3-005455527621}"/>
                    </a:ext>
                  </a:extLst>
                </p:cNvPr>
                <p:cNvSpPr/>
                <p:nvPr/>
              </p:nvSpPr>
              <p:spPr>
                <a:xfrm rot="1104575">
                  <a:off x="2951146" y="10019974"/>
                  <a:ext cx="31933" cy="10644"/>
                </a:xfrm>
                <a:custGeom>
                  <a:avLst/>
                  <a:gdLst>
                    <a:gd name="connsiteX0" fmla="*/ 31934 w 31933"/>
                    <a:gd name="connsiteY0" fmla="*/ 5322 h 10644"/>
                    <a:gd name="connsiteX1" fmla="*/ 15967 w 31933"/>
                    <a:gd name="connsiteY1" fmla="*/ 10644 h 10644"/>
                    <a:gd name="connsiteX2" fmla="*/ 0 w 31933"/>
                    <a:gd name="connsiteY2" fmla="*/ 5322 h 10644"/>
                    <a:gd name="connsiteX3" fmla="*/ 15967 w 31933"/>
                    <a:gd name="connsiteY3" fmla="*/ 0 h 10644"/>
                    <a:gd name="connsiteX4" fmla="*/ 31934 w 31933"/>
                    <a:gd name="connsiteY4" fmla="*/ 5322 h 10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933" h="10644">
                      <a:moveTo>
                        <a:pt x="31934" y="5322"/>
                      </a:moveTo>
                      <a:cubicBezTo>
                        <a:pt x="31934" y="8262"/>
                        <a:pt x="24785" y="10644"/>
                        <a:pt x="15967" y="10644"/>
                      </a:cubicBezTo>
                      <a:cubicBezTo>
                        <a:pt x="7149" y="10644"/>
                        <a:pt x="0" y="8262"/>
                        <a:pt x="0" y="5322"/>
                      </a:cubicBezTo>
                      <a:cubicBezTo>
                        <a:pt x="0" y="2383"/>
                        <a:pt x="7149" y="0"/>
                        <a:pt x="15967" y="0"/>
                      </a:cubicBezTo>
                      <a:cubicBezTo>
                        <a:pt x="24785" y="0"/>
                        <a:pt x="31934" y="2383"/>
                        <a:pt x="31934" y="5322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5319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57AF43A1-08D7-4A99-9A06-0CAA903337AA}"/>
                  </a:ext>
                </a:extLst>
              </p:cNvPr>
              <p:cNvSpPr/>
              <p:nvPr/>
            </p:nvSpPr>
            <p:spPr>
              <a:xfrm>
                <a:off x="2637261" y="9797237"/>
                <a:ext cx="150271" cy="32032"/>
              </a:xfrm>
              <a:custGeom>
                <a:avLst/>
                <a:gdLst>
                  <a:gd name="connsiteX0" fmla="*/ 0 w 150271"/>
                  <a:gd name="connsiteY0" fmla="*/ 32032 h 32032"/>
                  <a:gd name="connsiteX1" fmla="*/ 143706 w 150271"/>
                  <a:gd name="connsiteY1" fmla="*/ 10742 h 32032"/>
                  <a:gd name="connsiteX2" fmla="*/ 0 w 150271"/>
                  <a:gd name="connsiteY2" fmla="*/ 32032 h 32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271" h="32032">
                    <a:moveTo>
                      <a:pt x="0" y="32032"/>
                    </a:moveTo>
                    <a:cubicBezTo>
                      <a:pt x="0" y="32032"/>
                      <a:pt x="69192" y="97"/>
                      <a:pt x="143706" y="10742"/>
                    </a:cubicBezTo>
                    <a:cubicBezTo>
                      <a:pt x="175641" y="21387"/>
                      <a:pt x="85159" y="-31838"/>
                      <a:pt x="0" y="32032"/>
                    </a:cubicBezTo>
                    <a:close/>
                  </a:path>
                </a:pathLst>
              </a:custGeom>
              <a:solidFill>
                <a:srgbClr val="F3A01E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9BA8C144-E86D-46C9-BBE2-6C3EE2F69361}"/>
                  </a:ext>
                </a:extLst>
              </p:cNvPr>
              <p:cNvSpPr/>
              <p:nvPr/>
            </p:nvSpPr>
            <p:spPr>
              <a:xfrm>
                <a:off x="2658551" y="9887719"/>
                <a:ext cx="150271" cy="32031"/>
              </a:xfrm>
              <a:custGeom>
                <a:avLst/>
                <a:gdLst>
                  <a:gd name="connsiteX0" fmla="*/ 0 w 150271"/>
                  <a:gd name="connsiteY0" fmla="*/ 32032 h 32031"/>
                  <a:gd name="connsiteX1" fmla="*/ 143706 w 150271"/>
                  <a:gd name="connsiteY1" fmla="*/ 10742 h 32031"/>
                  <a:gd name="connsiteX2" fmla="*/ 0 w 150271"/>
                  <a:gd name="connsiteY2" fmla="*/ 32032 h 3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271" h="32031">
                    <a:moveTo>
                      <a:pt x="0" y="32032"/>
                    </a:moveTo>
                    <a:cubicBezTo>
                      <a:pt x="0" y="32032"/>
                      <a:pt x="69192" y="97"/>
                      <a:pt x="143706" y="10742"/>
                    </a:cubicBezTo>
                    <a:cubicBezTo>
                      <a:pt x="175641" y="21387"/>
                      <a:pt x="85159" y="-31837"/>
                      <a:pt x="0" y="32032"/>
                    </a:cubicBezTo>
                    <a:close/>
                  </a:path>
                </a:pathLst>
              </a:custGeom>
              <a:solidFill>
                <a:srgbClr val="F3A01E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A48FB774-EE25-4107-B234-0CCB70551851}"/>
                  </a:ext>
                </a:extLst>
              </p:cNvPr>
              <p:cNvSpPr/>
              <p:nvPr/>
            </p:nvSpPr>
            <p:spPr>
              <a:xfrm>
                <a:off x="2642584" y="9734118"/>
                <a:ext cx="181500" cy="44674"/>
              </a:xfrm>
              <a:custGeom>
                <a:avLst/>
                <a:gdLst>
                  <a:gd name="connsiteX0" fmla="*/ 0 w 181500"/>
                  <a:gd name="connsiteY0" fmla="*/ 25959 h 44674"/>
                  <a:gd name="connsiteX1" fmla="*/ 175641 w 181500"/>
                  <a:gd name="connsiteY1" fmla="*/ 41927 h 44674"/>
                  <a:gd name="connsiteX2" fmla="*/ 0 w 181500"/>
                  <a:gd name="connsiteY2" fmla="*/ 25959 h 446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1500" h="44674">
                    <a:moveTo>
                      <a:pt x="0" y="25959"/>
                    </a:moveTo>
                    <a:cubicBezTo>
                      <a:pt x="0" y="25959"/>
                      <a:pt x="117094" y="-11297"/>
                      <a:pt x="175641" y="41927"/>
                    </a:cubicBezTo>
                    <a:cubicBezTo>
                      <a:pt x="196931" y="63217"/>
                      <a:pt x="164996" y="-48555"/>
                      <a:pt x="0" y="25959"/>
                    </a:cubicBezTo>
                    <a:close/>
                  </a:path>
                </a:pathLst>
              </a:custGeom>
              <a:solidFill>
                <a:srgbClr val="A99688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5" name="Graphic 19">
              <a:extLst>
                <a:ext uri="{FF2B5EF4-FFF2-40B4-BE49-F238E27FC236}">
                  <a16:creationId xmlns:a16="http://schemas.microsoft.com/office/drawing/2014/main" id="{4D92B17C-7134-48B9-9D45-64847082E971}"/>
                </a:ext>
              </a:extLst>
            </p:cNvPr>
            <p:cNvGrpSpPr/>
            <p:nvPr/>
          </p:nvGrpSpPr>
          <p:grpSpPr>
            <a:xfrm>
              <a:off x="1238816" y="9669596"/>
              <a:ext cx="589431" cy="617403"/>
              <a:chOff x="1238816" y="9669596"/>
              <a:chExt cx="589431" cy="617403"/>
            </a:xfrm>
          </p:grpSpPr>
          <p:grpSp>
            <p:nvGrpSpPr>
              <p:cNvPr id="106" name="Graphic 19">
                <a:extLst>
                  <a:ext uri="{FF2B5EF4-FFF2-40B4-BE49-F238E27FC236}">
                    <a16:creationId xmlns:a16="http://schemas.microsoft.com/office/drawing/2014/main" id="{24FF9356-4A29-4575-9E59-950AA86ED22C}"/>
                  </a:ext>
                </a:extLst>
              </p:cNvPr>
              <p:cNvGrpSpPr/>
              <p:nvPr/>
            </p:nvGrpSpPr>
            <p:grpSpPr>
              <a:xfrm>
                <a:off x="1244441" y="9669596"/>
                <a:ext cx="583806" cy="564179"/>
                <a:chOff x="1244441" y="9669596"/>
                <a:chExt cx="583806" cy="564179"/>
              </a:xfrm>
            </p:grpSpPr>
            <p:grpSp>
              <p:nvGrpSpPr>
                <p:cNvPr id="107" name="Graphic 19">
                  <a:extLst>
                    <a:ext uri="{FF2B5EF4-FFF2-40B4-BE49-F238E27FC236}">
                      <a16:creationId xmlns:a16="http://schemas.microsoft.com/office/drawing/2014/main" id="{8E90E861-00A1-4EAC-8283-0B1470C963D3}"/>
                    </a:ext>
                  </a:extLst>
                </p:cNvPr>
                <p:cNvGrpSpPr/>
                <p:nvPr/>
              </p:nvGrpSpPr>
              <p:grpSpPr>
                <a:xfrm>
                  <a:off x="1253423" y="9669596"/>
                  <a:ext cx="574825" cy="494987"/>
                  <a:chOff x="1253423" y="9669596"/>
                  <a:chExt cx="574825" cy="494987"/>
                </a:xfrm>
              </p:grpSpPr>
              <p:sp>
                <p:nvSpPr>
                  <p:cNvPr id="108" name="Freeform: Shape 107">
                    <a:extLst>
                      <a:ext uri="{FF2B5EF4-FFF2-40B4-BE49-F238E27FC236}">
                        <a16:creationId xmlns:a16="http://schemas.microsoft.com/office/drawing/2014/main" id="{F3D8BC41-B19D-4AAD-BA6B-426D497FA972}"/>
                      </a:ext>
                    </a:extLst>
                  </p:cNvPr>
                  <p:cNvSpPr/>
                  <p:nvPr/>
                </p:nvSpPr>
                <p:spPr>
                  <a:xfrm>
                    <a:off x="1255086" y="9669596"/>
                    <a:ext cx="563224" cy="468375"/>
                  </a:xfrm>
                  <a:custGeom>
                    <a:avLst/>
                    <a:gdLst>
                      <a:gd name="connsiteX0" fmla="*/ 546550 w 563224"/>
                      <a:gd name="connsiteY0" fmla="*/ 154351 h 468375"/>
                      <a:gd name="connsiteX1" fmla="*/ 562517 w 563224"/>
                      <a:gd name="connsiteY1" fmla="*/ 58547 h 468375"/>
                      <a:gd name="connsiteX2" fmla="*/ 503970 w 563224"/>
                      <a:gd name="connsiteY2" fmla="*/ 5322 h 468375"/>
                      <a:gd name="connsiteX3" fmla="*/ 503970 w 563224"/>
                      <a:gd name="connsiteY3" fmla="*/ 90481 h 468375"/>
                      <a:gd name="connsiteX4" fmla="*/ 461390 w 563224"/>
                      <a:gd name="connsiteY4" fmla="*/ 101127 h 468375"/>
                      <a:gd name="connsiteX5" fmla="*/ 280427 w 563224"/>
                      <a:gd name="connsiteY5" fmla="*/ 85159 h 468375"/>
                      <a:gd name="connsiteX6" fmla="*/ 269782 w 563224"/>
                      <a:gd name="connsiteY6" fmla="*/ 0 h 468375"/>
                      <a:gd name="connsiteX7" fmla="*/ 195268 w 563224"/>
                      <a:gd name="connsiteY7" fmla="*/ 101127 h 468375"/>
                      <a:gd name="connsiteX8" fmla="*/ 56884 w 563224"/>
                      <a:gd name="connsiteY8" fmla="*/ 308702 h 468375"/>
                      <a:gd name="connsiteX9" fmla="*/ 8982 w 563224"/>
                      <a:gd name="connsiteY9" fmla="*/ 383216 h 468375"/>
                      <a:gd name="connsiteX10" fmla="*/ 8982 w 563224"/>
                      <a:gd name="connsiteY10" fmla="*/ 383216 h 468375"/>
                      <a:gd name="connsiteX11" fmla="*/ 3659 w 563224"/>
                      <a:gd name="connsiteY11" fmla="*/ 441763 h 468375"/>
                      <a:gd name="connsiteX12" fmla="*/ 3659 w 563224"/>
                      <a:gd name="connsiteY12" fmla="*/ 441763 h 468375"/>
                      <a:gd name="connsiteX13" fmla="*/ 296394 w 563224"/>
                      <a:gd name="connsiteY13" fmla="*/ 319347 h 468375"/>
                      <a:gd name="connsiteX14" fmla="*/ 535905 w 563224"/>
                      <a:gd name="connsiteY14" fmla="*/ 468375 h 468375"/>
                      <a:gd name="connsiteX15" fmla="*/ 546550 w 563224"/>
                      <a:gd name="connsiteY15" fmla="*/ 154351 h 468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563224" h="468375">
                        <a:moveTo>
                          <a:pt x="546550" y="154351"/>
                        </a:moveTo>
                        <a:cubicBezTo>
                          <a:pt x="541227" y="106449"/>
                          <a:pt x="567840" y="90481"/>
                          <a:pt x="562517" y="58547"/>
                        </a:cubicBezTo>
                        <a:cubicBezTo>
                          <a:pt x="562517" y="26612"/>
                          <a:pt x="503970" y="5322"/>
                          <a:pt x="503970" y="5322"/>
                        </a:cubicBezTo>
                        <a:cubicBezTo>
                          <a:pt x="498648" y="69192"/>
                          <a:pt x="503970" y="90481"/>
                          <a:pt x="503970" y="90481"/>
                        </a:cubicBezTo>
                        <a:cubicBezTo>
                          <a:pt x="503970" y="90481"/>
                          <a:pt x="503970" y="90481"/>
                          <a:pt x="461390" y="101127"/>
                        </a:cubicBezTo>
                        <a:cubicBezTo>
                          <a:pt x="424133" y="31935"/>
                          <a:pt x="312362" y="42579"/>
                          <a:pt x="280427" y="85159"/>
                        </a:cubicBezTo>
                        <a:cubicBezTo>
                          <a:pt x="264460" y="63869"/>
                          <a:pt x="269782" y="0"/>
                          <a:pt x="269782" y="0"/>
                        </a:cubicBezTo>
                        <a:cubicBezTo>
                          <a:pt x="184623" y="21290"/>
                          <a:pt x="179300" y="53224"/>
                          <a:pt x="195268" y="101127"/>
                        </a:cubicBezTo>
                        <a:cubicBezTo>
                          <a:pt x="211235" y="149028"/>
                          <a:pt x="126076" y="228865"/>
                          <a:pt x="56884" y="308702"/>
                        </a:cubicBezTo>
                        <a:cubicBezTo>
                          <a:pt x="35594" y="329992"/>
                          <a:pt x="19627" y="356604"/>
                          <a:pt x="8982" y="383216"/>
                        </a:cubicBezTo>
                        <a:lnTo>
                          <a:pt x="8982" y="383216"/>
                        </a:lnTo>
                        <a:cubicBezTo>
                          <a:pt x="8982" y="383216"/>
                          <a:pt x="-6986" y="409828"/>
                          <a:pt x="3659" y="441763"/>
                        </a:cubicBezTo>
                        <a:lnTo>
                          <a:pt x="3659" y="441763"/>
                        </a:lnTo>
                        <a:cubicBezTo>
                          <a:pt x="3659" y="441763"/>
                          <a:pt x="94141" y="298057"/>
                          <a:pt x="296394" y="319347"/>
                        </a:cubicBezTo>
                        <a:cubicBezTo>
                          <a:pt x="440101" y="335314"/>
                          <a:pt x="503970" y="399183"/>
                          <a:pt x="535905" y="468375"/>
                        </a:cubicBezTo>
                        <a:cubicBezTo>
                          <a:pt x="551872" y="372571"/>
                          <a:pt x="562517" y="228865"/>
                          <a:pt x="546550" y="154351"/>
                        </a:cubicBezTo>
                        <a:close/>
                      </a:path>
                    </a:pathLst>
                  </a:custGeom>
                  <a:solidFill>
                    <a:srgbClr val="662550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49CF0CC6-0180-4750-81BA-85BE42FE78F7}"/>
                      </a:ext>
                    </a:extLst>
                  </p:cNvPr>
                  <p:cNvSpPr/>
                  <p:nvPr/>
                </p:nvSpPr>
                <p:spPr>
                  <a:xfrm>
                    <a:off x="1253423" y="9674918"/>
                    <a:ext cx="574825" cy="489664"/>
                  </a:xfrm>
                  <a:custGeom>
                    <a:avLst/>
                    <a:gdLst>
                      <a:gd name="connsiteX0" fmla="*/ 542891 w 574825"/>
                      <a:gd name="connsiteY0" fmla="*/ 489665 h 489664"/>
                      <a:gd name="connsiteX1" fmla="*/ 532246 w 574825"/>
                      <a:gd name="connsiteY1" fmla="*/ 473698 h 489664"/>
                      <a:gd name="connsiteX2" fmla="*/ 298058 w 574825"/>
                      <a:gd name="connsiteY2" fmla="*/ 329992 h 489664"/>
                      <a:gd name="connsiteX3" fmla="*/ 260800 w 574825"/>
                      <a:gd name="connsiteY3" fmla="*/ 329992 h 489664"/>
                      <a:gd name="connsiteX4" fmla="*/ 10645 w 574825"/>
                      <a:gd name="connsiteY4" fmla="*/ 452408 h 489664"/>
                      <a:gd name="connsiteX5" fmla="*/ 10645 w 574825"/>
                      <a:gd name="connsiteY5" fmla="*/ 457730 h 489664"/>
                      <a:gd name="connsiteX6" fmla="*/ 5322 w 574825"/>
                      <a:gd name="connsiteY6" fmla="*/ 457730 h 489664"/>
                      <a:gd name="connsiteX7" fmla="*/ 5322 w 574825"/>
                      <a:gd name="connsiteY7" fmla="*/ 452408 h 489664"/>
                      <a:gd name="connsiteX8" fmla="*/ 10645 w 574825"/>
                      <a:gd name="connsiteY8" fmla="*/ 393861 h 489664"/>
                      <a:gd name="connsiteX9" fmla="*/ 10645 w 574825"/>
                      <a:gd name="connsiteY9" fmla="*/ 393861 h 489664"/>
                      <a:gd name="connsiteX10" fmla="*/ 10645 w 574825"/>
                      <a:gd name="connsiteY10" fmla="*/ 393861 h 489664"/>
                      <a:gd name="connsiteX11" fmla="*/ 10645 w 574825"/>
                      <a:gd name="connsiteY11" fmla="*/ 388539 h 489664"/>
                      <a:gd name="connsiteX12" fmla="*/ 10645 w 574825"/>
                      <a:gd name="connsiteY12" fmla="*/ 388539 h 489664"/>
                      <a:gd name="connsiteX13" fmla="*/ 63869 w 574825"/>
                      <a:gd name="connsiteY13" fmla="*/ 314024 h 489664"/>
                      <a:gd name="connsiteX14" fmla="*/ 101127 w 574825"/>
                      <a:gd name="connsiteY14" fmla="*/ 271445 h 489664"/>
                      <a:gd name="connsiteX15" fmla="*/ 202253 w 574825"/>
                      <a:gd name="connsiteY15" fmla="*/ 111771 h 489664"/>
                      <a:gd name="connsiteX16" fmla="*/ 202253 w 574825"/>
                      <a:gd name="connsiteY16" fmla="*/ 47902 h 489664"/>
                      <a:gd name="connsiteX17" fmla="*/ 282090 w 574825"/>
                      <a:gd name="connsiteY17" fmla="*/ 5322 h 489664"/>
                      <a:gd name="connsiteX18" fmla="*/ 287413 w 574825"/>
                      <a:gd name="connsiteY18" fmla="*/ 5322 h 489664"/>
                      <a:gd name="connsiteX19" fmla="*/ 287413 w 574825"/>
                      <a:gd name="connsiteY19" fmla="*/ 10645 h 489664"/>
                      <a:gd name="connsiteX20" fmla="*/ 292735 w 574825"/>
                      <a:gd name="connsiteY20" fmla="*/ 79837 h 489664"/>
                      <a:gd name="connsiteX21" fmla="*/ 383217 w 574825"/>
                      <a:gd name="connsiteY21" fmla="*/ 47902 h 489664"/>
                      <a:gd name="connsiteX22" fmla="*/ 479021 w 574825"/>
                      <a:gd name="connsiteY22" fmla="*/ 95804 h 489664"/>
                      <a:gd name="connsiteX23" fmla="*/ 510956 w 574825"/>
                      <a:gd name="connsiteY23" fmla="*/ 90481 h 489664"/>
                      <a:gd name="connsiteX24" fmla="*/ 510956 w 574825"/>
                      <a:gd name="connsiteY24" fmla="*/ 10645 h 489664"/>
                      <a:gd name="connsiteX25" fmla="*/ 510956 w 574825"/>
                      <a:gd name="connsiteY25" fmla="*/ 5322 h 489664"/>
                      <a:gd name="connsiteX26" fmla="*/ 516278 w 574825"/>
                      <a:gd name="connsiteY26" fmla="*/ 5322 h 489664"/>
                      <a:gd name="connsiteX27" fmla="*/ 574825 w 574825"/>
                      <a:gd name="connsiteY27" fmla="*/ 63869 h 489664"/>
                      <a:gd name="connsiteX28" fmla="*/ 564180 w 574825"/>
                      <a:gd name="connsiteY28" fmla="*/ 101127 h 489664"/>
                      <a:gd name="connsiteX29" fmla="*/ 553536 w 574825"/>
                      <a:gd name="connsiteY29" fmla="*/ 159673 h 489664"/>
                      <a:gd name="connsiteX30" fmla="*/ 542891 w 574825"/>
                      <a:gd name="connsiteY30" fmla="*/ 479020 h 489664"/>
                      <a:gd name="connsiteX31" fmla="*/ 542891 w 574825"/>
                      <a:gd name="connsiteY31" fmla="*/ 489665 h 489664"/>
                      <a:gd name="connsiteX32" fmla="*/ 260800 w 574825"/>
                      <a:gd name="connsiteY32" fmla="*/ 314024 h 489664"/>
                      <a:gd name="connsiteX33" fmla="*/ 298058 w 574825"/>
                      <a:gd name="connsiteY33" fmla="*/ 314024 h 489664"/>
                      <a:gd name="connsiteX34" fmla="*/ 532246 w 574825"/>
                      <a:gd name="connsiteY34" fmla="*/ 447086 h 489664"/>
                      <a:gd name="connsiteX35" fmla="*/ 537568 w 574825"/>
                      <a:gd name="connsiteY35" fmla="*/ 149029 h 489664"/>
                      <a:gd name="connsiteX36" fmla="*/ 548213 w 574825"/>
                      <a:gd name="connsiteY36" fmla="*/ 85159 h 489664"/>
                      <a:gd name="connsiteX37" fmla="*/ 553536 w 574825"/>
                      <a:gd name="connsiteY37" fmla="*/ 53224 h 489664"/>
                      <a:gd name="connsiteX38" fmla="*/ 505633 w 574825"/>
                      <a:gd name="connsiteY38" fmla="*/ 10645 h 489664"/>
                      <a:gd name="connsiteX39" fmla="*/ 505633 w 574825"/>
                      <a:gd name="connsiteY39" fmla="*/ 85159 h 489664"/>
                      <a:gd name="connsiteX40" fmla="*/ 505633 w 574825"/>
                      <a:gd name="connsiteY40" fmla="*/ 90481 h 489664"/>
                      <a:gd name="connsiteX41" fmla="*/ 452409 w 574825"/>
                      <a:gd name="connsiteY41" fmla="*/ 101127 h 489664"/>
                      <a:gd name="connsiteX42" fmla="*/ 452409 w 574825"/>
                      <a:gd name="connsiteY42" fmla="*/ 95804 h 489664"/>
                      <a:gd name="connsiteX43" fmla="*/ 367250 w 574825"/>
                      <a:gd name="connsiteY43" fmla="*/ 47902 h 489664"/>
                      <a:gd name="connsiteX44" fmla="*/ 282090 w 574825"/>
                      <a:gd name="connsiteY44" fmla="*/ 79837 h 489664"/>
                      <a:gd name="connsiteX45" fmla="*/ 276768 w 574825"/>
                      <a:gd name="connsiteY45" fmla="*/ 85159 h 489664"/>
                      <a:gd name="connsiteX46" fmla="*/ 271445 w 574825"/>
                      <a:gd name="connsiteY46" fmla="*/ 79837 h 489664"/>
                      <a:gd name="connsiteX47" fmla="*/ 260800 w 574825"/>
                      <a:gd name="connsiteY47" fmla="*/ 0 h 489664"/>
                      <a:gd name="connsiteX48" fmla="*/ 196931 w 574825"/>
                      <a:gd name="connsiteY48" fmla="*/ 37257 h 489664"/>
                      <a:gd name="connsiteX49" fmla="*/ 196931 w 574825"/>
                      <a:gd name="connsiteY49" fmla="*/ 90481 h 489664"/>
                      <a:gd name="connsiteX50" fmla="*/ 95804 w 574825"/>
                      <a:gd name="connsiteY50" fmla="*/ 266122 h 489664"/>
                      <a:gd name="connsiteX51" fmla="*/ 58547 w 574825"/>
                      <a:gd name="connsiteY51" fmla="*/ 308702 h 489664"/>
                      <a:gd name="connsiteX52" fmla="*/ 10645 w 574825"/>
                      <a:gd name="connsiteY52" fmla="*/ 377894 h 489664"/>
                      <a:gd name="connsiteX53" fmla="*/ 10645 w 574825"/>
                      <a:gd name="connsiteY53" fmla="*/ 377894 h 489664"/>
                      <a:gd name="connsiteX54" fmla="*/ 10645 w 574825"/>
                      <a:gd name="connsiteY54" fmla="*/ 383216 h 489664"/>
                      <a:gd name="connsiteX55" fmla="*/ 0 w 574825"/>
                      <a:gd name="connsiteY55" fmla="*/ 425796 h 489664"/>
                      <a:gd name="connsiteX56" fmla="*/ 260800 w 574825"/>
                      <a:gd name="connsiteY56" fmla="*/ 314024 h 4896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</a:cxnLst>
                    <a:rect l="l" t="t" r="r" b="b"/>
                    <a:pathLst>
                      <a:path w="574825" h="489664">
                        <a:moveTo>
                          <a:pt x="542891" y="489665"/>
                        </a:moveTo>
                        <a:lnTo>
                          <a:pt x="532246" y="473698"/>
                        </a:lnTo>
                        <a:cubicBezTo>
                          <a:pt x="489666" y="388539"/>
                          <a:pt x="415152" y="340637"/>
                          <a:pt x="298058" y="329992"/>
                        </a:cubicBezTo>
                        <a:cubicBezTo>
                          <a:pt x="287413" y="329992"/>
                          <a:pt x="271445" y="329992"/>
                          <a:pt x="260800" y="329992"/>
                        </a:cubicBezTo>
                        <a:cubicBezTo>
                          <a:pt x="90482" y="329992"/>
                          <a:pt x="10645" y="452408"/>
                          <a:pt x="10645" y="452408"/>
                        </a:cubicBezTo>
                        <a:lnTo>
                          <a:pt x="10645" y="457730"/>
                        </a:lnTo>
                        <a:lnTo>
                          <a:pt x="5322" y="457730"/>
                        </a:lnTo>
                        <a:lnTo>
                          <a:pt x="5322" y="452408"/>
                        </a:lnTo>
                        <a:cubicBezTo>
                          <a:pt x="0" y="425796"/>
                          <a:pt x="5322" y="404506"/>
                          <a:pt x="10645" y="393861"/>
                        </a:cubicBezTo>
                        <a:lnTo>
                          <a:pt x="10645" y="393861"/>
                        </a:lnTo>
                        <a:lnTo>
                          <a:pt x="10645" y="393861"/>
                        </a:lnTo>
                        <a:cubicBezTo>
                          <a:pt x="10645" y="393861"/>
                          <a:pt x="10645" y="393861"/>
                          <a:pt x="10645" y="388539"/>
                        </a:cubicBezTo>
                        <a:lnTo>
                          <a:pt x="10645" y="388539"/>
                        </a:lnTo>
                        <a:cubicBezTo>
                          <a:pt x="21290" y="361927"/>
                          <a:pt x="42580" y="335314"/>
                          <a:pt x="63869" y="314024"/>
                        </a:cubicBezTo>
                        <a:cubicBezTo>
                          <a:pt x="74514" y="298057"/>
                          <a:pt x="90482" y="287412"/>
                          <a:pt x="101127" y="271445"/>
                        </a:cubicBezTo>
                        <a:cubicBezTo>
                          <a:pt x="154351" y="207575"/>
                          <a:pt x="212898" y="143706"/>
                          <a:pt x="202253" y="111771"/>
                        </a:cubicBezTo>
                        <a:cubicBezTo>
                          <a:pt x="196931" y="90481"/>
                          <a:pt x="191608" y="69192"/>
                          <a:pt x="202253" y="47902"/>
                        </a:cubicBezTo>
                        <a:cubicBezTo>
                          <a:pt x="212898" y="26612"/>
                          <a:pt x="239511" y="15968"/>
                          <a:pt x="282090" y="5322"/>
                        </a:cubicBezTo>
                        <a:lnTo>
                          <a:pt x="287413" y="5322"/>
                        </a:lnTo>
                        <a:lnTo>
                          <a:pt x="287413" y="10645"/>
                        </a:lnTo>
                        <a:cubicBezTo>
                          <a:pt x="287413" y="26612"/>
                          <a:pt x="287413" y="63869"/>
                          <a:pt x="292735" y="79837"/>
                        </a:cubicBezTo>
                        <a:cubicBezTo>
                          <a:pt x="314025" y="58547"/>
                          <a:pt x="345960" y="47902"/>
                          <a:pt x="383217" y="47902"/>
                        </a:cubicBezTo>
                        <a:cubicBezTo>
                          <a:pt x="425797" y="47902"/>
                          <a:pt x="463054" y="63869"/>
                          <a:pt x="479021" y="95804"/>
                        </a:cubicBezTo>
                        <a:lnTo>
                          <a:pt x="510956" y="90481"/>
                        </a:lnTo>
                        <a:cubicBezTo>
                          <a:pt x="510956" y="79837"/>
                          <a:pt x="505633" y="53224"/>
                          <a:pt x="510956" y="10645"/>
                        </a:cubicBezTo>
                        <a:lnTo>
                          <a:pt x="510956" y="5322"/>
                        </a:lnTo>
                        <a:lnTo>
                          <a:pt x="516278" y="5322"/>
                        </a:lnTo>
                        <a:cubicBezTo>
                          <a:pt x="516278" y="5322"/>
                          <a:pt x="574825" y="26612"/>
                          <a:pt x="574825" y="63869"/>
                        </a:cubicBezTo>
                        <a:cubicBezTo>
                          <a:pt x="574825" y="79837"/>
                          <a:pt x="569503" y="90481"/>
                          <a:pt x="564180" y="101127"/>
                        </a:cubicBezTo>
                        <a:cubicBezTo>
                          <a:pt x="558858" y="117094"/>
                          <a:pt x="553536" y="133061"/>
                          <a:pt x="553536" y="159673"/>
                        </a:cubicBezTo>
                        <a:cubicBezTo>
                          <a:pt x="569503" y="228865"/>
                          <a:pt x="558858" y="372571"/>
                          <a:pt x="542891" y="479020"/>
                        </a:cubicBezTo>
                        <a:lnTo>
                          <a:pt x="542891" y="489665"/>
                        </a:lnTo>
                        <a:close/>
                        <a:moveTo>
                          <a:pt x="260800" y="314024"/>
                        </a:moveTo>
                        <a:cubicBezTo>
                          <a:pt x="271445" y="314024"/>
                          <a:pt x="287413" y="314024"/>
                          <a:pt x="298058" y="314024"/>
                        </a:cubicBezTo>
                        <a:cubicBezTo>
                          <a:pt x="409829" y="324669"/>
                          <a:pt x="489666" y="372571"/>
                          <a:pt x="532246" y="447086"/>
                        </a:cubicBezTo>
                        <a:cubicBezTo>
                          <a:pt x="548213" y="340637"/>
                          <a:pt x="553536" y="212898"/>
                          <a:pt x="537568" y="149029"/>
                        </a:cubicBezTo>
                        <a:cubicBezTo>
                          <a:pt x="532246" y="117094"/>
                          <a:pt x="542891" y="101127"/>
                          <a:pt x="548213" y="85159"/>
                        </a:cubicBezTo>
                        <a:cubicBezTo>
                          <a:pt x="553536" y="74514"/>
                          <a:pt x="558858" y="63869"/>
                          <a:pt x="553536" y="53224"/>
                        </a:cubicBezTo>
                        <a:cubicBezTo>
                          <a:pt x="553536" y="31935"/>
                          <a:pt x="526923" y="15968"/>
                          <a:pt x="505633" y="10645"/>
                        </a:cubicBezTo>
                        <a:cubicBezTo>
                          <a:pt x="500311" y="63869"/>
                          <a:pt x="505633" y="85159"/>
                          <a:pt x="505633" y="85159"/>
                        </a:cubicBezTo>
                        <a:lnTo>
                          <a:pt x="505633" y="90481"/>
                        </a:lnTo>
                        <a:lnTo>
                          <a:pt x="452409" y="101127"/>
                        </a:lnTo>
                        <a:lnTo>
                          <a:pt x="452409" y="95804"/>
                        </a:lnTo>
                        <a:cubicBezTo>
                          <a:pt x="436441" y="63869"/>
                          <a:pt x="404507" y="47902"/>
                          <a:pt x="367250" y="47902"/>
                        </a:cubicBezTo>
                        <a:cubicBezTo>
                          <a:pt x="329992" y="47902"/>
                          <a:pt x="298058" y="63869"/>
                          <a:pt x="282090" y="79837"/>
                        </a:cubicBezTo>
                        <a:lnTo>
                          <a:pt x="276768" y="85159"/>
                        </a:lnTo>
                        <a:lnTo>
                          <a:pt x="271445" y="79837"/>
                        </a:lnTo>
                        <a:cubicBezTo>
                          <a:pt x="260800" y="63869"/>
                          <a:pt x="260800" y="21290"/>
                          <a:pt x="260800" y="0"/>
                        </a:cubicBezTo>
                        <a:cubicBezTo>
                          <a:pt x="228866" y="10645"/>
                          <a:pt x="207576" y="21290"/>
                          <a:pt x="196931" y="37257"/>
                        </a:cubicBezTo>
                        <a:cubicBezTo>
                          <a:pt x="191608" y="47902"/>
                          <a:pt x="191608" y="69192"/>
                          <a:pt x="196931" y="90481"/>
                        </a:cubicBezTo>
                        <a:cubicBezTo>
                          <a:pt x="212898" y="133061"/>
                          <a:pt x="154351" y="191608"/>
                          <a:pt x="95804" y="266122"/>
                        </a:cubicBezTo>
                        <a:cubicBezTo>
                          <a:pt x="85159" y="282090"/>
                          <a:pt x="69192" y="292735"/>
                          <a:pt x="58547" y="308702"/>
                        </a:cubicBezTo>
                        <a:cubicBezTo>
                          <a:pt x="37257" y="329992"/>
                          <a:pt x="21290" y="356604"/>
                          <a:pt x="10645" y="377894"/>
                        </a:cubicBezTo>
                        <a:lnTo>
                          <a:pt x="10645" y="377894"/>
                        </a:lnTo>
                        <a:lnTo>
                          <a:pt x="10645" y="383216"/>
                        </a:lnTo>
                        <a:cubicBezTo>
                          <a:pt x="10645" y="383216"/>
                          <a:pt x="0" y="399183"/>
                          <a:pt x="0" y="425796"/>
                        </a:cubicBezTo>
                        <a:cubicBezTo>
                          <a:pt x="37257" y="399183"/>
                          <a:pt x="117094" y="314024"/>
                          <a:pt x="260800" y="314024"/>
                        </a:cubicBezTo>
                        <a:close/>
                      </a:path>
                    </a:pathLst>
                  </a:custGeom>
                  <a:solidFill>
                    <a:srgbClr val="471038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0" name="Graphic 19">
                  <a:extLst>
                    <a:ext uri="{FF2B5EF4-FFF2-40B4-BE49-F238E27FC236}">
                      <a16:creationId xmlns:a16="http://schemas.microsoft.com/office/drawing/2014/main" id="{85ADE763-A0B9-48E7-8EFE-CD4DC04C95A8}"/>
                    </a:ext>
                  </a:extLst>
                </p:cNvPr>
                <p:cNvGrpSpPr/>
                <p:nvPr/>
              </p:nvGrpSpPr>
              <p:grpSpPr>
                <a:xfrm>
                  <a:off x="1253423" y="9988943"/>
                  <a:ext cx="542890" cy="244832"/>
                  <a:chOff x="1253423" y="9988943"/>
                  <a:chExt cx="542890" cy="244832"/>
                </a:xfrm>
              </p:grpSpPr>
              <p:sp>
                <p:nvSpPr>
                  <p:cNvPr id="111" name="Freeform: Shape 110">
                    <a:extLst>
                      <a:ext uri="{FF2B5EF4-FFF2-40B4-BE49-F238E27FC236}">
                        <a16:creationId xmlns:a16="http://schemas.microsoft.com/office/drawing/2014/main" id="{EA65533C-E2B4-497C-9D5A-27D150215509}"/>
                      </a:ext>
                    </a:extLst>
                  </p:cNvPr>
                  <p:cNvSpPr/>
                  <p:nvPr/>
                </p:nvSpPr>
                <p:spPr>
                  <a:xfrm>
                    <a:off x="1258745" y="9992113"/>
                    <a:ext cx="532245" cy="234046"/>
                  </a:xfrm>
                  <a:custGeom>
                    <a:avLst/>
                    <a:gdLst>
                      <a:gd name="connsiteX0" fmla="*/ 292735 w 532245"/>
                      <a:gd name="connsiteY0" fmla="*/ 2152 h 234046"/>
                      <a:gd name="connsiteX1" fmla="*/ 0 w 532245"/>
                      <a:gd name="connsiteY1" fmla="*/ 124568 h 234046"/>
                      <a:gd name="connsiteX2" fmla="*/ 0 w 532245"/>
                      <a:gd name="connsiteY2" fmla="*/ 124568 h 234046"/>
                      <a:gd name="connsiteX3" fmla="*/ 191608 w 532245"/>
                      <a:gd name="connsiteY3" fmla="*/ 225694 h 234046"/>
                      <a:gd name="connsiteX4" fmla="*/ 526923 w 532245"/>
                      <a:gd name="connsiteY4" fmla="*/ 183115 h 234046"/>
                      <a:gd name="connsiteX5" fmla="*/ 532246 w 532245"/>
                      <a:gd name="connsiteY5" fmla="*/ 151180 h 234046"/>
                      <a:gd name="connsiteX6" fmla="*/ 292735 w 532245"/>
                      <a:gd name="connsiteY6" fmla="*/ 2152 h 2340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32245" h="234046">
                        <a:moveTo>
                          <a:pt x="292735" y="2152"/>
                        </a:moveTo>
                        <a:cubicBezTo>
                          <a:pt x="90482" y="-19138"/>
                          <a:pt x="0" y="124568"/>
                          <a:pt x="0" y="124568"/>
                        </a:cubicBezTo>
                        <a:lnTo>
                          <a:pt x="0" y="124568"/>
                        </a:lnTo>
                        <a:cubicBezTo>
                          <a:pt x="10645" y="161825"/>
                          <a:pt x="47902" y="209727"/>
                          <a:pt x="191608" y="225694"/>
                        </a:cubicBezTo>
                        <a:cubicBezTo>
                          <a:pt x="367250" y="246984"/>
                          <a:pt x="473699" y="225694"/>
                          <a:pt x="526923" y="183115"/>
                        </a:cubicBezTo>
                        <a:cubicBezTo>
                          <a:pt x="526923" y="172470"/>
                          <a:pt x="532246" y="161825"/>
                          <a:pt x="532246" y="151180"/>
                        </a:cubicBezTo>
                        <a:cubicBezTo>
                          <a:pt x="505633" y="87311"/>
                          <a:pt x="436441" y="18119"/>
                          <a:pt x="292735" y="2152"/>
                        </a:cubicBezTo>
                        <a:close/>
                      </a:path>
                    </a:pathLst>
                  </a:custGeom>
                  <a:solidFill>
                    <a:srgbClr val="D1D2D7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2" name="Freeform: Shape 111">
                    <a:extLst>
                      <a:ext uri="{FF2B5EF4-FFF2-40B4-BE49-F238E27FC236}">
                        <a16:creationId xmlns:a16="http://schemas.microsoft.com/office/drawing/2014/main" id="{904F98B7-C45A-45BC-88BC-AA6D8757FD9D}"/>
                      </a:ext>
                    </a:extLst>
                  </p:cNvPr>
                  <p:cNvSpPr/>
                  <p:nvPr/>
                </p:nvSpPr>
                <p:spPr>
                  <a:xfrm>
                    <a:off x="1253423" y="9988943"/>
                    <a:ext cx="542890" cy="244832"/>
                  </a:xfrm>
                  <a:custGeom>
                    <a:avLst/>
                    <a:gdLst>
                      <a:gd name="connsiteX0" fmla="*/ 319347 w 542890"/>
                      <a:gd name="connsiteY0" fmla="*/ 244832 h 244832"/>
                      <a:gd name="connsiteX1" fmla="*/ 319347 w 542890"/>
                      <a:gd name="connsiteY1" fmla="*/ 244832 h 244832"/>
                      <a:gd name="connsiteX2" fmla="*/ 196931 w 542890"/>
                      <a:gd name="connsiteY2" fmla="*/ 239510 h 244832"/>
                      <a:gd name="connsiteX3" fmla="*/ 0 w 542890"/>
                      <a:gd name="connsiteY3" fmla="*/ 133061 h 244832"/>
                      <a:gd name="connsiteX4" fmla="*/ 0 w 542890"/>
                      <a:gd name="connsiteY4" fmla="*/ 122416 h 244832"/>
                      <a:gd name="connsiteX5" fmla="*/ 5322 w 542890"/>
                      <a:gd name="connsiteY5" fmla="*/ 122416 h 244832"/>
                      <a:gd name="connsiteX6" fmla="*/ 260800 w 542890"/>
                      <a:gd name="connsiteY6" fmla="*/ 0 h 244832"/>
                      <a:gd name="connsiteX7" fmla="*/ 298058 w 542890"/>
                      <a:gd name="connsiteY7" fmla="*/ 0 h 244832"/>
                      <a:gd name="connsiteX8" fmla="*/ 542891 w 542890"/>
                      <a:gd name="connsiteY8" fmla="*/ 154351 h 244832"/>
                      <a:gd name="connsiteX9" fmla="*/ 542891 w 542890"/>
                      <a:gd name="connsiteY9" fmla="*/ 154351 h 244832"/>
                      <a:gd name="connsiteX10" fmla="*/ 542891 w 542890"/>
                      <a:gd name="connsiteY10" fmla="*/ 154351 h 244832"/>
                      <a:gd name="connsiteX11" fmla="*/ 537568 w 542890"/>
                      <a:gd name="connsiteY11" fmla="*/ 191608 h 244832"/>
                      <a:gd name="connsiteX12" fmla="*/ 537568 w 542890"/>
                      <a:gd name="connsiteY12" fmla="*/ 191608 h 244832"/>
                      <a:gd name="connsiteX13" fmla="*/ 537568 w 542890"/>
                      <a:gd name="connsiteY13" fmla="*/ 191608 h 244832"/>
                      <a:gd name="connsiteX14" fmla="*/ 319347 w 542890"/>
                      <a:gd name="connsiteY14" fmla="*/ 244832 h 244832"/>
                      <a:gd name="connsiteX15" fmla="*/ 10645 w 542890"/>
                      <a:gd name="connsiteY15" fmla="*/ 133061 h 244832"/>
                      <a:gd name="connsiteX16" fmla="*/ 196931 w 542890"/>
                      <a:gd name="connsiteY16" fmla="*/ 228865 h 244832"/>
                      <a:gd name="connsiteX17" fmla="*/ 526923 w 542890"/>
                      <a:gd name="connsiteY17" fmla="*/ 191608 h 244832"/>
                      <a:gd name="connsiteX18" fmla="*/ 532246 w 542890"/>
                      <a:gd name="connsiteY18" fmla="*/ 159673 h 244832"/>
                      <a:gd name="connsiteX19" fmla="*/ 298058 w 542890"/>
                      <a:gd name="connsiteY19" fmla="*/ 15967 h 244832"/>
                      <a:gd name="connsiteX20" fmla="*/ 260800 w 542890"/>
                      <a:gd name="connsiteY20" fmla="*/ 15967 h 244832"/>
                      <a:gd name="connsiteX21" fmla="*/ 10645 w 542890"/>
                      <a:gd name="connsiteY21" fmla="*/ 133061 h 2448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542890" h="244832">
                        <a:moveTo>
                          <a:pt x="319347" y="244832"/>
                        </a:moveTo>
                        <a:lnTo>
                          <a:pt x="319347" y="244832"/>
                        </a:lnTo>
                        <a:cubicBezTo>
                          <a:pt x="282090" y="244832"/>
                          <a:pt x="239511" y="244832"/>
                          <a:pt x="196931" y="239510"/>
                        </a:cubicBezTo>
                        <a:cubicBezTo>
                          <a:pt x="47902" y="223543"/>
                          <a:pt x="10645" y="170318"/>
                          <a:pt x="0" y="133061"/>
                        </a:cubicBezTo>
                        <a:lnTo>
                          <a:pt x="0" y="122416"/>
                        </a:lnTo>
                        <a:lnTo>
                          <a:pt x="5322" y="122416"/>
                        </a:lnTo>
                        <a:cubicBezTo>
                          <a:pt x="21290" y="101127"/>
                          <a:pt x="101127" y="0"/>
                          <a:pt x="260800" y="0"/>
                        </a:cubicBezTo>
                        <a:cubicBezTo>
                          <a:pt x="271445" y="0"/>
                          <a:pt x="287413" y="0"/>
                          <a:pt x="298058" y="0"/>
                        </a:cubicBezTo>
                        <a:cubicBezTo>
                          <a:pt x="420474" y="10645"/>
                          <a:pt x="500311" y="63869"/>
                          <a:pt x="542891" y="154351"/>
                        </a:cubicBezTo>
                        <a:lnTo>
                          <a:pt x="542891" y="154351"/>
                        </a:lnTo>
                        <a:lnTo>
                          <a:pt x="542891" y="154351"/>
                        </a:lnTo>
                        <a:cubicBezTo>
                          <a:pt x="542891" y="164996"/>
                          <a:pt x="537568" y="175640"/>
                          <a:pt x="537568" y="191608"/>
                        </a:cubicBezTo>
                        <a:lnTo>
                          <a:pt x="537568" y="191608"/>
                        </a:lnTo>
                        <a:lnTo>
                          <a:pt x="537568" y="191608"/>
                        </a:lnTo>
                        <a:cubicBezTo>
                          <a:pt x="489666" y="228865"/>
                          <a:pt x="415152" y="244832"/>
                          <a:pt x="319347" y="244832"/>
                        </a:cubicBezTo>
                        <a:close/>
                        <a:moveTo>
                          <a:pt x="10645" y="133061"/>
                        </a:moveTo>
                        <a:cubicBezTo>
                          <a:pt x="21290" y="170318"/>
                          <a:pt x="58547" y="212898"/>
                          <a:pt x="196931" y="228865"/>
                        </a:cubicBezTo>
                        <a:cubicBezTo>
                          <a:pt x="351282" y="244832"/>
                          <a:pt x="468376" y="234188"/>
                          <a:pt x="526923" y="191608"/>
                        </a:cubicBezTo>
                        <a:cubicBezTo>
                          <a:pt x="526923" y="180963"/>
                          <a:pt x="532246" y="170318"/>
                          <a:pt x="532246" y="159673"/>
                        </a:cubicBezTo>
                        <a:cubicBezTo>
                          <a:pt x="489666" y="74514"/>
                          <a:pt x="415152" y="26612"/>
                          <a:pt x="298058" y="15967"/>
                        </a:cubicBezTo>
                        <a:cubicBezTo>
                          <a:pt x="287413" y="15967"/>
                          <a:pt x="271445" y="15967"/>
                          <a:pt x="260800" y="15967"/>
                        </a:cubicBezTo>
                        <a:cubicBezTo>
                          <a:pt x="101127" y="10645"/>
                          <a:pt x="21290" y="122416"/>
                          <a:pt x="10645" y="133061"/>
                        </a:cubicBezTo>
                        <a:close/>
                      </a:path>
                    </a:pathLst>
                  </a:custGeom>
                  <a:solidFill>
                    <a:srgbClr val="98999B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A7053DBC-1EED-46A5-8FA1-BABCCCA95E11}"/>
                    </a:ext>
                  </a:extLst>
                </p:cNvPr>
                <p:cNvSpPr/>
                <p:nvPr/>
              </p:nvSpPr>
              <p:spPr>
                <a:xfrm>
                  <a:off x="1244441" y="9680241"/>
                  <a:ext cx="562517" cy="479020"/>
                </a:xfrm>
                <a:custGeom>
                  <a:avLst/>
                  <a:gdLst>
                    <a:gd name="connsiteX0" fmla="*/ 562517 w 562517"/>
                    <a:gd name="connsiteY0" fmla="*/ 314024 h 479020"/>
                    <a:gd name="connsiteX1" fmla="*/ 498648 w 562517"/>
                    <a:gd name="connsiteY1" fmla="*/ 329992 h 479020"/>
                    <a:gd name="connsiteX2" fmla="*/ 498648 w 562517"/>
                    <a:gd name="connsiteY2" fmla="*/ 255478 h 479020"/>
                    <a:gd name="connsiteX3" fmla="*/ 514615 w 562517"/>
                    <a:gd name="connsiteY3" fmla="*/ 175641 h 479020"/>
                    <a:gd name="connsiteX4" fmla="*/ 530582 w 562517"/>
                    <a:gd name="connsiteY4" fmla="*/ 37257 h 479020"/>
                    <a:gd name="connsiteX5" fmla="*/ 535905 w 562517"/>
                    <a:gd name="connsiteY5" fmla="*/ 10645 h 479020"/>
                    <a:gd name="connsiteX6" fmla="*/ 514615 w 562517"/>
                    <a:gd name="connsiteY6" fmla="*/ 0 h 479020"/>
                    <a:gd name="connsiteX7" fmla="*/ 514615 w 562517"/>
                    <a:gd name="connsiteY7" fmla="*/ 85159 h 479020"/>
                    <a:gd name="connsiteX8" fmla="*/ 472035 w 562517"/>
                    <a:gd name="connsiteY8" fmla="*/ 95804 h 479020"/>
                    <a:gd name="connsiteX9" fmla="*/ 461390 w 562517"/>
                    <a:gd name="connsiteY9" fmla="*/ 79837 h 479020"/>
                    <a:gd name="connsiteX10" fmla="*/ 461390 w 562517"/>
                    <a:gd name="connsiteY10" fmla="*/ 85159 h 479020"/>
                    <a:gd name="connsiteX11" fmla="*/ 440101 w 562517"/>
                    <a:gd name="connsiteY11" fmla="*/ 138384 h 479020"/>
                    <a:gd name="connsiteX12" fmla="*/ 360264 w 562517"/>
                    <a:gd name="connsiteY12" fmla="*/ 111771 h 479020"/>
                    <a:gd name="connsiteX13" fmla="*/ 307039 w 562517"/>
                    <a:gd name="connsiteY13" fmla="*/ 79837 h 479020"/>
                    <a:gd name="connsiteX14" fmla="*/ 317684 w 562517"/>
                    <a:gd name="connsiteY14" fmla="*/ 63870 h 479020"/>
                    <a:gd name="connsiteX15" fmla="*/ 285749 w 562517"/>
                    <a:gd name="connsiteY15" fmla="*/ 90482 h 479020"/>
                    <a:gd name="connsiteX16" fmla="*/ 275105 w 562517"/>
                    <a:gd name="connsiteY16" fmla="*/ 5322 h 479020"/>
                    <a:gd name="connsiteX17" fmla="*/ 243170 w 562517"/>
                    <a:gd name="connsiteY17" fmla="*/ 15968 h 479020"/>
                    <a:gd name="connsiteX18" fmla="*/ 248492 w 562517"/>
                    <a:gd name="connsiteY18" fmla="*/ 37257 h 479020"/>
                    <a:gd name="connsiteX19" fmla="*/ 248492 w 562517"/>
                    <a:gd name="connsiteY19" fmla="*/ 143706 h 479020"/>
                    <a:gd name="connsiteX20" fmla="*/ 200590 w 562517"/>
                    <a:gd name="connsiteY20" fmla="*/ 234188 h 479020"/>
                    <a:gd name="connsiteX21" fmla="*/ 115431 w 562517"/>
                    <a:gd name="connsiteY21" fmla="*/ 319347 h 479020"/>
                    <a:gd name="connsiteX22" fmla="*/ 40916 w 562517"/>
                    <a:gd name="connsiteY22" fmla="*/ 345959 h 479020"/>
                    <a:gd name="connsiteX23" fmla="*/ 8982 w 562517"/>
                    <a:gd name="connsiteY23" fmla="*/ 393861 h 479020"/>
                    <a:gd name="connsiteX24" fmla="*/ 8982 w 562517"/>
                    <a:gd name="connsiteY24" fmla="*/ 393861 h 479020"/>
                    <a:gd name="connsiteX25" fmla="*/ 3659 w 562517"/>
                    <a:gd name="connsiteY25" fmla="*/ 452408 h 479020"/>
                    <a:gd name="connsiteX26" fmla="*/ 3659 w 562517"/>
                    <a:gd name="connsiteY26" fmla="*/ 452408 h 479020"/>
                    <a:gd name="connsiteX27" fmla="*/ 296394 w 562517"/>
                    <a:gd name="connsiteY27" fmla="*/ 329992 h 479020"/>
                    <a:gd name="connsiteX28" fmla="*/ 535905 w 562517"/>
                    <a:gd name="connsiteY28" fmla="*/ 479020 h 479020"/>
                    <a:gd name="connsiteX29" fmla="*/ 551872 w 562517"/>
                    <a:gd name="connsiteY29" fmla="*/ 308702 h 479020"/>
                    <a:gd name="connsiteX30" fmla="*/ 562517 w 562517"/>
                    <a:gd name="connsiteY30" fmla="*/ 314024 h 479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62517" h="479020">
                      <a:moveTo>
                        <a:pt x="562517" y="314024"/>
                      </a:moveTo>
                      <a:cubicBezTo>
                        <a:pt x="551872" y="441763"/>
                        <a:pt x="493325" y="372571"/>
                        <a:pt x="498648" y="329992"/>
                      </a:cubicBezTo>
                      <a:cubicBezTo>
                        <a:pt x="503970" y="282090"/>
                        <a:pt x="482680" y="266122"/>
                        <a:pt x="498648" y="255478"/>
                      </a:cubicBezTo>
                      <a:cubicBezTo>
                        <a:pt x="514615" y="244832"/>
                        <a:pt x="541227" y="212898"/>
                        <a:pt x="514615" y="175641"/>
                      </a:cubicBezTo>
                      <a:cubicBezTo>
                        <a:pt x="488003" y="138384"/>
                        <a:pt x="530582" y="117094"/>
                        <a:pt x="530582" y="37257"/>
                      </a:cubicBezTo>
                      <a:cubicBezTo>
                        <a:pt x="530582" y="26612"/>
                        <a:pt x="530582" y="15968"/>
                        <a:pt x="535905" y="10645"/>
                      </a:cubicBezTo>
                      <a:cubicBezTo>
                        <a:pt x="525260" y="5322"/>
                        <a:pt x="514615" y="0"/>
                        <a:pt x="514615" y="0"/>
                      </a:cubicBezTo>
                      <a:cubicBezTo>
                        <a:pt x="509293" y="63870"/>
                        <a:pt x="514615" y="85159"/>
                        <a:pt x="514615" y="85159"/>
                      </a:cubicBezTo>
                      <a:cubicBezTo>
                        <a:pt x="514615" y="85159"/>
                        <a:pt x="514615" y="85159"/>
                        <a:pt x="472035" y="95804"/>
                      </a:cubicBezTo>
                      <a:cubicBezTo>
                        <a:pt x="466713" y="90482"/>
                        <a:pt x="466713" y="85159"/>
                        <a:pt x="461390" y="79837"/>
                      </a:cubicBezTo>
                      <a:cubicBezTo>
                        <a:pt x="461390" y="79837"/>
                        <a:pt x="461390" y="79837"/>
                        <a:pt x="461390" y="85159"/>
                      </a:cubicBezTo>
                      <a:cubicBezTo>
                        <a:pt x="466713" y="101127"/>
                        <a:pt x="466713" y="133061"/>
                        <a:pt x="440101" y="138384"/>
                      </a:cubicBezTo>
                      <a:cubicBezTo>
                        <a:pt x="413488" y="138384"/>
                        <a:pt x="386876" y="117094"/>
                        <a:pt x="360264" y="111771"/>
                      </a:cubicBezTo>
                      <a:cubicBezTo>
                        <a:pt x="344296" y="106449"/>
                        <a:pt x="296394" y="106449"/>
                        <a:pt x="307039" y="79837"/>
                      </a:cubicBezTo>
                      <a:cubicBezTo>
                        <a:pt x="307039" y="74514"/>
                        <a:pt x="312362" y="69192"/>
                        <a:pt x="317684" y="63870"/>
                      </a:cubicBezTo>
                      <a:cubicBezTo>
                        <a:pt x="301717" y="69192"/>
                        <a:pt x="291072" y="79837"/>
                        <a:pt x="285749" y="90482"/>
                      </a:cubicBezTo>
                      <a:cubicBezTo>
                        <a:pt x="269782" y="69192"/>
                        <a:pt x="275105" y="5322"/>
                        <a:pt x="275105" y="5322"/>
                      </a:cubicBezTo>
                      <a:cubicBezTo>
                        <a:pt x="264460" y="5322"/>
                        <a:pt x="253815" y="10645"/>
                        <a:pt x="243170" y="15968"/>
                      </a:cubicBezTo>
                      <a:cubicBezTo>
                        <a:pt x="248492" y="21290"/>
                        <a:pt x="248492" y="26612"/>
                        <a:pt x="248492" y="37257"/>
                      </a:cubicBezTo>
                      <a:cubicBezTo>
                        <a:pt x="232525" y="90482"/>
                        <a:pt x="243170" y="117094"/>
                        <a:pt x="248492" y="143706"/>
                      </a:cubicBezTo>
                      <a:cubicBezTo>
                        <a:pt x="253815" y="164996"/>
                        <a:pt x="152688" y="239510"/>
                        <a:pt x="200590" y="234188"/>
                      </a:cubicBezTo>
                      <a:cubicBezTo>
                        <a:pt x="248492" y="228865"/>
                        <a:pt x="179300" y="244832"/>
                        <a:pt x="115431" y="319347"/>
                      </a:cubicBezTo>
                      <a:cubicBezTo>
                        <a:pt x="78174" y="361927"/>
                        <a:pt x="51561" y="367249"/>
                        <a:pt x="40916" y="345959"/>
                      </a:cubicBezTo>
                      <a:cubicBezTo>
                        <a:pt x="30271" y="361927"/>
                        <a:pt x="19627" y="377894"/>
                        <a:pt x="8982" y="393861"/>
                      </a:cubicBezTo>
                      <a:lnTo>
                        <a:pt x="8982" y="393861"/>
                      </a:lnTo>
                      <a:cubicBezTo>
                        <a:pt x="8982" y="393861"/>
                        <a:pt x="-6986" y="420473"/>
                        <a:pt x="3659" y="452408"/>
                      </a:cubicBezTo>
                      <a:lnTo>
                        <a:pt x="3659" y="452408"/>
                      </a:lnTo>
                      <a:cubicBezTo>
                        <a:pt x="3659" y="452408"/>
                        <a:pt x="94141" y="308702"/>
                        <a:pt x="296394" y="329992"/>
                      </a:cubicBezTo>
                      <a:cubicBezTo>
                        <a:pt x="440101" y="345959"/>
                        <a:pt x="503970" y="409829"/>
                        <a:pt x="535905" y="479020"/>
                      </a:cubicBezTo>
                      <a:cubicBezTo>
                        <a:pt x="541227" y="425796"/>
                        <a:pt x="551872" y="367249"/>
                        <a:pt x="551872" y="308702"/>
                      </a:cubicBezTo>
                      <a:cubicBezTo>
                        <a:pt x="562517" y="303380"/>
                        <a:pt x="562517" y="308702"/>
                        <a:pt x="562517" y="314024"/>
                      </a:cubicBezTo>
                      <a:close/>
                    </a:path>
                  </a:pathLst>
                </a:custGeom>
                <a:solidFill>
                  <a:srgbClr val="534351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F844DD8-6DF8-4892-A45F-C82EDF443D1A}"/>
                  </a:ext>
                </a:extLst>
              </p:cNvPr>
              <p:cNvSpPr/>
              <p:nvPr/>
            </p:nvSpPr>
            <p:spPr>
              <a:xfrm>
                <a:off x="1247363" y="10063457"/>
                <a:ext cx="543628" cy="222614"/>
              </a:xfrm>
              <a:custGeom>
                <a:avLst/>
                <a:gdLst>
                  <a:gd name="connsiteX0" fmla="*/ 202991 w 543628"/>
                  <a:gd name="connsiteY0" fmla="*/ 159673 h 222614"/>
                  <a:gd name="connsiteX1" fmla="*/ 22027 w 543628"/>
                  <a:gd name="connsiteY1" fmla="*/ 0 h 222614"/>
                  <a:gd name="connsiteX2" fmla="*/ 22027 w 543628"/>
                  <a:gd name="connsiteY2" fmla="*/ 0 h 222614"/>
                  <a:gd name="connsiteX3" fmla="*/ 101864 w 543628"/>
                  <a:gd name="connsiteY3" fmla="*/ 196930 h 222614"/>
                  <a:gd name="connsiteX4" fmla="*/ 543628 w 543628"/>
                  <a:gd name="connsiteY4" fmla="*/ 122416 h 222614"/>
                  <a:gd name="connsiteX5" fmla="*/ 543628 w 543628"/>
                  <a:gd name="connsiteY5" fmla="*/ 117094 h 222614"/>
                  <a:gd name="connsiteX6" fmla="*/ 202991 w 543628"/>
                  <a:gd name="connsiteY6" fmla="*/ 159673 h 222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43628" h="222614">
                    <a:moveTo>
                      <a:pt x="202991" y="159673"/>
                    </a:moveTo>
                    <a:cubicBezTo>
                      <a:pt x="-52487" y="133061"/>
                      <a:pt x="22027" y="0"/>
                      <a:pt x="22027" y="0"/>
                    </a:cubicBezTo>
                    <a:lnTo>
                      <a:pt x="22027" y="0"/>
                    </a:lnTo>
                    <a:cubicBezTo>
                      <a:pt x="-15230" y="74514"/>
                      <a:pt x="-15230" y="159673"/>
                      <a:pt x="101864" y="196930"/>
                    </a:cubicBezTo>
                    <a:cubicBezTo>
                      <a:pt x="261538" y="244832"/>
                      <a:pt x="522338" y="228865"/>
                      <a:pt x="543628" y="122416"/>
                    </a:cubicBezTo>
                    <a:cubicBezTo>
                      <a:pt x="543628" y="122416"/>
                      <a:pt x="543628" y="122416"/>
                      <a:pt x="543628" y="117094"/>
                    </a:cubicBezTo>
                    <a:cubicBezTo>
                      <a:pt x="485081" y="154351"/>
                      <a:pt x="378632" y="175640"/>
                      <a:pt x="202991" y="159673"/>
                    </a:cubicBezTo>
                    <a:close/>
                  </a:path>
                </a:pathLst>
              </a:custGeom>
              <a:solidFill>
                <a:srgbClr val="D1D2D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15" name="Graphic 19">
                <a:extLst>
                  <a:ext uri="{FF2B5EF4-FFF2-40B4-BE49-F238E27FC236}">
                    <a16:creationId xmlns:a16="http://schemas.microsoft.com/office/drawing/2014/main" id="{9BCF6EB0-0C97-4B2C-B096-F1F28455EAFA}"/>
                  </a:ext>
                </a:extLst>
              </p:cNvPr>
              <p:cNvGrpSpPr/>
              <p:nvPr/>
            </p:nvGrpSpPr>
            <p:grpSpPr>
              <a:xfrm>
                <a:off x="1514223" y="9760077"/>
                <a:ext cx="218220" cy="58546"/>
                <a:chOff x="1514223" y="9760077"/>
                <a:chExt cx="218220" cy="58546"/>
              </a:xfrm>
              <a:solidFill>
                <a:srgbClr val="662550"/>
              </a:solidFill>
            </p:grpSpPr>
            <p:sp>
              <p:nvSpPr>
                <p:cNvPr id="116" name="Freeform: Shape 115">
                  <a:extLst>
                    <a:ext uri="{FF2B5EF4-FFF2-40B4-BE49-F238E27FC236}">
                      <a16:creationId xmlns:a16="http://schemas.microsoft.com/office/drawing/2014/main" id="{5589B858-BF1B-41B8-8CEF-B13617124172}"/>
                    </a:ext>
                  </a:extLst>
                </p:cNvPr>
                <p:cNvSpPr/>
                <p:nvPr/>
              </p:nvSpPr>
              <p:spPr>
                <a:xfrm>
                  <a:off x="1514223" y="9760077"/>
                  <a:ext cx="26612" cy="37257"/>
                </a:xfrm>
                <a:custGeom>
                  <a:avLst/>
                  <a:gdLst>
                    <a:gd name="connsiteX0" fmla="*/ 26612 w 26612"/>
                    <a:gd name="connsiteY0" fmla="*/ 0 h 37257"/>
                    <a:gd name="connsiteX1" fmla="*/ 26612 w 26612"/>
                    <a:gd name="connsiteY1" fmla="*/ 0 h 37257"/>
                    <a:gd name="connsiteX2" fmla="*/ 26612 w 26612"/>
                    <a:gd name="connsiteY2" fmla="*/ 5322 h 37257"/>
                    <a:gd name="connsiteX3" fmla="*/ 21290 w 26612"/>
                    <a:gd name="connsiteY3" fmla="*/ 21290 h 37257"/>
                    <a:gd name="connsiteX4" fmla="*/ 15967 w 26612"/>
                    <a:gd name="connsiteY4" fmla="*/ 26612 h 37257"/>
                    <a:gd name="connsiteX5" fmla="*/ 10645 w 26612"/>
                    <a:gd name="connsiteY5" fmla="*/ 31935 h 37257"/>
                    <a:gd name="connsiteX6" fmla="*/ 0 w 26612"/>
                    <a:gd name="connsiteY6" fmla="*/ 37257 h 37257"/>
                    <a:gd name="connsiteX7" fmla="*/ 0 w 26612"/>
                    <a:gd name="connsiteY7" fmla="*/ 31935 h 37257"/>
                    <a:gd name="connsiteX8" fmla="*/ 0 w 26612"/>
                    <a:gd name="connsiteY8" fmla="*/ 26612 h 37257"/>
                    <a:gd name="connsiteX9" fmla="*/ 5322 w 26612"/>
                    <a:gd name="connsiteY9" fmla="*/ 21290 h 37257"/>
                    <a:gd name="connsiteX10" fmla="*/ 10645 w 26612"/>
                    <a:gd name="connsiteY10" fmla="*/ 15968 h 37257"/>
                    <a:gd name="connsiteX11" fmla="*/ 15967 w 26612"/>
                    <a:gd name="connsiteY11" fmla="*/ 10645 h 37257"/>
                    <a:gd name="connsiteX12" fmla="*/ 26612 w 26612"/>
                    <a:gd name="connsiteY12" fmla="*/ 0 h 372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6612" h="37257">
                      <a:moveTo>
                        <a:pt x="26612" y="0"/>
                      </a:moveTo>
                      <a:cubicBezTo>
                        <a:pt x="26612" y="0"/>
                        <a:pt x="26612" y="0"/>
                        <a:pt x="26612" y="0"/>
                      </a:cubicBezTo>
                      <a:cubicBezTo>
                        <a:pt x="26612" y="5322"/>
                        <a:pt x="26612" y="5322"/>
                        <a:pt x="26612" y="5322"/>
                      </a:cubicBezTo>
                      <a:cubicBezTo>
                        <a:pt x="26612" y="10645"/>
                        <a:pt x="21290" y="15968"/>
                        <a:pt x="21290" y="21290"/>
                      </a:cubicBezTo>
                      <a:cubicBezTo>
                        <a:pt x="21290" y="21290"/>
                        <a:pt x="15967" y="26612"/>
                        <a:pt x="15967" y="26612"/>
                      </a:cubicBezTo>
                      <a:cubicBezTo>
                        <a:pt x="15967" y="26612"/>
                        <a:pt x="10645" y="31935"/>
                        <a:pt x="10645" y="31935"/>
                      </a:cubicBezTo>
                      <a:cubicBezTo>
                        <a:pt x="5322" y="37257"/>
                        <a:pt x="0" y="37257"/>
                        <a:pt x="0" y="37257"/>
                      </a:cubicBezTo>
                      <a:cubicBezTo>
                        <a:pt x="0" y="37257"/>
                        <a:pt x="0" y="31935"/>
                        <a:pt x="0" y="31935"/>
                      </a:cubicBezTo>
                      <a:cubicBezTo>
                        <a:pt x="0" y="31935"/>
                        <a:pt x="0" y="26612"/>
                        <a:pt x="0" y="26612"/>
                      </a:cubicBezTo>
                      <a:cubicBezTo>
                        <a:pt x="0" y="21290"/>
                        <a:pt x="0" y="21290"/>
                        <a:pt x="5322" y="21290"/>
                      </a:cubicBezTo>
                      <a:cubicBezTo>
                        <a:pt x="5322" y="21290"/>
                        <a:pt x="10645" y="15968"/>
                        <a:pt x="10645" y="15968"/>
                      </a:cubicBezTo>
                      <a:cubicBezTo>
                        <a:pt x="10645" y="15968"/>
                        <a:pt x="15967" y="10645"/>
                        <a:pt x="15967" y="10645"/>
                      </a:cubicBezTo>
                      <a:cubicBezTo>
                        <a:pt x="21290" y="0"/>
                        <a:pt x="26612" y="0"/>
                        <a:pt x="26612" y="0"/>
                      </a:cubicBezTo>
                      <a:close/>
                    </a:path>
                  </a:pathLst>
                </a:custGeom>
                <a:solidFill>
                  <a:srgbClr val="662550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" name="Freeform: Shape 116">
                  <a:extLst>
                    <a:ext uri="{FF2B5EF4-FFF2-40B4-BE49-F238E27FC236}">
                      <a16:creationId xmlns:a16="http://schemas.microsoft.com/office/drawing/2014/main" id="{40FED3D3-94FC-4040-AA53-837FE7CF2805}"/>
                    </a:ext>
                  </a:extLst>
                </p:cNvPr>
                <p:cNvSpPr/>
                <p:nvPr/>
              </p:nvSpPr>
              <p:spPr>
                <a:xfrm>
                  <a:off x="1721799" y="9770722"/>
                  <a:ext cx="10644" cy="47901"/>
                </a:xfrm>
                <a:custGeom>
                  <a:avLst/>
                  <a:gdLst>
                    <a:gd name="connsiteX0" fmla="*/ 0 w 10644"/>
                    <a:gd name="connsiteY0" fmla="*/ 0 h 47901"/>
                    <a:gd name="connsiteX1" fmla="*/ 5322 w 10644"/>
                    <a:gd name="connsiteY1" fmla="*/ 5322 h 47901"/>
                    <a:gd name="connsiteX2" fmla="*/ 10645 w 10644"/>
                    <a:gd name="connsiteY2" fmla="*/ 10645 h 47901"/>
                    <a:gd name="connsiteX3" fmla="*/ 10645 w 10644"/>
                    <a:gd name="connsiteY3" fmla="*/ 21289 h 47901"/>
                    <a:gd name="connsiteX4" fmla="*/ 10645 w 10644"/>
                    <a:gd name="connsiteY4" fmla="*/ 26612 h 47901"/>
                    <a:gd name="connsiteX5" fmla="*/ 10645 w 10644"/>
                    <a:gd name="connsiteY5" fmla="*/ 31935 h 47901"/>
                    <a:gd name="connsiteX6" fmla="*/ 5322 w 10644"/>
                    <a:gd name="connsiteY6" fmla="*/ 42579 h 47901"/>
                    <a:gd name="connsiteX7" fmla="*/ 0 w 10644"/>
                    <a:gd name="connsiteY7" fmla="*/ 47902 h 47901"/>
                    <a:gd name="connsiteX8" fmla="*/ 0 w 10644"/>
                    <a:gd name="connsiteY8" fmla="*/ 37257 h 47901"/>
                    <a:gd name="connsiteX9" fmla="*/ 0 w 10644"/>
                    <a:gd name="connsiteY9" fmla="*/ 21289 h 47901"/>
                    <a:gd name="connsiteX10" fmla="*/ 0 w 10644"/>
                    <a:gd name="connsiteY10" fmla="*/ 10645 h 47901"/>
                    <a:gd name="connsiteX11" fmla="*/ 0 w 10644"/>
                    <a:gd name="connsiteY11" fmla="*/ 5322 h 47901"/>
                    <a:gd name="connsiteX12" fmla="*/ 0 w 10644"/>
                    <a:gd name="connsiteY12" fmla="*/ 0 h 47901"/>
                    <a:gd name="connsiteX13" fmla="*/ 0 w 10644"/>
                    <a:gd name="connsiteY13" fmla="*/ 0 h 47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644" h="47901">
                      <a:moveTo>
                        <a:pt x="0" y="0"/>
                      </a:moveTo>
                      <a:cubicBezTo>
                        <a:pt x="0" y="0"/>
                        <a:pt x="5322" y="0"/>
                        <a:pt x="5322" y="5322"/>
                      </a:cubicBezTo>
                      <a:cubicBezTo>
                        <a:pt x="5322" y="5322"/>
                        <a:pt x="5322" y="10645"/>
                        <a:pt x="10645" y="10645"/>
                      </a:cubicBezTo>
                      <a:cubicBezTo>
                        <a:pt x="10645" y="15967"/>
                        <a:pt x="10645" y="15967"/>
                        <a:pt x="10645" y="21289"/>
                      </a:cubicBezTo>
                      <a:lnTo>
                        <a:pt x="10645" y="26612"/>
                      </a:lnTo>
                      <a:cubicBezTo>
                        <a:pt x="10645" y="26612"/>
                        <a:pt x="10645" y="31935"/>
                        <a:pt x="10645" y="31935"/>
                      </a:cubicBezTo>
                      <a:cubicBezTo>
                        <a:pt x="10645" y="37257"/>
                        <a:pt x="10645" y="37257"/>
                        <a:pt x="5322" y="42579"/>
                      </a:cubicBezTo>
                      <a:cubicBezTo>
                        <a:pt x="5322" y="47902"/>
                        <a:pt x="0" y="47902"/>
                        <a:pt x="0" y="47902"/>
                      </a:cubicBezTo>
                      <a:cubicBezTo>
                        <a:pt x="0" y="47902"/>
                        <a:pt x="0" y="42579"/>
                        <a:pt x="0" y="37257"/>
                      </a:cubicBezTo>
                      <a:cubicBezTo>
                        <a:pt x="0" y="31935"/>
                        <a:pt x="0" y="26612"/>
                        <a:pt x="0" y="21289"/>
                      </a:cubicBezTo>
                      <a:cubicBezTo>
                        <a:pt x="0" y="15967"/>
                        <a:pt x="0" y="15967"/>
                        <a:pt x="0" y="10645"/>
                      </a:cubicBezTo>
                      <a:cubicBezTo>
                        <a:pt x="0" y="5322"/>
                        <a:pt x="0" y="5322"/>
                        <a:pt x="0" y="5322"/>
                      </a:cubicBezTo>
                      <a:cubicBezTo>
                        <a:pt x="0" y="5322"/>
                        <a:pt x="0" y="532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662550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8" name="Graphic 19">
                <a:extLst>
                  <a:ext uri="{FF2B5EF4-FFF2-40B4-BE49-F238E27FC236}">
                    <a16:creationId xmlns:a16="http://schemas.microsoft.com/office/drawing/2014/main" id="{3DF5894D-FA4F-4EE5-A502-7FAA91ADFAB7}"/>
                  </a:ext>
                </a:extLst>
              </p:cNvPr>
              <p:cNvGrpSpPr/>
              <p:nvPr/>
            </p:nvGrpSpPr>
            <p:grpSpPr>
              <a:xfrm>
                <a:off x="1238816" y="10052812"/>
                <a:ext cx="562819" cy="234187"/>
                <a:chOff x="1238816" y="10052812"/>
                <a:chExt cx="562819" cy="234187"/>
              </a:xfrm>
            </p:grpSpPr>
            <p:sp>
              <p:nvSpPr>
                <p:cNvPr id="119" name="Freeform: Shape 118">
                  <a:extLst>
                    <a:ext uri="{FF2B5EF4-FFF2-40B4-BE49-F238E27FC236}">
                      <a16:creationId xmlns:a16="http://schemas.microsoft.com/office/drawing/2014/main" id="{FFB24691-0BE3-4137-9C29-4CC533360E01}"/>
                    </a:ext>
                  </a:extLst>
                </p:cNvPr>
                <p:cNvSpPr/>
                <p:nvPr/>
              </p:nvSpPr>
              <p:spPr>
                <a:xfrm>
                  <a:off x="1247363" y="10063457"/>
                  <a:ext cx="543628" cy="222614"/>
                </a:xfrm>
                <a:custGeom>
                  <a:avLst/>
                  <a:gdLst>
                    <a:gd name="connsiteX0" fmla="*/ 202991 w 543628"/>
                    <a:gd name="connsiteY0" fmla="*/ 159673 h 222614"/>
                    <a:gd name="connsiteX1" fmla="*/ 22027 w 543628"/>
                    <a:gd name="connsiteY1" fmla="*/ 0 h 222614"/>
                    <a:gd name="connsiteX2" fmla="*/ 22027 w 543628"/>
                    <a:gd name="connsiteY2" fmla="*/ 0 h 222614"/>
                    <a:gd name="connsiteX3" fmla="*/ 101864 w 543628"/>
                    <a:gd name="connsiteY3" fmla="*/ 196930 h 222614"/>
                    <a:gd name="connsiteX4" fmla="*/ 543628 w 543628"/>
                    <a:gd name="connsiteY4" fmla="*/ 122416 h 222614"/>
                    <a:gd name="connsiteX5" fmla="*/ 543628 w 543628"/>
                    <a:gd name="connsiteY5" fmla="*/ 117094 h 222614"/>
                    <a:gd name="connsiteX6" fmla="*/ 202991 w 543628"/>
                    <a:gd name="connsiteY6" fmla="*/ 159673 h 2226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3628" h="222614">
                      <a:moveTo>
                        <a:pt x="202991" y="159673"/>
                      </a:moveTo>
                      <a:cubicBezTo>
                        <a:pt x="-52487" y="133061"/>
                        <a:pt x="22027" y="0"/>
                        <a:pt x="22027" y="0"/>
                      </a:cubicBezTo>
                      <a:lnTo>
                        <a:pt x="22027" y="0"/>
                      </a:lnTo>
                      <a:cubicBezTo>
                        <a:pt x="-15230" y="74514"/>
                        <a:pt x="-15230" y="159673"/>
                        <a:pt x="101864" y="196930"/>
                      </a:cubicBezTo>
                      <a:cubicBezTo>
                        <a:pt x="261538" y="244832"/>
                        <a:pt x="522338" y="228865"/>
                        <a:pt x="543628" y="122416"/>
                      </a:cubicBezTo>
                      <a:cubicBezTo>
                        <a:pt x="543628" y="122416"/>
                        <a:pt x="543628" y="122416"/>
                        <a:pt x="543628" y="117094"/>
                      </a:cubicBezTo>
                      <a:cubicBezTo>
                        <a:pt x="485081" y="154351"/>
                        <a:pt x="378632" y="175640"/>
                        <a:pt x="202991" y="159673"/>
                      </a:cubicBezTo>
                      <a:close/>
                    </a:path>
                  </a:pathLst>
                </a:custGeom>
                <a:solidFill>
                  <a:srgbClr val="AAB7C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0" name="Freeform: Shape 119">
                  <a:extLst>
                    <a:ext uri="{FF2B5EF4-FFF2-40B4-BE49-F238E27FC236}">
                      <a16:creationId xmlns:a16="http://schemas.microsoft.com/office/drawing/2014/main" id="{CE757BCF-87D6-4FFC-8533-3EFFBB4413E0}"/>
                    </a:ext>
                  </a:extLst>
                </p:cNvPr>
                <p:cNvSpPr/>
                <p:nvPr/>
              </p:nvSpPr>
              <p:spPr>
                <a:xfrm>
                  <a:off x="1238816" y="10052812"/>
                  <a:ext cx="562819" cy="234187"/>
                </a:xfrm>
                <a:custGeom>
                  <a:avLst/>
                  <a:gdLst>
                    <a:gd name="connsiteX0" fmla="*/ 296697 w 562819"/>
                    <a:gd name="connsiteY0" fmla="*/ 234188 h 234187"/>
                    <a:gd name="connsiteX1" fmla="*/ 105088 w 562819"/>
                    <a:gd name="connsiteY1" fmla="*/ 207575 h 234187"/>
                    <a:gd name="connsiteX2" fmla="*/ 9284 w 562819"/>
                    <a:gd name="connsiteY2" fmla="*/ 133061 h 234187"/>
                    <a:gd name="connsiteX3" fmla="*/ 19929 w 562819"/>
                    <a:gd name="connsiteY3" fmla="*/ 5322 h 234187"/>
                    <a:gd name="connsiteX4" fmla="*/ 19929 w 562819"/>
                    <a:gd name="connsiteY4" fmla="*/ 5322 h 234187"/>
                    <a:gd name="connsiteX5" fmla="*/ 19929 w 562819"/>
                    <a:gd name="connsiteY5" fmla="*/ 5322 h 234187"/>
                    <a:gd name="connsiteX6" fmla="*/ 25252 w 562819"/>
                    <a:gd name="connsiteY6" fmla="*/ 0 h 234187"/>
                    <a:gd name="connsiteX7" fmla="*/ 35896 w 562819"/>
                    <a:gd name="connsiteY7" fmla="*/ 5322 h 234187"/>
                    <a:gd name="connsiteX8" fmla="*/ 35896 w 562819"/>
                    <a:gd name="connsiteY8" fmla="*/ 10645 h 234187"/>
                    <a:gd name="connsiteX9" fmla="*/ 35896 w 562819"/>
                    <a:gd name="connsiteY9" fmla="*/ 85159 h 234187"/>
                    <a:gd name="connsiteX10" fmla="*/ 216860 w 562819"/>
                    <a:gd name="connsiteY10" fmla="*/ 164996 h 234187"/>
                    <a:gd name="connsiteX11" fmla="*/ 552175 w 562819"/>
                    <a:gd name="connsiteY11" fmla="*/ 122416 h 234187"/>
                    <a:gd name="connsiteX12" fmla="*/ 562820 w 562819"/>
                    <a:gd name="connsiteY12" fmla="*/ 111771 h 234187"/>
                    <a:gd name="connsiteX13" fmla="*/ 557497 w 562819"/>
                    <a:gd name="connsiteY13" fmla="*/ 127739 h 234187"/>
                    <a:gd name="connsiteX14" fmla="*/ 296697 w 562819"/>
                    <a:gd name="connsiteY14" fmla="*/ 234188 h 234187"/>
                    <a:gd name="connsiteX15" fmla="*/ 14607 w 562819"/>
                    <a:gd name="connsiteY15" fmla="*/ 69192 h 234187"/>
                    <a:gd name="connsiteX16" fmla="*/ 19929 w 562819"/>
                    <a:gd name="connsiteY16" fmla="*/ 133061 h 234187"/>
                    <a:gd name="connsiteX17" fmla="*/ 110411 w 562819"/>
                    <a:gd name="connsiteY17" fmla="*/ 196931 h 234187"/>
                    <a:gd name="connsiteX18" fmla="*/ 296697 w 562819"/>
                    <a:gd name="connsiteY18" fmla="*/ 223543 h 234187"/>
                    <a:gd name="connsiteX19" fmla="*/ 541530 w 562819"/>
                    <a:gd name="connsiteY19" fmla="*/ 143706 h 234187"/>
                    <a:gd name="connsiteX20" fmla="*/ 211538 w 562819"/>
                    <a:gd name="connsiteY20" fmla="*/ 180963 h 234187"/>
                    <a:gd name="connsiteX21" fmla="*/ 25252 w 562819"/>
                    <a:gd name="connsiteY21" fmla="*/ 95804 h 234187"/>
                    <a:gd name="connsiteX22" fmla="*/ 14607 w 562819"/>
                    <a:gd name="connsiteY22" fmla="*/ 69192 h 234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62819" h="234187">
                      <a:moveTo>
                        <a:pt x="296697" y="234188"/>
                      </a:moveTo>
                      <a:cubicBezTo>
                        <a:pt x="227505" y="234188"/>
                        <a:pt x="163635" y="223543"/>
                        <a:pt x="105088" y="207575"/>
                      </a:cubicBezTo>
                      <a:cubicBezTo>
                        <a:pt x="57186" y="191608"/>
                        <a:pt x="25252" y="170319"/>
                        <a:pt x="9284" y="133061"/>
                      </a:cubicBezTo>
                      <a:cubicBezTo>
                        <a:pt x="-6683" y="101127"/>
                        <a:pt x="-1361" y="53224"/>
                        <a:pt x="19929" y="5322"/>
                      </a:cubicBezTo>
                      <a:cubicBezTo>
                        <a:pt x="19929" y="5322"/>
                        <a:pt x="19929" y="5322"/>
                        <a:pt x="19929" y="5322"/>
                      </a:cubicBezTo>
                      <a:cubicBezTo>
                        <a:pt x="19929" y="5322"/>
                        <a:pt x="19929" y="5322"/>
                        <a:pt x="19929" y="5322"/>
                      </a:cubicBezTo>
                      <a:lnTo>
                        <a:pt x="25252" y="0"/>
                      </a:lnTo>
                      <a:lnTo>
                        <a:pt x="35896" y="5322"/>
                      </a:lnTo>
                      <a:lnTo>
                        <a:pt x="35896" y="10645"/>
                      </a:lnTo>
                      <a:cubicBezTo>
                        <a:pt x="35896" y="10645"/>
                        <a:pt x="14607" y="47902"/>
                        <a:pt x="35896" y="85159"/>
                      </a:cubicBezTo>
                      <a:cubicBezTo>
                        <a:pt x="57186" y="127739"/>
                        <a:pt x="121056" y="154351"/>
                        <a:pt x="216860" y="164996"/>
                      </a:cubicBezTo>
                      <a:cubicBezTo>
                        <a:pt x="371211" y="180963"/>
                        <a:pt x="488305" y="170319"/>
                        <a:pt x="552175" y="122416"/>
                      </a:cubicBezTo>
                      <a:lnTo>
                        <a:pt x="562820" y="111771"/>
                      </a:lnTo>
                      <a:lnTo>
                        <a:pt x="557497" y="127739"/>
                      </a:lnTo>
                      <a:cubicBezTo>
                        <a:pt x="541530" y="207575"/>
                        <a:pt x="408468" y="234188"/>
                        <a:pt x="296697" y="234188"/>
                      </a:cubicBezTo>
                      <a:close/>
                      <a:moveTo>
                        <a:pt x="14607" y="69192"/>
                      </a:moveTo>
                      <a:cubicBezTo>
                        <a:pt x="9284" y="90482"/>
                        <a:pt x="14607" y="111771"/>
                        <a:pt x="19929" y="133061"/>
                      </a:cubicBezTo>
                      <a:cubicBezTo>
                        <a:pt x="35896" y="164996"/>
                        <a:pt x="62509" y="186286"/>
                        <a:pt x="110411" y="196931"/>
                      </a:cubicBezTo>
                      <a:cubicBezTo>
                        <a:pt x="163635" y="212898"/>
                        <a:pt x="227505" y="223543"/>
                        <a:pt x="296697" y="223543"/>
                      </a:cubicBezTo>
                      <a:cubicBezTo>
                        <a:pt x="397823" y="223543"/>
                        <a:pt x="520240" y="202253"/>
                        <a:pt x="541530" y="143706"/>
                      </a:cubicBezTo>
                      <a:cubicBezTo>
                        <a:pt x="472338" y="180963"/>
                        <a:pt x="360566" y="196931"/>
                        <a:pt x="211538" y="180963"/>
                      </a:cubicBezTo>
                      <a:cubicBezTo>
                        <a:pt x="110411" y="170319"/>
                        <a:pt x="46541" y="138384"/>
                        <a:pt x="25252" y="95804"/>
                      </a:cubicBezTo>
                      <a:cubicBezTo>
                        <a:pt x="19929" y="79837"/>
                        <a:pt x="14607" y="74514"/>
                        <a:pt x="14607" y="69192"/>
                      </a:cubicBezTo>
                      <a:close/>
                    </a:path>
                  </a:pathLst>
                </a:custGeom>
                <a:solidFill>
                  <a:srgbClr val="818B9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1" name="Graphic 19">
                <a:extLst>
                  <a:ext uri="{FF2B5EF4-FFF2-40B4-BE49-F238E27FC236}">
                    <a16:creationId xmlns:a16="http://schemas.microsoft.com/office/drawing/2014/main" id="{1A5C6036-4A6A-426D-A9D0-5634D05BE49E}"/>
                  </a:ext>
                </a:extLst>
              </p:cNvPr>
              <p:cNvGrpSpPr/>
              <p:nvPr/>
            </p:nvGrpSpPr>
            <p:grpSpPr>
              <a:xfrm>
                <a:off x="1448773" y="9807979"/>
                <a:ext cx="304960" cy="101126"/>
                <a:chOff x="1448773" y="9807979"/>
                <a:chExt cx="304960" cy="101126"/>
              </a:xfrm>
            </p:grpSpPr>
            <p:sp>
              <p:nvSpPr>
                <p:cNvPr id="122" name="Freeform: Shape 121">
                  <a:extLst>
                    <a:ext uri="{FF2B5EF4-FFF2-40B4-BE49-F238E27FC236}">
                      <a16:creationId xmlns:a16="http://schemas.microsoft.com/office/drawing/2014/main" id="{21317595-F44F-4CAC-A544-A9C34DE33A95}"/>
                    </a:ext>
                  </a:extLst>
                </p:cNvPr>
                <p:cNvSpPr/>
                <p:nvPr/>
              </p:nvSpPr>
              <p:spPr>
                <a:xfrm>
                  <a:off x="1448773" y="9813302"/>
                  <a:ext cx="300452" cy="93977"/>
                </a:xfrm>
                <a:custGeom>
                  <a:avLst/>
                  <a:gdLst>
                    <a:gd name="connsiteX0" fmla="*/ 22870 w 300452"/>
                    <a:gd name="connsiteY0" fmla="*/ 63870 h 93977"/>
                    <a:gd name="connsiteX1" fmla="*/ 251736 w 300452"/>
                    <a:gd name="connsiteY1" fmla="*/ 85159 h 93977"/>
                    <a:gd name="connsiteX2" fmla="*/ 299638 w 300452"/>
                    <a:gd name="connsiteY2" fmla="*/ 63870 h 93977"/>
                    <a:gd name="connsiteX3" fmla="*/ 139964 w 300452"/>
                    <a:gd name="connsiteY3" fmla="*/ 0 h 93977"/>
                    <a:gd name="connsiteX4" fmla="*/ 22870 w 300452"/>
                    <a:gd name="connsiteY4" fmla="*/ 63870 h 93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452" h="93977">
                      <a:moveTo>
                        <a:pt x="22870" y="63870"/>
                      </a:moveTo>
                      <a:cubicBezTo>
                        <a:pt x="22870" y="63870"/>
                        <a:pt x="139964" y="26612"/>
                        <a:pt x="251736" y="85159"/>
                      </a:cubicBezTo>
                      <a:cubicBezTo>
                        <a:pt x="283670" y="106449"/>
                        <a:pt x="304960" y="85159"/>
                        <a:pt x="299638" y="63870"/>
                      </a:cubicBezTo>
                      <a:cubicBezTo>
                        <a:pt x="294315" y="42580"/>
                        <a:pt x="235768" y="0"/>
                        <a:pt x="139964" y="0"/>
                      </a:cubicBezTo>
                      <a:cubicBezTo>
                        <a:pt x="-14387" y="0"/>
                        <a:pt x="-19710" y="69192"/>
                        <a:pt x="22870" y="63870"/>
                      </a:cubicBezTo>
                      <a:close/>
                    </a:path>
                  </a:pathLst>
                </a:custGeom>
                <a:solidFill>
                  <a:srgbClr val="F3A01E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3" name="Freeform: Shape 122">
                  <a:extLst>
                    <a:ext uri="{FF2B5EF4-FFF2-40B4-BE49-F238E27FC236}">
                      <a16:creationId xmlns:a16="http://schemas.microsoft.com/office/drawing/2014/main" id="{8188EE54-F3A3-42C4-88B1-51FC8ADAD4B8}"/>
                    </a:ext>
                  </a:extLst>
                </p:cNvPr>
                <p:cNvSpPr/>
                <p:nvPr/>
              </p:nvSpPr>
              <p:spPr>
                <a:xfrm>
                  <a:off x="1450354" y="9807979"/>
                  <a:ext cx="303380" cy="101126"/>
                </a:xfrm>
                <a:custGeom>
                  <a:avLst/>
                  <a:gdLst>
                    <a:gd name="connsiteX0" fmla="*/ 21290 w 303380"/>
                    <a:gd name="connsiteY0" fmla="*/ 63869 h 101126"/>
                    <a:gd name="connsiteX1" fmla="*/ 79837 w 303380"/>
                    <a:gd name="connsiteY1" fmla="*/ 53224 h 101126"/>
                    <a:gd name="connsiteX2" fmla="*/ 111772 w 303380"/>
                    <a:gd name="connsiteY2" fmla="*/ 47902 h 101126"/>
                    <a:gd name="connsiteX3" fmla="*/ 143706 w 303380"/>
                    <a:gd name="connsiteY3" fmla="*/ 47902 h 101126"/>
                    <a:gd name="connsiteX4" fmla="*/ 175641 w 303380"/>
                    <a:gd name="connsiteY4" fmla="*/ 53224 h 101126"/>
                    <a:gd name="connsiteX5" fmla="*/ 202253 w 303380"/>
                    <a:gd name="connsiteY5" fmla="*/ 58547 h 101126"/>
                    <a:gd name="connsiteX6" fmla="*/ 228866 w 303380"/>
                    <a:gd name="connsiteY6" fmla="*/ 69192 h 101126"/>
                    <a:gd name="connsiteX7" fmla="*/ 255478 w 303380"/>
                    <a:gd name="connsiteY7" fmla="*/ 79837 h 101126"/>
                    <a:gd name="connsiteX8" fmla="*/ 255478 w 303380"/>
                    <a:gd name="connsiteY8" fmla="*/ 79837 h 101126"/>
                    <a:gd name="connsiteX9" fmla="*/ 266123 w 303380"/>
                    <a:gd name="connsiteY9" fmla="*/ 85159 h 101126"/>
                    <a:gd name="connsiteX10" fmla="*/ 276768 w 303380"/>
                    <a:gd name="connsiteY10" fmla="*/ 85159 h 101126"/>
                    <a:gd name="connsiteX11" fmla="*/ 298058 w 303380"/>
                    <a:gd name="connsiteY11" fmla="*/ 74514 h 101126"/>
                    <a:gd name="connsiteX12" fmla="*/ 292735 w 303380"/>
                    <a:gd name="connsiteY12" fmla="*/ 53224 h 101126"/>
                    <a:gd name="connsiteX13" fmla="*/ 271445 w 303380"/>
                    <a:gd name="connsiteY13" fmla="*/ 37257 h 101126"/>
                    <a:gd name="connsiteX14" fmla="*/ 250155 w 303380"/>
                    <a:gd name="connsiteY14" fmla="*/ 26612 h 101126"/>
                    <a:gd name="connsiteX15" fmla="*/ 223543 w 303380"/>
                    <a:gd name="connsiteY15" fmla="*/ 15968 h 101126"/>
                    <a:gd name="connsiteX16" fmla="*/ 170319 w 303380"/>
                    <a:gd name="connsiteY16" fmla="*/ 5322 h 101126"/>
                    <a:gd name="connsiteX17" fmla="*/ 143706 w 303380"/>
                    <a:gd name="connsiteY17" fmla="*/ 5322 h 101126"/>
                    <a:gd name="connsiteX18" fmla="*/ 117094 w 303380"/>
                    <a:gd name="connsiteY18" fmla="*/ 5322 h 101126"/>
                    <a:gd name="connsiteX19" fmla="*/ 90482 w 303380"/>
                    <a:gd name="connsiteY19" fmla="*/ 5322 h 101126"/>
                    <a:gd name="connsiteX20" fmla="*/ 63869 w 303380"/>
                    <a:gd name="connsiteY20" fmla="*/ 10645 h 101126"/>
                    <a:gd name="connsiteX21" fmla="*/ 37257 w 303380"/>
                    <a:gd name="connsiteY21" fmla="*/ 15968 h 101126"/>
                    <a:gd name="connsiteX22" fmla="*/ 15967 w 303380"/>
                    <a:gd name="connsiteY22" fmla="*/ 26612 h 101126"/>
                    <a:gd name="connsiteX23" fmla="*/ 0 w 303380"/>
                    <a:gd name="connsiteY23" fmla="*/ 47902 h 101126"/>
                    <a:gd name="connsiteX24" fmla="*/ 5322 w 303380"/>
                    <a:gd name="connsiteY24" fmla="*/ 58547 h 101126"/>
                    <a:gd name="connsiteX25" fmla="*/ 10645 w 303380"/>
                    <a:gd name="connsiteY25" fmla="*/ 58547 h 101126"/>
                    <a:gd name="connsiteX26" fmla="*/ 21290 w 303380"/>
                    <a:gd name="connsiteY26" fmla="*/ 63869 h 101126"/>
                    <a:gd name="connsiteX27" fmla="*/ 21290 w 303380"/>
                    <a:gd name="connsiteY27" fmla="*/ 69192 h 101126"/>
                    <a:gd name="connsiteX28" fmla="*/ 15967 w 303380"/>
                    <a:gd name="connsiteY28" fmla="*/ 69192 h 101126"/>
                    <a:gd name="connsiteX29" fmla="*/ 10645 w 303380"/>
                    <a:gd name="connsiteY29" fmla="*/ 69192 h 101126"/>
                    <a:gd name="connsiteX30" fmla="*/ 0 w 303380"/>
                    <a:gd name="connsiteY30" fmla="*/ 58547 h 101126"/>
                    <a:gd name="connsiteX31" fmla="*/ 15967 w 303380"/>
                    <a:gd name="connsiteY31" fmla="*/ 37257 h 101126"/>
                    <a:gd name="connsiteX32" fmla="*/ 37257 w 303380"/>
                    <a:gd name="connsiteY32" fmla="*/ 21290 h 101126"/>
                    <a:gd name="connsiteX33" fmla="*/ 47902 w 303380"/>
                    <a:gd name="connsiteY33" fmla="*/ 15968 h 101126"/>
                    <a:gd name="connsiteX34" fmla="*/ 63869 w 303380"/>
                    <a:gd name="connsiteY34" fmla="*/ 5322 h 101126"/>
                    <a:gd name="connsiteX35" fmla="*/ 90482 w 303380"/>
                    <a:gd name="connsiteY35" fmla="*/ 0 h 101126"/>
                    <a:gd name="connsiteX36" fmla="*/ 117094 w 303380"/>
                    <a:gd name="connsiteY36" fmla="*/ 0 h 101126"/>
                    <a:gd name="connsiteX37" fmla="*/ 143706 w 303380"/>
                    <a:gd name="connsiteY37" fmla="*/ 0 h 101126"/>
                    <a:gd name="connsiteX38" fmla="*/ 170319 w 303380"/>
                    <a:gd name="connsiteY38" fmla="*/ 0 h 101126"/>
                    <a:gd name="connsiteX39" fmla="*/ 276768 w 303380"/>
                    <a:gd name="connsiteY39" fmla="*/ 37257 h 101126"/>
                    <a:gd name="connsiteX40" fmla="*/ 298058 w 303380"/>
                    <a:gd name="connsiteY40" fmla="*/ 58547 h 101126"/>
                    <a:gd name="connsiteX41" fmla="*/ 303380 w 303380"/>
                    <a:gd name="connsiteY41" fmla="*/ 85159 h 101126"/>
                    <a:gd name="connsiteX42" fmla="*/ 282090 w 303380"/>
                    <a:gd name="connsiteY42" fmla="*/ 101127 h 101126"/>
                    <a:gd name="connsiteX43" fmla="*/ 266123 w 303380"/>
                    <a:gd name="connsiteY43" fmla="*/ 101127 h 101126"/>
                    <a:gd name="connsiteX44" fmla="*/ 255478 w 303380"/>
                    <a:gd name="connsiteY44" fmla="*/ 95804 h 101126"/>
                    <a:gd name="connsiteX45" fmla="*/ 255478 w 303380"/>
                    <a:gd name="connsiteY45" fmla="*/ 95804 h 101126"/>
                    <a:gd name="connsiteX46" fmla="*/ 228866 w 303380"/>
                    <a:gd name="connsiteY46" fmla="*/ 85159 h 101126"/>
                    <a:gd name="connsiteX47" fmla="*/ 202253 w 303380"/>
                    <a:gd name="connsiteY47" fmla="*/ 74514 h 101126"/>
                    <a:gd name="connsiteX48" fmla="*/ 175641 w 303380"/>
                    <a:gd name="connsiteY48" fmla="*/ 69192 h 101126"/>
                    <a:gd name="connsiteX49" fmla="*/ 149029 w 303380"/>
                    <a:gd name="connsiteY49" fmla="*/ 63869 h 101126"/>
                    <a:gd name="connsiteX50" fmla="*/ 122417 w 303380"/>
                    <a:gd name="connsiteY50" fmla="*/ 63869 h 101126"/>
                    <a:gd name="connsiteX51" fmla="*/ 90482 w 303380"/>
                    <a:gd name="connsiteY51" fmla="*/ 63869 h 101126"/>
                    <a:gd name="connsiteX52" fmla="*/ 21290 w 303380"/>
                    <a:gd name="connsiteY52" fmla="*/ 69192 h 101126"/>
                    <a:gd name="connsiteX53" fmla="*/ 21290 w 303380"/>
                    <a:gd name="connsiteY53" fmla="*/ 69192 h 10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303380" h="101126">
                      <a:moveTo>
                        <a:pt x="21290" y="63869"/>
                      </a:moveTo>
                      <a:cubicBezTo>
                        <a:pt x="42580" y="58547"/>
                        <a:pt x="58547" y="53224"/>
                        <a:pt x="79837" y="53224"/>
                      </a:cubicBezTo>
                      <a:cubicBezTo>
                        <a:pt x="90482" y="53224"/>
                        <a:pt x="101127" y="53224"/>
                        <a:pt x="111772" y="47902"/>
                      </a:cubicBezTo>
                      <a:cubicBezTo>
                        <a:pt x="122417" y="47902"/>
                        <a:pt x="133061" y="47902"/>
                        <a:pt x="143706" y="47902"/>
                      </a:cubicBezTo>
                      <a:cubicBezTo>
                        <a:pt x="154351" y="47902"/>
                        <a:pt x="164996" y="47902"/>
                        <a:pt x="175641" y="53224"/>
                      </a:cubicBezTo>
                      <a:cubicBezTo>
                        <a:pt x="186286" y="53224"/>
                        <a:pt x="196931" y="58547"/>
                        <a:pt x="202253" y="58547"/>
                      </a:cubicBezTo>
                      <a:cubicBezTo>
                        <a:pt x="212898" y="63869"/>
                        <a:pt x="223543" y="63869"/>
                        <a:pt x="228866" y="69192"/>
                      </a:cubicBezTo>
                      <a:cubicBezTo>
                        <a:pt x="239511" y="74514"/>
                        <a:pt x="244833" y="79837"/>
                        <a:pt x="255478" y="79837"/>
                      </a:cubicBezTo>
                      <a:lnTo>
                        <a:pt x="255478" y="79837"/>
                      </a:lnTo>
                      <a:cubicBezTo>
                        <a:pt x="260800" y="79837"/>
                        <a:pt x="260800" y="85159"/>
                        <a:pt x="266123" y="85159"/>
                      </a:cubicBezTo>
                      <a:cubicBezTo>
                        <a:pt x="271445" y="85159"/>
                        <a:pt x="276768" y="90481"/>
                        <a:pt x="276768" y="85159"/>
                      </a:cubicBezTo>
                      <a:cubicBezTo>
                        <a:pt x="287413" y="85159"/>
                        <a:pt x="292735" y="79837"/>
                        <a:pt x="298058" y="74514"/>
                      </a:cubicBezTo>
                      <a:cubicBezTo>
                        <a:pt x="303380" y="69192"/>
                        <a:pt x="298058" y="58547"/>
                        <a:pt x="292735" y="53224"/>
                      </a:cubicBezTo>
                      <a:cubicBezTo>
                        <a:pt x="287413" y="47902"/>
                        <a:pt x="282090" y="42580"/>
                        <a:pt x="271445" y="37257"/>
                      </a:cubicBezTo>
                      <a:cubicBezTo>
                        <a:pt x="266123" y="31935"/>
                        <a:pt x="255478" y="26612"/>
                        <a:pt x="250155" y="26612"/>
                      </a:cubicBezTo>
                      <a:cubicBezTo>
                        <a:pt x="239511" y="21290"/>
                        <a:pt x="234188" y="21290"/>
                        <a:pt x="223543" y="15968"/>
                      </a:cubicBezTo>
                      <a:cubicBezTo>
                        <a:pt x="207576" y="10645"/>
                        <a:pt x="186286" y="10645"/>
                        <a:pt x="170319" y="5322"/>
                      </a:cubicBezTo>
                      <a:cubicBezTo>
                        <a:pt x="159674" y="5322"/>
                        <a:pt x="154351" y="5322"/>
                        <a:pt x="143706" y="5322"/>
                      </a:cubicBezTo>
                      <a:cubicBezTo>
                        <a:pt x="133061" y="5322"/>
                        <a:pt x="127739" y="5322"/>
                        <a:pt x="117094" y="5322"/>
                      </a:cubicBezTo>
                      <a:cubicBezTo>
                        <a:pt x="106449" y="5322"/>
                        <a:pt x="101127" y="5322"/>
                        <a:pt x="90482" y="5322"/>
                      </a:cubicBezTo>
                      <a:cubicBezTo>
                        <a:pt x="79837" y="5322"/>
                        <a:pt x="74514" y="5322"/>
                        <a:pt x="63869" y="10645"/>
                      </a:cubicBezTo>
                      <a:cubicBezTo>
                        <a:pt x="53225" y="10645"/>
                        <a:pt x="47902" y="15968"/>
                        <a:pt x="37257" y="15968"/>
                      </a:cubicBezTo>
                      <a:cubicBezTo>
                        <a:pt x="26612" y="21290"/>
                        <a:pt x="21290" y="21290"/>
                        <a:pt x="15967" y="26612"/>
                      </a:cubicBezTo>
                      <a:cubicBezTo>
                        <a:pt x="10645" y="31935"/>
                        <a:pt x="0" y="37257"/>
                        <a:pt x="0" y="47902"/>
                      </a:cubicBezTo>
                      <a:cubicBezTo>
                        <a:pt x="0" y="53224"/>
                        <a:pt x="5322" y="53224"/>
                        <a:pt x="5322" y="58547"/>
                      </a:cubicBezTo>
                      <a:cubicBezTo>
                        <a:pt x="5322" y="58547"/>
                        <a:pt x="10645" y="58547"/>
                        <a:pt x="10645" y="58547"/>
                      </a:cubicBezTo>
                      <a:lnTo>
                        <a:pt x="21290" y="63869"/>
                      </a:lnTo>
                      <a:close/>
                      <a:moveTo>
                        <a:pt x="21290" y="69192"/>
                      </a:moveTo>
                      <a:lnTo>
                        <a:pt x="15967" y="69192"/>
                      </a:lnTo>
                      <a:cubicBezTo>
                        <a:pt x="15967" y="69192"/>
                        <a:pt x="10645" y="69192"/>
                        <a:pt x="10645" y="69192"/>
                      </a:cubicBezTo>
                      <a:cubicBezTo>
                        <a:pt x="5322" y="69192"/>
                        <a:pt x="5322" y="63869"/>
                        <a:pt x="0" y="58547"/>
                      </a:cubicBezTo>
                      <a:cubicBezTo>
                        <a:pt x="0" y="47902"/>
                        <a:pt x="5322" y="42580"/>
                        <a:pt x="15967" y="37257"/>
                      </a:cubicBezTo>
                      <a:cubicBezTo>
                        <a:pt x="21290" y="31935"/>
                        <a:pt x="31935" y="26612"/>
                        <a:pt x="37257" y="21290"/>
                      </a:cubicBezTo>
                      <a:lnTo>
                        <a:pt x="47902" y="15968"/>
                      </a:lnTo>
                      <a:lnTo>
                        <a:pt x="63869" y="5322"/>
                      </a:lnTo>
                      <a:cubicBezTo>
                        <a:pt x="74514" y="5322"/>
                        <a:pt x="79837" y="0"/>
                        <a:pt x="90482" y="0"/>
                      </a:cubicBezTo>
                      <a:cubicBezTo>
                        <a:pt x="95804" y="0"/>
                        <a:pt x="106449" y="0"/>
                        <a:pt x="117094" y="0"/>
                      </a:cubicBezTo>
                      <a:cubicBezTo>
                        <a:pt x="127739" y="0"/>
                        <a:pt x="133061" y="0"/>
                        <a:pt x="143706" y="0"/>
                      </a:cubicBezTo>
                      <a:cubicBezTo>
                        <a:pt x="154351" y="0"/>
                        <a:pt x="159674" y="0"/>
                        <a:pt x="170319" y="0"/>
                      </a:cubicBezTo>
                      <a:cubicBezTo>
                        <a:pt x="207576" y="5322"/>
                        <a:pt x="244833" y="15968"/>
                        <a:pt x="276768" y="37257"/>
                      </a:cubicBezTo>
                      <a:cubicBezTo>
                        <a:pt x="282090" y="42580"/>
                        <a:pt x="292735" y="47902"/>
                        <a:pt x="298058" y="58547"/>
                      </a:cubicBezTo>
                      <a:cubicBezTo>
                        <a:pt x="303380" y="69192"/>
                        <a:pt x="303380" y="74514"/>
                        <a:pt x="303380" y="85159"/>
                      </a:cubicBezTo>
                      <a:cubicBezTo>
                        <a:pt x="298058" y="95804"/>
                        <a:pt x="287413" y="101127"/>
                        <a:pt x="282090" y="101127"/>
                      </a:cubicBezTo>
                      <a:cubicBezTo>
                        <a:pt x="276768" y="101127"/>
                        <a:pt x="271445" y="101127"/>
                        <a:pt x="266123" y="101127"/>
                      </a:cubicBezTo>
                      <a:cubicBezTo>
                        <a:pt x="260800" y="101127"/>
                        <a:pt x="255478" y="95804"/>
                        <a:pt x="255478" y="95804"/>
                      </a:cubicBezTo>
                      <a:lnTo>
                        <a:pt x="255478" y="95804"/>
                      </a:lnTo>
                      <a:cubicBezTo>
                        <a:pt x="244833" y="90481"/>
                        <a:pt x="239511" y="85159"/>
                        <a:pt x="228866" y="85159"/>
                      </a:cubicBezTo>
                      <a:cubicBezTo>
                        <a:pt x="218221" y="79837"/>
                        <a:pt x="212898" y="79837"/>
                        <a:pt x="202253" y="74514"/>
                      </a:cubicBezTo>
                      <a:cubicBezTo>
                        <a:pt x="191608" y="74514"/>
                        <a:pt x="180964" y="69192"/>
                        <a:pt x="175641" y="69192"/>
                      </a:cubicBezTo>
                      <a:cubicBezTo>
                        <a:pt x="164996" y="69192"/>
                        <a:pt x="154351" y="63869"/>
                        <a:pt x="149029" y="63869"/>
                      </a:cubicBezTo>
                      <a:cubicBezTo>
                        <a:pt x="138384" y="63869"/>
                        <a:pt x="127739" y="63869"/>
                        <a:pt x="122417" y="63869"/>
                      </a:cubicBezTo>
                      <a:cubicBezTo>
                        <a:pt x="111772" y="63869"/>
                        <a:pt x="101127" y="63869"/>
                        <a:pt x="90482" y="63869"/>
                      </a:cubicBezTo>
                      <a:cubicBezTo>
                        <a:pt x="58547" y="58547"/>
                        <a:pt x="37257" y="63869"/>
                        <a:pt x="21290" y="69192"/>
                      </a:cubicBezTo>
                      <a:lnTo>
                        <a:pt x="21290" y="69192"/>
                      </a:lnTo>
                      <a:close/>
                    </a:path>
                  </a:pathLst>
                </a:custGeom>
                <a:solidFill>
                  <a:srgbClr val="AF680B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4" name="Graphic 19">
                <a:extLst>
                  <a:ext uri="{FF2B5EF4-FFF2-40B4-BE49-F238E27FC236}">
                    <a16:creationId xmlns:a16="http://schemas.microsoft.com/office/drawing/2014/main" id="{EA87B01C-3E9D-4948-BECA-B6AAD758C6BE}"/>
                  </a:ext>
                </a:extLst>
              </p:cNvPr>
              <p:cNvGrpSpPr/>
              <p:nvPr/>
            </p:nvGrpSpPr>
            <p:grpSpPr>
              <a:xfrm>
                <a:off x="1422161" y="9898461"/>
                <a:ext cx="304960" cy="101126"/>
                <a:chOff x="1422161" y="9898461"/>
                <a:chExt cx="304960" cy="101126"/>
              </a:xfrm>
            </p:grpSpPr>
            <p:sp>
              <p:nvSpPr>
                <p:cNvPr id="125" name="Freeform: Shape 124">
                  <a:extLst>
                    <a:ext uri="{FF2B5EF4-FFF2-40B4-BE49-F238E27FC236}">
                      <a16:creationId xmlns:a16="http://schemas.microsoft.com/office/drawing/2014/main" id="{5710A2F1-FF11-434A-8516-0846CE8B6A5C}"/>
                    </a:ext>
                  </a:extLst>
                </p:cNvPr>
                <p:cNvSpPr/>
                <p:nvPr/>
              </p:nvSpPr>
              <p:spPr>
                <a:xfrm>
                  <a:off x="1422161" y="9903784"/>
                  <a:ext cx="300452" cy="93977"/>
                </a:xfrm>
                <a:custGeom>
                  <a:avLst/>
                  <a:gdLst>
                    <a:gd name="connsiteX0" fmla="*/ 22870 w 300452"/>
                    <a:gd name="connsiteY0" fmla="*/ 63869 h 93977"/>
                    <a:gd name="connsiteX1" fmla="*/ 251736 w 300452"/>
                    <a:gd name="connsiteY1" fmla="*/ 85159 h 93977"/>
                    <a:gd name="connsiteX2" fmla="*/ 299638 w 300452"/>
                    <a:gd name="connsiteY2" fmla="*/ 63869 h 93977"/>
                    <a:gd name="connsiteX3" fmla="*/ 139964 w 300452"/>
                    <a:gd name="connsiteY3" fmla="*/ 0 h 93977"/>
                    <a:gd name="connsiteX4" fmla="*/ 22870 w 300452"/>
                    <a:gd name="connsiteY4" fmla="*/ 63869 h 93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0452" h="93977">
                      <a:moveTo>
                        <a:pt x="22870" y="63869"/>
                      </a:moveTo>
                      <a:cubicBezTo>
                        <a:pt x="22870" y="63869"/>
                        <a:pt x="139964" y="26612"/>
                        <a:pt x="251736" y="85159"/>
                      </a:cubicBezTo>
                      <a:cubicBezTo>
                        <a:pt x="283670" y="106449"/>
                        <a:pt x="304960" y="85159"/>
                        <a:pt x="299638" y="63869"/>
                      </a:cubicBezTo>
                      <a:cubicBezTo>
                        <a:pt x="294315" y="42579"/>
                        <a:pt x="235768" y="0"/>
                        <a:pt x="139964" y="0"/>
                      </a:cubicBezTo>
                      <a:cubicBezTo>
                        <a:pt x="-14387" y="5322"/>
                        <a:pt x="-19710" y="74514"/>
                        <a:pt x="22870" y="63869"/>
                      </a:cubicBezTo>
                      <a:close/>
                    </a:path>
                  </a:pathLst>
                </a:custGeom>
                <a:solidFill>
                  <a:srgbClr val="F3A01E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0ED698BD-A863-436E-83BD-2E74C5A0677B}"/>
                    </a:ext>
                  </a:extLst>
                </p:cNvPr>
                <p:cNvSpPr/>
                <p:nvPr/>
              </p:nvSpPr>
              <p:spPr>
                <a:xfrm>
                  <a:off x="1423741" y="9898461"/>
                  <a:ext cx="303380" cy="101126"/>
                </a:xfrm>
                <a:custGeom>
                  <a:avLst/>
                  <a:gdLst>
                    <a:gd name="connsiteX0" fmla="*/ 21290 w 303380"/>
                    <a:gd name="connsiteY0" fmla="*/ 69192 h 101126"/>
                    <a:gd name="connsiteX1" fmla="*/ 79837 w 303380"/>
                    <a:gd name="connsiteY1" fmla="*/ 58547 h 101126"/>
                    <a:gd name="connsiteX2" fmla="*/ 111772 w 303380"/>
                    <a:gd name="connsiteY2" fmla="*/ 53224 h 101126"/>
                    <a:gd name="connsiteX3" fmla="*/ 143706 w 303380"/>
                    <a:gd name="connsiteY3" fmla="*/ 53224 h 101126"/>
                    <a:gd name="connsiteX4" fmla="*/ 175641 w 303380"/>
                    <a:gd name="connsiteY4" fmla="*/ 58547 h 101126"/>
                    <a:gd name="connsiteX5" fmla="*/ 202253 w 303380"/>
                    <a:gd name="connsiteY5" fmla="*/ 63870 h 101126"/>
                    <a:gd name="connsiteX6" fmla="*/ 228866 w 303380"/>
                    <a:gd name="connsiteY6" fmla="*/ 74514 h 101126"/>
                    <a:gd name="connsiteX7" fmla="*/ 255478 w 303380"/>
                    <a:gd name="connsiteY7" fmla="*/ 85159 h 101126"/>
                    <a:gd name="connsiteX8" fmla="*/ 255478 w 303380"/>
                    <a:gd name="connsiteY8" fmla="*/ 85159 h 101126"/>
                    <a:gd name="connsiteX9" fmla="*/ 266123 w 303380"/>
                    <a:gd name="connsiteY9" fmla="*/ 90482 h 101126"/>
                    <a:gd name="connsiteX10" fmla="*/ 276768 w 303380"/>
                    <a:gd name="connsiteY10" fmla="*/ 90482 h 101126"/>
                    <a:gd name="connsiteX11" fmla="*/ 298058 w 303380"/>
                    <a:gd name="connsiteY11" fmla="*/ 79837 h 101126"/>
                    <a:gd name="connsiteX12" fmla="*/ 292735 w 303380"/>
                    <a:gd name="connsiteY12" fmla="*/ 58547 h 101126"/>
                    <a:gd name="connsiteX13" fmla="*/ 271445 w 303380"/>
                    <a:gd name="connsiteY13" fmla="*/ 42580 h 101126"/>
                    <a:gd name="connsiteX14" fmla="*/ 250155 w 303380"/>
                    <a:gd name="connsiteY14" fmla="*/ 31935 h 101126"/>
                    <a:gd name="connsiteX15" fmla="*/ 223543 w 303380"/>
                    <a:gd name="connsiteY15" fmla="*/ 21290 h 101126"/>
                    <a:gd name="connsiteX16" fmla="*/ 170319 w 303380"/>
                    <a:gd name="connsiteY16" fmla="*/ 10645 h 101126"/>
                    <a:gd name="connsiteX17" fmla="*/ 143706 w 303380"/>
                    <a:gd name="connsiteY17" fmla="*/ 10645 h 101126"/>
                    <a:gd name="connsiteX18" fmla="*/ 117094 w 303380"/>
                    <a:gd name="connsiteY18" fmla="*/ 10645 h 101126"/>
                    <a:gd name="connsiteX19" fmla="*/ 90482 w 303380"/>
                    <a:gd name="connsiteY19" fmla="*/ 10645 h 101126"/>
                    <a:gd name="connsiteX20" fmla="*/ 63869 w 303380"/>
                    <a:gd name="connsiteY20" fmla="*/ 15968 h 101126"/>
                    <a:gd name="connsiteX21" fmla="*/ 37257 w 303380"/>
                    <a:gd name="connsiteY21" fmla="*/ 21290 h 101126"/>
                    <a:gd name="connsiteX22" fmla="*/ 15967 w 303380"/>
                    <a:gd name="connsiteY22" fmla="*/ 31935 h 101126"/>
                    <a:gd name="connsiteX23" fmla="*/ 0 w 303380"/>
                    <a:gd name="connsiteY23" fmla="*/ 53224 h 101126"/>
                    <a:gd name="connsiteX24" fmla="*/ 5322 w 303380"/>
                    <a:gd name="connsiteY24" fmla="*/ 63870 h 101126"/>
                    <a:gd name="connsiteX25" fmla="*/ 10645 w 303380"/>
                    <a:gd name="connsiteY25" fmla="*/ 63870 h 101126"/>
                    <a:gd name="connsiteX26" fmla="*/ 21290 w 303380"/>
                    <a:gd name="connsiteY26" fmla="*/ 69192 h 101126"/>
                    <a:gd name="connsiteX27" fmla="*/ 21290 w 303380"/>
                    <a:gd name="connsiteY27" fmla="*/ 74514 h 101126"/>
                    <a:gd name="connsiteX28" fmla="*/ 15967 w 303380"/>
                    <a:gd name="connsiteY28" fmla="*/ 74514 h 101126"/>
                    <a:gd name="connsiteX29" fmla="*/ 10645 w 303380"/>
                    <a:gd name="connsiteY29" fmla="*/ 74514 h 101126"/>
                    <a:gd name="connsiteX30" fmla="*/ 0 w 303380"/>
                    <a:gd name="connsiteY30" fmla="*/ 63870 h 101126"/>
                    <a:gd name="connsiteX31" fmla="*/ 15967 w 303380"/>
                    <a:gd name="connsiteY31" fmla="*/ 42580 h 101126"/>
                    <a:gd name="connsiteX32" fmla="*/ 37257 w 303380"/>
                    <a:gd name="connsiteY32" fmla="*/ 26612 h 101126"/>
                    <a:gd name="connsiteX33" fmla="*/ 47902 w 303380"/>
                    <a:gd name="connsiteY33" fmla="*/ 15968 h 101126"/>
                    <a:gd name="connsiteX34" fmla="*/ 63869 w 303380"/>
                    <a:gd name="connsiteY34" fmla="*/ 10645 h 101126"/>
                    <a:gd name="connsiteX35" fmla="*/ 90482 w 303380"/>
                    <a:gd name="connsiteY35" fmla="*/ 5323 h 101126"/>
                    <a:gd name="connsiteX36" fmla="*/ 117094 w 303380"/>
                    <a:gd name="connsiteY36" fmla="*/ 0 h 101126"/>
                    <a:gd name="connsiteX37" fmla="*/ 143706 w 303380"/>
                    <a:gd name="connsiteY37" fmla="*/ 0 h 101126"/>
                    <a:gd name="connsiteX38" fmla="*/ 170319 w 303380"/>
                    <a:gd name="connsiteY38" fmla="*/ 0 h 101126"/>
                    <a:gd name="connsiteX39" fmla="*/ 276768 w 303380"/>
                    <a:gd name="connsiteY39" fmla="*/ 37257 h 101126"/>
                    <a:gd name="connsiteX40" fmla="*/ 298058 w 303380"/>
                    <a:gd name="connsiteY40" fmla="*/ 58547 h 101126"/>
                    <a:gd name="connsiteX41" fmla="*/ 303380 w 303380"/>
                    <a:gd name="connsiteY41" fmla="*/ 85159 h 101126"/>
                    <a:gd name="connsiteX42" fmla="*/ 282090 w 303380"/>
                    <a:gd name="connsiteY42" fmla="*/ 101127 h 101126"/>
                    <a:gd name="connsiteX43" fmla="*/ 266123 w 303380"/>
                    <a:gd name="connsiteY43" fmla="*/ 101127 h 101126"/>
                    <a:gd name="connsiteX44" fmla="*/ 255478 w 303380"/>
                    <a:gd name="connsiteY44" fmla="*/ 95804 h 101126"/>
                    <a:gd name="connsiteX45" fmla="*/ 255478 w 303380"/>
                    <a:gd name="connsiteY45" fmla="*/ 95804 h 101126"/>
                    <a:gd name="connsiteX46" fmla="*/ 228866 w 303380"/>
                    <a:gd name="connsiteY46" fmla="*/ 85159 h 101126"/>
                    <a:gd name="connsiteX47" fmla="*/ 202253 w 303380"/>
                    <a:gd name="connsiteY47" fmla="*/ 74514 h 101126"/>
                    <a:gd name="connsiteX48" fmla="*/ 175641 w 303380"/>
                    <a:gd name="connsiteY48" fmla="*/ 69192 h 101126"/>
                    <a:gd name="connsiteX49" fmla="*/ 138384 w 303380"/>
                    <a:gd name="connsiteY49" fmla="*/ 63870 h 101126"/>
                    <a:gd name="connsiteX50" fmla="*/ 111772 w 303380"/>
                    <a:gd name="connsiteY50" fmla="*/ 63870 h 101126"/>
                    <a:gd name="connsiteX51" fmla="*/ 79837 w 303380"/>
                    <a:gd name="connsiteY51" fmla="*/ 63870 h 101126"/>
                    <a:gd name="connsiteX52" fmla="*/ 21290 w 303380"/>
                    <a:gd name="connsiteY52" fmla="*/ 74514 h 101126"/>
                    <a:gd name="connsiteX53" fmla="*/ 21290 w 303380"/>
                    <a:gd name="connsiteY53" fmla="*/ 74514 h 10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303380" h="101126">
                      <a:moveTo>
                        <a:pt x="21290" y="69192"/>
                      </a:moveTo>
                      <a:cubicBezTo>
                        <a:pt x="42580" y="63870"/>
                        <a:pt x="58547" y="58547"/>
                        <a:pt x="79837" y="58547"/>
                      </a:cubicBezTo>
                      <a:cubicBezTo>
                        <a:pt x="90482" y="58547"/>
                        <a:pt x="101127" y="58547"/>
                        <a:pt x="111772" y="53224"/>
                      </a:cubicBezTo>
                      <a:cubicBezTo>
                        <a:pt x="122417" y="53224"/>
                        <a:pt x="133061" y="53224"/>
                        <a:pt x="143706" y="53224"/>
                      </a:cubicBezTo>
                      <a:cubicBezTo>
                        <a:pt x="154351" y="53224"/>
                        <a:pt x="164996" y="53224"/>
                        <a:pt x="175641" y="58547"/>
                      </a:cubicBezTo>
                      <a:cubicBezTo>
                        <a:pt x="186286" y="58547"/>
                        <a:pt x="196931" y="63870"/>
                        <a:pt x="202253" y="63870"/>
                      </a:cubicBezTo>
                      <a:cubicBezTo>
                        <a:pt x="212898" y="69192"/>
                        <a:pt x="223543" y="69192"/>
                        <a:pt x="228866" y="74514"/>
                      </a:cubicBezTo>
                      <a:cubicBezTo>
                        <a:pt x="239511" y="79837"/>
                        <a:pt x="244833" y="85159"/>
                        <a:pt x="255478" y="85159"/>
                      </a:cubicBezTo>
                      <a:lnTo>
                        <a:pt x="255478" y="85159"/>
                      </a:lnTo>
                      <a:cubicBezTo>
                        <a:pt x="260800" y="85159"/>
                        <a:pt x="260800" y="90482"/>
                        <a:pt x="266123" y="90482"/>
                      </a:cubicBezTo>
                      <a:cubicBezTo>
                        <a:pt x="271445" y="90482"/>
                        <a:pt x="276768" y="95804"/>
                        <a:pt x="276768" y="90482"/>
                      </a:cubicBezTo>
                      <a:cubicBezTo>
                        <a:pt x="287413" y="90482"/>
                        <a:pt x="292735" y="85159"/>
                        <a:pt x="298058" y="79837"/>
                      </a:cubicBezTo>
                      <a:cubicBezTo>
                        <a:pt x="303380" y="74514"/>
                        <a:pt x="298058" y="63870"/>
                        <a:pt x="292735" y="58547"/>
                      </a:cubicBezTo>
                      <a:cubicBezTo>
                        <a:pt x="287413" y="53224"/>
                        <a:pt x="282090" y="47902"/>
                        <a:pt x="271445" y="42580"/>
                      </a:cubicBezTo>
                      <a:cubicBezTo>
                        <a:pt x="266123" y="37257"/>
                        <a:pt x="255478" y="31935"/>
                        <a:pt x="250155" y="31935"/>
                      </a:cubicBezTo>
                      <a:cubicBezTo>
                        <a:pt x="239511" y="26612"/>
                        <a:pt x="234188" y="26612"/>
                        <a:pt x="223543" y="21290"/>
                      </a:cubicBezTo>
                      <a:cubicBezTo>
                        <a:pt x="207576" y="15968"/>
                        <a:pt x="191608" y="15968"/>
                        <a:pt x="170319" y="10645"/>
                      </a:cubicBezTo>
                      <a:cubicBezTo>
                        <a:pt x="159674" y="10645"/>
                        <a:pt x="154351" y="10645"/>
                        <a:pt x="143706" y="10645"/>
                      </a:cubicBezTo>
                      <a:cubicBezTo>
                        <a:pt x="133061" y="10645"/>
                        <a:pt x="127739" y="10645"/>
                        <a:pt x="117094" y="10645"/>
                      </a:cubicBezTo>
                      <a:cubicBezTo>
                        <a:pt x="106449" y="10645"/>
                        <a:pt x="101127" y="10645"/>
                        <a:pt x="90482" y="10645"/>
                      </a:cubicBezTo>
                      <a:cubicBezTo>
                        <a:pt x="79837" y="10645"/>
                        <a:pt x="74514" y="10645"/>
                        <a:pt x="63869" y="15968"/>
                      </a:cubicBezTo>
                      <a:cubicBezTo>
                        <a:pt x="53225" y="15968"/>
                        <a:pt x="47902" y="21290"/>
                        <a:pt x="37257" y="21290"/>
                      </a:cubicBezTo>
                      <a:cubicBezTo>
                        <a:pt x="26612" y="26612"/>
                        <a:pt x="21290" y="26612"/>
                        <a:pt x="15967" y="31935"/>
                      </a:cubicBezTo>
                      <a:cubicBezTo>
                        <a:pt x="10645" y="37257"/>
                        <a:pt x="0" y="42580"/>
                        <a:pt x="0" y="53224"/>
                      </a:cubicBezTo>
                      <a:cubicBezTo>
                        <a:pt x="0" y="58547"/>
                        <a:pt x="5322" y="58547"/>
                        <a:pt x="5322" y="63870"/>
                      </a:cubicBezTo>
                      <a:cubicBezTo>
                        <a:pt x="5322" y="63870"/>
                        <a:pt x="10645" y="63870"/>
                        <a:pt x="10645" y="63870"/>
                      </a:cubicBezTo>
                      <a:lnTo>
                        <a:pt x="21290" y="69192"/>
                      </a:lnTo>
                      <a:close/>
                      <a:moveTo>
                        <a:pt x="21290" y="74514"/>
                      </a:moveTo>
                      <a:lnTo>
                        <a:pt x="15967" y="74514"/>
                      </a:lnTo>
                      <a:cubicBezTo>
                        <a:pt x="15967" y="74514"/>
                        <a:pt x="10645" y="74514"/>
                        <a:pt x="10645" y="74514"/>
                      </a:cubicBezTo>
                      <a:cubicBezTo>
                        <a:pt x="5322" y="74514"/>
                        <a:pt x="5322" y="69192"/>
                        <a:pt x="0" y="63870"/>
                      </a:cubicBezTo>
                      <a:cubicBezTo>
                        <a:pt x="0" y="53224"/>
                        <a:pt x="5322" y="47902"/>
                        <a:pt x="15967" y="42580"/>
                      </a:cubicBezTo>
                      <a:cubicBezTo>
                        <a:pt x="21290" y="37257"/>
                        <a:pt x="31935" y="31935"/>
                        <a:pt x="37257" y="26612"/>
                      </a:cubicBezTo>
                      <a:lnTo>
                        <a:pt x="47902" y="15968"/>
                      </a:lnTo>
                      <a:lnTo>
                        <a:pt x="63869" y="10645"/>
                      </a:lnTo>
                      <a:cubicBezTo>
                        <a:pt x="74514" y="10645"/>
                        <a:pt x="79837" y="5323"/>
                        <a:pt x="90482" y="5323"/>
                      </a:cubicBezTo>
                      <a:cubicBezTo>
                        <a:pt x="101127" y="5323"/>
                        <a:pt x="106449" y="5323"/>
                        <a:pt x="117094" y="0"/>
                      </a:cubicBezTo>
                      <a:cubicBezTo>
                        <a:pt x="127739" y="0"/>
                        <a:pt x="133061" y="0"/>
                        <a:pt x="143706" y="0"/>
                      </a:cubicBezTo>
                      <a:cubicBezTo>
                        <a:pt x="154351" y="0"/>
                        <a:pt x="159674" y="0"/>
                        <a:pt x="170319" y="0"/>
                      </a:cubicBezTo>
                      <a:cubicBezTo>
                        <a:pt x="207576" y="5323"/>
                        <a:pt x="244833" y="15968"/>
                        <a:pt x="276768" y="37257"/>
                      </a:cubicBezTo>
                      <a:cubicBezTo>
                        <a:pt x="282090" y="42580"/>
                        <a:pt x="292735" y="47902"/>
                        <a:pt x="298058" y="58547"/>
                      </a:cubicBezTo>
                      <a:cubicBezTo>
                        <a:pt x="303380" y="69192"/>
                        <a:pt x="303380" y="79837"/>
                        <a:pt x="303380" y="85159"/>
                      </a:cubicBezTo>
                      <a:cubicBezTo>
                        <a:pt x="298058" y="95804"/>
                        <a:pt x="287413" y="101127"/>
                        <a:pt x="282090" y="101127"/>
                      </a:cubicBezTo>
                      <a:cubicBezTo>
                        <a:pt x="276768" y="101127"/>
                        <a:pt x="271445" y="101127"/>
                        <a:pt x="266123" y="101127"/>
                      </a:cubicBezTo>
                      <a:cubicBezTo>
                        <a:pt x="260800" y="101127"/>
                        <a:pt x="255478" y="95804"/>
                        <a:pt x="255478" y="95804"/>
                      </a:cubicBezTo>
                      <a:lnTo>
                        <a:pt x="255478" y="95804"/>
                      </a:lnTo>
                      <a:cubicBezTo>
                        <a:pt x="244833" y="90482"/>
                        <a:pt x="239511" y="90482"/>
                        <a:pt x="228866" y="85159"/>
                      </a:cubicBezTo>
                      <a:cubicBezTo>
                        <a:pt x="218221" y="79837"/>
                        <a:pt x="212898" y="79837"/>
                        <a:pt x="202253" y="74514"/>
                      </a:cubicBezTo>
                      <a:cubicBezTo>
                        <a:pt x="191608" y="74514"/>
                        <a:pt x="180964" y="69192"/>
                        <a:pt x="175641" y="69192"/>
                      </a:cubicBezTo>
                      <a:cubicBezTo>
                        <a:pt x="154351" y="69192"/>
                        <a:pt x="143706" y="69192"/>
                        <a:pt x="138384" y="63870"/>
                      </a:cubicBezTo>
                      <a:cubicBezTo>
                        <a:pt x="127739" y="63870"/>
                        <a:pt x="117094" y="63870"/>
                        <a:pt x="111772" y="63870"/>
                      </a:cubicBezTo>
                      <a:cubicBezTo>
                        <a:pt x="101127" y="63870"/>
                        <a:pt x="90482" y="63870"/>
                        <a:pt x="79837" y="63870"/>
                      </a:cubicBezTo>
                      <a:cubicBezTo>
                        <a:pt x="58547" y="63870"/>
                        <a:pt x="37257" y="69192"/>
                        <a:pt x="21290" y="74514"/>
                      </a:cubicBezTo>
                      <a:lnTo>
                        <a:pt x="21290" y="74514"/>
                      </a:lnTo>
                      <a:close/>
                    </a:path>
                  </a:pathLst>
                </a:custGeom>
                <a:solidFill>
                  <a:srgbClr val="AF680B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7EFA3DE6-2ED9-4325-AD08-2FEF98EA9FB6}"/>
                  </a:ext>
                </a:extLst>
              </p:cNvPr>
              <p:cNvSpPr/>
              <p:nvPr/>
            </p:nvSpPr>
            <p:spPr>
              <a:xfrm>
                <a:off x="1450354" y="9834592"/>
                <a:ext cx="298057" cy="71557"/>
              </a:xfrm>
              <a:custGeom>
                <a:avLst/>
                <a:gdLst>
                  <a:gd name="connsiteX0" fmla="*/ 266123 w 298057"/>
                  <a:gd name="connsiteY0" fmla="*/ 37257 h 71557"/>
                  <a:gd name="connsiteX1" fmla="*/ 175641 w 298057"/>
                  <a:gd name="connsiteY1" fmla="*/ 10645 h 71557"/>
                  <a:gd name="connsiteX2" fmla="*/ 63869 w 298057"/>
                  <a:gd name="connsiteY2" fmla="*/ 10645 h 71557"/>
                  <a:gd name="connsiteX3" fmla="*/ 26612 w 298057"/>
                  <a:gd name="connsiteY3" fmla="*/ 0 h 71557"/>
                  <a:gd name="connsiteX4" fmla="*/ 21290 w 298057"/>
                  <a:gd name="connsiteY4" fmla="*/ 42580 h 71557"/>
                  <a:gd name="connsiteX5" fmla="*/ 250155 w 298057"/>
                  <a:gd name="connsiteY5" fmla="*/ 63869 h 71557"/>
                  <a:gd name="connsiteX6" fmla="*/ 298058 w 298057"/>
                  <a:gd name="connsiteY6" fmla="*/ 47902 h 71557"/>
                  <a:gd name="connsiteX7" fmla="*/ 266123 w 298057"/>
                  <a:gd name="connsiteY7" fmla="*/ 37257 h 7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8057" h="71557">
                    <a:moveTo>
                      <a:pt x="266123" y="37257"/>
                    </a:moveTo>
                    <a:cubicBezTo>
                      <a:pt x="239511" y="26612"/>
                      <a:pt x="207576" y="15968"/>
                      <a:pt x="175641" y="10645"/>
                    </a:cubicBezTo>
                    <a:cubicBezTo>
                      <a:pt x="138384" y="5322"/>
                      <a:pt x="101127" y="10645"/>
                      <a:pt x="63869" y="10645"/>
                    </a:cubicBezTo>
                    <a:cubicBezTo>
                      <a:pt x="53225" y="10645"/>
                      <a:pt x="31935" y="10645"/>
                      <a:pt x="26612" y="0"/>
                    </a:cubicBezTo>
                    <a:cubicBezTo>
                      <a:pt x="-10645" y="21290"/>
                      <a:pt x="-5322" y="42580"/>
                      <a:pt x="21290" y="42580"/>
                    </a:cubicBezTo>
                    <a:cubicBezTo>
                      <a:pt x="21290" y="42580"/>
                      <a:pt x="138384" y="5322"/>
                      <a:pt x="250155" y="63869"/>
                    </a:cubicBezTo>
                    <a:cubicBezTo>
                      <a:pt x="276768" y="79837"/>
                      <a:pt x="298058" y="69192"/>
                      <a:pt x="298058" y="47902"/>
                    </a:cubicBezTo>
                    <a:cubicBezTo>
                      <a:pt x="287413" y="47902"/>
                      <a:pt x="276768" y="42580"/>
                      <a:pt x="266123" y="37257"/>
                    </a:cubicBezTo>
                    <a:close/>
                  </a:path>
                </a:pathLst>
              </a:custGeom>
              <a:solidFill>
                <a:srgbClr val="F3A01E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A979AE65-A5E2-4E5F-B320-4CE515F3E7D2}"/>
                  </a:ext>
                </a:extLst>
              </p:cNvPr>
              <p:cNvSpPr/>
              <p:nvPr/>
            </p:nvSpPr>
            <p:spPr>
              <a:xfrm>
                <a:off x="1428353" y="9930396"/>
                <a:ext cx="294266" cy="68412"/>
              </a:xfrm>
              <a:custGeom>
                <a:avLst/>
                <a:gdLst>
                  <a:gd name="connsiteX0" fmla="*/ 293446 w 294266"/>
                  <a:gd name="connsiteY0" fmla="*/ 37257 h 68412"/>
                  <a:gd name="connsiteX1" fmla="*/ 282801 w 294266"/>
                  <a:gd name="connsiteY1" fmla="*/ 37257 h 68412"/>
                  <a:gd name="connsiteX2" fmla="*/ 155062 w 294266"/>
                  <a:gd name="connsiteY2" fmla="*/ 5322 h 68412"/>
                  <a:gd name="connsiteX3" fmla="*/ 64580 w 294266"/>
                  <a:gd name="connsiteY3" fmla="*/ 15967 h 68412"/>
                  <a:gd name="connsiteX4" fmla="*/ 22000 w 294266"/>
                  <a:gd name="connsiteY4" fmla="*/ 0 h 68412"/>
                  <a:gd name="connsiteX5" fmla="*/ 22000 w 294266"/>
                  <a:gd name="connsiteY5" fmla="*/ 37257 h 68412"/>
                  <a:gd name="connsiteX6" fmla="*/ 250866 w 294266"/>
                  <a:gd name="connsiteY6" fmla="*/ 58547 h 68412"/>
                  <a:gd name="connsiteX7" fmla="*/ 293446 w 294266"/>
                  <a:gd name="connsiteY7" fmla="*/ 37257 h 68412"/>
                  <a:gd name="connsiteX8" fmla="*/ 293446 w 294266"/>
                  <a:gd name="connsiteY8" fmla="*/ 37257 h 684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4266" h="68412">
                    <a:moveTo>
                      <a:pt x="293446" y="37257"/>
                    </a:moveTo>
                    <a:cubicBezTo>
                      <a:pt x="288123" y="37257"/>
                      <a:pt x="288123" y="37257"/>
                      <a:pt x="282801" y="37257"/>
                    </a:cubicBezTo>
                    <a:cubicBezTo>
                      <a:pt x="234899" y="37257"/>
                      <a:pt x="197641" y="10645"/>
                      <a:pt x="155062" y="5322"/>
                    </a:cubicBezTo>
                    <a:cubicBezTo>
                      <a:pt x="123127" y="0"/>
                      <a:pt x="96515" y="10645"/>
                      <a:pt x="64580" y="15967"/>
                    </a:cubicBezTo>
                    <a:cubicBezTo>
                      <a:pt x="48613" y="15967"/>
                      <a:pt x="22000" y="21289"/>
                      <a:pt x="22000" y="0"/>
                    </a:cubicBezTo>
                    <a:cubicBezTo>
                      <a:pt x="-9934" y="21289"/>
                      <a:pt x="-4612" y="42579"/>
                      <a:pt x="22000" y="37257"/>
                    </a:cubicBezTo>
                    <a:cubicBezTo>
                      <a:pt x="22000" y="37257"/>
                      <a:pt x="139094" y="0"/>
                      <a:pt x="250866" y="58547"/>
                    </a:cubicBezTo>
                    <a:cubicBezTo>
                      <a:pt x="277478" y="79837"/>
                      <a:pt x="298768" y="63869"/>
                      <a:pt x="293446" y="37257"/>
                    </a:cubicBezTo>
                    <a:cubicBezTo>
                      <a:pt x="293446" y="37257"/>
                      <a:pt x="293446" y="37257"/>
                      <a:pt x="293446" y="37257"/>
                    </a:cubicBezTo>
                    <a:close/>
                  </a:path>
                </a:pathLst>
              </a:custGeom>
              <a:solidFill>
                <a:srgbClr val="F3A01E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29" name="Graphic 19">
                <a:extLst>
                  <a:ext uri="{FF2B5EF4-FFF2-40B4-BE49-F238E27FC236}">
                    <a16:creationId xmlns:a16="http://schemas.microsoft.com/office/drawing/2014/main" id="{F53CC721-E7CD-4828-B571-F7C4853BC144}"/>
                  </a:ext>
                </a:extLst>
              </p:cNvPr>
              <p:cNvGrpSpPr/>
              <p:nvPr/>
            </p:nvGrpSpPr>
            <p:grpSpPr>
              <a:xfrm>
                <a:off x="1243964" y="10063457"/>
                <a:ext cx="547026" cy="202252"/>
                <a:chOff x="1243964" y="10063457"/>
                <a:chExt cx="547026" cy="202252"/>
              </a:xfrm>
              <a:solidFill>
                <a:srgbClr val="AAB7C1">
                  <a:alpha val="50000"/>
                </a:srgbClr>
              </a:solidFill>
            </p:grpSpPr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FF7D2E6C-773A-457B-88F4-FE4DFE4FB3A9}"/>
                    </a:ext>
                  </a:extLst>
                </p:cNvPr>
                <p:cNvSpPr/>
                <p:nvPr/>
              </p:nvSpPr>
              <p:spPr>
                <a:xfrm>
                  <a:off x="1267024" y="10063457"/>
                  <a:ext cx="2365" cy="53224"/>
                </a:xfrm>
                <a:custGeom>
                  <a:avLst/>
                  <a:gdLst>
                    <a:gd name="connsiteX0" fmla="*/ 2366 w 2365"/>
                    <a:gd name="connsiteY0" fmla="*/ 0 h 53224"/>
                    <a:gd name="connsiteX1" fmla="*/ 2366 w 2365"/>
                    <a:gd name="connsiteY1" fmla="*/ 0 h 53224"/>
                    <a:gd name="connsiteX2" fmla="*/ 2366 w 2365"/>
                    <a:gd name="connsiteY2" fmla="*/ 0 h 53224"/>
                    <a:gd name="connsiteX3" fmla="*/ 2366 w 2365"/>
                    <a:gd name="connsiteY3" fmla="*/ 0 h 53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65" h="53224">
                      <a:moveTo>
                        <a:pt x="2366" y="0"/>
                      </a:moveTo>
                      <a:cubicBezTo>
                        <a:pt x="2366" y="0"/>
                        <a:pt x="-2957" y="0"/>
                        <a:pt x="2366" y="0"/>
                      </a:cubicBezTo>
                      <a:cubicBezTo>
                        <a:pt x="2366" y="0"/>
                        <a:pt x="2366" y="0"/>
                        <a:pt x="2366" y="0"/>
                      </a:cubicBezTo>
                      <a:lnTo>
                        <a:pt x="2366" y="0"/>
                      </a:lnTo>
                      <a:close/>
                    </a:path>
                  </a:pathLst>
                </a:custGeom>
                <a:solidFill>
                  <a:srgbClr val="AAB7C1">
                    <a:alpha val="5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A609923A-392E-47C4-B93E-62E12439C38D}"/>
                    </a:ext>
                  </a:extLst>
                </p:cNvPr>
                <p:cNvSpPr/>
                <p:nvPr/>
              </p:nvSpPr>
              <p:spPr>
                <a:xfrm>
                  <a:off x="1264068" y="10063457"/>
                  <a:ext cx="53224" cy="53224"/>
                </a:xfrm>
                <a:custGeom>
                  <a:avLst/>
                  <a:gdLst>
                    <a:gd name="connsiteX0" fmla="*/ 0 w 53224"/>
                    <a:gd name="connsiteY0" fmla="*/ 0 h 53224"/>
                    <a:gd name="connsiteX1" fmla="*/ 0 w 53224"/>
                    <a:gd name="connsiteY1" fmla="*/ 0 h 53224"/>
                    <a:gd name="connsiteX2" fmla="*/ 0 w 53224"/>
                    <a:gd name="connsiteY2" fmla="*/ 0 h 53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224" h="5322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AAB7C1">
                    <a:alpha val="5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FA60145D-AE05-4E77-A427-F5947F95FEBD}"/>
                    </a:ext>
                  </a:extLst>
                </p:cNvPr>
                <p:cNvSpPr/>
                <p:nvPr/>
              </p:nvSpPr>
              <p:spPr>
                <a:xfrm>
                  <a:off x="1243964" y="10068779"/>
                  <a:ext cx="547026" cy="196930"/>
                </a:xfrm>
                <a:custGeom>
                  <a:avLst/>
                  <a:gdLst>
                    <a:gd name="connsiteX0" fmla="*/ 206389 w 547026"/>
                    <a:gd name="connsiteY0" fmla="*/ 154351 h 196930"/>
                    <a:gd name="connsiteX1" fmla="*/ 20103 w 547026"/>
                    <a:gd name="connsiteY1" fmla="*/ 0 h 196930"/>
                    <a:gd name="connsiteX2" fmla="*/ 36071 w 547026"/>
                    <a:gd name="connsiteY2" fmla="*/ 154351 h 196930"/>
                    <a:gd name="connsiteX3" fmla="*/ 89295 w 547026"/>
                    <a:gd name="connsiteY3" fmla="*/ 143706 h 196930"/>
                    <a:gd name="connsiteX4" fmla="*/ 371385 w 547026"/>
                    <a:gd name="connsiteY4" fmla="*/ 175640 h 196930"/>
                    <a:gd name="connsiteX5" fmla="*/ 445900 w 547026"/>
                    <a:gd name="connsiteY5" fmla="*/ 196930 h 196930"/>
                    <a:gd name="connsiteX6" fmla="*/ 547026 w 547026"/>
                    <a:gd name="connsiteY6" fmla="*/ 117094 h 196930"/>
                    <a:gd name="connsiteX7" fmla="*/ 547026 w 547026"/>
                    <a:gd name="connsiteY7" fmla="*/ 111771 h 196930"/>
                    <a:gd name="connsiteX8" fmla="*/ 206389 w 547026"/>
                    <a:gd name="connsiteY8" fmla="*/ 154351 h 1969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7026" h="196930">
                      <a:moveTo>
                        <a:pt x="206389" y="154351"/>
                      </a:moveTo>
                      <a:cubicBezTo>
                        <a:pt x="-22476" y="127739"/>
                        <a:pt x="9458" y="21290"/>
                        <a:pt x="20103" y="0"/>
                      </a:cubicBezTo>
                      <a:cubicBezTo>
                        <a:pt x="-6509" y="53224"/>
                        <a:pt x="-11831" y="117094"/>
                        <a:pt x="36071" y="154351"/>
                      </a:cubicBezTo>
                      <a:cubicBezTo>
                        <a:pt x="46716" y="138384"/>
                        <a:pt x="62683" y="133061"/>
                        <a:pt x="89295" y="143706"/>
                      </a:cubicBezTo>
                      <a:cubicBezTo>
                        <a:pt x="158487" y="170318"/>
                        <a:pt x="264936" y="186286"/>
                        <a:pt x="371385" y="175640"/>
                      </a:cubicBezTo>
                      <a:cubicBezTo>
                        <a:pt x="424610" y="170318"/>
                        <a:pt x="445900" y="180963"/>
                        <a:pt x="445900" y="196930"/>
                      </a:cubicBezTo>
                      <a:cubicBezTo>
                        <a:pt x="499124" y="180963"/>
                        <a:pt x="536382" y="154351"/>
                        <a:pt x="547026" y="117094"/>
                      </a:cubicBezTo>
                      <a:cubicBezTo>
                        <a:pt x="547026" y="117094"/>
                        <a:pt x="547026" y="117094"/>
                        <a:pt x="547026" y="111771"/>
                      </a:cubicBezTo>
                      <a:cubicBezTo>
                        <a:pt x="488479" y="149028"/>
                        <a:pt x="382030" y="170318"/>
                        <a:pt x="206389" y="154351"/>
                      </a:cubicBezTo>
                      <a:close/>
                    </a:path>
                  </a:pathLst>
                </a:custGeom>
                <a:solidFill>
                  <a:srgbClr val="AAB7C1">
                    <a:alpha val="5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40339B08-99EC-4CC1-B6D0-FF3D1B7111F2}"/>
                  </a:ext>
                </a:extLst>
              </p:cNvPr>
              <p:cNvSpPr/>
              <p:nvPr/>
            </p:nvSpPr>
            <p:spPr>
              <a:xfrm>
                <a:off x="1264068" y="10020877"/>
                <a:ext cx="532245" cy="205282"/>
              </a:xfrm>
              <a:custGeom>
                <a:avLst/>
                <a:gdLst>
                  <a:gd name="connsiteX0" fmla="*/ 489666 w 532245"/>
                  <a:gd name="connsiteY0" fmla="*/ 69192 h 205282"/>
                  <a:gd name="connsiteX1" fmla="*/ 191608 w 532245"/>
                  <a:gd name="connsiteY1" fmla="*/ 149029 h 205282"/>
                  <a:gd name="connsiteX2" fmla="*/ 117094 w 532245"/>
                  <a:gd name="connsiteY2" fmla="*/ 0 h 205282"/>
                  <a:gd name="connsiteX3" fmla="*/ 0 w 532245"/>
                  <a:gd name="connsiteY3" fmla="*/ 95804 h 205282"/>
                  <a:gd name="connsiteX4" fmla="*/ 0 w 532245"/>
                  <a:gd name="connsiteY4" fmla="*/ 95804 h 205282"/>
                  <a:gd name="connsiteX5" fmla="*/ 191608 w 532245"/>
                  <a:gd name="connsiteY5" fmla="*/ 196930 h 205282"/>
                  <a:gd name="connsiteX6" fmla="*/ 526923 w 532245"/>
                  <a:gd name="connsiteY6" fmla="*/ 154351 h 205282"/>
                  <a:gd name="connsiteX7" fmla="*/ 532246 w 532245"/>
                  <a:gd name="connsiteY7" fmla="*/ 122416 h 205282"/>
                  <a:gd name="connsiteX8" fmla="*/ 489666 w 532245"/>
                  <a:gd name="connsiteY8" fmla="*/ 69192 h 20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32245" h="205282">
                    <a:moveTo>
                      <a:pt x="489666" y="69192"/>
                    </a:moveTo>
                    <a:cubicBezTo>
                      <a:pt x="521601" y="143706"/>
                      <a:pt x="383217" y="191608"/>
                      <a:pt x="191608" y="149029"/>
                    </a:cubicBezTo>
                    <a:cubicBezTo>
                      <a:pt x="-5322" y="106449"/>
                      <a:pt x="79837" y="26612"/>
                      <a:pt x="117094" y="0"/>
                    </a:cubicBezTo>
                    <a:cubicBezTo>
                      <a:pt x="37257" y="37257"/>
                      <a:pt x="0" y="95804"/>
                      <a:pt x="0" y="95804"/>
                    </a:cubicBezTo>
                    <a:lnTo>
                      <a:pt x="0" y="95804"/>
                    </a:lnTo>
                    <a:cubicBezTo>
                      <a:pt x="10645" y="133061"/>
                      <a:pt x="47902" y="180963"/>
                      <a:pt x="191608" y="196930"/>
                    </a:cubicBezTo>
                    <a:cubicBezTo>
                      <a:pt x="367250" y="218220"/>
                      <a:pt x="473699" y="196930"/>
                      <a:pt x="526923" y="154351"/>
                    </a:cubicBezTo>
                    <a:cubicBezTo>
                      <a:pt x="526923" y="143706"/>
                      <a:pt x="532246" y="133061"/>
                      <a:pt x="532246" y="122416"/>
                    </a:cubicBezTo>
                    <a:cubicBezTo>
                      <a:pt x="521601" y="106449"/>
                      <a:pt x="505633" y="85159"/>
                      <a:pt x="489666" y="69192"/>
                    </a:cubicBezTo>
                    <a:close/>
                  </a:path>
                </a:pathLst>
              </a:custGeom>
              <a:solidFill>
                <a:srgbClr val="D1D2D7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34" name="Graphic 19">
                <a:extLst>
                  <a:ext uri="{FF2B5EF4-FFF2-40B4-BE49-F238E27FC236}">
                    <a16:creationId xmlns:a16="http://schemas.microsoft.com/office/drawing/2014/main" id="{6916DA78-D483-4170-A24A-878500C942CA}"/>
                  </a:ext>
                </a:extLst>
              </p:cNvPr>
              <p:cNvGrpSpPr/>
              <p:nvPr/>
            </p:nvGrpSpPr>
            <p:grpSpPr>
              <a:xfrm>
                <a:off x="1482288" y="10013506"/>
                <a:ext cx="261191" cy="88903"/>
                <a:chOff x="1482288" y="10013506"/>
                <a:chExt cx="261191" cy="88903"/>
              </a:xfrm>
              <a:solidFill>
                <a:srgbClr val="FFFFFF">
                  <a:alpha val="80000"/>
                </a:srgbClr>
              </a:solidFill>
            </p:grpSpPr>
            <p:sp>
              <p:nvSpPr>
                <p:cNvPr id="135" name="Freeform: Shape 134">
                  <a:extLst>
                    <a:ext uri="{FF2B5EF4-FFF2-40B4-BE49-F238E27FC236}">
                      <a16:creationId xmlns:a16="http://schemas.microsoft.com/office/drawing/2014/main" id="{6A796D07-0EE0-4C53-8E57-B0E5E7E38685}"/>
                    </a:ext>
                  </a:extLst>
                </p:cNvPr>
                <p:cNvSpPr/>
                <p:nvPr/>
              </p:nvSpPr>
              <p:spPr>
                <a:xfrm>
                  <a:off x="1482288" y="10013506"/>
                  <a:ext cx="221558" cy="69477"/>
                </a:xfrm>
                <a:custGeom>
                  <a:avLst/>
                  <a:gdLst>
                    <a:gd name="connsiteX0" fmla="*/ 0 w 221558"/>
                    <a:gd name="connsiteY0" fmla="*/ 12693 h 69477"/>
                    <a:gd name="connsiteX1" fmla="*/ 212898 w 221558"/>
                    <a:gd name="connsiteY1" fmla="*/ 65918 h 69477"/>
                    <a:gd name="connsiteX2" fmla="*/ 0 w 221558"/>
                    <a:gd name="connsiteY2" fmla="*/ 12693 h 69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1558" h="69477">
                      <a:moveTo>
                        <a:pt x="0" y="12693"/>
                      </a:moveTo>
                      <a:cubicBezTo>
                        <a:pt x="0" y="12693"/>
                        <a:pt x="122416" y="2049"/>
                        <a:pt x="212898" y="65918"/>
                      </a:cubicBezTo>
                      <a:cubicBezTo>
                        <a:pt x="250155" y="92530"/>
                        <a:pt x="164996" y="-40531"/>
                        <a:pt x="0" y="12693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5E3763F4-1F0A-4715-A99E-1F96AA381D3E}"/>
                    </a:ext>
                  </a:extLst>
                </p:cNvPr>
                <p:cNvSpPr/>
                <p:nvPr/>
              </p:nvSpPr>
              <p:spPr>
                <a:xfrm rot="1671853">
                  <a:off x="1710907" y="10084918"/>
                  <a:ext cx="31936" cy="10645"/>
                </a:xfrm>
                <a:custGeom>
                  <a:avLst/>
                  <a:gdLst>
                    <a:gd name="connsiteX0" fmla="*/ 31936 w 31936"/>
                    <a:gd name="connsiteY0" fmla="*/ 5323 h 10645"/>
                    <a:gd name="connsiteX1" fmla="*/ 15968 w 31936"/>
                    <a:gd name="connsiteY1" fmla="*/ 10645 h 10645"/>
                    <a:gd name="connsiteX2" fmla="*/ 0 w 31936"/>
                    <a:gd name="connsiteY2" fmla="*/ 5323 h 10645"/>
                    <a:gd name="connsiteX3" fmla="*/ 15968 w 31936"/>
                    <a:gd name="connsiteY3" fmla="*/ 0 h 10645"/>
                    <a:gd name="connsiteX4" fmla="*/ 31936 w 31936"/>
                    <a:gd name="connsiteY4" fmla="*/ 5323 h 10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936" h="10645">
                      <a:moveTo>
                        <a:pt x="31936" y="5323"/>
                      </a:moveTo>
                      <a:cubicBezTo>
                        <a:pt x="31936" y="8263"/>
                        <a:pt x="24787" y="10645"/>
                        <a:pt x="15968" y="10645"/>
                      </a:cubicBezTo>
                      <a:cubicBezTo>
                        <a:pt x="7149" y="10645"/>
                        <a:pt x="0" y="8263"/>
                        <a:pt x="0" y="5323"/>
                      </a:cubicBezTo>
                      <a:cubicBezTo>
                        <a:pt x="0" y="2383"/>
                        <a:pt x="7149" y="0"/>
                        <a:pt x="15968" y="0"/>
                      </a:cubicBezTo>
                      <a:cubicBezTo>
                        <a:pt x="24787" y="0"/>
                        <a:pt x="31936" y="2383"/>
                        <a:pt x="31936" y="5323"/>
                      </a:cubicBezTo>
                      <a:close/>
                    </a:path>
                  </a:pathLst>
                </a:custGeom>
                <a:solidFill>
                  <a:srgbClr val="FFFFFF">
                    <a:alpha val="80000"/>
                  </a:srgbClr>
                </a:solidFill>
                <a:ln w="5319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6598859D-A6F5-47DA-8CF7-341D4325C2B7}"/>
                  </a:ext>
                </a:extLst>
              </p:cNvPr>
              <p:cNvSpPr/>
              <p:nvPr/>
            </p:nvSpPr>
            <p:spPr>
              <a:xfrm>
                <a:off x="1562125" y="9821223"/>
                <a:ext cx="149434" cy="36931"/>
              </a:xfrm>
              <a:custGeom>
                <a:avLst/>
                <a:gdLst>
                  <a:gd name="connsiteX0" fmla="*/ 0 w 149434"/>
                  <a:gd name="connsiteY0" fmla="*/ 8046 h 36931"/>
                  <a:gd name="connsiteX1" fmla="*/ 143706 w 149434"/>
                  <a:gd name="connsiteY1" fmla="*/ 34659 h 36931"/>
                  <a:gd name="connsiteX2" fmla="*/ 0 w 149434"/>
                  <a:gd name="connsiteY2" fmla="*/ 8046 h 3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434" h="36931">
                    <a:moveTo>
                      <a:pt x="0" y="8046"/>
                    </a:moveTo>
                    <a:cubicBezTo>
                      <a:pt x="0" y="8046"/>
                      <a:pt x="74514" y="2724"/>
                      <a:pt x="143706" y="34659"/>
                    </a:cubicBezTo>
                    <a:cubicBezTo>
                      <a:pt x="170319" y="50626"/>
                      <a:pt x="101127" y="-23888"/>
                      <a:pt x="0" y="8046"/>
                    </a:cubicBezTo>
                    <a:close/>
                  </a:path>
                </a:pathLst>
              </a:custGeom>
              <a:solidFill>
                <a:srgbClr val="F3A01E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137">
                <a:extLst>
                  <a:ext uri="{FF2B5EF4-FFF2-40B4-BE49-F238E27FC236}">
                    <a16:creationId xmlns:a16="http://schemas.microsoft.com/office/drawing/2014/main" id="{FE7AE3C7-34EB-4511-8A85-8E840924BE60}"/>
                  </a:ext>
                </a:extLst>
              </p:cNvPr>
              <p:cNvSpPr/>
              <p:nvPr/>
            </p:nvSpPr>
            <p:spPr>
              <a:xfrm>
                <a:off x="1546158" y="9917027"/>
                <a:ext cx="149434" cy="36931"/>
              </a:xfrm>
              <a:custGeom>
                <a:avLst/>
                <a:gdLst>
                  <a:gd name="connsiteX0" fmla="*/ 0 w 149434"/>
                  <a:gd name="connsiteY0" fmla="*/ 8046 h 36931"/>
                  <a:gd name="connsiteX1" fmla="*/ 143706 w 149434"/>
                  <a:gd name="connsiteY1" fmla="*/ 34659 h 36931"/>
                  <a:gd name="connsiteX2" fmla="*/ 0 w 149434"/>
                  <a:gd name="connsiteY2" fmla="*/ 8046 h 36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434" h="36931">
                    <a:moveTo>
                      <a:pt x="0" y="8046"/>
                    </a:moveTo>
                    <a:cubicBezTo>
                      <a:pt x="0" y="8046"/>
                      <a:pt x="74514" y="2724"/>
                      <a:pt x="143706" y="34659"/>
                    </a:cubicBezTo>
                    <a:cubicBezTo>
                      <a:pt x="170319" y="50626"/>
                      <a:pt x="101127" y="-23888"/>
                      <a:pt x="0" y="8046"/>
                    </a:cubicBezTo>
                    <a:close/>
                  </a:path>
                </a:pathLst>
              </a:custGeom>
              <a:solidFill>
                <a:srgbClr val="F3A01E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138">
                <a:extLst>
                  <a:ext uri="{FF2B5EF4-FFF2-40B4-BE49-F238E27FC236}">
                    <a16:creationId xmlns:a16="http://schemas.microsoft.com/office/drawing/2014/main" id="{F85C8F38-E8FF-43ED-9BCC-882955FBA8ED}"/>
                  </a:ext>
                </a:extLst>
              </p:cNvPr>
              <p:cNvSpPr/>
              <p:nvPr/>
            </p:nvSpPr>
            <p:spPr>
              <a:xfrm>
                <a:off x="1572770" y="9737171"/>
                <a:ext cx="137660" cy="46831"/>
              </a:xfrm>
              <a:custGeom>
                <a:avLst/>
                <a:gdLst>
                  <a:gd name="connsiteX0" fmla="*/ 0 w 137660"/>
                  <a:gd name="connsiteY0" fmla="*/ 28229 h 46831"/>
                  <a:gd name="connsiteX1" fmla="*/ 133061 w 137660"/>
                  <a:gd name="connsiteY1" fmla="*/ 44196 h 46831"/>
                  <a:gd name="connsiteX2" fmla="*/ 0 w 137660"/>
                  <a:gd name="connsiteY2" fmla="*/ 28229 h 46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7660" h="46831">
                    <a:moveTo>
                      <a:pt x="0" y="28229"/>
                    </a:moveTo>
                    <a:cubicBezTo>
                      <a:pt x="0" y="28229"/>
                      <a:pt x="90482" y="-9028"/>
                      <a:pt x="133061" y="44196"/>
                    </a:cubicBezTo>
                    <a:cubicBezTo>
                      <a:pt x="149029" y="65486"/>
                      <a:pt x="127739" y="-51608"/>
                      <a:pt x="0" y="28229"/>
                    </a:cubicBezTo>
                    <a:close/>
                  </a:path>
                </a:pathLst>
              </a:custGeom>
              <a:solidFill>
                <a:srgbClr val="A99688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0" name="Graphic 19">
              <a:extLst>
                <a:ext uri="{FF2B5EF4-FFF2-40B4-BE49-F238E27FC236}">
                  <a16:creationId xmlns:a16="http://schemas.microsoft.com/office/drawing/2014/main" id="{DEA3960D-700F-4227-A099-CF49D2AA324F}"/>
                </a:ext>
              </a:extLst>
            </p:cNvPr>
            <p:cNvGrpSpPr/>
            <p:nvPr/>
          </p:nvGrpSpPr>
          <p:grpSpPr>
            <a:xfrm>
              <a:off x="1436426" y="8163343"/>
              <a:ext cx="1405180" cy="793044"/>
              <a:chOff x="1436426" y="8163343"/>
              <a:chExt cx="1405180" cy="793044"/>
            </a:xfrm>
          </p:grpSpPr>
          <p:grpSp>
            <p:nvGrpSpPr>
              <p:cNvPr id="141" name="Graphic 19">
                <a:extLst>
                  <a:ext uri="{FF2B5EF4-FFF2-40B4-BE49-F238E27FC236}">
                    <a16:creationId xmlns:a16="http://schemas.microsoft.com/office/drawing/2014/main" id="{21286D84-9648-40A4-B5E7-04DD19CD307C}"/>
                  </a:ext>
                </a:extLst>
              </p:cNvPr>
              <p:cNvGrpSpPr/>
              <p:nvPr/>
            </p:nvGrpSpPr>
            <p:grpSpPr>
              <a:xfrm>
                <a:off x="1436426" y="8163343"/>
                <a:ext cx="1405180" cy="793044"/>
                <a:chOff x="1436426" y="8163343"/>
                <a:chExt cx="1405180" cy="793044"/>
              </a:xfrm>
            </p:grpSpPr>
            <p:grpSp>
              <p:nvGrpSpPr>
                <p:cNvPr id="142" name="Graphic 19">
                  <a:extLst>
                    <a:ext uri="{FF2B5EF4-FFF2-40B4-BE49-F238E27FC236}">
                      <a16:creationId xmlns:a16="http://schemas.microsoft.com/office/drawing/2014/main" id="{C857D390-EFDD-408A-8415-F5BE24A506E8}"/>
                    </a:ext>
                  </a:extLst>
                </p:cNvPr>
                <p:cNvGrpSpPr/>
                <p:nvPr/>
              </p:nvGrpSpPr>
              <p:grpSpPr>
                <a:xfrm>
                  <a:off x="1487611" y="8163343"/>
                  <a:ext cx="1304001" cy="723852"/>
                  <a:chOff x="1487611" y="8163343"/>
                  <a:chExt cx="1304001" cy="723852"/>
                </a:xfrm>
              </p:grpSpPr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27E28899-A812-490C-8FC5-52387FBCA2DC}"/>
                      </a:ext>
                    </a:extLst>
                  </p:cNvPr>
                  <p:cNvSpPr/>
                  <p:nvPr/>
                </p:nvSpPr>
                <p:spPr>
                  <a:xfrm>
                    <a:off x="1492933" y="8163343"/>
                    <a:ext cx="1298679" cy="721191"/>
                  </a:xfrm>
                  <a:custGeom>
                    <a:avLst/>
                    <a:gdLst>
                      <a:gd name="connsiteX0" fmla="*/ 1053846 w 1298679"/>
                      <a:gd name="connsiteY0" fmla="*/ 697240 h 721191"/>
                      <a:gd name="connsiteX1" fmla="*/ 1298679 w 1298679"/>
                      <a:gd name="connsiteY1" fmla="*/ 596114 h 721191"/>
                      <a:gd name="connsiteX2" fmla="*/ 1218843 w 1298679"/>
                      <a:gd name="connsiteY2" fmla="*/ 127739 h 721191"/>
                      <a:gd name="connsiteX3" fmla="*/ 1224165 w 1298679"/>
                      <a:gd name="connsiteY3" fmla="*/ 58547 h 721191"/>
                      <a:gd name="connsiteX4" fmla="*/ 1170941 w 1298679"/>
                      <a:gd name="connsiteY4" fmla="*/ 0 h 721191"/>
                      <a:gd name="connsiteX5" fmla="*/ 175641 w 1298679"/>
                      <a:gd name="connsiteY5" fmla="*/ 0 h 721191"/>
                      <a:gd name="connsiteX6" fmla="*/ 122416 w 1298679"/>
                      <a:gd name="connsiteY6" fmla="*/ 74514 h 721191"/>
                      <a:gd name="connsiteX7" fmla="*/ 143706 w 1298679"/>
                      <a:gd name="connsiteY7" fmla="*/ 122416 h 721191"/>
                      <a:gd name="connsiteX8" fmla="*/ 101127 w 1298679"/>
                      <a:gd name="connsiteY8" fmla="*/ 154351 h 721191"/>
                      <a:gd name="connsiteX9" fmla="*/ 0 w 1298679"/>
                      <a:gd name="connsiteY9" fmla="*/ 494988 h 721191"/>
                      <a:gd name="connsiteX10" fmla="*/ 250155 w 1298679"/>
                      <a:gd name="connsiteY10" fmla="*/ 681273 h 721191"/>
                      <a:gd name="connsiteX11" fmla="*/ 553536 w 1298679"/>
                      <a:gd name="connsiteY11" fmla="*/ 697240 h 721191"/>
                      <a:gd name="connsiteX12" fmla="*/ 649340 w 1298679"/>
                      <a:gd name="connsiteY12" fmla="*/ 436441 h 721191"/>
                      <a:gd name="connsiteX13" fmla="*/ 675952 w 1298679"/>
                      <a:gd name="connsiteY13" fmla="*/ 447086 h 721191"/>
                      <a:gd name="connsiteX14" fmla="*/ 766434 w 1298679"/>
                      <a:gd name="connsiteY14" fmla="*/ 665306 h 721191"/>
                      <a:gd name="connsiteX15" fmla="*/ 1053846 w 1298679"/>
                      <a:gd name="connsiteY15" fmla="*/ 697240 h 7211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298679" h="721191">
                        <a:moveTo>
                          <a:pt x="1053846" y="697240"/>
                        </a:moveTo>
                        <a:cubicBezTo>
                          <a:pt x="1218843" y="665306"/>
                          <a:pt x="1298679" y="596114"/>
                          <a:pt x="1298679" y="596114"/>
                        </a:cubicBezTo>
                        <a:cubicBezTo>
                          <a:pt x="1298679" y="596114"/>
                          <a:pt x="1277390" y="250155"/>
                          <a:pt x="1218843" y="127739"/>
                        </a:cubicBezTo>
                        <a:cubicBezTo>
                          <a:pt x="1208198" y="95804"/>
                          <a:pt x="1250777" y="95804"/>
                          <a:pt x="1224165" y="58547"/>
                        </a:cubicBezTo>
                        <a:cubicBezTo>
                          <a:pt x="1192230" y="21290"/>
                          <a:pt x="1170941" y="0"/>
                          <a:pt x="1170941" y="0"/>
                        </a:cubicBezTo>
                        <a:lnTo>
                          <a:pt x="175641" y="0"/>
                        </a:lnTo>
                        <a:cubicBezTo>
                          <a:pt x="175641" y="0"/>
                          <a:pt x="101127" y="53224"/>
                          <a:pt x="122416" y="74514"/>
                        </a:cubicBezTo>
                        <a:cubicBezTo>
                          <a:pt x="143706" y="95804"/>
                          <a:pt x="143706" y="122416"/>
                          <a:pt x="143706" y="122416"/>
                        </a:cubicBezTo>
                        <a:cubicBezTo>
                          <a:pt x="143706" y="122416"/>
                          <a:pt x="117094" y="101127"/>
                          <a:pt x="101127" y="154351"/>
                        </a:cubicBezTo>
                        <a:lnTo>
                          <a:pt x="0" y="494988"/>
                        </a:lnTo>
                        <a:cubicBezTo>
                          <a:pt x="21290" y="564179"/>
                          <a:pt x="63869" y="622726"/>
                          <a:pt x="250155" y="681273"/>
                        </a:cubicBezTo>
                        <a:cubicBezTo>
                          <a:pt x="436441" y="739820"/>
                          <a:pt x="532246" y="723853"/>
                          <a:pt x="553536" y="697240"/>
                        </a:cubicBezTo>
                        <a:cubicBezTo>
                          <a:pt x="628050" y="510955"/>
                          <a:pt x="649340" y="436441"/>
                          <a:pt x="649340" y="436441"/>
                        </a:cubicBezTo>
                        <a:lnTo>
                          <a:pt x="675952" y="447086"/>
                        </a:lnTo>
                        <a:lnTo>
                          <a:pt x="766434" y="665306"/>
                        </a:lnTo>
                        <a:cubicBezTo>
                          <a:pt x="793046" y="686596"/>
                          <a:pt x="888850" y="729175"/>
                          <a:pt x="1053846" y="697240"/>
                        </a:cubicBezTo>
                        <a:close/>
                      </a:path>
                    </a:pathLst>
                  </a:custGeom>
                  <a:solidFill>
                    <a:srgbClr val="613906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047C817C-2F9E-48A6-9BBC-5A0081788CCC}"/>
                      </a:ext>
                    </a:extLst>
                  </p:cNvPr>
                  <p:cNvSpPr/>
                  <p:nvPr/>
                </p:nvSpPr>
                <p:spPr>
                  <a:xfrm>
                    <a:off x="1487611" y="8168666"/>
                    <a:ext cx="1304001" cy="718530"/>
                  </a:xfrm>
                  <a:custGeom>
                    <a:avLst/>
                    <a:gdLst>
                      <a:gd name="connsiteX0" fmla="*/ 473699 w 1304001"/>
                      <a:gd name="connsiteY0" fmla="*/ 718530 h 718530"/>
                      <a:gd name="connsiteX1" fmla="*/ 255478 w 1304001"/>
                      <a:gd name="connsiteY1" fmla="*/ 675951 h 718530"/>
                      <a:gd name="connsiteX2" fmla="*/ 0 w 1304001"/>
                      <a:gd name="connsiteY2" fmla="*/ 484343 h 718530"/>
                      <a:gd name="connsiteX3" fmla="*/ 0 w 1304001"/>
                      <a:gd name="connsiteY3" fmla="*/ 484343 h 718530"/>
                      <a:gd name="connsiteX4" fmla="*/ 101127 w 1304001"/>
                      <a:gd name="connsiteY4" fmla="*/ 149028 h 718530"/>
                      <a:gd name="connsiteX5" fmla="*/ 133061 w 1304001"/>
                      <a:gd name="connsiteY5" fmla="*/ 117094 h 718530"/>
                      <a:gd name="connsiteX6" fmla="*/ 138384 w 1304001"/>
                      <a:gd name="connsiteY6" fmla="*/ 117094 h 718530"/>
                      <a:gd name="connsiteX7" fmla="*/ 122417 w 1304001"/>
                      <a:gd name="connsiteY7" fmla="*/ 85159 h 718530"/>
                      <a:gd name="connsiteX8" fmla="*/ 117094 w 1304001"/>
                      <a:gd name="connsiteY8" fmla="*/ 69192 h 718530"/>
                      <a:gd name="connsiteX9" fmla="*/ 175641 w 1304001"/>
                      <a:gd name="connsiteY9" fmla="*/ 0 h 718530"/>
                      <a:gd name="connsiteX10" fmla="*/ 175641 w 1304001"/>
                      <a:gd name="connsiteY10" fmla="*/ 0 h 718530"/>
                      <a:gd name="connsiteX11" fmla="*/ 175641 w 1304001"/>
                      <a:gd name="connsiteY11" fmla="*/ 0 h 718530"/>
                      <a:gd name="connsiteX12" fmla="*/ 1170941 w 1304001"/>
                      <a:gd name="connsiteY12" fmla="*/ 0 h 718530"/>
                      <a:gd name="connsiteX13" fmla="*/ 1170941 w 1304001"/>
                      <a:gd name="connsiteY13" fmla="*/ 0 h 718530"/>
                      <a:gd name="connsiteX14" fmla="*/ 1224165 w 1304001"/>
                      <a:gd name="connsiteY14" fmla="*/ 58547 h 718530"/>
                      <a:gd name="connsiteX15" fmla="*/ 1229488 w 1304001"/>
                      <a:gd name="connsiteY15" fmla="*/ 106449 h 718530"/>
                      <a:gd name="connsiteX16" fmla="*/ 1224165 w 1304001"/>
                      <a:gd name="connsiteY16" fmla="*/ 133061 h 718530"/>
                      <a:gd name="connsiteX17" fmla="*/ 1304002 w 1304001"/>
                      <a:gd name="connsiteY17" fmla="*/ 601436 h 718530"/>
                      <a:gd name="connsiteX18" fmla="*/ 1304002 w 1304001"/>
                      <a:gd name="connsiteY18" fmla="*/ 606759 h 718530"/>
                      <a:gd name="connsiteX19" fmla="*/ 1304002 w 1304001"/>
                      <a:gd name="connsiteY19" fmla="*/ 606759 h 718530"/>
                      <a:gd name="connsiteX20" fmla="*/ 1059169 w 1304001"/>
                      <a:gd name="connsiteY20" fmla="*/ 707885 h 718530"/>
                      <a:gd name="connsiteX21" fmla="*/ 947397 w 1304001"/>
                      <a:gd name="connsiteY21" fmla="*/ 718530 h 718530"/>
                      <a:gd name="connsiteX22" fmla="*/ 947397 w 1304001"/>
                      <a:gd name="connsiteY22" fmla="*/ 718530 h 718530"/>
                      <a:gd name="connsiteX23" fmla="*/ 766434 w 1304001"/>
                      <a:gd name="connsiteY23" fmla="*/ 670628 h 718530"/>
                      <a:gd name="connsiteX24" fmla="*/ 766434 w 1304001"/>
                      <a:gd name="connsiteY24" fmla="*/ 670628 h 718530"/>
                      <a:gd name="connsiteX25" fmla="*/ 681274 w 1304001"/>
                      <a:gd name="connsiteY25" fmla="*/ 457730 h 718530"/>
                      <a:gd name="connsiteX26" fmla="*/ 659985 w 1304001"/>
                      <a:gd name="connsiteY26" fmla="*/ 452408 h 718530"/>
                      <a:gd name="connsiteX27" fmla="*/ 564180 w 1304001"/>
                      <a:gd name="connsiteY27" fmla="*/ 707885 h 718530"/>
                      <a:gd name="connsiteX28" fmla="*/ 473699 w 1304001"/>
                      <a:gd name="connsiteY28" fmla="*/ 718530 h 718530"/>
                      <a:gd name="connsiteX29" fmla="*/ 10645 w 1304001"/>
                      <a:gd name="connsiteY29" fmla="*/ 484343 h 718530"/>
                      <a:gd name="connsiteX30" fmla="*/ 255478 w 1304001"/>
                      <a:gd name="connsiteY30" fmla="*/ 665306 h 718530"/>
                      <a:gd name="connsiteX31" fmla="*/ 468376 w 1304001"/>
                      <a:gd name="connsiteY31" fmla="*/ 707885 h 718530"/>
                      <a:gd name="connsiteX32" fmla="*/ 548213 w 1304001"/>
                      <a:gd name="connsiteY32" fmla="*/ 686595 h 718530"/>
                      <a:gd name="connsiteX33" fmla="*/ 644017 w 1304001"/>
                      <a:gd name="connsiteY33" fmla="*/ 431118 h 718530"/>
                      <a:gd name="connsiteX34" fmla="*/ 644017 w 1304001"/>
                      <a:gd name="connsiteY34" fmla="*/ 425795 h 718530"/>
                      <a:gd name="connsiteX35" fmla="*/ 681274 w 1304001"/>
                      <a:gd name="connsiteY35" fmla="*/ 441763 h 718530"/>
                      <a:gd name="connsiteX36" fmla="*/ 771756 w 1304001"/>
                      <a:gd name="connsiteY36" fmla="*/ 659983 h 718530"/>
                      <a:gd name="connsiteX37" fmla="*/ 942075 w 1304001"/>
                      <a:gd name="connsiteY37" fmla="*/ 702563 h 718530"/>
                      <a:gd name="connsiteX38" fmla="*/ 942075 w 1304001"/>
                      <a:gd name="connsiteY38" fmla="*/ 702563 h 718530"/>
                      <a:gd name="connsiteX39" fmla="*/ 1053846 w 1304001"/>
                      <a:gd name="connsiteY39" fmla="*/ 691918 h 718530"/>
                      <a:gd name="connsiteX40" fmla="*/ 1293357 w 1304001"/>
                      <a:gd name="connsiteY40" fmla="*/ 596114 h 718530"/>
                      <a:gd name="connsiteX41" fmla="*/ 1213520 w 1304001"/>
                      <a:gd name="connsiteY41" fmla="*/ 133061 h 718530"/>
                      <a:gd name="connsiteX42" fmla="*/ 1218843 w 1304001"/>
                      <a:gd name="connsiteY42" fmla="*/ 95804 h 718530"/>
                      <a:gd name="connsiteX43" fmla="*/ 1213520 w 1304001"/>
                      <a:gd name="connsiteY43" fmla="*/ 63869 h 718530"/>
                      <a:gd name="connsiteX44" fmla="*/ 1160296 w 1304001"/>
                      <a:gd name="connsiteY44" fmla="*/ 10645 h 718530"/>
                      <a:gd name="connsiteX45" fmla="*/ 170319 w 1304001"/>
                      <a:gd name="connsiteY45" fmla="*/ 10645 h 718530"/>
                      <a:gd name="connsiteX46" fmla="*/ 117094 w 1304001"/>
                      <a:gd name="connsiteY46" fmla="*/ 69192 h 718530"/>
                      <a:gd name="connsiteX47" fmla="*/ 117094 w 1304001"/>
                      <a:gd name="connsiteY47" fmla="*/ 74514 h 718530"/>
                      <a:gd name="connsiteX48" fmla="*/ 138384 w 1304001"/>
                      <a:gd name="connsiteY48" fmla="*/ 127739 h 718530"/>
                      <a:gd name="connsiteX49" fmla="*/ 138384 w 1304001"/>
                      <a:gd name="connsiteY49" fmla="*/ 149028 h 718530"/>
                      <a:gd name="connsiteX50" fmla="*/ 127739 w 1304001"/>
                      <a:gd name="connsiteY50" fmla="*/ 133061 h 718530"/>
                      <a:gd name="connsiteX51" fmla="*/ 117094 w 1304001"/>
                      <a:gd name="connsiteY51" fmla="*/ 127739 h 718530"/>
                      <a:gd name="connsiteX52" fmla="*/ 101127 w 1304001"/>
                      <a:gd name="connsiteY52" fmla="*/ 154351 h 718530"/>
                      <a:gd name="connsiteX53" fmla="*/ 10645 w 1304001"/>
                      <a:gd name="connsiteY53" fmla="*/ 484343 h 718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1304001" h="718530">
                        <a:moveTo>
                          <a:pt x="473699" y="718530"/>
                        </a:moveTo>
                        <a:cubicBezTo>
                          <a:pt x="415152" y="718530"/>
                          <a:pt x="340637" y="702563"/>
                          <a:pt x="255478" y="675951"/>
                        </a:cubicBezTo>
                        <a:cubicBezTo>
                          <a:pt x="69192" y="617404"/>
                          <a:pt x="21290" y="558857"/>
                          <a:pt x="0" y="484343"/>
                        </a:cubicBezTo>
                        <a:lnTo>
                          <a:pt x="0" y="484343"/>
                        </a:lnTo>
                        <a:lnTo>
                          <a:pt x="101127" y="149028"/>
                        </a:lnTo>
                        <a:cubicBezTo>
                          <a:pt x="111772" y="127739"/>
                          <a:pt x="117094" y="117094"/>
                          <a:pt x="133061" y="117094"/>
                        </a:cubicBezTo>
                        <a:cubicBezTo>
                          <a:pt x="133061" y="117094"/>
                          <a:pt x="138384" y="117094"/>
                          <a:pt x="138384" y="117094"/>
                        </a:cubicBezTo>
                        <a:cubicBezTo>
                          <a:pt x="138384" y="106449"/>
                          <a:pt x="133061" y="95804"/>
                          <a:pt x="122417" y="85159"/>
                        </a:cubicBezTo>
                        <a:cubicBezTo>
                          <a:pt x="117094" y="79837"/>
                          <a:pt x="117094" y="74514"/>
                          <a:pt x="117094" y="69192"/>
                        </a:cubicBezTo>
                        <a:cubicBezTo>
                          <a:pt x="117094" y="42580"/>
                          <a:pt x="170319" y="5322"/>
                          <a:pt x="175641" y="0"/>
                        </a:cubicBezTo>
                        <a:lnTo>
                          <a:pt x="175641" y="0"/>
                        </a:lnTo>
                        <a:lnTo>
                          <a:pt x="175641" y="0"/>
                        </a:lnTo>
                        <a:lnTo>
                          <a:pt x="1170941" y="0"/>
                        </a:lnTo>
                        <a:lnTo>
                          <a:pt x="1170941" y="0"/>
                        </a:lnTo>
                        <a:cubicBezTo>
                          <a:pt x="1170941" y="0"/>
                          <a:pt x="1197553" y="21290"/>
                          <a:pt x="1224165" y="58547"/>
                        </a:cubicBezTo>
                        <a:cubicBezTo>
                          <a:pt x="1240132" y="79837"/>
                          <a:pt x="1240132" y="90482"/>
                          <a:pt x="1229488" y="106449"/>
                        </a:cubicBezTo>
                        <a:cubicBezTo>
                          <a:pt x="1224165" y="111771"/>
                          <a:pt x="1218843" y="117094"/>
                          <a:pt x="1224165" y="133061"/>
                        </a:cubicBezTo>
                        <a:cubicBezTo>
                          <a:pt x="1282712" y="255477"/>
                          <a:pt x="1304002" y="585469"/>
                          <a:pt x="1304002" y="601436"/>
                        </a:cubicBezTo>
                        <a:lnTo>
                          <a:pt x="1304002" y="606759"/>
                        </a:lnTo>
                        <a:lnTo>
                          <a:pt x="1304002" y="606759"/>
                        </a:lnTo>
                        <a:cubicBezTo>
                          <a:pt x="1298679" y="612081"/>
                          <a:pt x="1224165" y="675951"/>
                          <a:pt x="1059169" y="707885"/>
                        </a:cubicBezTo>
                        <a:cubicBezTo>
                          <a:pt x="1021912" y="713208"/>
                          <a:pt x="984655" y="718530"/>
                          <a:pt x="947397" y="718530"/>
                        </a:cubicBezTo>
                        <a:lnTo>
                          <a:pt x="947397" y="718530"/>
                        </a:lnTo>
                        <a:cubicBezTo>
                          <a:pt x="856916" y="718530"/>
                          <a:pt x="793046" y="691918"/>
                          <a:pt x="766434" y="670628"/>
                        </a:cubicBezTo>
                        <a:lnTo>
                          <a:pt x="766434" y="670628"/>
                        </a:lnTo>
                        <a:lnTo>
                          <a:pt x="681274" y="457730"/>
                        </a:lnTo>
                        <a:lnTo>
                          <a:pt x="659985" y="452408"/>
                        </a:lnTo>
                        <a:cubicBezTo>
                          <a:pt x="654662" y="473698"/>
                          <a:pt x="628050" y="548212"/>
                          <a:pt x="564180" y="707885"/>
                        </a:cubicBezTo>
                        <a:cubicBezTo>
                          <a:pt x="553535" y="707885"/>
                          <a:pt x="521601" y="718530"/>
                          <a:pt x="473699" y="718530"/>
                        </a:cubicBezTo>
                        <a:close/>
                        <a:moveTo>
                          <a:pt x="10645" y="484343"/>
                        </a:moveTo>
                        <a:cubicBezTo>
                          <a:pt x="31935" y="553534"/>
                          <a:pt x="79837" y="612081"/>
                          <a:pt x="255478" y="665306"/>
                        </a:cubicBezTo>
                        <a:cubicBezTo>
                          <a:pt x="340637" y="691918"/>
                          <a:pt x="415152" y="707885"/>
                          <a:pt x="468376" y="707885"/>
                        </a:cubicBezTo>
                        <a:cubicBezTo>
                          <a:pt x="510956" y="707885"/>
                          <a:pt x="542891" y="697241"/>
                          <a:pt x="548213" y="686595"/>
                        </a:cubicBezTo>
                        <a:cubicBezTo>
                          <a:pt x="617405" y="500310"/>
                          <a:pt x="644017" y="431118"/>
                          <a:pt x="644017" y="431118"/>
                        </a:cubicBezTo>
                        <a:lnTo>
                          <a:pt x="644017" y="425795"/>
                        </a:lnTo>
                        <a:lnTo>
                          <a:pt x="681274" y="441763"/>
                        </a:lnTo>
                        <a:lnTo>
                          <a:pt x="771756" y="659983"/>
                        </a:lnTo>
                        <a:cubicBezTo>
                          <a:pt x="782401" y="665306"/>
                          <a:pt x="830303" y="702563"/>
                          <a:pt x="942075" y="702563"/>
                        </a:cubicBezTo>
                        <a:lnTo>
                          <a:pt x="942075" y="702563"/>
                        </a:lnTo>
                        <a:cubicBezTo>
                          <a:pt x="974010" y="702563"/>
                          <a:pt x="1011267" y="697241"/>
                          <a:pt x="1053846" y="691918"/>
                        </a:cubicBezTo>
                        <a:cubicBezTo>
                          <a:pt x="1202875" y="665306"/>
                          <a:pt x="1277390" y="606759"/>
                          <a:pt x="1293357" y="596114"/>
                        </a:cubicBezTo>
                        <a:cubicBezTo>
                          <a:pt x="1293357" y="564179"/>
                          <a:pt x="1266745" y="250155"/>
                          <a:pt x="1213520" y="133061"/>
                        </a:cubicBezTo>
                        <a:cubicBezTo>
                          <a:pt x="1208198" y="117094"/>
                          <a:pt x="1213520" y="106449"/>
                          <a:pt x="1218843" y="95804"/>
                        </a:cubicBezTo>
                        <a:cubicBezTo>
                          <a:pt x="1224165" y="85159"/>
                          <a:pt x="1229488" y="79837"/>
                          <a:pt x="1213520" y="63869"/>
                        </a:cubicBezTo>
                        <a:cubicBezTo>
                          <a:pt x="1186908" y="31935"/>
                          <a:pt x="1165618" y="15967"/>
                          <a:pt x="1160296" y="10645"/>
                        </a:cubicBezTo>
                        <a:lnTo>
                          <a:pt x="170319" y="10645"/>
                        </a:lnTo>
                        <a:cubicBezTo>
                          <a:pt x="149029" y="26612"/>
                          <a:pt x="117094" y="53224"/>
                          <a:pt x="117094" y="69192"/>
                        </a:cubicBezTo>
                        <a:cubicBezTo>
                          <a:pt x="117094" y="69192"/>
                          <a:pt x="117094" y="74514"/>
                          <a:pt x="117094" y="74514"/>
                        </a:cubicBezTo>
                        <a:cubicBezTo>
                          <a:pt x="138384" y="95804"/>
                          <a:pt x="138384" y="127739"/>
                          <a:pt x="138384" y="127739"/>
                        </a:cubicBezTo>
                        <a:lnTo>
                          <a:pt x="138384" y="149028"/>
                        </a:lnTo>
                        <a:lnTo>
                          <a:pt x="127739" y="133061"/>
                        </a:lnTo>
                        <a:cubicBezTo>
                          <a:pt x="127739" y="133061"/>
                          <a:pt x="122417" y="127739"/>
                          <a:pt x="117094" y="127739"/>
                        </a:cubicBezTo>
                        <a:cubicBezTo>
                          <a:pt x="111772" y="127739"/>
                          <a:pt x="106449" y="138384"/>
                          <a:pt x="101127" y="154351"/>
                        </a:cubicBezTo>
                        <a:lnTo>
                          <a:pt x="10645" y="484343"/>
                        </a:lnTo>
                        <a:close/>
                      </a:path>
                    </a:pathLst>
                  </a:custGeom>
                  <a:solidFill>
                    <a:srgbClr val="3F2203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45" name="Graphic 19">
                  <a:extLst>
                    <a:ext uri="{FF2B5EF4-FFF2-40B4-BE49-F238E27FC236}">
                      <a16:creationId xmlns:a16="http://schemas.microsoft.com/office/drawing/2014/main" id="{135FD6AD-B439-4CB5-A875-1D4E49843B8C}"/>
                    </a:ext>
                  </a:extLst>
                </p:cNvPr>
                <p:cNvGrpSpPr/>
                <p:nvPr/>
              </p:nvGrpSpPr>
              <p:grpSpPr>
                <a:xfrm>
                  <a:off x="1436426" y="8647686"/>
                  <a:ext cx="638011" cy="308702"/>
                  <a:chOff x="1436426" y="8647686"/>
                  <a:chExt cx="638011" cy="308702"/>
                </a:xfrm>
              </p:grpSpPr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53433028-FF54-45B2-9BC6-852F52B590BB}"/>
                      </a:ext>
                    </a:extLst>
                  </p:cNvPr>
                  <p:cNvSpPr/>
                  <p:nvPr/>
                </p:nvSpPr>
                <p:spPr>
                  <a:xfrm>
                    <a:off x="1439018" y="8656086"/>
                    <a:ext cx="635024" cy="295540"/>
                  </a:xfrm>
                  <a:custGeom>
                    <a:avLst/>
                    <a:gdLst>
                      <a:gd name="connsiteX0" fmla="*/ 304071 w 635024"/>
                      <a:gd name="connsiteY0" fmla="*/ 188531 h 295540"/>
                      <a:gd name="connsiteX1" fmla="*/ 53915 w 635024"/>
                      <a:gd name="connsiteY1" fmla="*/ 2245 h 295540"/>
                      <a:gd name="connsiteX2" fmla="*/ 6013 w 635024"/>
                      <a:gd name="connsiteY2" fmla="*/ 39502 h 295540"/>
                      <a:gd name="connsiteX3" fmla="*/ 155042 w 635024"/>
                      <a:gd name="connsiteY3" fmla="*/ 225788 h 295540"/>
                      <a:gd name="connsiteX4" fmla="*/ 602128 w 635024"/>
                      <a:gd name="connsiteY4" fmla="*/ 284335 h 295540"/>
                      <a:gd name="connsiteX5" fmla="*/ 607451 w 635024"/>
                      <a:gd name="connsiteY5" fmla="*/ 204498 h 295540"/>
                      <a:gd name="connsiteX6" fmla="*/ 304071 w 635024"/>
                      <a:gd name="connsiteY6" fmla="*/ 188531 h 295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35024" h="295540">
                        <a:moveTo>
                          <a:pt x="304071" y="188531"/>
                        </a:moveTo>
                        <a:cubicBezTo>
                          <a:pt x="117785" y="129984"/>
                          <a:pt x="69883" y="71437"/>
                          <a:pt x="53915" y="2245"/>
                        </a:cubicBezTo>
                        <a:cubicBezTo>
                          <a:pt x="53915" y="2245"/>
                          <a:pt x="32626" y="-13722"/>
                          <a:pt x="6013" y="39502"/>
                        </a:cubicBezTo>
                        <a:cubicBezTo>
                          <a:pt x="-20599" y="92727"/>
                          <a:pt x="43271" y="167241"/>
                          <a:pt x="155042" y="225788"/>
                        </a:cubicBezTo>
                        <a:cubicBezTo>
                          <a:pt x="266814" y="289658"/>
                          <a:pt x="501002" y="310947"/>
                          <a:pt x="602128" y="284335"/>
                        </a:cubicBezTo>
                        <a:cubicBezTo>
                          <a:pt x="639386" y="273690"/>
                          <a:pt x="650031" y="199176"/>
                          <a:pt x="607451" y="204498"/>
                        </a:cubicBezTo>
                        <a:cubicBezTo>
                          <a:pt x="591484" y="231110"/>
                          <a:pt x="495679" y="247078"/>
                          <a:pt x="304071" y="188531"/>
                        </a:cubicBezTo>
                        <a:close/>
                      </a:path>
                    </a:pathLst>
                  </a:custGeom>
                  <a:solidFill>
                    <a:srgbClr val="613906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5965C49D-F8A5-4856-A03C-56E9F6B4BE38}"/>
                      </a:ext>
                    </a:extLst>
                  </p:cNvPr>
                  <p:cNvSpPr/>
                  <p:nvPr/>
                </p:nvSpPr>
                <p:spPr>
                  <a:xfrm>
                    <a:off x="1436426" y="8647686"/>
                    <a:ext cx="638011" cy="308702"/>
                  </a:xfrm>
                  <a:custGeom>
                    <a:avLst/>
                    <a:gdLst>
                      <a:gd name="connsiteX0" fmla="*/ 503594 w 638011"/>
                      <a:gd name="connsiteY0" fmla="*/ 308702 h 308702"/>
                      <a:gd name="connsiteX1" fmla="*/ 157634 w 638011"/>
                      <a:gd name="connsiteY1" fmla="*/ 239510 h 308702"/>
                      <a:gd name="connsiteX2" fmla="*/ 8606 w 638011"/>
                      <a:gd name="connsiteY2" fmla="*/ 42580 h 308702"/>
                      <a:gd name="connsiteX3" fmla="*/ 51185 w 638011"/>
                      <a:gd name="connsiteY3" fmla="*/ 0 h 308702"/>
                      <a:gd name="connsiteX4" fmla="*/ 61830 w 638011"/>
                      <a:gd name="connsiteY4" fmla="*/ 5323 h 308702"/>
                      <a:gd name="connsiteX5" fmla="*/ 61830 w 638011"/>
                      <a:gd name="connsiteY5" fmla="*/ 5323 h 308702"/>
                      <a:gd name="connsiteX6" fmla="*/ 61830 w 638011"/>
                      <a:gd name="connsiteY6" fmla="*/ 5323 h 308702"/>
                      <a:gd name="connsiteX7" fmla="*/ 306663 w 638011"/>
                      <a:gd name="connsiteY7" fmla="*/ 186286 h 308702"/>
                      <a:gd name="connsiteX8" fmla="*/ 519561 w 638011"/>
                      <a:gd name="connsiteY8" fmla="*/ 228865 h 308702"/>
                      <a:gd name="connsiteX9" fmla="*/ 599398 w 638011"/>
                      <a:gd name="connsiteY9" fmla="*/ 207575 h 308702"/>
                      <a:gd name="connsiteX10" fmla="*/ 599398 w 638011"/>
                      <a:gd name="connsiteY10" fmla="*/ 207575 h 308702"/>
                      <a:gd name="connsiteX11" fmla="*/ 604721 w 638011"/>
                      <a:gd name="connsiteY11" fmla="*/ 207575 h 308702"/>
                      <a:gd name="connsiteX12" fmla="*/ 636655 w 638011"/>
                      <a:gd name="connsiteY12" fmla="*/ 234188 h 308702"/>
                      <a:gd name="connsiteX13" fmla="*/ 599398 w 638011"/>
                      <a:gd name="connsiteY13" fmla="*/ 298057 h 308702"/>
                      <a:gd name="connsiteX14" fmla="*/ 503594 w 638011"/>
                      <a:gd name="connsiteY14" fmla="*/ 308702 h 308702"/>
                      <a:gd name="connsiteX15" fmla="*/ 51185 w 638011"/>
                      <a:gd name="connsiteY15" fmla="*/ 10645 h 308702"/>
                      <a:gd name="connsiteX16" fmla="*/ 19250 w 638011"/>
                      <a:gd name="connsiteY16" fmla="*/ 47902 h 308702"/>
                      <a:gd name="connsiteX17" fmla="*/ 168279 w 638011"/>
                      <a:gd name="connsiteY17" fmla="*/ 228865 h 308702"/>
                      <a:gd name="connsiteX18" fmla="*/ 508917 w 638011"/>
                      <a:gd name="connsiteY18" fmla="*/ 298057 h 308702"/>
                      <a:gd name="connsiteX19" fmla="*/ 610043 w 638011"/>
                      <a:gd name="connsiteY19" fmla="*/ 287412 h 308702"/>
                      <a:gd name="connsiteX20" fmla="*/ 636655 w 638011"/>
                      <a:gd name="connsiteY20" fmla="*/ 234188 h 308702"/>
                      <a:gd name="connsiteX21" fmla="*/ 620688 w 638011"/>
                      <a:gd name="connsiteY21" fmla="*/ 218221 h 308702"/>
                      <a:gd name="connsiteX22" fmla="*/ 620688 w 638011"/>
                      <a:gd name="connsiteY22" fmla="*/ 218221 h 308702"/>
                      <a:gd name="connsiteX23" fmla="*/ 530206 w 638011"/>
                      <a:gd name="connsiteY23" fmla="*/ 244833 h 308702"/>
                      <a:gd name="connsiteX24" fmla="*/ 311986 w 638011"/>
                      <a:gd name="connsiteY24" fmla="*/ 202253 h 308702"/>
                      <a:gd name="connsiteX25" fmla="*/ 51185 w 638011"/>
                      <a:gd name="connsiteY25" fmla="*/ 10645 h 308702"/>
                      <a:gd name="connsiteX26" fmla="*/ 51185 w 638011"/>
                      <a:gd name="connsiteY26" fmla="*/ 10645 h 308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38011" h="308702">
                        <a:moveTo>
                          <a:pt x="503594" y="308702"/>
                        </a:moveTo>
                        <a:cubicBezTo>
                          <a:pt x="397145" y="308702"/>
                          <a:pt x="248116" y="287412"/>
                          <a:pt x="157634" y="239510"/>
                        </a:cubicBezTo>
                        <a:cubicBezTo>
                          <a:pt x="35218" y="170319"/>
                          <a:pt x="-23329" y="95804"/>
                          <a:pt x="8606" y="42580"/>
                        </a:cubicBezTo>
                        <a:cubicBezTo>
                          <a:pt x="24573" y="15968"/>
                          <a:pt x="35218" y="0"/>
                          <a:pt x="51185" y="0"/>
                        </a:cubicBezTo>
                        <a:cubicBezTo>
                          <a:pt x="56508" y="0"/>
                          <a:pt x="61830" y="5323"/>
                          <a:pt x="61830" y="5323"/>
                        </a:cubicBezTo>
                        <a:lnTo>
                          <a:pt x="61830" y="5323"/>
                        </a:lnTo>
                        <a:lnTo>
                          <a:pt x="61830" y="5323"/>
                        </a:lnTo>
                        <a:cubicBezTo>
                          <a:pt x="83120" y="74514"/>
                          <a:pt x="131022" y="133061"/>
                          <a:pt x="306663" y="186286"/>
                        </a:cubicBezTo>
                        <a:cubicBezTo>
                          <a:pt x="391822" y="212898"/>
                          <a:pt x="466337" y="228865"/>
                          <a:pt x="519561" y="228865"/>
                        </a:cubicBezTo>
                        <a:cubicBezTo>
                          <a:pt x="562141" y="228865"/>
                          <a:pt x="594076" y="218221"/>
                          <a:pt x="599398" y="207575"/>
                        </a:cubicBezTo>
                        <a:lnTo>
                          <a:pt x="599398" y="207575"/>
                        </a:lnTo>
                        <a:lnTo>
                          <a:pt x="604721" y="207575"/>
                        </a:lnTo>
                        <a:cubicBezTo>
                          <a:pt x="626011" y="207575"/>
                          <a:pt x="636655" y="218221"/>
                          <a:pt x="636655" y="234188"/>
                        </a:cubicBezTo>
                        <a:cubicBezTo>
                          <a:pt x="641978" y="260800"/>
                          <a:pt x="626011" y="292735"/>
                          <a:pt x="599398" y="298057"/>
                        </a:cubicBezTo>
                        <a:cubicBezTo>
                          <a:pt x="583431" y="303380"/>
                          <a:pt x="546174" y="308702"/>
                          <a:pt x="503594" y="308702"/>
                        </a:cubicBezTo>
                        <a:close/>
                        <a:moveTo>
                          <a:pt x="51185" y="10645"/>
                        </a:moveTo>
                        <a:cubicBezTo>
                          <a:pt x="45863" y="10645"/>
                          <a:pt x="35218" y="15968"/>
                          <a:pt x="19250" y="47902"/>
                        </a:cubicBezTo>
                        <a:cubicBezTo>
                          <a:pt x="-2039" y="95804"/>
                          <a:pt x="51185" y="164996"/>
                          <a:pt x="168279" y="228865"/>
                        </a:cubicBezTo>
                        <a:cubicBezTo>
                          <a:pt x="253439" y="276767"/>
                          <a:pt x="407790" y="298057"/>
                          <a:pt x="508917" y="298057"/>
                        </a:cubicBezTo>
                        <a:cubicBezTo>
                          <a:pt x="551496" y="298057"/>
                          <a:pt x="583431" y="292735"/>
                          <a:pt x="610043" y="287412"/>
                        </a:cubicBezTo>
                        <a:cubicBezTo>
                          <a:pt x="631333" y="282090"/>
                          <a:pt x="641978" y="255478"/>
                          <a:pt x="636655" y="234188"/>
                        </a:cubicBezTo>
                        <a:cubicBezTo>
                          <a:pt x="636655" y="223543"/>
                          <a:pt x="631333" y="218221"/>
                          <a:pt x="620688" y="218221"/>
                        </a:cubicBezTo>
                        <a:cubicBezTo>
                          <a:pt x="620688" y="218221"/>
                          <a:pt x="620688" y="218221"/>
                          <a:pt x="620688" y="218221"/>
                        </a:cubicBezTo>
                        <a:cubicBezTo>
                          <a:pt x="610043" y="234188"/>
                          <a:pt x="578108" y="244833"/>
                          <a:pt x="530206" y="244833"/>
                        </a:cubicBezTo>
                        <a:cubicBezTo>
                          <a:pt x="471659" y="244833"/>
                          <a:pt x="397145" y="228865"/>
                          <a:pt x="311986" y="202253"/>
                        </a:cubicBezTo>
                        <a:cubicBezTo>
                          <a:pt x="125700" y="143706"/>
                          <a:pt x="72475" y="85159"/>
                          <a:pt x="51185" y="10645"/>
                        </a:cubicBezTo>
                        <a:cubicBezTo>
                          <a:pt x="51185" y="10645"/>
                          <a:pt x="51185" y="10645"/>
                          <a:pt x="51185" y="10645"/>
                        </a:cubicBezTo>
                        <a:close/>
                      </a:path>
                    </a:pathLst>
                  </a:custGeom>
                  <a:solidFill>
                    <a:srgbClr val="3F2203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48" name="Freeform: Shape 147">
                  <a:extLst>
                    <a:ext uri="{FF2B5EF4-FFF2-40B4-BE49-F238E27FC236}">
                      <a16:creationId xmlns:a16="http://schemas.microsoft.com/office/drawing/2014/main" id="{7FE3D4EF-8C44-4D72-AA94-36DC30082F03}"/>
                    </a:ext>
                  </a:extLst>
                </p:cNvPr>
                <p:cNvSpPr/>
                <p:nvPr/>
              </p:nvSpPr>
              <p:spPr>
                <a:xfrm>
                  <a:off x="1700509" y="8823327"/>
                  <a:ext cx="375357" cy="117774"/>
                </a:xfrm>
                <a:custGeom>
                  <a:avLst/>
                  <a:gdLst>
                    <a:gd name="connsiteX0" fmla="*/ 345960 w 375357"/>
                    <a:gd name="connsiteY0" fmla="*/ 31935 h 117774"/>
                    <a:gd name="connsiteX1" fmla="*/ 42580 w 375357"/>
                    <a:gd name="connsiteY1" fmla="*/ 15968 h 117774"/>
                    <a:gd name="connsiteX2" fmla="*/ 0 w 375357"/>
                    <a:gd name="connsiteY2" fmla="*/ 0 h 117774"/>
                    <a:gd name="connsiteX3" fmla="*/ 0 w 375357"/>
                    <a:gd name="connsiteY3" fmla="*/ 0 h 117774"/>
                    <a:gd name="connsiteX4" fmla="*/ 26612 w 375357"/>
                    <a:gd name="connsiteY4" fmla="*/ 74514 h 117774"/>
                    <a:gd name="connsiteX5" fmla="*/ 5322 w 375357"/>
                    <a:gd name="connsiteY5" fmla="*/ 90481 h 117774"/>
                    <a:gd name="connsiteX6" fmla="*/ 340637 w 375357"/>
                    <a:gd name="connsiteY6" fmla="*/ 106449 h 117774"/>
                    <a:gd name="connsiteX7" fmla="*/ 345960 w 375357"/>
                    <a:gd name="connsiteY7" fmla="*/ 31935 h 1177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75357" h="117774">
                      <a:moveTo>
                        <a:pt x="345960" y="31935"/>
                      </a:moveTo>
                      <a:cubicBezTo>
                        <a:pt x="329992" y="63869"/>
                        <a:pt x="234188" y="74514"/>
                        <a:pt x="42580" y="15968"/>
                      </a:cubicBezTo>
                      <a:cubicBezTo>
                        <a:pt x="26612" y="10645"/>
                        <a:pt x="15967" y="532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290" y="21290"/>
                        <a:pt x="53225" y="42580"/>
                        <a:pt x="26612" y="74514"/>
                      </a:cubicBezTo>
                      <a:cubicBezTo>
                        <a:pt x="21290" y="79837"/>
                        <a:pt x="10645" y="90481"/>
                        <a:pt x="5322" y="90481"/>
                      </a:cubicBezTo>
                      <a:cubicBezTo>
                        <a:pt x="122417" y="117094"/>
                        <a:pt x="266123" y="127739"/>
                        <a:pt x="340637" y="106449"/>
                      </a:cubicBezTo>
                      <a:cubicBezTo>
                        <a:pt x="383217" y="101127"/>
                        <a:pt x="388539" y="31935"/>
                        <a:pt x="345960" y="31935"/>
                      </a:cubicBezTo>
                      <a:close/>
                    </a:path>
                  </a:pathLst>
                </a:custGeom>
                <a:solidFill>
                  <a:srgbClr val="613906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9" name="Freeform: Shape 148">
                  <a:extLst>
                    <a:ext uri="{FF2B5EF4-FFF2-40B4-BE49-F238E27FC236}">
                      <a16:creationId xmlns:a16="http://schemas.microsoft.com/office/drawing/2014/main" id="{3ACA1B5E-225F-406E-9E6E-52423A808E53}"/>
                    </a:ext>
                  </a:extLst>
                </p:cNvPr>
                <p:cNvSpPr/>
                <p:nvPr/>
              </p:nvSpPr>
              <p:spPr>
                <a:xfrm>
                  <a:off x="1817603" y="8855261"/>
                  <a:ext cx="258263" cy="93142"/>
                </a:xfrm>
                <a:custGeom>
                  <a:avLst/>
                  <a:gdLst>
                    <a:gd name="connsiteX0" fmla="*/ 228866 w 258263"/>
                    <a:gd name="connsiteY0" fmla="*/ 0 h 93142"/>
                    <a:gd name="connsiteX1" fmla="*/ 21290 w 258263"/>
                    <a:gd name="connsiteY1" fmla="*/ 10645 h 93142"/>
                    <a:gd name="connsiteX2" fmla="*/ 69192 w 258263"/>
                    <a:gd name="connsiteY2" fmla="*/ 42580 h 93142"/>
                    <a:gd name="connsiteX3" fmla="*/ 63869 w 258263"/>
                    <a:gd name="connsiteY3" fmla="*/ 53224 h 93142"/>
                    <a:gd name="connsiteX4" fmla="*/ 0 w 258263"/>
                    <a:gd name="connsiteY4" fmla="*/ 85159 h 93142"/>
                    <a:gd name="connsiteX5" fmla="*/ 223543 w 258263"/>
                    <a:gd name="connsiteY5" fmla="*/ 85159 h 93142"/>
                    <a:gd name="connsiteX6" fmla="*/ 228866 w 258263"/>
                    <a:gd name="connsiteY6" fmla="*/ 0 h 93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8263" h="93142">
                      <a:moveTo>
                        <a:pt x="228866" y="0"/>
                      </a:moveTo>
                      <a:cubicBezTo>
                        <a:pt x="212898" y="26612"/>
                        <a:pt x="149029" y="37257"/>
                        <a:pt x="21290" y="10645"/>
                      </a:cubicBezTo>
                      <a:cubicBezTo>
                        <a:pt x="37257" y="21290"/>
                        <a:pt x="58547" y="26612"/>
                        <a:pt x="69192" y="42580"/>
                      </a:cubicBezTo>
                      <a:cubicBezTo>
                        <a:pt x="69192" y="42580"/>
                        <a:pt x="63869" y="47902"/>
                        <a:pt x="63869" y="53224"/>
                      </a:cubicBezTo>
                      <a:cubicBezTo>
                        <a:pt x="47902" y="69192"/>
                        <a:pt x="26612" y="79837"/>
                        <a:pt x="0" y="85159"/>
                      </a:cubicBezTo>
                      <a:cubicBezTo>
                        <a:pt x="85159" y="95804"/>
                        <a:pt x="170319" y="95804"/>
                        <a:pt x="223543" y="85159"/>
                      </a:cubicBezTo>
                      <a:cubicBezTo>
                        <a:pt x="266123" y="69192"/>
                        <a:pt x="271445" y="0"/>
                        <a:pt x="228866" y="0"/>
                      </a:cubicBezTo>
                      <a:close/>
                    </a:path>
                  </a:pathLst>
                </a:custGeom>
                <a:solidFill>
                  <a:srgbClr val="613906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150" name="Graphic 19">
                  <a:extLst>
                    <a:ext uri="{FF2B5EF4-FFF2-40B4-BE49-F238E27FC236}">
                      <a16:creationId xmlns:a16="http://schemas.microsoft.com/office/drawing/2014/main" id="{B3E7EE4C-D190-49E7-AD1C-A14053DBF3C6}"/>
                    </a:ext>
                  </a:extLst>
                </p:cNvPr>
                <p:cNvGrpSpPr/>
                <p:nvPr/>
              </p:nvGrpSpPr>
              <p:grpSpPr>
                <a:xfrm>
                  <a:off x="2237373" y="8741494"/>
                  <a:ext cx="604232" cy="204248"/>
                  <a:chOff x="2237373" y="8741494"/>
                  <a:chExt cx="604232" cy="204248"/>
                </a:xfrm>
              </p:grpSpPr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C27968FE-1302-40DD-BFE2-614383D4FD4E}"/>
                      </a:ext>
                    </a:extLst>
                  </p:cNvPr>
                  <p:cNvSpPr/>
                  <p:nvPr/>
                </p:nvSpPr>
                <p:spPr>
                  <a:xfrm>
                    <a:off x="2242545" y="8746984"/>
                    <a:ext cx="591701" cy="190148"/>
                  </a:xfrm>
                  <a:custGeom>
                    <a:avLst/>
                    <a:gdLst>
                      <a:gd name="connsiteX0" fmla="*/ 559712 w 591701"/>
                      <a:gd name="connsiteY0" fmla="*/ 1829 h 190148"/>
                      <a:gd name="connsiteX1" fmla="*/ 549067 w 591701"/>
                      <a:gd name="connsiteY1" fmla="*/ 12474 h 190148"/>
                      <a:gd name="connsiteX2" fmla="*/ 304234 w 591701"/>
                      <a:gd name="connsiteY2" fmla="*/ 113600 h 190148"/>
                      <a:gd name="connsiteX3" fmla="*/ 16822 w 591701"/>
                      <a:gd name="connsiteY3" fmla="*/ 76343 h 190148"/>
                      <a:gd name="connsiteX4" fmla="*/ 854 w 591701"/>
                      <a:gd name="connsiteY4" fmla="*/ 113600 h 190148"/>
                      <a:gd name="connsiteX5" fmla="*/ 54079 w 591701"/>
                      <a:gd name="connsiteY5" fmla="*/ 182792 h 190148"/>
                      <a:gd name="connsiteX6" fmla="*/ 575680 w 591701"/>
                      <a:gd name="connsiteY6" fmla="*/ 76343 h 190148"/>
                      <a:gd name="connsiteX7" fmla="*/ 559712 w 591701"/>
                      <a:gd name="connsiteY7" fmla="*/ 1829 h 190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91701" h="190148">
                        <a:moveTo>
                          <a:pt x="559712" y="1829"/>
                        </a:moveTo>
                        <a:cubicBezTo>
                          <a:pt x="549067" y="12474"/>
                          <a:pt x="549067" y="12474"/>
                          <a:pt x="549067" y="12474"/>
                        </a:cubicBezTo>
                        <a:cubicBezTo>
                          <a:pt x="549067" y="12474"/>
                          <a:pt x="474553" y="81666"/>
                          <a:pt x="304234" y="113600"/>
                        </a:cubicBezTo>
                        <a:cubicBezTo>
                          <a:pt x="139238" y="145535"/>
                          <a:pt x="43434" y="102955"/>
                          <a:pt x="16822" y="76343"/>
                        </a:cubicBezTo>
                        <a:cubicBezTo>
                          <a:pt x="16822" y="76343"/>
                          <a:pt x="-4468" y="81666"/>
                          <a:pt x="854" y="113600"/>
                        </a:cubicBezTo>
                        <a:cubicBezTo>
                          <a:pt x="6177" y="150858"/>
                          <a:pt x="16822" y="177470"/>
                          <a:pt x="54079" y="182792"/>
                        </a:cubicBezTo>
                        <a:cubicBezTo>
                          <a:pt x="219075" y="209404"/>
                          <a:pt x="469230" y="161502"/>
                          <a:pt x="575680" y="76343"/>
                        </a:cubicBezTo>
                        <a:cubicBezTo>
                          <a:pt x="612937" y="28441"/>
                          <a:pt x="575680" y="-8816"/>
                          <a:pt x="559712" y="1829"/>
                        </a:cubicBezTo>
                        <a:close/>
                      </a:path>
                    </a:pathLst>
                  </a:custGeom>
                  <a:solidFill>
                    <a:srgbClr val="613906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9619F4F9-FA65-4888-91DF-9C416A1B7864}"/>
                      </a:ext>
                    </a:extLst>
                  </p:cNvPr>
                  <p:cNvSpPr/>
                  <p:nvPr/>
                </p:nvSpPr>
                <p:spPr>
                  <a:xfrm>
                    <a:off x="2237373" y="8741494"/>
                    <a:ext cx="604232" cy="204248"/>
                  </a:xfrm>
                  <a:custGeom>
                    <a:avLst/>
                    <a:gdLst>
                      <a:gd name="connsiteX0" fmla="*/ 165700 w 604232"/>
                      <a:gd name="connsiteY0" fmla="*/ 204249 h 204248"/>
                      <a:gd name="connsiteX1" fmla="*/ 165700 w 604232"/>
                      <a:gd name="connsiteY1" fmla="*/ 204249 h 204248"/>
                      <a:gd name="connsiteX2" fmla="*/ 59251 w 604232"/>
                      <a:gd name="connsiteY2" fmla="*/ 198926 h 204248"/>
                      <a:gd name="connsiteX3" fmla="*/ 704 w 604232"/>
                      <a:gd name="connsiteY3" fmla="*/ 124412 h 204248"/>
                      <a:gd name="connsiteX4" fmla="*/ 21994 w 604232"/>
                      <a:gd name="connsiteY4" fmla="*/ 76510 h 204248"/>
                      <a:gd name="connsiteX5" fmla="*/ 27316 w 604232"/>
                      <a:gd name="connsiteY5" fmla="*/ 76510 h 204248"/>
                      <a:gd name="connsiteX6" fmla="*/ 27316 w 604232"/>
                      <a:gd name="connsiteY6" fmla="*/ 76510 h 204248"/>
                      <a:gd name="connsiteX7" fmla="*/ 197635 w 604232"/>
                      <a:gd name="connsiteY7" fmla="*/ 119090 h 204248"/>
                      <a:gd name="connsiteX8" fmla="*/ 309406 w 604232"/>
                      <a:gd name="connsiteY8" fmla="*/ 108445 h 204248"/>
                      <a:gd name="connsiteX9" fmla="*/ 548917 w 604232"/>
                      <a:gd name="connsiteY9" fmla="*/ 12641 h 204248"/>
                      <a:gd name="connsiteX10" fmla="*/ 564884 w 604232"/>
                      <a:gd name="connsiteY10" fmla="*/ 1996 h 204248"/>
                      <a:gd name="connsiteX11" fmla="*/ 596819 w 604232"/>
                      <a:gd name="connsiteY11" fmla="*/ 17963 h 204248"/>
                      <a:gd name="connsiteX12" fmla="*/ 591497 w 604232"/>
                      <a:gd name="connsiteY12" fmla="*/ 87155 h 204248"/>
                      <a:gd name="connsiteX13" fmla="*/ 591497 w 604232"/>
                      <a:gd name="connsiteY13" fmla="*/ 87155 h 204248"/>
                      <a:gd name="connsiteX14" fmla="*/ 165700 w 604232"/>
                      <a:gd name="connsiteY14" fmla="*/ 204249 h 204248"/>
                      <a:gd name="connsiteX15" fmla="*/ 21994 w 604232"/>
                      <a:gd name="connsiteY15" fmla="*/ 92477 h 204248"/>
                      <a:gd name="connsiteX16" fmla="*/ 11349 w 604232"/>
                      <a:gd name="connsiteY16" fmla="*/ 124412 h 204248"/>
                      <a:gd name="connsiteX17" fmla="*/ 59251 w 604232"/>
                      <a:gd name="connsiteY17" fmla="*/ 188281 h 204248"/>
                      <a:gd name="connsiteX18" fmla="*/ 160378 w 604232"/>
                      <a:gd name="connsiteY18" fmla="*/ 193604 h 204248"/>
                      <a:gd name="connsiteX19" fmla="*/ 575529 w 604232"/>
                      <a:gd name="connsiteY19" fmla="*/ 76510 h 204248"/>
                      <a:gd name="connsiteX20" fmla="*/ 580852 w 604232"/>
                      <a:gd name="connsiteY20" fmla="*/ 23286 h 204248"/>
                      <a:gd name="connsiteX21" fmla="*/ 564884 w 604232"/>
                      <a:gd name="connsiteY21" fmla="*/ 12641 h 204248"/>
                      <a:gd name="connsiteX22" fmla="*/ 564884 w 604232"/>
                      <a:gd name="connsiteY22" fmla="*/ 12641 h 204248"/>
                      <a:gd name="connsiteX23" fmla="*/ 548917 w 604232"/>
                      <a:gd name="connsiteY23" fmla="*/ 23286 h 204248"/>
                      <a:gd name="connsiteX24" fmla="*/ 304084 w 604232"/>
                      <a:gd name="connsiteY24" fmla="*/ 124412 h 204248"/>
                      <a:gd name="connsiteX25" fmla="*/ 192312 w 604232"/>
                      <a:gd name="connsiteY25" fmla="*/ 135057 h 204248"/>
                      <a:gd name="connsiteX26" fmla="*/ 21994 w 604232"/>
                      <a:gd name="connsiteY26" fmla="*/ 92477 h 2042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604232" h="204248">
                        <a:moveTo>
                          <a:pt x="165700" y="204249"/>
                        </a:moveTo>
                        <a:lnTo>
                          <a:pt x="165700" y="204249"/>
                        </a:lnTo>
                        <a:cubicBezTo>
                          <a:pt x="128443" y="204249"/>
                          <a:pt x="91186" y="204249"/>
                          <a:pt x="59251" y="198926"/>
                        </a:cubicBezTo>
                        <a:cubicBezTo>
                          <a:pt x="16671" y="193604"/>
                          <a:pt x="6026" y="161669"/>
                          <a:pt x="704" y="124412"/>
                        </a:cubicBezTo>
                        <a:cubicBezTo>
                          <a:pt x="-4619" y="81833"/>
                          <a:pt x="21994" y="76510"/>
                          <a:pt x="21994" y="76510"/>
                        </a:cubicBezTo>
                        <a:lnTo>
                          <a:pt x="27316" y="76510"/>
                        </a:lnTo>
                        <a:lnTo>
                          <a:pt x="27316" y="76510"/>
                        </a:lnTo>
                        <a:cubicBezTo>
                          <a:pt x="32639" y="81833"/>
                          <a:pt x="85863" y="119090"/>
                          <a:pt x="197635" y="119090"/>
                        </a:cubicBezTo>
                        <a:cubicBezTo>
                          <a:pt x="229569" y="119090"/>
                          <a:pt x="266827" y="113767"/>
                          <a:pt x="309406" y="108445"/>
                        </a:cubicBezTo>
                        <a:cubicBezTo>
                          <a:pt x="474402" y="76510"/>
                          <a:pt x="548917" y="12641"/>
                          <a:pt x="548917" y="12641"/>
                        </a:cubicBezTo>
                        <a:lnTo>
                          <a:pt x="564884" y="1996"/>
                        </a:lnTo>
                        <a:cubicBezTo>
                          <a:pt x="575529" y="-3326"/>
                          <a:pt x="591497" y="1996"/>
                          <a:pt x="596819" y="17963"/>
                        </a:cubicBezTo>
                        <a:cubicBezTo>
                          <a:pt x="602141" y="28608"/>
                          <a:pt x="612786" y="49898"/>
                          <a:pt x="591497" y="87155"/>
                        </a:cubicBezTo>
                        <a:lnTo>
                          <a:pt x="591497" y="87155"/>
                        </a:lnTo>
                        <a:cubicBezTo>
                          <a:pt x="495692" y="166992"/>
                          <a:pt x="309406" y="204249"/>
                          <a:pt x="165700" y="204249"/>
                        </a:cubicBezTo>
                        <a:close/>
                        <a:moveTo>
                          <a:pt x="21994" y="92477"/>
                        </a:moveTo>
                        <a:cubicBezTo>
                          <a:pt x="16671" y="92477"/>
                          <a:pt x="11349" y="103122"/>
                          <a:pt x="11349" y="124412"/>
                        </a:cubicBezTo>
                        <a:cubicBezTo>
                          <a:pt x="16671" y="161669"/>
                          <a:pt x="27316" y="182959"/>
                          <a:pt x="59251" y="188281"/>
                        </a:cubicBezTo>
                        <a:cubicBezTo>
                          <a:pt x="91186" y="193604"/>
                          <a:pt x="123120" y="193604"/>
                          <a:pt x="160378" y="193604"/>
                        </a:cubicBezTo>
                        <a:cubicBezTo>
                          <a:pt x="320051" y="193604"/>
                          <a:pt x="495692" y="145702"/>
                          <a:pt x="575529" y="76510"/>
                        </a:cubicBezTo>
                        <a:cubicBezTo>
                          <a:pt x="591497" y="49898"/>
                          <a:pt x="586174" y="28608"/>
                          <a:pt x="580852" y="23286"/>
                        </a:cubicBezTo>
                        <a:cubicBezTo>
                          <a:pt x="575529" y="17963"/>
                          <a:pt x="570207" y="12641"/>
                          <a:pt x="564884" y="12641"/>
                        </a:cubicBezTo>
                        <a:cubicBezTo>
                          <a:pt x="564884" y="12641"/>
                          <a:pt x="564884" y="12641"/>
                          <a:pt x="564884" y="12641"/>
                        </a:cubicBezTo>
                        <a:lnTo>
                          <a:pt x="548917" y="23286"/>
                        </a:lnTo>
                        <a:cubicBezTo>
                          <a:pt x="543594" y="23286"/>
                          <a:pt x="469080" y="92477"/>
                          <a:pt x="304084" y="124412"/>
                        </a:cubicBezTo>
                        <a:cubicBezTo>
                          <a:pt x="266827" y="129735"/>
                          <a:pt x="229569" y="135057"/>
                          <a:pt x="192312" y="135057"/>
                        </a:cubicBezTo>
                        <a:cubicBezTo>
                          <a:pt x="112475" y="135057"/>
                          <a:pt x="48606" y="113767"/>
                          <a:pt x="21994" y="92477"/>
                        </a:cubicBezTo>
                        <a:close/>
                      </a:path>
                    </a:pathLst>
                  </a:custGeom>
                  <a:solidFill>
                    <a:srgbClr val="3F2203"/>
                  </a:solidFill>
                  <a:ln w="531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633FA659-25C8-4370-A168-419FA13D1FA9}"/>
                    </a:ext>
                  </a:extLst>
                </p:cNvPr>
                <p:cNvSpPr/>
                <p:nvPr/>
              </p:nvSpPr>
              <p:spPr>
                <a:xfrm>
                  <a:off x="2242545" y="8828649"/>
                  <a:ext cx="288266" cy="114432"/>
                </a:xfrm>
                <a:custGeom>
                  <a:avLst/>
                  <a:gdLst>
                    <a:gd name="connsiteX0" fmla="*/ 272299 w 288266"/>
                    <a:gd name="connsiteY0" fmla="*/ 53224 h 114432"/>
                    <a:gd name="connsiteX1" fmla="*/ 288267 w 288266"/>
                    <a:gd name="connsiteY1" fmla="*/ 37257 h 114432"/>
                    <a:gd name="connsiteX2" fmla="*/ 16822 w 288266"/>
                    <a:gd name="connsiteY2" fmla="*/ 0 h 114432"/>
                    <a:gd name="connsiteX3" fmla="*/ 854 w 288266"/>
                    <a:gd name="connsiteY3" fmla="*/ 37257 h 114432"/>
                    <a:gd name="connsiteX4" fmla="*/ 54079 w 288266"/>
                    <a:gd name="connsiteY4" fmla="*/ 106449 h 114432"/>
                    <a:gd name="connsiteX5" fmla="*/ 277622 w 288266"/>
                    <a:gd name="connsiteY5" fmla="*/ 106449 h 114432"/>
                    <a:gd name="connsiteX6" fmla="*/ 272299 w 288266"/>
                    <a:gd name="connsiteY6" fmla="*/ 53224 h 114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8266" h="114432">
                      <a:moveTo>
                        <a:pt x="272299" y="53224"/>
                      </a:moveTo>
                      <a:cubicBezTo>
                        <a:pt x="277622" y="47902"/>
                        <a:pt x="282944" y="42580"/>
                        <a:pt x="288267" y="37257"/>
                      </a:cubicBezTo>
                      <a:cubicBezTo>
                        <a:pt x="128593" y="63870"/>
                        <a:pt x="43434" y="21290"/>
                        <a:pt x="16822" y="0"/>
                      </a:cubicBezTo>
                      <a:cubicBezTo>
                        <a:pt x="16822" y="0"/>
                        <a:pt x="-4468" y="5322"/>
                        <a:pt x="854" y="37257"/>
                      </a:cubicBezTo>
                      <a:cubicBezTo>
                        <a:pt x="6177" y="74514"/>
                        <a:pt x="16822" y="101127"/>
                        <a:pt x="54079" y="106449"/>
                      </a:cubicBezTo>
                      <a:cubicBezTo>
                        <a:pt x="117948" y="117094"/>
                        <a:pt x="197785" y="117094"/>
                        <a:pt x="277622" y="106449"/>
                      </a:cubicBezTo>
                      <a:cubicBezTo>
                        <a:pt x="261655" y="90482"/>
                        <a:pt x="256332" y="74514"/>
                        <a:pt x="272299" y="53224"/>
                      </a:cubicBezTo>
                      <a:close/>
                    </a:path>
                  </a:pathLst>
                </a:custGeom>
                <a:solidFill>
                  <a:srgbClr val="613906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720A1171-06D6-4BC0-8F60-B3756FFF98F3}"/>
                    </a:ext>
                  </a:extLst>
                </p:cNvPr>
                <p:cNvSpPr/>
                <p:nvPr/>
              </p:nvSpPr>
              <p:spPr>
                <a:xfrm>
                  <a:off x="2247868" y="8823327"/>
                  <a:ext cx="144560" cy="111771"/>
                </a:xfrm>
                <a:custGeom>
                  <a:avLst/>
                  <a:gdLst>
                    <a:gd name="connsiteX0" fmla="*/ 112626 w 144560"/>
                    <a:gd name="connsiteY0" fmla="*/ 74514 h 111771"/>
                    <a:gd name="connsiteX1" fmla="*/ 112626 w 144560"/>
                    <a:gd name="connsiteY1" fmla="*/ 37257 h 111771"/>
                    <a:gd name="connsiteX2" fmla="*/ 16822 w 144560"/>
                    <a:gd name="connsiteY2" fmla="*/ 0 h 111771"/>
                    <a:gd name="connsiteX3" fmla="*/ 854 w 144560"/>
                    <a:gd name="connsiteY3" fmla="*/ 37257 h 111771"/>
                    <a:gd name="connsiteX4" fmla="*/ 54079 w 144560"/>
                    <a:gd name="connsiteY4" fmla="*/ 106449 h 111771"/>
                    <a:gd name="connsiteX5" fmla="*/ 144561 w 144560"/>
                    <a:gd name="connsiteY5" fmla="*/ 111771 h 111771"/>
                    <a:gd name="connsiteX6" fmla="*/ 112626 w 144560"/>
                    <a:gd name="connsiteY6" fmla="*/ 74514 h 11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4560" h="111771">
                      <a:moveTo>
                        <a:pt x="112626" y="74514"/>
                      </a:moveTo>
                      <a:cubicBezTo>
                        <a:pt x="107303" y="63869"/>
                        <a:pt x="107303" y="53224"/>
                        <a:pt x="112626" y="37257"/>
                      </a:cubicBezTo>
                      <a:cubicBezTo>
                        <a:pt x="59401" y="26612"/>
                        <a:pt x="27466" y="10645"/>
                        <a:pt x="16822" y="0"/>
                      </a:cubicBezTo>
                      <a:cubicBezTo>
                        <a:pt x="16822" y="0"/>
                        <a:pt x="-4468" y="5322"/>
                        <a:pt x="854" y="37257"/>
                      </a:cubicBezTo>
                      <a:cubicBezTo>
                        <a:pt x="6177" y="74514"/>
                        <a:pt x="16822" y="101127"/>
                        <a:pt x="54079" y="106449"/>
                      </a:cubicBezTo>
                      <a:cubicBezTo>
                        <a:pt x="80691" y="111771"/>
                        <a:pt x="112626" y="111771"/>
                        <a:pt x="144561" y="111771"/>
                      </a:cubicBezTo>
                      <a:cubicBezTo>
                        <a:pt x="128593" y="106449"/>
                        <a:pt x="117948" y="90481"/>
                        <a:pt x="112626" y="74514"/>
                      </a:cubicBezTo>
                      <a:close/>
                    </a:path>
                  </a:pathLst>
                </a:custGeom>
                <a:solidFill>
                  <a:srgbClr val="613906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55" name="Graphic 19">
                <a:extLst>
                  <a:ext uri="{FF2B5EF4-FFF2-40B4-BE49-F238E27FC236}">
                    <a16:creationId xmlns:a16="http://schemas.microsoft.com/office/drawing/2014/main" id="{4A33748F-32D0-4C94-98AA-DF71E43F8245}"/>
                  </a:ext>
                </a:extLst>
              </p:cNvPr>
              <p:cNvGrpSpPr/>
              <p:nvPr/>
            </p:nvGrpSpPr>
            <p:grpSpPr>
              <a:xfrm>
                <a:off x="1647284" y="8338984"/>
                <a:ext cx="931429" cy="324669"/>
                <a:chOff x="1647284" y="8338984"/>
                <a:chExt cx="931429" cy="324669"/>
              </a:xfrm>
              <a:solidFill>
                <a:srgbClr val="3F2203"/>
              </a:solidFill>
            </p:grpSpPr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1AE9F7D8-A318-4A11-9D2F-BA7EE2677838}"/>
                    </a:ext>
                  </a:extLst>
                </p:cNvPr>
                <p:cNvSpPr/>
                <p:nvPr/>
              </p:nvSpPr>
              <p:spPr>
                <a:xfrm>
                  <a:off x="1918730" y="8541237"/>
                  <a:ext cx="372571" cy="122416"/>
                </a:xfrm>
                <a:custGeom>
                  <a:avLst/>
                  <a:gdLst>
                    <a:gd name="connsiteX0" fmla="*/ 0 w 372571"/>
                    <a:gd name="connsiteY0" fmla="*/ 0 h 122416"/>
                    <a:gd name="connsiteX1" fmla="*/ 58547 w 372571"/>
                    <a:gd name="connsiteY1" fmla="*/ 5323 h 122416"/>
                    <a:gd name="connsiteX2" fmla="*/ 90482 w 372571"/>
                    <a:gd name="connsiteY2" fmla="*/ 10645 h 122416"/>
                    <a:gd name="connsiteX3" fmla="*/ 122416 w 372571"/>
                    <a:gd name="connsiteY3" fmla="*/ 15968 h 122416"/>
                    <a:gd name="connsiteX4" fmla="*/ 191608 w 372571"/>
                    <a:gd name="connsiteY4" fmla="*/ 37257 h 122416"/>
                    <a:gd name="connsiteX5" fmla="*/ 228866 w 372571"/>
                    <a:gd name="connsiteY5" fmla="*/ 47902 h 122416"/>
                    <a:gd name="connsiteX6" fmla="*/ 260800 w 372571"/>
                    <a:gd name="connsiteY6" fmla="*/ 63870 h 122416"/>
                    <a:gd name="connsiteX7" fmla="*/ 292735 w 372571"/>
                    <a:gd name="connsiteY7" fmla="*/ 79837 h 122416"/>
                    <a:gd name="connsiteX8" fmla="*/ 308702 w 372571"/>
                    <a:gd name="connsiteY8" fmla="*/ 85159 h 122416"/>
                    <a:gd name="connsiteX9" fmla="*/ 319347 w 372571"/>
                    <a:gd name="connsiteY9" fmla="*/ 90482 h 122416"/>
                    <a:gd name="connsiteX10" fmla="*/ 372572 w 372571"/>
                    <a:gd name="connsiteY10" fmla="*/ 122416 h 122416"/>
                    <a:gd name="connsiteX11" fmla="*/ 314025 w 372571"/>
                    <a:gd name="connsiteY11" fmla="*/ 95804 h 122416"/>
                    <a:gd name="connsiteX12" fmla="*/ 303380 w 372571"/>
                    <a:gd name="connsiteY12" fmla="*/ 90482 h 122416"/>
                    <a:gd name="connsiteX13" fmla="*/ 287413 w 372571"/>
                    <a:gd name="connsiteY13" fmla="*/ 85159 h 122416"/>
                    <a:gd name="connsiteX14" fmla="*/ 255478 w 372571"/>
                    <a:gd name="connsiteY14" fmla="*/ 74514 h 122416"/>
                    <a:gd name="connsiteX15" fmla="*/ 223543 w 372571"/>
                    <a:gd name="connsiteY15" fmla="*/ 63870 h 122416"/>
                    <a:gd name="connsiteX16" fmla="*/ 191608 w 372571"/>
                    <a:gd name="connsiteY16" fmla="*/ 53224 h 122416"/>
                    <a:gd name="connsiteX17" fmla="*/ 154351 w 372571"/>
                    <a:gd name="connsiteY17" fmla="*/ 42580 h 122416"/>
                    <a:gd name="connsiteX18" fmla="*/ 122416 w 372571"/>
                    <a:gd name="connsiteY18" fmla="*/ 31935 h 122416"/>
                    <a:gd name="connsiteX19" fmla="*/ 63869 w 372571"/>
                    <a:gd name="connsiteY19" fmla="*/ 15968 h 122416"/>
                    <a:gd name="connsiteX20" fmla="*/ 21290 w 372571"/>
                    <a:gd name="connsiteY20" fmla="*/ 5323 h 122416"/>
                    <a:gd name="connsiteX21" fmla="*/ 0 w 372571"/>
                    <a:gd name="connsiteY21" fmla="*/ 0 h 122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372571" h="122416">
                      <a:moveTo>
                        <a:pt x="0" y="0"/>
                      </a:moveTo>
                      <a:cubicBezTo>
                        <a:pt x="0" y="0"/>
                        <a:pt x="26612" y="0"/>
                        <a:pt x="58547" y="5323"/>
                      </a:cubicBezTo>
                      <a:cubicBezTo>
                        <a:pt x="69192" y="5323"/>
                        <a:pt x="79837" y="10645"/>
                        <a:pt x="90482" y="10645"/>
                      </a:cubicBezTo>
                      <a:cubicBezTo>
                        <a:pt x="101127" y="10645"/>
                        <a:pt x="111772" y="15968"/>
                        <a:pt x="122416" y="15968"/>
                      </a:cubicBezTo>
                      <a:cubicBezTo>
                        <a:pt x="143706" y="21290"/>
                        <a:pt x="170319" y="26612"/>
                        <a:pt x="191608" y="37257"/>
                      </a:cubicBezTo>
                      <a:cubicBezTo>
                        <a:pt x="202253" y="42580"/>
                        <a:pt x="212898" y="47902"/>
                        <a:pt x="228866" y="47902"/>
                      </a:cubicBezTo>
                      <a:cubicBezTo>
                        <a:pt x="239511" y="53224"/>
                        <a:pt x="250155" y="58547"/>
                        <a:pt x="260800" y="63870"/>
                      </a:cubicBezTo>
                      <a:cubicBezTo>
                        <a:pt x="271445" y="69192"/>
                        <a:pt x="282090" y="74514"/>
                        <a:pt x="292735" y="79837"/>
                      </a:cubicBezTo>
                      <a:cubicBezTo>
                        <a:pt x="298058" y="79837"/>
                        <a:pt x="303380" y="85159"/>
                        <a:pt x="308702" y="85159"/>
                      </a:cubicBezTo>
                      <a:cubicBezTo>
                        <a:pt x="314025" y="85159"/>
                        <a:pt x="319347" y="90482"/>
                        <a:pt x="319347" y="90482"/>
                      </a:cubicBezTo>
                      <a:cubicBezTo>
                        <a:pt x="351282" y="106449"/>
                        <a:pt x="372572" y="122416"/>
                        <a:pt x="372572" y="122416"/>
                      </a:cubicBezTo>
                      <a:cubicBezTo>
                        <a:pt x="372572" y="122416"/>
                        <a:pt x="351282" y="111772"/>
                        <a:pt x="314025" y="95804"/>
                      </a:cubicBezTo>
                      <a:cubicBezTo>
                        <a:pt x="308702" y="95804"/>
                        <a:pt x="303380" y="90482"/>
                        <a:pt x="303380" y="90482"/>
                      </a:cubicBezTo>
                      <a:cubicBezTo>
                        <a:pt x="298058" y="90482"/>
                        <a:pt x="292735" y="85159"/>
                        <a:pt x="287413" y="85159"/>
                      </a:cubicBezTo>
                      <a:cubicBezTo>
                        <a:pt x="276768" y="79837"/>
                        <a:pt x="266123" y="79837"/>
                        <a:pt x="255478" y="74514"/>
                      </a:cubicBezTo>
                      <a:cubicBezTo>
                        <a:pt x="244833" y="69192"/>
                        <a:pt x="234188" y="63870"/>
                        <a:pt x="223543" y="63870"/>
                      </a:cubicBezTo>
                      <a:cubicBezTo>
                        <a:pt x="212898" y="58547"/>
                        <a:pt x="202253" y="58547"/>
                        <a:pt x="191608" y="53224"/>
                      </a:cubicBezTo>
                      <a:cubicBezTo>
                        <a:pt x="180964" y="47902"/>
                        <a:pt x="170319" y="47902"/>
                        <a:pt x="154351" y="42580"/>
                      </a:cubicBezTo>
                      <a:cubicBezTo>
                        <a:pt x="143706" y="37257"/>
                        <a:pt x="133061" y="37257"/>
                        <a:pt x="122416" y="31935"/>
                      </a:cubicBezTo>
                      <a:cubicBezTo>
                        <a:pt x="101127" y="26612"/>
                        <a:pt x="79837" y="21290"/>
                        <a:pt x="63869" y="15968"/>
                      </a:cubicBezTo>
                      <a:cubicBezTo>
                        <a:pt x="47902" y="10645"/>
                        <a:pt x="31935" y="5323"/>
                        <a:pt x="21290" y="5323"/>
                      </a:cubicBezTo>
                      <a:cubicBezTo>
                        <a:pt x="5322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F220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979A4871-C48B-4319-8DBA-EC397E66EB84}"/>
                    </a:ext>
                  </a:extLst>
                </p:cNvPr>
                <p:cNvSpPr/>
                <p:nvPr/>
              </p:nvSpPr>
              <p:spPr>
                <a:xfrm>
                  <a:off x="2211465" y="8429466"/>
                  <a:ext cx="367249" cy="127738"/>
                </a:xfrm>
                <a:custGeom>
                  <a:avLst/>
                  <a:gdLst>
                    <a:gd name="connsiteX0" fmla="*/ 0 w 367249"/>
                    <a:gd name="connsiteY0" fmla="*/ 127739 h 127738"/>
                    <a:gd name="connsiteX1" fmla="*/ 15967 w 367249"/>
                    <a:gd name="connsiteY1" fmla="*/ 122416 h 127738"/>
                    <a:gd name="connsiteX2" fmla="*/ 53225 w 367249"/>
                    <a:gd name="connsiteY2" fmla="*/ 106449 h 127738"/>
                    <a:gd name="connsiteX3" fmla="*/ 111772 w 367249"/>
                    <a:gd name="connsiteY3" fmla="*/ 79837 h 127738"/>
                    <a:gd name="connsiteX4" fmla="*/ 175641 w 367249"/>
                    <a:gd name="connsiteY4" fmla="*/ 53224 h 127738"/>
                    <a:gd name="connsiteX5" fmla="*/ 244833 w 367249"/>
                    <a:gd name="connsiteY5" fmla="*/ 31935 h 127738"/>
                    <a:gd name="connsiteX6" fmla="*/ 303380 w 367249"/>
                    <a:gd name="connsiteY6" fmla="*/ 15968 h 127738"/>
                    <a:gd name="connsiteX7" fmla="*/ 329992 w 367249"/>
                    <a:gd name="connsiteY7" fmla="*/ 10645 h 127738"/>
                    <a:gd name="connsiteX8" fmla="*/ 351282 w 367249"/>
                    <a:gd name="connsiteY8" fmla="*/ 5322 h 127738"/>
                    <a:gd name="connsiteX9" fmla="*/ 367250 w 367249"/>
                    <a:gd name="connsiteY9" fmla="*/ 0 h 127738"/>
                    <a:gd name="connsiteX10" fmla="*/ 351282 w 367249"/>
                    <a:gd name="connsiteY10" fmla="*/ 5322 h 127738"/>
                    <a:gd name="connsiteX11" fmla="*/ 308702 w 367249"/>
                    <a:gd name="connsiteY11" fmla="*/ 15968 h 127738"/>
                    <a:gd name="connsiteX12" fmla="*/ 250155 w 367249"/>
                    <a:gd name="connsiteY12" fmla="*/ 37257 h 127738"/>
                    <a:gd name="connsiteX13" fmla="*/ 186286 w 367249"/>
                    <a:gd name="connsiteY13" fmla="*/ 63870 h 127738"/>
                    <a:gd name="connsiteX14" fmla="*/ 122416 w 367249"/>
                    <a:gd name="connsiteY14" fmla="*/ 90482 h 127738"/>
                    <a:gd name="connsiteX15" fmla="*/ 63869 w 367249"/>
                    <a:gd name="connsiteY15" fmla="*/ 111771 h 127738"/>
                    <a:gd name="connsiteX16" fmla="*/ 0 w 367249"/>
                    <a:gd name="connsiteY16" fmla="*/ 127739 h 127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67249" h="127738">
                      <a:moveTo>
                        <a:pt x="0" y="127739"/>
                      </a:moveTo>
                      <a:cubicBezTo>
                        <a:pt x="0" y="127739"/>
                        <a:pt x="5322" y="122416"/>
                        <a:pt x="15967" y="122416"/>
                      </a:cubicBezTo>
                      <a:cubicBezTo>
                        <a:pt x="26612" y="117094"/>
                        <a:pt x="37257" y="111771"/>
                        <a:pt x="53225" y="106449"/>
                      </a:cubicBezTo>
                      <a:cubicBezTo>
                        <a:pt x="69192" y="101127"/>
                        <a:pt x="90482" y="90482"/>
                        <a:pt x="111772" y="79837"/>
                      </a:cubicBezTo>
                      <a:cubicBezTo>
                        <a:pt x="133061" y="69192"/>
                        <a:pt x="154351" y="63870"/>
                        <a:pt x="175641" y="53224"/>
                      </a:cubicBezTo>
                      <a:cubicBezTo>
                        <a:pt x="196931" y="42580"/>
                        <a:pt x="223543" y="37257"/>
                        <a:pt x="244833" y="31935"/>
                      </a:cubicBezTo>
                      <a:cubicBezTo>
                        <a:pt x="266123" y="26612"/>
                        <a:pt x="287413" y="21290"/>
                        <a:pt x="303380" y="15968"/>
                      </a:cubicBezTo>
                      <a:cubicBezTo>
                        <a:pt x="314025" y="15968"/>
                        <a:pt x="319347" y="10645"/>
                        <a:pt x="329992" y="10645"/>
                      </a:cubicBezTo>
                      <a:cubicBezTo>
                        <a:pt x="335315" y="10645"/>
                        <a:pt x="345960" y="10645"/>
                        <a:pt x="351282" y="5322"/>
                      </a:cubicBezTo>
                      <a:cubicBezTo>
                        <a:pt x="361927" y="5322"/>
                        <a:pt x="367250" y="0"/>
                        <a:pt x="367250" y="0"/>
                      </a:cubicBezTo>
                      <a:cubicBezTo>
                        <a:pt x="367250" y="0"/>
                        <a:pt x="361927" y="0"/>
                        <a:pt x="351282" y="5322"/>
                      </a:cubicBezTo>
                      <a:cubicBezTo>
                        <a:pt x="340637" y="10645"/>
                        <a:pt x="324670" y="10645"/>
                        <a:pt x="308702" y="15968"/>
                      </a:cubicBezTo>
                      <a:cubicBezTo>
                        <a:pt x="292735" y="21290"/>
                        <a:pt x="271445" y="26612"/>
                        <a:pt x="250155" y="37257"/>
                      </a:cubicBezTo>
                      <a:cubicBezTo>
                        <a:pt x="228866" y="47902"/>
                        <a:pt x="207576" y="53224"/>
                        <a:pt x="186286" y="63870"/>
                      </a:cubicBezTo>
                      <a:cubicBezTo>
                        <a:pt x="164996" y="74514"/>
                        <a:pt x="138384" y="79837"/>
                        <a:pt x="122416" y="90482"/>
                      </a:cubicBezTo>
                      <a:cubicBezTo>
                        <a:pt x="101127" y="95804"/>
                        <a:pt x="79837" y="106449"/>
                        <a:pt x="63869" y="111771"/>
                      </a:cubicBezTo>
                      <a:cubicBezTo>
                        <a:pt x="21290" y="122416"/>
                        <a:pt x="0" y="127739"/>
                        <a:pt x="0" y="127739"/>
                      </a:cubicBezTo>
                      <a:close/>
                    </a:path>
                  </a:pathLst>
                </a:custGeom>
                <a:solidFill>
                  <a:srgbClr val="3F220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FA7A7708-7C11-4601-B7D0-4C60956AC81B}"/>
                    </a:ext>
                  </a:extLst>
                </p:cNvPr>
                <p:cNvSpPr/>
                <p:nvPr/>
              </p:nvSpPr>
              <p:spPr>
                <a:xfrm>
                  <a:off x="1647284" y="8338984"/>
                  <a:ext cx="79836" cy="79836"/>
                </a:xfrm>
                <a:custGeom>
                  <a:avLst/>
                  <a:gdLst>
                    <a:gd name="connsiteX0" fmla="*/ 0 w 79836"/>
                    <a:gd name="connsiteY0" fmla="*/ 0 h 79836"/>
                    <a:gd name="connsiteX1" fmla="*/ 0 w 79836"/>
                    <a:gd name="connsiteY1" fmla="*/ 0 h 79836"/>
                    <a:gd name="connsiteX2" fmla="*/ 15967 w 79836"/>
                    <a:gd name="connsiteY2" fmla="*/ 10645 h 79836"/>
                    <a:gd name="connsiteX3" fmla="*/ 42580 w 79836"/>
                    <a:gd name="connsiteY3" fmla="*/ 37257 h 79836"/>
                    <a:gd name="connsiteX4" fmla="*/ 58547 w 79836"/>
                    <a:gd name="connsiteY4" fmla="*/ 53224 h 79836"/>
                    <a:gd name="connsiteX5" fmla="*/ 69192 w 79836"/>
                    <a:gd name="connsiteY5" fmla="*/ 63869 h 79836"/>
                    <a:gd name="connsiteX6" fmla="*/ 79837 w 79836"/>
                    <a:gd name="connsiteY6" fmla="*/ 79837 h 79836"/>
                    <a:gd name="connsiteX7" fmla="*/ 63869 w 79836"/>
                    <a:gd name="connsiteY7" fmla="*/ 69192 h 79836"/>
                    <a:gd name="connsiteX8" fmla="*/ 47902 w 79836"/>
                    <a:gd name="connsiteY8" fmla="*/ 58547 h 79836"/>
                    <a:gd name="connsiteX9" fmla="*/ 31935 w 79836"/>
                    <a:gd name="connsiteY9" fmla="*/ 42579 h 79836"/>
                    <a:gd name="connsiteX10" fmla="*/ 15967 w 79836"/>
                    <a:gd name="connsiteY10" fmla="*/ 26612 h 79836"/>
                    <a:gd name="connsiteX11" fmla="*/ 5322 w 79836"/>
                    <a:gd name="connsiteY11" fmla="*/ 10645 h 79836"/>
                    <a:gd name="connsiteX12" fmla="*/ 0 w 79836"/>
                    <a:gd name="connsiteY12" fmla="*/ 0 h 79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9836" h="79836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322" y="5322"/>
                        <a:pt x="10645" y="5322"/>
                        <a:pt x="15967" y="10645"/>
                      </a:cubicBezTo>
                      <a:cubicBezTo>
                        <a:pt x="26612" y="15967"/>
                        <a:pt x="31935" y="26612"/>
                        <a:pt x="42580" y="37257"/>
                      </a:cubicBezTo>
                      <a:cubicBezTo>
                        <a:pt x="47902" y="42579"/>
                        <a:pt x="53225" y="47902"/>
                        <a:pt x="58547" y="53224"/>
                      </a:cubicBezTo>
                      <a:cubicBezTo>
                        <a:pt x="63869" y="58547"/>
                        <a:pt x="69192" y="63869"/>
                        <a:pt x="69192" y="63869"/>
                      </a:cubicBezTo>
                      <a:cubicBezTo>
                        <a:pt x="74514" y="69192"/>
                        <a:pt x="79837" y="79837"/>
                        <a:pt x="79837" y="79837"/>
                      </a:cubicBezTo>
                      <a:cubicBezTo>
                        <a:pt x="79837" y="79837"/>
                        <a:pt x="74514" y="74514"/>
                        <a:pt x="63869" y="69192"/>
                      </a:cubicBezTo>
                      <a:cubicBezTo>
                        <a:pt x="58547" y="63869"/>
                        <a:pt x="53225" y="63869"/>
                        <a:pt x="47902" y="58547"/>
                      </a:cubicBezTo>
                      <a:cubicBezTo>
                        <a:pt x="42580" y="53224"/>
                        <a:pt x="37257" y="47902"/>
                        <a:pt x="31935" y="42579"/>
                      </a:cubicBezTo>
                      <a:cubicBezTo>
                        <a:pt x="26612" y="37257"/>
                        <a:pt x="21290" y="31935"/>
                        <a:pt x="15967" y="26612"/>
                      </a:cubicBezTo>
                      <a:cubicBezTo>
                        <a:pt x="10645" y="21290"/>
                        <a:pt x="10645" y="15967"/>
                        <a:pt x="5322" y="10645"/>
                      </a:cubicBezTo>
                      <a:cubicBezTo>
                        <a:pt x="5322" y="532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F220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8F4E5E91-A37C-43E6-AE5B-DA0EB787922D}"/>
                  </a:ext>
                </a:extLst>
              </p:cNvPr>
              <p:cNvSpPr/>
              <p:nvPr/>
            </p:nvSpPr>
            <p:spPr>
              <a:xfrm>
                <a:off x="1492933" y="8168666"/>
                <a:ext cx="1298679" cy="715868"/>
              </a:xfrm>
              <a:custGeom>
                <a:avLst/>
                <a:gdLst>
                  <a:gd name="connsiteX0" fmla="*/ 1213520 w 1298679"/>
                  <a:gd name="connsiteY0" fmla="*/ 127739 h 715868"/>
                  <a:gd name="connsiteX1" fmla="*/ 1218843 w 1298679"/>
                  <a:gd name="connsiteY1" fmla="*/ 58547 h 715868"/>
                  <a:gd name="connsiteX2" fmla="*/ 1165618 w 1298679"/>
                  <a:gd name="connsiteY2" fmla="*/ 0 h 715868"/>
                  <a:gd name="connsiteX3" fmla="*/ 170319 w 1298679"/>
                  <a:gd name="connsiteY3" fmla="*/ 0 h 715868"/>
                  <a:gd name="connsiteX4" fmla="*/ 117094 w 1298679"/>
                  <a:gd name="connsiteY4" fmla="*/ 74514 h 715868"/>
                  <a:gd name="connsiteX5" fmla="*/ 138384 w 1298679"/>
                  <a:gd name="connsiteY5" fmla="*/ 122416 h 715868"/>
                  <a:gd name="connsiteX6" fmla="*/ 101127 w 1298679"/>
                  <a:gd name="connsiteY6" fmla="*/ 149028 h 715868"/>
                  <a:gd name="connsiteX7" fmla="*/ 0 w 1298679"/>
                  <a:gd name="connsiteY7" fmla="*/ 489665 h 715868"/>
                  <a:gd name="connsiteX8" fmla="*/ 250155 w 1298679"/>
                  <a:gd name="connsiteY8" fmla="*/ 675951 h 715868"/>
                  <a:gd name="connsiteX9" fmla="*/ 553536 w 1298679"/>
                  <a:gd name="connsiteY9" fmla="*/ 691918 h 715868"/>
                  <a:gd name="connsiteX10" fmla="*/ 649340 w 1298679"/>
                  <a:gd name="connsiteY10" fmla="*/ 431118 h 715868"/>
                  <a:gd name="connsiteX11" fmla="*/ 675952 w 1298679"/>
                  <a:gd name="connsiteY11" fmla="*/ 441763 h 715868"/>
                  <a:gd name="connsiteX12" fmla="*/ 766434 w 1298679"/>
                  <a:gd name="connsiteY12" fmla="*/ 659983 h 715868"/>
                  <a:gd name="connsiteX13" fmla="*/ 1053846 w 1298679"/>
                  <a:gd name="connsiteY13" fmla="*/ 697241 h 715868"/>
                  <a:gd name="connsiteX14" fmla="*/ 1298679 w 1298679"/>
                  <a:gd name="connsiteY14" fmla="*/ 596114 h 715868"/>
                  <a:gd name="connsiteX15" fmla="*/ 1213520 w 1298679"/>
                  <a:gd name="connsiteY15" fmla="*/ 127739 h 715868"/>
                  <a:gd name="connsiteX16" fmla="*/ 420474 w 1298679"/>
                  <a:gd name="connsiteY16" fmla="*/ 580147 h 715868"/>
                  <a:gd name="connsiteX17" fmla="*/ 117094 w 1298679"/>
                  <a:gd name="connsiteY17" fmla="*/ 574824 h 715868"/>
                  <a:gd name="connsiteX18" fmla="*/ 106449 w 1298679"/>
                  <a:gd name="connsiteY18" fmla="*/ 415151 h 715868"/>
                  <a:gd name="connsiteX19" fmla="*/ 170319 w 1298679"/>
                  <a:gd name="connsiteY19" fmla="*/ 250155 h 715868"/>
                  <a:gd name="connsiteX20" fmla="*/ 377894 w 1298679"/>
                  <a:gd name="connsiteY20" fmla="*/ 377894 h 715868"/>
                  <a:gd name="connsiteX21" fmla="*/ 420474 w 1298679"/>
                  <a:gd name="connsiteY21" fmla="*/ 580147 h 715868"/>
                  <a:gd name="connsiteX22" fmla="*/ 649340 w 1298679"/>
                  <a:gd name="connsiteY22" fmla="*/ 356604 h 715868"/>
                  <a:gd name="connsiteX23" fmla="*/ 340637 w 1298679"/>
                  <a:gd name="connsiteY23" fmla="*/ 244833 h 715868"/>
                  <a:gd name="connsiteX24" fmla="*/ 255478 w 1298679"/>
                  <a:gd name="connsiteY24" fmla="*/ 117094 h 715868"/>
                  <a:gd name="connsiteX25" fmla="*/ 431119 w 1298679"/>
                  <a:gd name="connsiteY25" fmla="*/ 106449 h 715868"/>
                  <a:gd name="connsiteX26" fmla="*/ 867560 w 1298679"/>
                  <a:gd name="connsiteY26" fmla="*/ 117094 h 715868"/>
                  <a:gd name="connsiteX27" fmla="*/ 1069814 w 1298679"/>
                  <a:gd name="connsiteY27" fmla="*/ 191608 h 715868"/>
                  <a:gd name="connsiteX28" fmla="*/ 649340 w 1298679"/>
                  <a:gd name="connsiteY28" fmla="*/ 356604 h 715868"/>
                  <a:gd name="connsiteX29" fmla="*/ 989977 w 1298679"/>
                  <a:gd name="connsiteY29" fmla="*/ 665306 h 715868"/>
                  <a:gd name="connsiteX30" fmla="*/ 872883 w 1298679"/>
                  <a:gd name="connsiteY30" fmla="*/ 393861 h 715868"/>
                  <a:gd name="connsiteX31" fmla="*/ 1112393 w 1298679"/>
                  <a:gd name="connsiteY31" fmla="*/ 308702 h 715868"/>
                  <a:gd name="connsiteX32" fmla="*/ 1208198 w 1298679"/>
                  <a:gd name="connsiteY32" fmla="*/ 372571 h 715868"/>
                  <a:gd name="connsiteX33" fmla="*/ 1229488 w 1298679"/>
                  <a:gd name="connsiteY33" fmla="*/ 505632 h 715868"/>
                  <a:gd name="connsiteX34" fmla="*/ 989977 w 1298679"/>
                  <a:gd name="connsiteY34" fmla="*/ 665306 h 715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298679" h="715868">
                    <a:moveTo>
                      <a:pt x="1213520" y="127739"/>
                    </a:moveTo>
                    <a:cubicBezTo>
                      <a:pt x="1202875" y="95804"/>
                      <a:pt x="1245455" y="95804"/>
                      <a:pt x="1218843" y="58547"/>
                    </a:cubicBezTo>
                    <a:cubicBezTo>
                      <a:pt x="1186908" y="21290"/>
                      <a:pt x="1165618" y="0"/>
                      <a:pt x="1165618" y="0"/>
                    </a:cubicBezTo>
                    <a:lnTo>
                      <a:pt x="170319" y="0"/>
                    </a:lnTo>
                    <a:cubicBezTo>
                      <a:pt x="170319" y="0"/>
                      <a:pt x="95804" y="53224"/>
                      <a:pt x="117094" y="74514"/>
                    </a:cubicBezTo>
                    <a:cubicBezTo>
                      <a:pt x="138384" y="95804"/>
                      <a:pt x="138384" y="122416"/>
                      <a:pt x="138384" y="122416"/>
                    </a:cubicBezTo>
                    <a:cubicBezTo>
                      <a:pt x="138384" y="122416"/>
                      <a:pt x="117094" y="95804"/>
                      <a:pt x="101127" y="149028"/>
                    </a:cubicBezTo>
                    <a:lnTo>
                      <a:pt x="0" y="489665"/>
                    </a:lnTo>
                    <a:cubicBezTo>
                      <a:pt x="21290" y="558857"/>
                      <a:pt x="63869" y="617404"/>
                      <a:pt x="250155" y="675951"/>
                    </a:cubicBezTo>
                    <a:cubicBezTo>
                      <a:pt x="436441" y="734498"/>
                      <a:pt x="532246" y="718530"/>
                      <a:pt x="553536" y="691918"/>
                    </a:cubicBezTo>
                    <a:cubicBezTo>
                      <a:pt x="628050" y="505632"/>
                      <a:pt x="649340" y="431118"/>
                      <a:pt x="649340" y="431118"/>
                    </a:cubicBezTo>
                    <a:lnTo>
                      <a:pt x="675952" y="441763"/>
                    </a:lnTo>
                    <a:lnTo>
                      <a:pt x="766434" y="659983"/>
                    </a:lnTo>
                    <a:cubicBezTo>
                      <a:pt x="793046" y="681273"/>
                      <a:pt x="888850" y="729175"/>
                      <a:pt x="1053846" y="697241"/>
                    </a:cubicBezTo>
                    <a:cubicBezTo>
                      <a:pt x="1218843" y="665306"/>
                      <a:pt x="1298679" y="596114"/>
                      <a:pt x="1298679" y="596114"/>
                    </a:cubicBezTo>
                    <a:cubicBezTo>
                      <a:pt x="1298679" y="596114"/>
                      <a:pt x="1277390" y="250155"/>
                      <a:pt x="1213520" y="127739"/>
                    </a:cubicBezTo>
                    <a:close/>
                    <a:moveTo>
                      <a:pt x="420474" y="580147"/>
                    </a:moveTo>
                    <a:cubicBezTo>
                      <a:pt x="399184" y="670628"/>
                      <a:pt x="228866" y="638693"/>
                      <a:pt x="117094" y="574824"/>
                    </a:cubicBezTo>
                    <a:cubicBezTo>
                      <a:pt x="5322" y="516277"/>
                      <a:pt x="63869" y="441763"/>
                      <a:pt x="106449" y="415151"/>
                    </a:cubicBezTo>
                    <a:cubicBezTo>
                      <a:pt x="149029" y="393861"/>
                      <a:pt x="111772" y="207575"/>
                      <a:pt x="170319" y="250155"/>
                    </a:cubicBezTo>
                    <a:cubicBezTo>
                      <a:pt x="170319" y="250155"/>
                      <a:pt x="255478" y="335314"/>
                      <a:pt x="377894" y="377894"/>
                    </a:cubicBezTo>
                    <a:cubicBezTo>
                      <a:pt x="505633" y="420473"/>
                      <a:pt x="441764" y="489665"/>
                      <a:pt x="420474" y="580147"/>
                    </a:cubicBezTo>
                    <a:close/>
                    <a:moveTo>
                      <a:pt x="649340" y="356604"/>
                    </a:moveTo>
                    <a:cubicBezTo>
                      <a:pt x="564180" y="356604"/>
                      <a:pt x="420474" y="287412"/>
                      <a:pt x="340637" y="244833"/>
                    </a:cubicBezTo>
                    <a:cubicBezTo>
                      <a:pt x="260800" y="207575"/>
                      <a:pt x="180964" y="111771"/>
                      <a:pt x="255478" y="117094"/>
                    </a:cubicBezTo>
                    <a:cubicBezTo>
                      <a:pt x="255478" y="117094"/>
                      <a:pt x="292735" y="90482"/>
                      <a:pt x="431119" y="106449"/>
                    </a:cubicBezTo>
                    <a:cubicBezTo>
                      <a:pt x="569503" y="122416"/>
                      <a:pt x="707887" y="143706"/>
                      <a:pt x="867560" y="117094"/>
                    </a:cubicBezTo>
                    <a:cubicBezTo>
                      <a:pt x="1027234" y="90482"/>
                      <a:pt x="1256100" y="117094"/>
                      <a:pt x="1069814" y="191608"/>
                    </a:cubicBezTo>
                    <a:cubicBezTo>
                      <a:pt x="888850" y="271445"/>
                      <a:pt x="734499" y="356604"/>
                      <a:pt x="649340" y="356604"/>
                    </a:cubicBezTo>
                    <a:close/>
                    <a:moveTo>
                      <a:pt x="989977" y="665306"/>
                    </a:moveTo>
                    <a:cubicBezTo>
                      <a:pt x="867560" y="675951"/>
                      <a:pt x="777079" y="399183"/>
                      <a:pt x="872883" y="393861"/>
                    </a:cubicBezTo>
                    <a:cubicBezTo>
                      <a:pt x="872883" y="393861"/>
                      <a:pt x="1005944" y="367249"/>
                      <a:pt x="1112393" y="308702"/>
                    </a:cubicBezTo>
                    <a:cubicBezTo>
                      <a:pt x="1218843" y="250155"/>
                      <a:pt x="1229488" y="329992"/>
                      <a:pt x="1208198" y="372571"/>
                    </a:cubicBezTo>
                    <a:cubicBezTo>
                      <a:pt x="1186908" y="409828"/>
                      <a:pt x="1213520" y="399183"/>
                      <a:pt x="1229488" y="505632"/>
                    </a:cubicBezTo>
                    <a:cubicBezTo>
                      <a:pt x="1245455" y="606759"/>
                      <a:pt x="1112393" y="654661"/>
                      <a:pt x="989977" y="665306"/>
                    </a:cubicBezTo>
                    <a:close/>
                  </a:path>
                </a:pathLst>
              </a:custGeom>
              <a:solidFill>
                <a:srgbClr val="613906">
                  <a:alpha val="3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60" name="Graphic 19">
                <a:extLst>
                  <a:ext uri="{FF2B5EF4-FFF2-40B4-BE49-F238E27FC236}">
                    <a16:creationId xmlns:a16="http://schemas.microsoft.com/office/drawing/2014/main" id="{C767C2CB-2AE1-4B44-B64B-FD0CBE2FC42D}"/>
                  </a:ext>
                </a:extLst>
              </p:cNvPr>
              <p:cNvGrpSpPr/>
              <p:nvPr/>
            </p:nvGrpSpPr>
            <p:grpSpPr>
              <a:xfrm>
                <a:off x="1540184" y="8275335"/>
                <a:ext cx="1183545" cy="616591"/>
                <a:chOff x="1540184" y="8275335"/>
                <a:chExt cx="1183545" cy="616591"/>
              </a:xfrm>
            </p:grpSpPr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AFF56D5A-B46B-4CE0-90EB-82FEF87D2946}"/>
                    </a:ext>
                  </a:extLst>
                </p:cNvPr>
                <p:cNvSpPr/>
                <p:nvPr/>
              </p:nvSpPr>
              <p:spPr>
                <a:xfrm>
                  <a:off x="1724056" y="8275335"/>
                  <a:ext cx="915793" cy="255256"/>
                </a:xfrm>
                <a:custGeom>
                  <a:avLst/>
                  <a:gdLst>
                    <a:gd name="connsiteX0" fmla="*/ 641760 w 915793"/>
                    <a:gd name="connsiteY0" fmla="*/ 15747 h 255256"/>
                    <a:gd name="connsiteX1" fmla="*/ 205318 w 915793"/>
                    <a:gd name="connsiteY1" fmla="*/ 5102 h 255256"/>
                    <a:gd name="connsiteX2" fmla="*/ 29677 w 915793"/>
                    <a:gd name="connsiteY2" fmla="*/ 15747 h 255256"/>
                    <a:gd name="connsiteX3" fmla="*/ 114837 w 915793"/>
                    <a:gd name="connsiteY3" fmla="*/ 143486 h 255256"/>
                    <a:gd name="connsiteX4" fmla="*/ 423539 w 915793"/>
                    <a:gd name="connsiteY4" fmla="*/ 255257 h 255256"/>
                    <a:gd name="connsiteX5" fmla="*/ 849336 w 915793"/>
                    <a:gd name="connsiteY5" fmla="*/ 90261 h 255256"/>
                    <a:gd name="connsiteX6" fmla="*/ 641760 w 915793"/>
                    <a:gd name="connsiteY6" fmla="*/ 15747 h 255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15793" h="255256">
                      <a:moveTo>
                        <a:pt x="641760" y="15747"/>
                      </a:moveTo>
                      <a:cubicBezTo>
                        <a:pt x="482086" y="42359"/>
                        <a:pt x="343702" y="21069"/>
                        <a:pt x="205318" y="5102"/>
                      </a:cubicBezTo>
                      <a:cubicBezTo>
                        <a:pt x="66934" y="-10865"/>
                        <a:pt x="29677" y="15747"/>
                        <a:pt x="29677" y="15747"/>
                      </a:cubicBezTo>
                      <a:cubicBezTo>
                        <a:pt x="-44837" y="10425"/>
                        <a:pt x="35000" y="100906"/>
                        <a:pt x="114837" y="143486"/>
                      </a:cubicBezTo>
                      <a:cubicBezTo>
                        <a:pt x="194673" y="180743"/>
                        <a:pt x="338380" y="255257"/>
                        <a:pt x="423539" y="255257"/>
                      </a:cubicBezTo>
                      <a:cubicBezTo>
                        <a:pt x="508698" y="255257"/>
                        <a:pt x="663050" y="170098"/>
                        <a:pt x="849336" y="90261"/>
                      </a:cubicBezTo>
                      <a:cubicBezTo>
                        <a:pt x="1030299" y="15747"/>
                        <a:pt x="801433" y="-10865"/>
                        <a:pt x="641760" y="15747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AB903E47-73DE-4F22-883F-FEB400E57ECF}"/>
                    </a:ext>
                  </a:extLst>
                </p:cNvPr>
                <p:cNvSpPr/>
                <p:nvPr/>
              </p:nvSpPr>
              <p:spPr>
                <a:xfrm>
                  <a:off x="1540184" y="8412517"/>
                  <a:ext cx="402772" cy="392340"/>
                </a:xfrm>
                <a:custGeom>
                  <a:avLst/>
                  <a:gdLst>
                    <a:gd name="connsiteX0" fmla="*/ 117746 w 402772"/>
                    <a:gd name="connsiteY0" fmla="*/ 6304 h 392340"/>
                    <a:gd name="connsiteX1" fmla="*/ 53876 w 402772"/>
                    <a:gd name="connsiteY1" fmla="*/ 171300 h 392340"/>
                    <a:gd name="connsiteX2" fmla="*/ 64521 w 402772"/>
                    <a:gd name="connsiteY2" fmla="*/ 330973 h 392340"/>
                    <a:gd name="connsiteX3" fmla="*/ 367901 w 402772"/>
                    <a:gd name="connsiteY3" fmla="*/ 336296 h 392340"/>
                    <a:gd name="connsiteX4" fmla="*/ 325322 w 402772"/>
                    <a:gd name="connsiteY4" fmla="*/ 134043 h 392340"/>
                    <a:gd name="connsiteX5" fmla="*/ 117746 w 402772"/>
                    <a:gd name="connsiteY5" fmla="*/ 6304 h 392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2772" h="392340">
                      <a:moveTo>
                        <a:pt x="117746" y="6304"/>
                      </a:moveTo>
                      <a:cubicBezTo>
                        <a:pt x="59199" y="-36276"/>
                        <a:pt x="96456" y="150010"/>
                        <a:pt x="53876" y="171300"/>
                      </a:cubicBezTo>
                      <a:cubicBezTo>
                        <a:pt x="11297" y="192590"/>
                        <a:pt x="-47250" y="272426"/>
                        <a:pt x="64521" y="330973"/>
                      </a:cubicBezTo>
                      <a:cubicBezTo>
                        <a:pt x="176293" y="394842"/>
                        <a:pt x="351934" y="426777"/>
                        <a:pt x="367901" y="336296"/>
                      </a:cubicBezTo>
                      <a:cubicBezTo>
                        <a:pt x="389191" y="245814"/>
                        <a:pt x="453061" y="176622"/>
                        <a:pt x="325322" y="134043"/>
                      </a:cubicBezTo>
                      <a:cubicBezTo>
                        <a:pt x="202905" y="91463"/>
                        <a:pt x="117746" y="6304"/>
                        <a:pt x="117746" y="6304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A42581BA-6FE5-4191-8780-E48BD5BB1D87}"/>
                    </a:ext>
                  </a:extLst>
                </p:cNvPr>
                <p:cNvSpPr/>
                <p:nvPr/>
              </p:nvSpPr>
              <p:spPr>
                <a:xfrm>
                  <a:off x="2323360" y="8452073"/>
                  <a:ext cx="400369" cy="377229"/>
                </a:xfrm>
                <a:custGeom>
                  <a:avLst/>
                  <a:gdLst>
                    <a:gd name="connsiteX0" fmla="*/ 399061 w 400369"/>
                    <a:gd name="connsiteY0" fmla="*/ 216903 h 377229"/>
                    <a:gd name="connsiteX1" fmla="*/ 377771 w 400369"/>
                    <a:gd name="connsiteY1" fmla="*/ 83842 h 377229"/>
                    <a:gd name="connsiteX2" fmla="*/ 281967 w 400369"/>
                    <a:gd name="connsiteY2" fmla="*/ 19973 h 377229"/>
                    <a:gd name="connsiteX3" fmla="*/ 42456 w 400369"/>
                    <a:gd name="connsiteY3" fmla="*/ 105132 h 377229"/>
                    <a:gd name="connsiteX4" fmla="*/ 159550 w 400369"/>
                    <a:gd name="connsiteY4" fmla="*/ 376577 h 377229"/>
                    <a:gd name="connsiteX5" fmla="*/ 399061 w 400369"/>
                    <a:gd name="connsiteY5" fmla="*/ 216903 h 377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0369" h="377229">
                      <a:moveTo>
                        <a:pt x="399061" y="216903"/>
                      </a:moveTo>
                      <a:cubicBezTo>
                        <a:pt x="383093" y="110454"/>
                        <a:pt x="356481" y="121099"/>
                        <a:pt x="377771" y="83842"/>
                      </a:cubicBezTo>
                      <a:cubicBezTo>
                        <a:pt x="399061" y="46585"/>
                        <a:pt x="388416" y="-38574"/>
                        <a:pt x="281967" y="19973"/>
                      </a:cubicBezTo>
                      <a:cubicBezTo>
                        <a:pt x="175518" y="78520"/>
                        <a:pt x="42456" y="105132"/>
                        <a:pt x="42456" y="105132"/>
                      </a:cubicBezTo>
                      <a:cubicBezTo>
                        <a:pt x="-58671" y="110454"/>
                        <a:pt x="37134" y="392544"/>
                        <a:pt x="159550" y="376577"/>
                      </a:cubicBezTo>
                      <a:cubicBezTo>
                        <a:pt x="281967" y="371254"/>
                        <a:pt x="415028" y="323352"/>
                        <a:pt x="399061" y="216903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6AE3B012-D031-4101-B28D-1C276506561A}"/>
                    </a:ext>
                  </a:extLst>
                </p:cNvPr>
                <p:cNvSpPr/>
                <p:nvPr/>
              </p:nvSpPr>
              <p:spPr>
                <a:xfrm>
                  <a:off x="1870828" y="8466723"/>
                  <a:ext cx="777078" cy="425204"/>
                </a:xfrm>
                <a:custGeom>
                  <a:avLst/>
                  <a:gdLst>
                    <a:gd name="connsiteX0" fmla="*/ 415152 w 777078"/>
                    <a:gd name="connsiteY0" fmla="*/ 308702 h 425204"/>
                    <a:gd name="connsiteX1" fmla="*/ 404507 w 777078"/>
                    <a:gd name="connsiteY1" fmla="*/ 223543 h 425204"/>
                    <a:gd name="connsiteX2" fmla="*/ 383217 w 777078"/>
                    <a:gd name="connsiteY2" fmla="*/ 175640 h 425204"/>
                    <a:gd name="connsiteX3" fmla="*/ 580148 w 777078"/>
                    <a:gd name="connsiteY3" fmla="*/ 0 h 425204"/>
                    <a:gd name="connsiteX4" fmla="*/ 207576 w 777078"/>
                    <a:gd name="connsiteY4" fmla="*/ 95804 h 425204"/>
                    <a:gd name="connsiteX5" fmla="*/ 5322 w 777078"/>
                    <a:gd name="connsiteY5" fmla="*/ 58547 h 425204"/>
                    <a:gd name="connsiteX6" fmla="*/ 154351 w 777078"/>
                    <a:gd name="connsiteY6" fmla="*/ 133061 h 425204"/>
                    <a:gd name="connsiteX7" fmla="*/ 79837 w 777078"/>
                    <a:gd name="connsiteY7" fmla="*/ 388538 h 425204"/>
                    <a:gd name="connsiteX8" fmla="*/ 0 w 777078"/>
                    <a:gd name="connsiteY8" fmla="*/ 415151 h 425204"/>
                    <a:gd name="connsiteX9" fmla="*/ 180964 w 777078"/>
                    <a:gd name="connsiteY9" fmla="*/ 399183 h 425204"/>
                    <a:gd name="connsiteX10" fmla="*/ 276768 w 777078"/>
                    <a:gd name="connsiteY10" fmla="*/ 138384 h 425204"/>
                    <a:gd name="connsiteX11" fmla="*/ 303380 w 777078"/>
                    <a:gd name="connsiteY11" fmla="*/ 149028 h 425204"/>
                    <a:gd name="connsiteX12" fmla="*/ 393862 w 777078"/>
                    <a:gd name="connsiteY12" fmla="*/ 367248 h 425204"/>
                    <a:gd name="connsiteX13" fmla="*/ 681274 w 777078"/>
                    <a:gd name="connsiteY13" fmla="*/ 404506 h 425204"/>
                    <a:gd name="connsiteX14" fmla="*/ 777079 w 777078"/>
                    <a:gd name="connsiteY14" fmla="*/ 377894 h 425204"/>
                    <a:gd name="connsiteX15" fmla="*/ 745144 w 777078"/>
                    <a:gd name="connsiteY15" fmla="*/ 383216 h 425204"/>
                    <a:gd name="connsiteX16" fmla="*/ 415152 w 777078"/>
                    <a:gd name="connsiteY16" fmla="*/ 308702 h 425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77078" h="425204">
                      <a:moveTo>
                        <a:pt x="415152" y="308702"/>
                      </a:moveTo>
                      <a:cubicBezTo>
                        <a:pt x="388539" y="260800"/>
                        <a:pt x="345960" y="196930"/>
                        <a:pt x="404507" y="223543"/>
                      </a:cubicBezTo>
                      <a:cubicBezTo>
                        <a:pt x="457731" y="244832"/>
                        <a:pt x="489666" y="244832"/>
                        <a:pt x="383217" y="175640"/>
                      </a:cubicBezTo>
                      <a:cubicBezTo>
                        <a:pt x="282090" y="106449"/>
                        <a:pt x="399184" y="101126"/>
                        <a:pt x="580148" y="0"/>
                      </a:cubicBezTo>
                      <a:cubicBezTo>
                        <a:pt x="404507" y="53224"/>
                        <a:pt x="324670" y="117094"/>
                        <a:pt x="207576" y="95804"/>
                      </a:cubicBezTo>
                      <a:cubicBezTo>
                        <a:pt x="90482" y="74514"/>
                        <a:pt x="5322" y="58547"/>
                        <a:pt x="5322" y="58547"/>
                      </a:cubicBezTo>
                      <a:cubicBezTo>
                        <a:pt x="5322" y="58547"/>
                        <a:pt x="74514" y="95804"/>
                        <a:pt x="154351" y="133061"/>
                      </a:cubicBezTo>
                      <a:cubicBezTo>
                        <a:pt x="228866" y="170318"/>
                        <a:pt x="133061" y="314024"/>
                        <a:pt x="79837" y="388538"/>
                      </a:cubicBezTo>
                      <a:cubicBezTo>
                        <a:pt x="63869" y="409828"/>
                        <a:pt x="37257" y="415151"/>
                        <a:pt x="0" y="415151"/>
                      </a:cubicBezTo>
                      <a:cubicBezTo>
                        <a:pt x="106449" y="436440"/>
                        <a:pt x="164996" y="420473"/>
                        <a:pt x="180964" y="399183"/>
                      </a:cubicBezTo>
                      <a:cubicBezTo>
                        <a:pt x="255478" y="212898"/>
                        <a:pt x="276768" y="138384"/>
                        <a:pt x="276768" y="138384"/>
                      </a:cubicBezTo>
                      <a:lnTo>
                        <a:pt x="303380" y="149028"/>
                      </a:lnTo>
                      <a:lnTo>
                        <a:pt x="393862" y="367248"/>
                      </a:lnTo>
                      <a:cubicBezTo>
                        <a:pt x="420474" y="388538"/>
                        <a:pt x="516278" y="436440"/>
                        <a:pt x="681274" y="404506"/>
                      </a:cubicBezTo>
                      <a:cubicBezTo>
                        <a:pt x="718532" y="399183"/>
                        <a:pt x="750466" y="388538"/>
                        <a:pt x="777079" y="377894"/>
                      </a:cubicBezTo>
                      <a:cubicBezTo>
                        <a:pt x="766434" y="377894"/>
                        <a:pt x="755789" y="383216"/>
                        <a:pt x="745144" y="383216"/>
                      </a:cubicBezTo>
                      <a:cubicBezTo>
                        <a:pt x="542891" y="441763"/>
                        <a:pt x="441764" y="356604"/>
                        <a:pt x="415152" y="308702"/>
                      </a:cubicBezTo>
                      <a:close/>
                    </a:path>
                  </a:pathLst>
                </a:custGeom>
                <a:solidFill>
                  <a:srgbClr val="613906">
                    <a:alpha val="3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176C38E6-0C1D-4482-AC28-ED5F43181051}"/>
                  </a:ext>
                </a:extLst>
              </p:cNvPr>
              <p:cNvSpPr/>
              <p:nvPr/>
            </p:nvSpPr>
            <p:spPr>
              <a:xfrm>
                <a:off x="1804104" y="8370482"/>
                <a:ext cx="480425" cy="144315"/>
              </a:xfrm>
              <a:custGeom>
                <a:avLst/>
                <a:gdLst>
                  <a:gd name="connsiteX0" fmla="*/ 34789 w 480425"/>
                  <a:gd name="connsiteY0" fmla="*/ 11082 h 144315"/>
                  <a:gd name="connsiteX1" fmla="*/ 455263 w 480425"/>
                  <a:gd name="connsiteY1" fmla="*/ 106886 h 144315"/>
                  <a:gd name="connsiteX2" fmla="*/ 284944 w 480425"/>
                  <a:gd name="connsiteY2" fmla="*/ 138821 h 144315"/>
                  <a:gd name="connsiteX3" fmla="*/ 34789 w 480425"/>
                  <a:gd name="connsiteY3" fmla="*/ 11082 h 144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425" h="144315">
                    <a:moveTo>
                      <a:pt x="34789" y="11082"/>
                    </a:moveTo>
                    <a:cubicBezTo>
                      <a:pt x="34789" y="11082"/>
                      <a:pt x="268977" y="160111"/>
                      <a:pt x="455263" y="106886"/>
                    </a:cubicBezTo>
                    <a:cubicBezTo>
                      <a:pt x="529777" y="85596"/>
                      <a:pt x="428651" y="165433"/>
                      <a:pt x="284944" y="138821"/>
                    </a:cubicBezTo>
                    <a:cubicBezTo>
                      <a:pt x="141238" y="112209"/>
                      <a:pt x="-87628" y="-42142"/>
                      <a:pt x="34789" y="11082"/>
                    </a:cubicBezTo>
                    <a:close/>
                  </a:path>
                </a:pathLst>
              </a:custGeom>
              <a:solidFill>
                <a:srgbClr val="613906">
                  <a:alpha val="4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85A580EE-7B5F-47E9-9631-E1383319D52D}"/>
                  </a:ext>
                </a:extLst>
              </p:cNvPr>
              <p:cNvSpPr/>
              <p:nvPr/>
            </p:nvSpPr>
            <p:spPr>
              <a:xfrm rot="-1406405">
                <a:off x="2312178" y="8445750"/>
                <a:ext cx="31935" cy="21290"/>
              </a:xfrm>
              <a:custGeom>
                <a:avLst/>
                <a:gdLst>
                  <a:gd name="connsiteX0" fmla="*/ 31936 w 31935"/>
                  <a:gd name="connsiteY0" fmla="*/ 10645 h 21290"/>
                  <a:gd name="connsiteX1" fmla="*/ 15968 w 31935"/>
                  <a:gd name="connsiteY1" fmla="*/ 21290 h 21290"/>
                  <a:gd name="connsiteX2" fmla="*/ 0 w 31935"/>
                  <a:gd name="connsiteY2" fmla="*/ 10645 h 21290"/>
                  <a:gd name="connsiteX3" fmla="*/ 15968 w 31935"/>
                  <a:gd name="connsiteY3" fmla="*/ 0 h 21290"/>
                  <a:gd name="connsiteX4" fmla="*/ 31936 w 31935"/>
                  <a:gd name="connsiteY4" fmla="*/ 10645 h 21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35" h="21290">
                    <a:moveTo>
                      <a:pt x="31936" y="10645"/>
                    </a:moveTo>
                    <a:cubicBezTo>
                      <a:pt x="31936" y="16524"/>
                      <a:pt x="24787" y="21290"/>
                      <a:pt x="15968" y="21290"/>
                    </a:cubicBezTo>
                    <a:cubicBezTo>
                      <a:pt x="7149" y="21290"/>
                      <a:pt x="0" y="16524"/>
                      <a:pt x="0" y="10645"/>
                    </a:cubicBezTo>
                    <a:cubicBezTo>
                      <a:pt x="0" y="4766"/>
                      <a:pt x="7149" y="0"/>
                      <a:pt x="15968" y="0"/>
                    </a:cubicBezTo>
                    <a:cubicBezTo>
                      <a:pt x="24787" y="0"/>
                      <a:pt x="31936" y="4766"/>
                      <a:pt x="31936" y="10645"/>
                    </a:cubicBezTo>
                    <a:close/>
                  </a:path>
                </a:pathLst>
              </a:custGeom>
              <a:solidFill>
                <a:srgbClr val="613906">
                  <a:alpha val="40000"/>
                </a:srgbClr>
              </a:solidFill>
              <a:ln w="531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C42E41A0-E53B-4252-872A-67E891AD945F}"/>
                  </a:ext>
                </a:extLst>
              </p:cNvPr>
              <p:cNvSpPr/>
              <p:nvPr/>
            </p:nvSpPr>
            <p:spPr>
              <a:xfrm>
                <a:off x="2620655" y="8793370"/>
                <a:ext cx="170764" cy="90521"/>
              </a:xfrm>
              <a:custGeom>
                <a:avLst/>
                <a:gdLst>
                  <a:gd name="connsiteX0" fmla="*/ 27251 w 170764"/>
                  <a:gd name="connsiteY0" fmla="*/ 61891 h 90521"/>
                  <a:gd name="connsiteX1" fmla="*/ 149668 w 170764"/>
                  <a:gd name="connsiteY1" fmla="*/ 8667 h 90521"/>
                  <a:gd name="connsiteX2" fmla="*/ 80476 w 170764"/>
                  <a:gd name="connsiteY2" fmla="*/ 77859 h 90521"/>
                  <a:gd name="connsiteX3" fmla="*/ 27251 w 170764"/>
                  <a:gd name="connsiteY3" fmla="*/ 61891 h 90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764" h="90521">
                    <a:moveTo>
                      <a:pt x="27251" y="61891"/>
                    </a:moveTo>
                    <a:cubicBezTo>
                      <a:pt x="27251" y="61891"/>
                      <a:pt x="107088" y="40601"/>
                      <a:pt x="149668" y="8667"/>
                    </a:cubicBezTo>
                    <a:cubicBezTo>
                      <a:pt x="192247" y="-23268"/>
                      <a:pt x="170957" y="40601"/>
                      <a:pt x="80476" y="77859"/>
                    </a:cubicBezTo>
                    <a:cubicBezTo>
                      <a:pt x="-15329" y="109793"/>
                      <a:pt x="-15329" y="72536"/>
                      <a:pt x="27251" y="61891"/>
                    </a:cubicBezTo>
                    <a:close/>
                  </a:path>
                </a:pathLst>
              </a:custGeom>
              <a:solidFill>
                <a:srgbClr val="613906">
                  <a:alpha val="4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A5978CA5-6134-4063-90B7-1FFE3642DFF2}"/>
                  </a:ext>
                </a:extLst>
              </p:cNvPr>
              <p:cNvSpPr/>
              <p:nvPr/>
            </p:nvSpPr>
            <p:spPr>
              <a:xfrm>
                <a:off x="1462337" y="8708414"/>
                <a:ext cx="141698" cy="136235"/>
              </a:xfrm>
              <a:custGeom>
                <a:avLst/>
                <a:gdLst>
                  <a:gd name="connsiteX0" fmla="*/ 121078 w 141698"/>
                  <a:gd name="connsiteY0" fmla="*/ 104269 h 136235"/>
                  <a:gd name="connsiteX1" fmla="*/ 19951 w 141698"/>
                  <a:gd name="connsiteY1" fmla="*/ 13787 h 136235"/>
                  <a:gd name="connsiteX2" fmla="*/ 67853 w 141698"/>
                  <a:gd name="connsiteY2" fmla="*/ 98946 h 136235"/>
                  <a:gd name="connsiteX3" fmla="*/ 121078 w 141698"/>
                  <a:gd name="connsiteY3" fmla="*/ 104269 h 1362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1698" h="136235">
                    <a:moveTo>
                      <a:pt x="121078" y="104269"/>
                    </a:moveTo>
                    <a:cubicBezTo>
                      <a:pt x="121078" y="104269"/>
                      <a:pt x="51886" y="56366"/>
                      <a:pt x="19951" y="13787"/>
                    </a:cubicBezTo>
                    <a:cubicBezTo>
                      <a:pt x="-11983" y="-28793"/>
                      <a:pt x="-11983" y="35077"/>
                      <a:pt x="67853" y="98946"/>
                    </a:cubicBezTo>
                    <a:cubicBezTo>
                      <a:pt x="147690" y="162815"/>
                      <a:pt x="158335" y="130881"/>
                      <a:pt x="121078" y="104269"/>
                    </a:cubicBezTo>
                    <a:close/>
                  </a:path>
                </a:pathLst>
              </a:custGeom>
              <a:solidFill>
                <a:srgbClr val="613906">
                  <a:alpha val="4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9" name="Graphic 19">
              <a:extLst>
                <a:ext uri="{FF2B5EF4-FFF2-40B4-BE49-F238E27FC236}">
                  <a16:creationId xmlns:a16="http://schemas.microsoft.com/office/drawing/2014/main" id="{73529713-3A41-4FC7-A88A-B8F66A76B92A}"/>
                </a:ext>
              </a:extLst>
            </p:cNvPr>
            <p:cNvGrpSpPr/>
            <p:nvPr/>
          </p:nvGrpSpPr>
          <p:grpSpPr>
            <a:xfrm>
              <a:off x="2424363" y="6971116"/>
              <a:ext cx="436441" cy="447085"/>
              <a:chOff x="2424363" y="6971116"/>
              <a:chExt cx="436441" cy="447085"/>
            </a:xfrm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5236BD59-97FC-4D35-BAAE-54877C364AEF}"/>
                  </a:ext>
                </a:extLst>
              </p:cNvPr>
              <p:cNvSpPr/>
              <p:nvPr/>
            </p:nvSpPr>
            <p:spPr>
              <a:xfrm>
                <a:off x="2440330" y="6976438"/>
                <a:ext cx="415151" cy="431118"/>
              </a:xfrm>
              <a:custGeom>
                <a:avLst/>
                <a:gdLst>
                  <a:gd name="connsiteX0" fmla="*/ 303380 w 415151"/>
                  <a:gd name="connsiteY0" fmla="*/ 0 h 431118"/>
                  <a:gd name="connsiteX1" fmla="*/ 31935 w 415151"/>
                  <a:gd name="connsiteY1" fmla="*/ 138384 h 431118"/>
                  <a:gd name="connsiteX2" fmla="*/ 0 w 415151"/>
                  <a:gd name="connsiteY2" fmla="*/ 143706 h 431118"/>
                  <a:gd name="connsiteX3" fmla="*/ 0 w 415151"/>
                  <a:gd name="connsiteY3" fmla="*/ 143706 h 431118"/>
                  <a:gd name="connsiteX4" fmla="*/ 186286 w 415151"/>
                  <a:gd name="connsiteY4" fmla="*/ 287412 h 431118"/>
                  <a:gd name="connsiteX5" fmla="*/ 223543 w 415151"/>
                  <a:gd name="connsiteY5" fmla="*/ 431118 h 431118"/>
                  <a:gd name="connsiteX6" fmla="*/ 415152 w 415151"/>
                  <a:gd name="connsiteY6" fmla="*/ 324669 h 431118"/>
                  <a:gd name="connsiteX7" fmla="*/ 303380 w 415151"/>
                  <a:gd name="connsiteY7" fmla="*/ 0 h 431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5151" h="431118">
                    <a:moveTo>
                      <a:pt x="303380" y="0"/>
                    </a:moveTo>
                    <a:cubicBezTo>
                      <a:pt x="223543" y="31935"/>
                      <a:pt x="106449" y="95804"/>
                      <a:pt x="31935" y="138384"/>
                    </a:cubicBezTo>
                    <a:cubicBezTo>
                      <a:pt x="21290" y="143706"/>
                      <a:pt x="10645" y="143706"/>
                      <a:pt x="0" y="143706"/>
                    </a:cubicBezTo>
                    <a:lnTo>
                      <a:pt x="0" y="143706"/>
                    </a:lnTo>
                    <a:cubicBezTo>
                      <a:pt x="0" y="143706"/>
                      <a:pt x="159674" y="180963"/>
                      <a:pt x="186286" y="287412"/>
                    </a:cubicBezTo>
                    <a:cubicBezTo>
                      <a:pt x="207576" y="409828"/>
                      <a:pt x="223543" y="431118"/>
                      <a:pt x="223543" y="431118"/>
                    </a:cubicBezTo>
                    <a:cubicBezTo>
                      <a:pt x="345960" y="361926"/>
                      <a:pt x="415152" y="324669"/>
                      <a:pt x="415152" y="324669"/>
                    </a:cubicBezTo>
                    <a:cubicBezTo>
                      <a:pt x="255478" y="244833"/>
                      <a:pt x="303380" y="0"/>
                      <a:pt x="303380" y="0"/>
                    </a:cubicBezTo>
                    <a:close/>
                  </a:path>
                </a:pathLst>
              </a:custGeom>
              <a:solidFill>
                <a:srgbClr val="ED1C24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DB3148A5-65E4-46DF-8D81-FFD3E6D76EF8}"/>
                  </a:ext>
                </a:extLst>
              </p:cNvPr>
              <p:cNvSpPr/>
              <p:nvPr/>
            </p:nvSpPr>
            <p:spPr>
              <a:xfrm>
                <a:off x="2424363" y="6971116"/>
                <a:ext cx="436441" cy="447085"/>
              </a:xfrm>
              <a:custGeom>
                <a:avLst/>
                <a:gdLst>
                  <a:gd name="connsiteX0" fmla="*/ 234188 w 436441"/>
                  <a:gd name="connsiteY0" fmla="*/ 447085 h 447085"/>
                  <a:gd name="connsiteX1" fmla="*/ 234188 w 436441"/>
                  <a:gd name="connsiteY1" fmla="*/ 447085 h 447085"/>
                  <a:gd name="connsiteX2" fmla="*/ 191608 w 436441"/>
                  <a:gd name="connsiteY2" fmla="*/ 298057 h 447085"/>
                  <a:gd name="connsiteX3" fmla="*/ 10645 w 436441"/>
                  <a:gd name="connsiteY3" fmla="*/ 159673 h 447085"/>
                  <a:gd name="connsiteX4" fmla="*/ 5322 w 436441"/>
                  <a:gd name="connsiteY4" fmla="*/ 159673 h 447085"/>
                  <a:gd name="connsiteX5" fmla="*/ 0 w 436441"/>
                  <a:gd name="connsiteY5" fmla="*/ 143706 h 447085"/>
                  <a:gd name="connsiteX6" fmla="*/ 10645 w 436441"/>
                  <a:gd name="connsiteY6" fmla="*/ 143706 h 447085"/>
                  <a:gd name="connsiteX7" fmla="*/ 42580 w 436441"/>
                  <a:gd name="connsiteY7" fmla="*/ 143706 h 447085"/>
                  <a:gd name="connsiteX8" fmla="*/ 314025 w 436441"/>
                  <a:gd name="connsiteY8" fmla="*/ 5322 h 447085"/>
                  <a:gd name="connsiteX9" fmla="*/ 324670 w 436441"/>
                  <a:gd name="connsiteY9" fmla="*/ 0 h 447085"/>
                  <a:gd name="connsiteX10" fmla="*/ 324670 w 436441"/>
                  <a:gd name="connsiteY10" fmla="*/ 10645 h 447085"/>
                  <a:gd name="connsiteX11" fmla="*/ 425796 w 436441"/>
                  <a:gd name="connsiteY11" fmla="*/ 329992 h 447085"/>
                  <a:gd name="connsiteX12" fmla="*/ 436441 w 436441"/>
                  <a:gd name="connsiteY12" fmla="*/ 335314 h 447085"/>
                  <a:gd name="connsiteX13" fmla="*/ 425796 w 436441"/>
                  <a:gd name="connsiteY13" fmla="*/ 335314 h 447085"/>
                  <a:gd name="connsiteX14" fmla="*/ 234188 w 436441"/>
                  <a:gd name="connsiteY14" fmla="*/ 447085 h 447085"/>
                  <a:gd name="connsiteX15" fmla="*/ 234188 w 436441"/>
                  <a:gd name="connsiteY15" fmla="*/ 447085 h 447085"/>
                  <a:gd name="connsiteX16" fmla="*/ 42580 w 436441"/>
                  <a:gd name="connsiteY16" fmla="*/ 154351 h 447085"/>
                  <a:gd name="connsiteX17" fmla="*/ 202253 w 436441"/>
                  <a:gd name="connsiteY17" fmla="*/ 292735 h 447085"/>
                  <a:gd name="connsiteX18" fmla="*/ 239511 w 436441"/>
                  <a:gd name="connsiteY18" fmla="*/ 431118 h 447085"/>
                  <a:gd name="connsiteX19" fmla="*/ 415152 w 436441"/>
                  <a:gd name="connsiteY19" fmla="*/ 329992 h 447085"/>
                  <a:gd name="connsiteX20" fmla="*/ 314025 w 436441"/>
                  <a:gd name="connsiteY20" fmla="*/ 15967 h 447085"/>
                  <a:gd name="connsiteX21" fmla="*/ 53225 w 436441"/>
                  <a:gd name="connsiteY21" fmla="*/ 154351 h 447085"/>
                  <a:gd name="connsiteX22" fmla="*/ 42580 w 436441"/>
                  <a:gd name="connsiteY22" fmla="*/ 154351 h 44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36441" h="447085">
                    <a:moveTo>
                      <a:pt x="234188" y="447085"/>
                    </a:moveTo>
                    <a:lnTo>
                      <a:pt x="234188" y="447085"/>
                    </a:lnTo>
                    <a:cubicBezTo>
                      <a:pt x="228866" y="441763"/>
                      <a:pt x="212898" y="415151"/>
                      <a:pt x="191608" y="298057"/>
                    </a:cubicBezTo>
                    <a:cubicBezTo>
                      <a:pt x="170319" y="196931"/>
                      <a:pt x="15967" y="159673"/>
                      <a:pt x="10645" y="159673"/>
                    </a:cubicBezTo>
                    <a:lnTo>
                      <a:pt x="5322" y="159673"/>
                    </a:lnTo>
                    <a:lnTo>
                      <a:pt x="0" y="143706"/>
                    </a:lnTo>
                    <a:lnTo>
                      <a:pt x="10645" y="143706"/>
                    </a:lnTo>
                    <a:cubicBezTo>
                      <a:pt x="21290" y="143706"/>
                      <a:pt x="31935" y="143706"/>
                      <a:pt x="42580" y="143706"/>
                    </a:cubicBezTo>
                    <a:cubicBezTo>
                      <a:pt x="122416" y="95804"/>
                      <a:pt x="239511" y="31935"/>
                      <a:pt x="314025" y="5322"/>
                    </a:cubicBezTo>
                    <a:lnTo>
                      <a:pt x="324670" y="0"/>
                    </a:lnTo>
                    <a:lnTo>
                      <a:pt x="324670" y="10645"/>
                    </a:lnTo>
                    <a:cubicBezTo>
                      <a:pt x="324670" y="10645"/>
                      <a:pt x="282090" y="250155"/>
                      <a:pt x="425796" y="329992"/>
                    </a:cubicBezTo>
                    <a:lnTo>
                      <a:pt x="436441" y="335314"/>
                    </a:lnTo>
                    <a:lnTo>
                      <a:pt x="425796" y="335314"/>
                    </a:lnTo>
                    <a:cubicBezTo>
                      <a:pt x="425796" y="335314"/>
                      <a:pt x="356605" y="377894"/>
                      <a:pt x="234188" y="447085"/>
                    </a:cubicBezTo>
                    <a:lnTo>
                      <a:pt x="234188" y="447085"/>
                    </a:lnTo>
                    <a:close/>
                    <a:moveTo>
                      <a:pt x="42580" y="154351"/>
                    </a:moveTo>
                    <a:cubicBezTo>
                      <a:pt x="90482" y="170318"/>
                      <a:pt x="186286" y="212898"/>
                      <a:pt x="202253" y="292735"/>
                    </a:cubicBezTo>
                    <a:cubicBezTo>
                      <a:pt x="218221" y="383216"/>
                      <a:pt x="234188" y="420473"/>
                      <a:pt x="239511" y="431118"/>
                    </a:cubicBezTo>
                    <a:cubicBezTo>
                      <a:pt x="329992" y="377894"/>
                      <a:pt x="393862" y="345959"/>
                      <a:pt x="415152" y="329992"/>
                    </a:cubicBezTo>
                    <a:cubicBezTo>
                      <a:pt x="292735" y="255477"/>
                      <a:pt x="308702" y="58547"/>
                      <a:pt x="314025" y="15967"/>
                    </a:cubicBezTo>
                    <a:cubicBezTo>
                      <a:pt x="239511" y="47902"/>
                      <a:pt x="127739" y="106449"/>
                      <a:pt x="53225" y="154351"/>
                    </a:cubicBezTo>
                    <a:cubicBezTo>
                      <a:pt x="47902" y="154351"/>
                      <a:pt x="42580" y="154351"/>
                      <a:pt x="42580" y="154351"/>
                    </a:cubicBezTo>
                    <a:close/>
                  </a:path>
                </a:pathLst>
              </a:custGeom>
              <a:solidFill>
                <a:srgbClr val="BC141A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B1A7D909-557D-4614-8278-71C78DF4BE3C}"/>
                </a:ext>
              </a:extLst>
            </p:cNvPr>
            <p:cNvSpPr/>
            <p:nvPr/>
          </p:nvSpPr>
          <p:spPr>
            <a:xfrm>
              <a:off x="2440330" y="6976438"/>
              <a:ext cx="415151" cy="431118"/>
            </a:xfrm>
            <a:custGeom>
              <a:avLst/>
              <a:gdLst>
                <a:gd name="connsiteX0" fmla="*/ 303380 w 415151"/>
                <a:gd name="connsiteY0" fmla="*/ 0 h 431118"/>
                <a:gd name="connsiteX1" fmla="*/ 250156 w 415151"/>
                <a:gd name="connsiteY1" fmla="*/ 21290 h 431118"/>
                <a:gd name="connsiteX2" fmla="*/ 255478 w 415151"/>
                <a:gd name="connsiteY2" fmla="*/ 31935 h 431118"/>
                <a:gd name="connsiteX3" fmla="*/ 250156 w 415151"/>
                <a:gd name="connsiteY3" fmla="*/ 154351 h 431118"/>
                <a:gd name="connsiteX4" fmla="*/ 298058 w 415151"/>
                <a:gd name="connsiteY4" fmla="*/ 266122 h 431118"/>
                <a:gd name="connsiteX5" fmla="*/ 271445 w 415151"/>
                <a:gd name="connsiteY5" fmla="*/ 303379 h 431118"/>
                <a:gd name="connsiteX6" fmla="*/ 202253 w 415151"/>
                <a:gd name="connsiteY6" fmla="*/ 212898 h 431118"/>
                <a:gd name="connsiteX7" fmla="*/ 117094 w 415151"/>
                <a:gd name="connsiteY7" fmla="*/ 159673 h 431118"/>
                <a:gd name="connsiteX8" fmla="*/ 58547 w 415151"/>
                <a:gd name="connsiteY8" fmla="*/ 122416 h 431118"/>
                <a:gd name="connsiteX9" fmla="*/ 31935 w 415151"/>
                <a:gd name="connsiteY9" fmla="*/ 138384 h 431118"/>
                <a:gd name="connsiteX10" fmla="*/ 0 w 415151"/>
                <a:gd name="connsiteY10" fmla="*/ 143706 h 431118"/>
                <a:gd name="connsiteX11" fmla="*/ 0 w 415151"/>
                <a:gd name="connsiteY11" fmla="*/ 143706 h 431118"/>
                <a:gd name="connsiteX12" fmla="*/ 186286 w 415151"/>
                <a:gd name="connsiteY12" fmla="*/ 287412 h 431118"/>
                <a:gd name="connsiteX13" fmla="*/ 223543 w 415151"/>
                <a:gd name="connsiteY13" fmla="*/ 431118 h 431118"/>
                <a:gd name="connsiteX14" fmla="*/ 415152 w 415151"/>
                <a:gd name="connsiteY14" fmla="*/ 324669 h 431118"/>
                <a:gd name="connsiteX15" fmla="*/ 303380 w 415151"/>
                <a:gd name="connsiteY15" fmla="*/ 0 h 431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15151" h="431118">
                  <a:moveTo>
                    <a:pt x="303380" y="0"/>
                  </a:moveTo>
                  <a:cubicBezTo>
                    <a:pt x="287413" y="5323"/>
                    <a:pt x="266123" y="15967"/>
                    <a:pt x="250156" y="21290"/>
                  </a:cubicBezTo>
                  <a:cubicBezTo>
                    <a:pt x="250156" y="26612"/>
                    <a:pt x="255478" y="26612"/>
                    <a:pt x="255478" y="31935"/>
                  </a:cubicBezTo>
                  <a:cubicBezTo>
                    <a:pt x="255478" y="74514"/>
                    <a:pt x="228866" y="111771"/>
                    <a:pt x="250156" y="154351"/>
                  </a:cubicBezTo>
                  <a:cubicBezTo>
                    <a:pt x="271445" y="191608"/>
                    <a:pt x="303380" y="223543"/>
                    <a:pt x="298058" y="266122"/>
                  </a:cubicBezTo>
                  <a:cubicBezTo>
                    <a:pt x="298058" y="282090"/>
                    <a:pt x="292735" y="303379"/>
                    <a:pt x="271445" y="303379"/>
                  </a:cubicBezTo>
                  <a:cubicBezTo>
                    <a:pt x="223543" y="303379"/>
                    <a:pt x="228866" y="239510"/>
                    <a:pt x="202253" y="212898"/>
                  </a:cubicBezTo>
                  <a:cubicBezTo>
                    <a:pt x="180964" y="186286"/>
                    <a:pt x="149029" y="175641"/>
                    <a:pt x="117094" y="159673"/>
                  </a:cubicBezTo>
                  <a:cubicBezTo>
                    <a:pt x="101127" y="149028"/>
                    <a:pt x="74514" y="138384"/>
                    <a:pt x="58547" y="122416"/>
                  </a:cubicBezTo>
                  <a:cubicBezTo>
                    <a:pt x="47902" y="127739"/>
                    <a:pt x="37257" y="133061"/>
                    <a:pt x="31935" y="138384"/>
                  </a:cubicBezTo>
                  <a:cubicBezTo>
                    <a:pt x="21290" y="143706"/>
                    <a:pt x="10645" y="143706"/>
                    <a:pt x="0" y="143706"/>
                  </a:cubicBezTo>
                  <a:lnTo>
                    <a:pt x="0" y="143706"/>
                  </a:lnTo>
                  <a:cubicBezTo>
                    <a:pt x="0" y="143706"/>
                    <a:pt x="159674" y="180963"/>
                    <a:pt x="186286" y="287412"/>
                  </a:cubicBezTo>
                  <a:cubicBezTo>
                    <a:pt x="207576" y="409828"/>
                    <a:pt x="223543" y="431118"/>
                    <a:pt x="223543" y="431118"/>
                  </a:cubicBezTo>
                  <a:cubicBezTo>
                    <a:pt x="345960" y="361926"/>
                    <a:pt x="415152" y="324669"/>
                    <a:pt x="415152" y="324669"/>
                  </a:cubicBezTo>
                  <a:cubicBezTo>
                    <a:pt x="255478" y="244833"/>
                    <a:pt x="303380" y="0"/>
                    <a:pt x="303380" y="0"/>
                  </a:cubicBezTo>
                  <a:close/>
                </a:path>
              </a:pathLst>
            </a:custGeom>
            <a:solidFill>
              <a:srgbClr val="B9788A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73" name="Graphic 19">
              <a:extLst>
                <a:ext uri="{FF2B5EF4-FFF2-40B4-BE49-F238E27FC236}">
                  <a16:creationId xmlns:a16="http://schemas.microsoft.com/office/drawing/2014/main" id="{97714111-A783-4128-96A7-96F7FB5E807B}"/>
                </a:ext>
              </a:extLst>
            </p:cNvPr>
            <p:cNvGrpSpPr/>
            <p:nvPr/>
          </p:nvGrpSpPr>
          <p:grpSpPr>
            <a:xfrm>
              <a:off x="1490290" y="7093532"/>
              <a:ext cx="1219406" cy="1140845"/>
              <a:chOff x="1490290" y="7093532"/>
              <a:chExt cx="1219406" cy="1140845"/>
            </a:xfrm>
          </p:grpSpPr>
          <p:grpSp>
            <p:nvGrpSpPr>
              <p:cNvPr id="174" name="Graphic 19">
                <a:extLst>
                  <a:ext uri="{FF2B5EF4-FFF2-40B4-BE49-F238E27FC236}">
                    <a16:creationId xmlns:a16="http://schemas.microsoft.com/office/drawing/2014/main" id="{12F53303-C103-44DB-A910-89F29D0523BD}"/>
                  </a:ext>
                </a:extLst>
              </p:cNvPr>
              <p:cNvGrpSpPr/>
              <p:nvPr/>
            </p:nvGrpSpPr>
            <p:grpSpPr>
              <a:xfrm>
                <a:off x="1631613" y="7093532"/>
                <a:ext cx="1072760" cy="1140845"/>
                <a:chOff x="1631613" y="7093532"/>
                <a:chExt cx="1072760" cy="1140845"/>
              </a:xfrm>
            </p:grpSpPr>
            <p:sp>
              <p:nvSpPr>
                <p:cNvPr id="175" name="Freeform: Shape 174">
                  <a:extLst>
                    <a:ext uri="{FF2B5EF4-FFF2-40B4-BE49-F238E27FC236}">
                      <a16:creationId xmlns:a16="http://schemas.microsoft.com/office/drawing/2014/main" id="{A0CE8DC7-845C-4C08-8F05-8E67AA9C3E23}"/>
                    </a:ext>
                  </a:extLst>
                </p:cNvPr>
                <p:cNvSpPr/>
                <p:nvPr/>
              </p:nvSpPr>
              <p:spPr>
                <a:xfrm>
                  <a:off x="1635891" y="7107134"/>
                  <a:ext cx="1068482" cy="1127243"/>
                </a:xfrm>
                <a:custGeom>
                  <a:avLst/>
                  <a:gdLst>
                    <a:gd name="connsiteX0" fmla="*/ 1022660 w 1068482"/>
                    <a:gd name="connsiteY0" fmla="*/ 305745 h 1127243"/>
                    <a:gd name="connsiteX1" fmla="*/ 985403 w 1068482"/>
                    <a:gd name="connsiteY1" fmla="*/ 162039 h 1127243"/>
                    <a:gd name="connsiteX2" fmla="*/ 799117 w 1068482"/>
                    <a:gd name="connsiteY2" fmla="*/ 18333 h 1127243"/>
                    <a:gd name="connsiteX3" fmla="*/ 799117 w 1068482"/>
                    <a:gd name="connsiteY3" fmla="*/ 18333 h 1127243"/>
                    <a:gd name="connsiteX4" fmla="*/ 745892 w 1068482"/>
                    <a:gd name="connsiteY4" fmla="*/ 2365 h 1127243"/>
                    <a:gd name="connsiteX5" fmla="*/ 410577 w 1068482"/>
                    <a:gd name="connsiteY5" fmla="*/ 2365 h 1127243"/>
                    <a:gd name="connsiteX6" fmla="*/ 282839 w 1068482"/>
                    <a:gd name="connsiteY6" fmla="*/ 23655 h 1127243"/>
                    <a:gd name="connsiteX7" fmla="*/ 165744 w 1068482"/>
                    <a:gd name="connsiteY7" fmla="*/ 316390 h 1127243"/>
                    <a:gd name="connsiteX8" fmla="*/ 11393 w 1068482"/>
                    <a:gd name="connsiteY8" fmla="*/ 523965 h 1127243"/>
                    <a:gd name="connsiteX9" fmla="*/ 59295 w 1068482"/>
                    <a:gd name="connsiteY9" fmla="*/ 891214 h 1127243"/>
                    <a:gd name="connsiteX10" fmla="*/ 11393 w 1068482"/>
                    <a:gd name="connsiteY10" fmla="*/ 1077500 h 1127243"/>
                    <a:gd name="connsiteX11" fmla="*/ 304128 w 1068482"/>
                    <a:gd name="connsiteY11" fmla="*/ 1093467 h 1127243"/>
                    <a:gd name="connsiteX12" fmla="*/ 729925 w 1068482"/>
                    <a:gd name="connsiteY12" fmla="*/ 1104112 h 1127243"/>
                    <a:gd name="connsiteX13" fmla="*/ 996048 w 1068482"/>
                    <a:gd name="connsiteY13" fmla="*/ 1109434 h 1127243"/>
                    <a:gd name="connsiteX14" fmla="*/ 1054595 w 1068482"/>
                    <a:gd name="connsiteY14" fmla="*/ 944439 h 1127243"/>
                    <a:gd name="connsiteX15" fmla="*/ 1022660 w 1068482"/>
                    <a:gd name="connsiteY15" fmla="*/ 305745 h 1127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068482" h="1127243">
                      <a:moveTo>
                        <a:pt x="1022660" y="305745"/>
                      </a:moveTo>
                      <a:cubicBezTo>
                        <a:pt x="1022660" y="305745"/>
                        <a:pt x="1006693" y="284455"/>
                        <a:pt x="985403" y="162039"/>
                      </a:cubicBezTo>
                      <a:cubicBezTo>
                        <a:pt x="964113" y="55590"/>
                        <a:pt x="799117" y="18333"/>
                        <a:pt x="799117" y="18333"/>
                      </a:cubicBezTo>
                      <a:lnTo>
                        <a:pt x="799117" y="18333"/>
                      </a:lnTo>
                      <a:cubicBezTo>
                        <a:pt x="772504" y="13010"/>
                        <a:pt x="745892" y="2365"/>
                        <a:pt x="745892" y="2365"/>
                      </a:cubicBezTo>
                      <a:cubicBezTo>
                        <a:pt x="745892" y="2365"/>
                        <a:pt x="612831" y="-2957"/>
                        <a:pt x="410577" y="2365"/>
                      </a:cubicBezTo>
                      <a:cubicBezTo>
                        <a:pt x="410577" y="2365"/>
                        <a:pt x="346708" y="34300"/>
                        <a:pt x="282839" y="23655"/>
                      </a:cubicBezTo>
                      <a:cubicBezTo>
                        <a:pt x="250904" y="76880"/>
                        <a:pt x="224291" y="215263"/>
                        <a:pt x="165744" y="316390"/>
                      </a:cubicBezTo>
                      <a:cubicBezTo>
                        <a:pt x="96553" y="428161"/>
                        <a:pt x="11393" y="523965"/>
                        <a:pt x="11393" y="523965"/>
                      </a:cubicBezTo>
                      <a:cubicBezTo>
                        <a:pt x="27361" y="710251"/>
                        <a:pt x="59295" y="891214"/>
                        <a:pt x="59295" y="891214"/>
                      </a:cubicBezTo>
                      <a:cubicBezTo>
                        <a:pt x="59295" y="891214"/>
                        <a:pt x="-31186" y="1002985"/>
                        <a:pt x="11393" y="1077500"/>
                      </a:cubicBezTo>
                      <a:cubicBezTo>
                        <a:pt x="48650" y="1152014"/>
                        <a:pt x="304128" y="1093467"/>
                        <a:pt x="304128" y="1093467"/>
                      </a:cubicBezTo>
                      <a:cubicBezTo>
                        <a:pt x="485092" y="1162659"/>
                        <a:pt x="729925" y="1104112"/>
                        <a:pt x="729925" y="1104112"/>
                      </a:cubicBezTo>
                      <a:cubicBezTo>
                        <a:pt x="729925" y="1104112"/>
                        <a:pt x="900244" y="1146691"/>
                        <a:pt x="996048" y="1109434"/>
                      </a:cubicBezTo>
                      <a:cubicBezTo>
                        <a:pt x="1091852" y="1072177"/>
                        <a:pt x="1070562" y="1008308"/>
                        <a:pt x="1054595" y="944439"/>
                      </a:cubicBezTo>
                      <a:cubicBezTo>
                        <a:pt x="1081207" y="672994"/>
                        <a:pt x="1054595" y="406872"/>
                        <a:pt x="1022660" y="305745"/>
                      </a:cubicBezTo>
                      <a:close/>
                    </a:path>
                  </a:pathLst>
                </a:custGeom>
                <a:solidFill>
                  <a:srgbClr val="F5E4D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6" name="Freeform: Shape 175">
                  <a:extLst>
                    <a:ext uri="{FF2B5EF4-FFF2-40B4-BE49-F238E27FC236}">
                      <a16:creationId xmlns:a16="http://schemas.microsoft.com/office/drawing/2014/main" id="{314D0DDC-A093-4925-91E6-F08ED1BF40AE}"/>
                    </a:ext>
                  </a:extLst>
                </p:cNvPr>
                <p:cNvSpPr/>
                <p:nvPr/>
              </p:nvSpPr>
              <p:spPr>
                <a:xfrm>
                  <a:off x="1631613" y="7093532"/>
                  <a:ext cx="1066985" cy="1139003"/>
                </a:xfrm>
                <a:custGeom>
                  <a:avLst/>
                  <a:gdLst>
                    <a:gd name="connsiteX0" fmla="*/ 904521 w 1066985"/>
                    <a:gd name="connsiteY0" fmla="*/ 1139004 h 1139003"/>
                    <a:gd name="connsiteX1" fmla="*/ 904521 w 1066985"/>
                    <a:gd name="connsiteY1" fmla="*/ 1139004 h 1139003"/>
                    <a:gd name="connsiteX2" fmla="*/ 734203 w 1066985"/>
                    <a:gd name="connsiteY2" fmla="*/ 1117714 h 1139003"/>
                    <a:gd name="connsiteX3" fmla="*/ 521304 w 1066985"/>
                    <a:gd name="connsiteY3" fmla="*/ 1139004 h 1139003"/>
                    <a:gd name="connsiteX4" fmla="*/ 308406 w 1066985"/>
                    <a:gd name="connsiteY4" fmla="*/ 1107069 h 1139003"/>
                    <a:gd name="connsiteX5" fmla="*/ 127443 w 1066985"/>
                    <a:gd name="connsiteY5" fmla="*/ 1128359 h 1139003"/>
                    <a:gd name="connsiteX6" fmla="*/ 10349 w 1066985"/>
                    <a:gd name="connsiteY6" fmla="*/ 1085779 h 1139003"/>
                    <a:gd name="connsiteX7" fmla="*/ 58251 w 1066985"/>
                    <a:gd name="connsiteY7" fmla="*/ 894171 h 1139003"/>
                    <a:gd name="connsiteX8" fmla="*/ 10349 w 1066985"/>
                    <a:gd name="connsiteY8" fmla="*/ 526922 h 1139003"/>
                    <a:gd name="connsiteX9" fmla="*/ 10349 w 1066985"/>
                    <a:gd name="connsiteY9" fmla="*/ 526922 h 1139003"/>
                    <a:gd name="connsiteX10" fmla="*/ 10349 w 1066985"/>
                    <a:gd name="connsiteY10" fmla="*/ 526922 h 1139003"/>
                    <a:gd name="connsiteX11" fmla="*/ 164700 w 1066985"/>
                    <a:gd name="connsiteY11" fmla="*/ 319347 h 1139003"/>
                    <a:gd name="connsiteX12" fmla="*/ 244537 w 1066985"/>
                    <a:gd name="connsiteY12" fmla="*/ 133061 h 1139003"/>
                    <a:gd name="connsiteX13" fmla="*/ 287116 w 1066985"/>
                    <a:gd name="connsiteY13" fmla="*/ 26612 h 1139003"/>
                    <a:gd name="connsiteX14" fmla="*/ 287116 w 1066985"/>
                    <a:gd name="connsiteY14" fmla="*/ 21290 h 1139003"/>
                    <a:gd name="connsiteX15" fmla="*/ 292439 w 1066985"/>
                    <a:gd name="connsiteY15" fmla="*/ 21290 h 1139003"/>
                    <a:gd name="connsiteX16" fmla="*/ 319051 w 1066985"/>
                    <a:gd name="connsiteY16" fmla="*/ 26612 h 1139003"/>
                    <a:gd name="connsiteX17" fmla="*/ 409533 w 1066985"/>
                    <a:gd name="connsiteY17" fmla="*/ 5322 h 1139003"/>
                    <a:gd name="connsiteX18" fmla="*/ 409533 w 1066985"/>
                    <a:gd name="connsiteY18" fmla="*/ 5322 h 1139003"/>
                    <a:gd name="connsiteX19" fmla="*/ 585174 w 1066985"/>
                    <a:gd name="connsiteY19" fmla="*/ 0 h 1139003"/>
                    <a:gd name="connsiteX20" fmla="*/ 744848 w 1066985"/>
                    <a:gd name="connsiteY20" fmla="*/ 5322 h 1139003"/>
                    <a:gd name="connsiteX21" fmla="*/ 744848 w 1066985"/>
                    <a:gd name="connsiteY21" fmla="*/ 5322 h 1139003"/>
                    <a:gd name="connsiteX22" fmla="*/ 792750 w 1066985"/>
                    <a:gd name="connsiteY22" fmla="*/ 21290 h 1139003"/>
                    <a:gd name="connsiteX23" fmla="*/ 798072 w 1066985"/>
                    <a:gd name="connsiteY23" fmla="*/ 21290 h 1139003"/>
                    <a:gd name="connsiteX24" fmla="*/ 798072 w 1066985"/>
                    <a:gd name="connsiteY24" fmla="*/ 21290 h 1139003"/>
                    <a:gd name="connsiteX25" fmla="*/ 984358 w 1066985"/>
                    <a:gd name="connsiteY25" fmla="*/ 170318 h 1139003"/>
                    <a:gd name="connsiteX26" fmla="*/ 1021615 w 1066985"/>
                    <a:gd name="connsiteY26" fmla="*/ 314024 h 1139003"/>
                    <a:gd name="connsiteX27" fmla="*/ 1021615 w 1066985"/>
                    <a:gd name="connsiteY27" fmla="*/ 314024 h 1139003"/>
                    <a:gd name="connsiteX28" fmla="*/ 1053550 w 1066985"/>
                    <a:gd name="connsiteY28" fmla="*/ 952718 h 1139003"/>
                    <a:gd name="connsiteX29" fmla="*/ 1058873 w 1066985"/>
                    <a:gd name="connsiteY29" fmla="*/ 968685 h 1139003"/>
                    <a:gd name="connsiteX30" fmla="*/ 989681 w 1066985"/>
                    <a:gd name="connsiteY30" fmla="*/ 1123036 h 1139003"/>
                    <a:gd name="connsiteX31" fmla="*/ 904521 w 1066985"/>
                    <a:gd name="connsiteY31" fmla="*/ 1139004 h 1139003"/>
                    <a:gd name="connsiteX32" fmla="*/ 734203 w 1066985"/>
                    <a:gd name="connsiteY32" fmla="*/ 1107069 h 1139003"/>
                    <a:gd name="connsiteX33" fmla="*/ 734203 w 1066985"/>
                    <a:gd name="connsiteY33" fmla="*/ 1107069 h 1139003"/>
                    <a:gd name="connsiteX34" fmla="*/ 904521 w 1066985"/>
                    <a:gd name="connsiteY34" fmla="*/ 1128359 h 1139003"/>
                    <a:gd name="connsiteX35" fmla="*/ 904521 w 1066985"/>
                    <a:gd name="connsiteY35" fmla="*/ 1128359 h 1139003"/>
                    <a:gd name="connsiteX36" fmla="*/ 1000326 w 1066985"/>
                    <a:gd name="connsiteY36" fmla="*/ 1112391 h 1139003"/>
                    <a:gd name="connsiteX37" fmla="*/ 1058873 w 1066985"/>
                    <a:gd name="connsiteY37" fmla="*/ 968685 h 1139003"/>
                    <a:gd name="connsiteX38" fmla="*/ 1053550 w 1066985"/>
                    <a:gd name="connsiteY38" fmla="*/ 952718 h 1139003"/>
                    <a:gd name="connsiteX39" fmla="*/ 1053550 w 1066985"/>
                    <a:gd name="connsiteY39" fmla="*/ 952718 h 1139003"/>
                    <a:gd name="connsiteX40" fmla="*/ 1053550 w 1066985"/>
                    <a:gd name="connsiteY40" fmla="*/ 952718 h 1139003"/>
                    <a:gd name="connsiteX41" fmla="*/ 1021615 w 1066985"/>
                    <a:gd name="connsiteY41" fmla="*/ 319347 h 1139003"/>
                    <a:gd name="connsiteX42" fmla="*/ 984358 w 1066985"/>
                    <a:gd name="connsiteY42" fmla="*/ 175641 h 1139003"/>
                    <a:gd name="connsiteX43" fmla="*/ 803395 w 1066985"/>
                    <a:gd name="connsiteY43" fmla="*/ 37257 h 1139003"/>
                    <a:gd name="connsiteX44" fmla="*/ 798072 w 1066985"/>
                    <a:gd name="connsiteY44" fmla="*/ 37257 h 1139003"/>
                    <a:gd name="connsiteX45" fmla="*/ 798072 w 1066985"/>
                    <a:gd name="connsiteY45" fmla="*/ 37257 h 1139003"/>
                    <a:gd name="connsiteX46" fmla="*/ 750170 w 1066985"/>
                    <a:gd name="connsiteY46" fmla="*/ 21290 h 1139003"/>
                    <a:gd name="connsiteX47" fmla="*/ 590496 w 1066985"/>
                    <a:gd name="connsiteY47" fmla="*/ 15967 h 1139003"/>
                    <a:gd name="connsiteX48" fmla="*/ 414855 w 1066985"/>
                    <a:gd name="connsiteY48" fmla="*/ 21290 h 1139003"/>
                    <a:gd name="connsiteX49" fmla="*/ 319051 w 1066985"/>
                    <a:gd name="connsiteY49" fmla="*/ 42580 h 1139003"/>
                    <a:gd name="connsiteX50" fmla="*/ 292439 w 1066985"/>
                    <a:gd name="connsiteY50" fmla="*/ 42580 h 1139003"/>
                    <a:gd name="connsiteX51" fmla="*/ 255182 w 1066985"/>
                    <a:gd name="connsiteY51" fmla="*/ 138384 h 1139003"/>
                    <a:gd name="connsiteX52" fmla="*/ 175345 w 1066985"/>
                    <a:gd name="connsiteY52" fmla="*/ 329992 h 1139003"/>
                    <a:gd name="connsiteX53" fmla="*/ 20994 w 1066985"/>
                    <a:gd name="connsiteY53" fmla="*/ 537567 h 1139003"/>
                    <a:gd name="connsiteX54" fmla="*/ 68896 w 1066985"/>
                    <a:gd name="connsiteY54" fmla="*/ 904816 h 1139003"/>
                    <a:gd name="connsiteX55" fmla="*/ 68896 w 1066985"/>
                    <a:gd name="connsiteY55" fmla="*/ 904816 h 1139003"/>
                    <a:gd name="connsiteX56" fmla="*/ 68896 w 1066985"/>
                    <a:gd name="connsiteY56" fmla="*/ 904816 h 1139003"/>
                    <a:gd name="connsiteX57" fmla="*/ 20994 w 1066985"/>
                    <a:gd name="connsiteY57" fmla="*/ 1085779 h 1139003"/>
                    <a:gd name="connsiteX58" fmla="*/ 127443 w 1066985"/>
                    <a:gd name="connsiteY58" fmla="*/ 1123036 h 1139003"/>
                    <a:gd name="connsiteX59" fmla="*/ 308406 w 1066985"/>
                    <a:gd name="connsiteY59" fmla="*/ 1101746 h 1139003"/>
                    <a:gd name="connsiteX60" fmla="*/ 308406 w 1066985"/>
                    <a:gd name="connsiteY60" fmla="*/ 1101746 h 1139003"/>
                    <a:gd name="connsiteX61" fmla="*/ 308406 w 1066985"/>
                    <a:gd name="connsiteY61" fmla="*/ 1101746 h 1139003"/>
                    <a:gd name="connsiteX62" fmla="*/ 521304 w 1066985"/>
                    <a:gd name="connsiteY62" fmla="*/ 1133681 h 1139003"/>
                    <a:gd name="connsiteX63" fmla="*/ 734203 w 1066985"/>
                    <a:gd name="connsiteY63" fmla="*/ 1107069 h 1139003"/>
                    <a:gd name="connsiteX64" fmla="*/ 734203 w 1066985"/>
                    <a:gd name="connsiteY64" fmla="*/ 1107069 h 11390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</a:cxnLst>
                  <a:rect l="l" t="t" r="r" b="b"/>
                  <a:pathLst>
                    <a:path w="1066985" h="1139003">
                      <a:moveTo>
                        <a:pt x="904521" y="1139004"/>
                      </a:moveTo>
                      <a:lnTo>
                        <a:pt x="904521" y="1139004"/>
                      </a:lnTo>
                      <a:cubicBezTo>
                        <a:pt x="830007" y="1139004"/>
                        <a:pt x="750170" y="1117714"/>
                        <a:pt x="734203" y="1117714"/>
                      </a:cubicBezTo>
                      <a:cubicBezTo>
                        <a:pt x="723558" y="1123036"/>
                        <a:pt x="627754" y="1139004"/>
                        <a:pt x="521304" y="1139004"/>
                      </a:cubicBezTo>
                      <a:cubicBezTo>
                        <a:pt x="436145" y="1139004"/>
                        <a:pt x="366953" y="1128359"/>
                        <a:pt x="308406" y="1107069"/>
                      </a:cubicBezTo>
                      <a:cubicBezTo>
                        <a:pt x="292439" y="1112391"/>
                        <a:pt x="207280" y="1128359"/>
                        <a:pt x="127443" y="1128359"/>
                      </a:cubicBezTo>
                      <a:cubicBezTo>
                        <a:pt x="63573" y="1128359"/>
                        <a:pt x="26316" y="1112391"/>
                        <a:pt x="10349" y="1085779"/>
                      </a:cubicBezTo>
                      <a:cubicBezTo>
                        <a:pt x="-26909" y="1011265"/>
                        <a:pt x="47606" y="910138"/>
                        <a:pt x="58251" y="894171"/>
                      </a:cubicBezTo>
                      <a:cubicBezTo>
                        <a:pt x="52928" y="872881"/>
                        <a:pt x="26316" y="702563"/>
                        <a:pt x="10349" y="526922"/>
                      </a:cubicBezTo>
                      <a:lnTo>
                        <a:pt x="10349" y="526922"/>
                      </a:lnTo>
                      <a:lnTo>
                        <a:pt x="10349" y="526922"/>
                      </a:lnTo>
                      <a:cubicBezTo>
                        <a:pt x="10349" y="526922"/>
                        <a:pt x="95508" y="425796"/>
                        <a:pt x="164700" y="319347"/>
                      </a:cubicBezTo>
                      <a:cubicBezTo>
                        <a:pt x="201957" y="260800"/>
                        <a:pt x="223247" y="191608"/>
                        <a:pt x="244537" y="133061"/>
                      </a:cubicBezTo>
                      <a:cubicBezTo>
                        <a:pt x="260504" y="90482"/>
                        <a:pt x="271149" y="53224"/>
                        <a:pt x="287116" y="26612"/>
                      </a:cubicBezTo>
                      <a:lnTo>
                        <a:pt x="287116" y="21290"/>
                      </a:lnTo>
                      <a:lnTo>
                        <a:pt x="292439" y="21290"/>
                      </a:lnTo>
                      <a:cubicBezTo>
                        <a:pt x="303084" y="21290"/>
                        <a:pt x="308406" y="26612"/>
                        <a:pt x="319051" y="26612"/>
                      </a:cubicBezTo>
                      <a:cubicBezTo>
                        <a:pt x="366953" y="26612"/>
                        <a:pt x="409533" y="5322"/>
                        <a:pt x="409533" y="5322"/>
                      </a:cubicBezTo>
                      <a:lnTo>
                        <a:pt x="409533" y="5322"/>
                      </a:lnTo>
                      <a:cubicBezTo>
                        <a:pt x="468080" y="5322"/>
                        <a:pt x="531949" y="0"/>
                        <a:pt x="585174" y="0"/>
                      </a:cubicBezTo>
                      <a:cubicBezTo>
                        <a:pt x="686301" y="0"/>
                        <a:pt x="744848" y="5322"/>
                        <a:pt x="744848" y="5322"/>
                      </a:cubicBezTo>
                      <a:lnTo>
                        <a:pt x="744848" y="5322"/>
                      </a:lnTo>
                      <a:cubicBezTo>
                        <a:pt x="744848" y="5322"/>
                        <a:pt x="771460" y="15967"/>
                        <a:pt x="792750" y="21290"/>
                      </a:cubicBezTo>
                      <a:lnTo>
                        <a:pt x="798072" y="21290"/>
                      </a:lnTo>
                      <a:lnTo>
                        <a:pt x="798072" y="21290"/>
                      </a:lnTo>
                      <a:cubicBezTo>
                        <a:pt x="819362" y="26612"/>
                        <a:pt x="957746" y="69192"/>
                        <a:pt x="984358" y="170318"/>
                      </a:cubicBezTo>
                      <a:cubicBezTo>
                        <a:pt x="1005648" y="287412"/>
                        <a:pt x="1021615" y="314024"/>
                        <a:pt x="1021615" y="314024"/>
                      </a:cubicBezTo>
                      <a:lnTo>
                        <a:pt x="1021615" y="314024"/>
                      </a:lnTo>
                      <a:cubicBezTo>
                        <a:pt x="1053550" y="409828"/>
                        <a:pt x="1080162" y="675951"/>
                        <a:pt x="1053550" y="952718"/>
                      </a:cubicBezTo>
                      <a:cubicBezTo>
                        <a:pt x="1053550" y="958040"/>
                        <a:pt x="1053550" y="963363"/>
                        <a:pt x="1058873" y="968685"/>
                      </a:cubicBezTo>
                      <a:cubicBezTo>
                        <a:pt x="1069518" y="1027232"/>
                        <a:pt x="1085485" y="1085779"/>
                        <a:pt x="989681" y="1123036"/>
                      </a:cubicBezTo>
                      <a:cubicBezTo>
                        <a:pt x="973713" y="1133681"/>
                        <a:pt x="941779" y="1139004"/>
                        <a:pt x="904521" y="1139004"/>
                      </a:cubicBezTo>
                      <a:close/>
                      <a:moveTo>
                        <a:pt x="734203" y="1107069"/>
                      </a:moveTo>
                      <a:lnTo>
                        <a:pt x="734203" y="1107069"/>
                      </a:lnTo>
                      <a:cubicBezTo>
                        <a:pt x="734203" y="1107069"/>
                        <a:pt x="819362" y="1128359"/>
                        <a:pt x="904521" y="1128359"/>
                      </a:cubicBezTo>
                      <a:lnTo>
                        <a:pt x="904521" y="1128359"/>
                      </a:lnTo>
                      <a:cubicBezTo>
                        <a:pt x="941779" y="1128359"/>
                        <a:pt x="973713" y="1123036"/>
                        <a:pt x="1000326" y="1112391"/>
                      </a:cubicBezTo>
                      <a:cubicBezTo>
                        <a:pt x="1080162" y="1080457"/>
                        <a:pt x="1069518" y="1027232"/>
                        <a:pt x="1058873" y="968685"/>
                      </a:cubicBezTo>
                      <a:cubicBezTo>
                        <a:pt x="1058873" y="963363"/>
                        <a:pt x="1058873" y="958040"/>
                        <a:pt x="1053550" y="952718"/>
                      </a:cubicBezTo>
                      <a:lnTo>
                        <a:pt x="1053550" y="952718"/>
                      </a:lnTo>
                      <a:lnTo>
                        <a:pt x="1053550" y="952718"/>
                      </a:lnTo>
                      <a:cubicBezTo>
                        <a:pt x="1080162" y="675951"/>
                        <a:pt x="1053550" y="415151"/>
                        <a:pt x="1021615" y="319347"/>
                      </a:cubicBezTo>
                      <a:cubicBezTo>
                        <a:pt x="1016293" y="314024"/>
                        <a:pt x="1005648" y="282090"/>
                        <a:pt x="984358" y="175641"/>
                      </a:cubicBezTo>
                      <a:cubicBezTo>
                        <a:pt x="963068" y="74514"/>
                        <a:pt x="808717" y="37257"/>
                        <a:pt x="803395" y="37257"/>
                      </a:cubicBezTo>
                      <a:lnTo>
                        <a:pt x="798072" y="37257"/>
                      </a:lnTo>
                      <a:lnTo>
                        <a:pt x="798072" y="37257"/>
                      </a:lnTo>
                      <a:cubicBezTo>
                        <a:pt x="776782" y="31935"/>
                        <a:pt x="755493" y="26612"/>
                        <a:pt x="750170" y="21290"/>
                      </a:cubicBezTo>
                      <a:cubicBezTo>
                        <a:pt x="739525" y="21290"/>
                        <a:pt x="686301" y="15967"/>
                        <a:pt x="590496" y="15967"/>
                      </a:cubicBezTo>
                      <a:cubicBezTo>
                        <a:pt x="531949" y="15967"/>
                        <a:pt x="473402" y="15967"/>
                        <a:pt x="414855" y="21290"/>
                      </a:cubicBezTo>
                      <a:cubicBezTo>
                        <a:pt x="409533" y="26612"/>
                        <a:pt x="366953" y="42580"/>
                        <a:pt x="319051" y="42580"/>
                      </a:cubicBezTo>
                      <a:cubicBezTo>
                        <a:pt x="308406" y="42580"/>
                        <a:pt x="303084" y="42580"/>
                        <a:pt x="292439" y="42580"/>
                      </a:cubicBezTo>
                      <a:cubicBezTo>
                        <a:pt x="281794" y="63869"/>
                        <a:pt x="265827" y="101127"/>
                        <a:pt x="255182" y="138384"/>
                      </a:cubicBezTo>
                      <a:cubicBezTo>
                        <a:pt x="233892" y="196931"/>
                        <a:pt x="212602" y="271445"/>
                        <a:pt x="175345" y="329992"/>
                      </a:cubicBezTo>
                      <a:cubicBezTo>
                        <a:pt x="111475" y="431118"/>
                        <a:pt x="31638" y="521600"/>
                        <a:pt x="20994" y="537567"/>
                      </a:cubicBezTo>
                      <a:cubicBezTo>
                        <a:pt x="36961" y="718530"/>
                        <a:pt x="68896" y="899493"/>
                        <a:pt x="68896" y="904816"/>
                      </a:cubicBezTo>
                      <a:lnTo>
                        <a:pt x="68896" y="904816"/>
                      </a:lnTo>
                      <a:lnTo>
                        <a:pt x="68896" y="904816"/>
                      </a:lnTo>
                      <a:cubicBezTo>
                        <a:pt x="68896" y="904816"/>
                        <a:pt x="-16264" y="1016587"/>
                        <a:pt x="20994" y="1085779"/>
                      </a:cubicBezTo>
                      <a:cubicBezTo>
                        <a:pt x="31638" y="1107069"/>
                        <a:pt x="68896" y="1123036"/>
                        <a:pt x="127443" y="1123036"/>
                      </a:cubicBezTo>
                      <a:cubicBezTo>
                        <a:pt x="207280" y="1123036"/>
                        <a:pt x="303084" y="1101746"/>
                        <a:pt x="308406" y="1101746"/>
                      </a:cubicBezTo>
                      <a:lnTo>
                        <a:pt x="308406" y="1101746"/>
                      </a:lnTo>
                      <a:lnTo>
                        <a:pt x="308406" y="1101746"/>
                      </a:lnTo>
                      <a:cubicBezTo>
                        <a:pt x="366953" y="1123036"/>
                        <a:pt x="436145" y="1133681"/>
                        <a:pt x="521304" y="1133681"/>
                      </a:cubicBezTo>
                      <a:cubicBezTo>
                        <a:pt x="633076" y="1128359"/>
                        <a:pt x="728880" y="1107069"/>
                        <a:pt x="734203" y="1107069"/>
                      </a:cubicBezTo>
                      <a:lnTo>
                        <a:pt x="734203" y="1107069"/>
                      </a:lnTo>
                      <a:close/>
                    </a:path>
                  </a:pathLst>
                </a:custGeom>
                <a:solidFill>
                  <a:srgbClr val="EAAE8A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7" name="Graphic 19">
                <a:extLst>
                  <a:ext uri="{FF2B5EF4-FFF2-40B4-BE49-F238E27FC236}">
                    <a16:creationId xmlns:a16="http://schemas.microsoft.com/office/drawing/2014/main" id="{75950307-EE30-453F-A00A-5D2459235648}"/>
                  </a:ext>
                </a:extLst>
              </p:cNvPr>
              <p:cNvGrpSpPr/>
              <p:nvPr/>
            </p:nvGrpSpPr>
            <p:grpSpPr>
              <a:xfrm>
                <a:off x="1490290" y="7104177"/>
                <a:ext cx="444407" cy="532420"/>
                <a:chOff x="1490290" y="7104177"/>
                <a:chExt cx="444407" cy="532420"/>
              </a:xfrm>
            </p:grpSpPr>
            <p:sp>
              <p:nvSpPr>
                <p:cNvPr id="178" name="Freeform: Shape 177">
                  <a:extLst>
                    <a:ext uri="{FF2B5EF4-FFF2-40B4-BE49-F238E27FC236}">
                      <a16:creationId xmlns:a16="http://schemas.microsoft.com/office/drawing/2014/main" id="{337A611A-E027-4341-8721-B1CFADD43D81}"/>
                    </a:ext>
                  </a:extLst>
                </p:cNvPr>
                <p:cNvSpPr/>
                <p:nvPr/>
              </p:nvSpPr>
              <p:spPr>
                <a:xfrm>
                  <a:off x="1498357" y="7112462"/>
                  <a:ext cx="425695" cy="524135"/>
                </a:xfrm>
                <a:custGeom>
                  <a:avLst/>
                  <a:gdLst>
                    <a:gd name="connsiteX0" fmla="*/ 425695 w 425695"/>
                    <a:gd name="connsiteY0" fmla="*/ 13005 h 524135"/>
                    <a:gd name="connsiteX1" fmla="*/ 415050 w 425695"/>
                    <a:gd name="connsiteY1" fmla="*/ 13005 h 524135"/>
                    <a:gd name="connsiteX2" fmla="*/ 218119 w 425695"/>
                    <a:gd name="connsiteY2" fmla="*/ 50262 h 524135"/>
                    <a:gd name="connsiteX3" fmla="*/ 10543 w 425695"/>
                    <a:gd name="connsiteY3" fmla="*/ 215258 h 524135"/>
                    <a:gd name="connsiteX4" fmla="*/ 79735 w 425695"/>
                    <a:gd name="connsiteY4" fmla="*/ 481380 h 524135"/>
                    <a:gd name="connsiteX5" fmla="*/ 148927 w 425695"/>
                    <a:gd name="connsiteY5" fmla="*/ 518637 h 524135"/>
                    <a:gd name="connsiteX6" fmla="*/ 303279 w 425695"/>
                    <a:gd name="connsiteY6" fmla="*/ 311062 h 524135"/>
                    <a:gd name="connsiteX7" fmla="*/ 425695 w 425695"/>
                    <a:gd name="connsiteY7" fmla="*/ 13005 h 524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5695" h="524135">
                      <a:moveTo>
                        <a:pt x="425695" y="13005"/>
                      </a:moveTo>
                      <a:cubicBezTo>
                        <a:pt x="420373" y="13005"/>
                        <a:pt x="420373" y="13005"/>
                        <a:pt x="415050" y="13005"/>
                      </a:cubicBezTo>
                      <a:cubicBezTo>
                        <a:pt x="351181" y="-8285"/>
                        <a:pt x="308601" y="-8285"/>
                        <a:pt x="218119" y="50262"/>
                      </a:cubicBezTo>
                      <a:cubicBezTo>
                        <a:pt x="122315" y="108809"/>
                        <a:pt x="10543" y="215258"/>
                        <a:pt x="10543" y="215258"/>
                      </a:cubicBezTo>
                      <a:cubicBezTo>
                        <a:pt x="-10746" y="257837"/>
                        <a:pt x="-5424" y="342996"/>
                        <a:pt x="79735" y="481380"/>
                      </a:cubicBezTo>
                      <a:cubicBezTo>
                        <a:pt x="127638" y="545249"/>
                        <a:pt x="148927" y="518637"/>
                        <a:pt x="148927" y="518637"/>
                      </a:cubicBezTo>
                      <a:cubicBezTo>
                        <a:pt x="148927" y="518637"/>
                        <a:pt x="234087" y="422833"/>
                        <a:pt x="303279" y="311062"/>
                      </a:cubicBezTo>
                      <a:cubicBezTo>
                        <a:pt x="367148" y="204613"/>
                        <a:pt x="393760" y="66229"/>
                        <a:pt x="425695" y="13005"/>
                      </a:cubicBezTo>
                      <a:close/>
                    </a:path>
                  </a:pathLst>
                </a:custGeom>
                <a:solidFill>
                  <a:srgbClr val="ED1C24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79" name="Freeform: Shape 178">
                  <a:extLst>
                    <a:ext uri="{FF2B5EF4-FFF2-40B4-BE49-F238E27FC236}">
                      <a16:creationId xmlns:a16="http://schemas.microsoft.com/office/drawing/2014/main" id="{43090A82-64FC-4BCC-AFEF-814F81FFE6A0}"/>
                    </a:ext>
                  </a:extLst>
                </p:cNvPr>
                <p:cNvSpPr/>
                <p:nvPr/>
              </p:nvSpPr>
              <p:spPr>
                <a:xfrm>
                  <a:off x="1490290" y="7104177"/>
                  <a:ext cx="444407" cy="532244"/>
                </a:xfrm>
                <a:custGeom>
                  <a:avLst/>
                  <a:gdLst>
                    <a:gd name="connsiteX0" fmla="*/ 146350 w 444407"/>
                    <a:gd name="connsiteY0" fmla="*/ 532245 h 532244"/>
                    <a:gd name="connsiteX1" fmla="*/ 146350 w 444407"/>
                    <a:gd name="connsiteY1" fmla="*/ 532245 h 532244"/>
                    <a:gd name="connsiteX2" fmla="*/ 82481 w 444407"/>
                    <a:gd name="connsiteY2" fmla="*/ 484343 h 532244"/>
                    <a:gd name="connsiteX3" fmla="*/ 13289 w 444407"/>
                    <a:gd name="connsiteY3" fmla="*/ 212898 h 532244"/>
                    <a:gd name="connsiteX4" fmla="*/ 13289 w 444407"/>
                    <a:gd name="connsiteY4" fmla="*/ 212898 h 532244"/>
                    <a:gd name="connsiteX5" fmla="*/ 220864 w 444407"/>
                    <a:gd name="connsiteY5" fmla="*/ 47902 h 532244"/>
                    <a:gd name="connsiteX6" fmla="*/ 353926 w 444407"/>
                    <a:gd name="connsiteY6" fmla="*/ 0 h 532244"/>
                    <a:gd name="connsiteX7" fmla="*/ 423118 w 444407"/>
                    <a:gd name="connsiteY7" fmla="*/ 10645 h 532244"/>
                    <a:gd name="connsiteX8" fmla="*/ 433763 w 444407"/>
                    <a:gd name="connsiteY8" fmla="*/ 10645 h 532244"/>
                    <a:gd name="connsiteX9" fmla="*/ 444408 w 444407"/>
                    <a:gd name="connsiteY9" fmla="*/ 10645 h 532244"/>
                    <a:gd name="connsiteX10" fmla="*/ 439085 w 444407"/>
                    <a:gd name="connsiteY10" fmla="*/ 15967 h 532244"/>
                    <a:gd name="connsiteX11" fmla="*/ 401828 w 444407"/>
                    <a:gd name="connsiteY11" fmla="*/ 117094 h 532244"/>
                    <a:gd name="connsiteX12" fmla="*/ 321991 w 444407"/>
                    <a:gd name="connsiteY12" fmla="*/ 308702 h 532244"/>
                    <a:gd name="connsiteX13" fmla="*/ 167640 w 444407"/>
                    <a:gd name="connsiteY13" fmla="*/ 516277 h 532244"/>
                    <a:gd name="connsiteX14" fmla="*/ 146350 w 444407"/>
                    <a:gd name="connsiteY14" fmla="*/ 532245 h 532244"/>
                    <a:gd name="connsiteX15" fmla="*/ 18611 w 444407"/>
                    <a:gd name="connsiteY15" fmla="*/ 223543 h 532244"/>
                    <a:gd name="connsiteX16" fmla="*/ 87803 w 444407"/>
                    <a:gd name="connsiteY16" fmla="*/ 479020 h 532244"/>
                    <a:gd name="connsiteX17" fmla="*/ 141028 w 444407"/>
                    <a:gd name="connsiteY17" fmla="*/ 521600 h 532244"/>
                    <a:gd name="connsiteX18" fmla="*/ 141028 w 444407"/>
                    <a:gd name="connsiteY18" fmla="*/ 521600 h 532244"/>
                    <a:gd name="connsiteX19" fmla="*/ 151672 w 444407"/>
                    <a:gd name="connsiteY19" fmla="*/ 516277 h 532244"/>
                    <a:gd name="connsiteX20" fmla="*/ 306024 w 444407"/>
                    <a:gd name="connsiteY20" fmla="*/ 308702 h 532244"/>
                    <a:gd name="connsiteX21" fmla="*/ 385861 w 444407"/>
                    <a:gd name="connsiteY21" fmla="*/ 122416 h 532244"/>
                    <a:gd name="connsiteX22" fmla="*/ 423118 w 444407"/>
                    <a:gd name="connsiteY22" fmla="*/ 26612 h 532244"/>
                    <a:gd name="connsiteX23" fmla="*/ 423118 w 444407"/>
                    <a:gd name="connsiteY23" fmla="*/ 26612 h 532244"/>
                    <a:gd name="connsiteX24" fmla="*/ 359248 w 444407"/>
                    <a:gd name="connsiteY24" fmla="*/ 15967 h 532244"/>
                    <a:gd name="connsiteX25" fmla="*/ 231509 w 444407"/>
                    <a:gd name="connsiteY25" fmla="*/ 63869 h 532244"/>
                    <a:gd name="connsiteX26" fmla="*/ 18611 w 444407"/>
                    <a:gd name="connsiteY26" fmla="*/ 223543 h 5322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44407" h="532244">
                      <a:moveTo>
                        <a:pt x="146350" y="532245"/>
                      </a:moveTo>
                      <a:lnTo>
                        <a:pt x="146350" y="532245"/>
                      </a:lnTo>
                      <a:cubicBezTo>
                        <a:pt x="125060" y="532245"/>
                        <a:pt x="103770" y="516277"/>
                        <a:pt x="82481" y="484343"/>
                      </a:cubicBezTo>
                      <a:cubicBezTo>
                        <a:pt x="7966" y="367249"/>
                        <a:pt x="-18646" y="266122"/>
                        <a:pt x="13289" y="212898"/>
                      </a:cubicBezTo>
                      <a:lnTo>
                        <a:pt x="13289" y="212898"/>
                      </a:lnTo>
                      <a:cubicBezTo>
                        <a:pt x="13289" y="212898"/>
                        <a:pt x="130383" y="106449"/>
                        <a:pt x="220864" y="47902"/>
                      </a:cubicBezTo>
                      <a:cubicBezTo>
                        <a:pt x="279411" y="15967"/>
                        <a:pt x="316669" y="0"/>
                        <a:pt x="353926" y="0"/>
                      </a:cubicBezTo>
                      <a:cubicBezTo>
                        <a:pt x="380538" y="0"/>
                        <a:pt x="401828" y="5322"/>
                        <a:pt x="423118" y="10645"/>
                      </a:cubicBezTo>
                      <a:cubicBezTo>
                        <a:pt x="428440" y="10645"/>
                        <a:pt x="428440" y="10645"/>
                        <a:pt x="433763" y="10645"/>
                      </a:cubicBezTo>
                      <a:lnTo>
                        <a:pt x="444408" y="10645"/>
                      </a:lnTo>
                      <a:lnTo>
                        <a:pt x="439085" y="15967"/>
                      </a:lnTo>
                      <a:cubicBezTo>
                        <a:pt x="428440" y="37257"/>
                        <a:pt x="412473" y="74514"/>
                        <a:pt x="401828" y="117094"/>
                      </a:cubicBezTo>
                      <a:cubicBezTo>
                        <a:pt x="380538" y="175641"/>
                        <a:pt x="359248" y="250155"/>
                        <a:pt x="321991" y="308702"/>
                      </a:cubicBezTo>
                      <a:cubicBezTo>
                        <a:pt x="252799" y="415151"/>
                        <a:pt x="167640" y="516277"/>
                        <a:pt x="167640" y="516277"/>
                      </a:cubicBezTo>
                      <a:cubicBezTo>
                        <a:pt x="162317" y="526922"/>
                        <a:pt x="156995" y="532245"/>
                        <a:pt x="146350" y="532245"/>
                      </a:cubicBezTo>
                      <a:close/>
                      <a:moveTo>
                        <a:pt x="18611" y="223543"/>
                      </a:moveTo>
                      <a:cubicBezTo>
                        <a:pt x="-2679" y="260800"/>
                        <a:pt x="7966" y="345959"/>
                        <a:pt x="87803" y="479020"/>
                      </a:cubicBezTo>
                      <a:cubicBezTo>
                        <a:pt x="114415" y="516277"/>
                        <a:pt x="130383" y="521600"/>
                        <a:pt x="141028" y="521600"/>
                      </a:cubicBezTo>
                      <a:lnTo>
                        <a:pt x="141028" y="521600"/>
                      </a:lnTo>
                      <a:cubicBezTo>
                        <a:pt x="146350" y="521600"/>
                        <a:pt x="151672" y="516277"/>
                        <a:pt x="151672" y="516277"/>
                      </a:cubicBezTo>
                      <a:cubicBezTo>
                        <a:pt x="151672" y="516277"/>
                        <a:pt x="236832" y="420473"/>
                        <a:pt x="306024" y="308702"/>
                      </a:cubicBezTo>
                      <a:cubicBezTo>
                        <a:pt x="343281" y="250155"/>
                        <a:pt x="364571" y="180963"/>
                        <a:pt x="385861" y="122416"/>
                      </a:cubicBezTo>
                      <a:cubicBezTo>
                        <a:pt x="396505" y="85159"/>
                        <a:pt x="412473" y="47902"/>
                        <a:pt x="423118" y="26612"/>
                      </a:cubicBezTo>
                      <a:cubicBezTo>
                        <a:pt x="423118" y="26612"/>
                        <a:pt x="423118" y="26612"/>
                        <a:pt x="423118" y="26612"/>
                      </a:cubicBezTo>
                      <a:cubicBezTo>
                        <a:pt x="401828" y="21290"/>
                        <a:pt x="380538" y="15967"/>
                        <a:pt x="359248" y="15967"/>
                      </a:cubicBezTo>
                      <a:cubicBezTo>
                        <a:pt x="321991" y="15967"/>
                        <a:pt x="284734" y="31935"/>
                        <a:pt x="231509" y="63869"/>
                      </a:cubicBezTo>
                      <a:cubicBezTo>
                        <a:pt x="141028" y="111771"/>
                        <a:pt x="29256" y="212898"/>
                        <a:pt x="18611" y="223543"/>
                      </a:cubicBezTo>
                      <a:close/>
                    </a:path>
                  </a:pathLst>
                </a:custGeom>
                <a:solidFill>
                  <a:srgbClr val="BC141A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7FA616B5-3AB2-4400-A32A-F44D0E55FF67}"/>
                  </a:ext>
                </a:extLst>
              </p:cNvPr>
              <p:cNvSpPr/>
              <p:nvPr/>
            </p:nvSpPr>
            <p:spPr>
              <a:xfrm>
                <a:off x="1493035" y="7113287"/>
                <a:ext cx="422738" cy="523309"/>
              </a:xfrm>
              <a:custGeom>
                <a:avLst/>
                <a:gdLst>
                  <a:gd name="connsiteX0" fmla="*/ 420373 w 422738"/>
                  <a:gd name="connsiteY0" fmla="*/ 12179 h 523309"/>
                  <a:gd name="connsiteX1" fmla="*/ 260699 w 422738"/>
                  <a:gd name="connsiteY1" fmla="*/ 28147 h 523309"/>
                  <a:gd name="connsiteX2" fmla="*/ 260699 w 422738"/>
                  <a:gd name="connsiteY2" fmla="*/ 60081 h 523309"/>
                  <a:gd name="connsiteX3" fmla="*/ 212797 w 422738"/>
                  <a:gd name="connsiteY3" fmla="*/ 113306 h 523309"/>
                  <a:gd name="connsiteX4" fmla="*/ 159572 w 422738"/>
                  <a:gd name="connsiteY4" fmla="*/ 145240 h 523309"/>
                  <a:gd name="connsiteX5" fmla="*/ 116993 w 422738"/>
                  <a:gd name="connsiteY5" fmla="*/ 193142 h 523309"/>
                  <a:gd name="connsiteX6" fmla="*/ 37156 w 422738"/>
                  <a:gd name="connsiteY6" fmla="*/ 235722 h 523309"/>
                  <a:gd name="connsiteX7" fmla="*/ 10543 w 422738"/>
                  <a:gd name="connsiteY7" fmla="*/ 214432 h 523309"/>
                  <a:gd name="connsiteX8" fmla="*/ 10543 w 422738"/>
                  <a:gd name="connsiteY8" fmla="*/ 214432 h 523309"/>
                  <a:gd name="connsiteX9" fmla="*/ 79735 w 422738"/>
                  <a:gd name="connsiteY9" fmla="*/ 480555 h 523309"/>
                  <a:gd name="connsiteX10" fmla="*/ 148927 w 422738"/>
                  <a:gd name="connsiteY10" fmla="*/ 517812 h 523309"/>
                  <a:gd name="connsiteX11" fmla="*/ 303279 w 422738"/>
                  <a:gd name="connsiteY11" fmla="*/ 310236 h 523309"/>
                  <a:gd name="connsiteX12" fmla="*/ 420373 w 422738"/>
                  <a:gd name="connsiteY12" fmla="*/ 17502 h 523309"/>
                  <a:gd name="connsiteX13" fmla="*/ 420373 w 422738"/>
                  <a:gd name="connsiteY13" fmla="*/ 12179 h 523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22738" h="523309">
                    <a:moveTo>
                      <a:pt x="420373" y="12179"/>
                    </a:moveTo>
                    <a:cubicBezTo>
                      <a:pt x="367148" y="-3788"/>
                      <a:pt x="329891" y="-9110"/>
                      <a:pt x="260699" y="28147"/>
                    </a:cubicBezTo>
                    <a:cubicBezTo>
                      <a:pt x="266021" y="33469"/>
                      <a:pt x="266021" y="49436"/>
                      <a:pt x="260699" y="60081"/>
                    </a:cubicBezTo>
                    <a:cubicBezTo>
                      <a:pt x="255376" y="81371"/>
                      <a:pt x="234087" y="97338"/>
                      <a:pt x="212797" y="113306"/>
                    </a:cubicBezTo>
                    <a:cubicBezTo>
                      <a:pt x="196829" y="123951"/>
                      <a:pt x="175540" y="134596"/>
                      <a:pt x="159572" y="145240"/>
                    </a:cubicBezTo>
                    <a:cubicBezTo>
                      <a:pt x="143605" y="161208"/>
                      <a:pt x="127637" y="177175"/>
                      <a:pt x="116993" y="193142"/>
                    </a:cubicBezTo>
                    <a:cubicBezTo>
                      <a:pt x="95703" y="214432"/>
                      <a:pt x="69090" y="241045"/>
                      <a:pt x="37156" y="235722"/>
                    </a:cubicBezTo>
                    <a:cubicBezTo>
                      <a:pt x="26511" y="230400"/>
                      <a:pt x="15866" y="225077"/>
                      <a:pt x="10543" y="214432"/>
                    </a:cubicBezTo>
                    <a:cubicBezTo>
                      <a:pt x="10543" y="214432"/>
                      <a:pt x="10543" y="214432"/>
                      <a:pt x="10543" y="214432"/>
                    </a:cubicBezTo>
                    <a:cubicBezTo>
                      <a:pt x="-10746" y="257012"/>
                      <a:pt x="-5424" y="342171"/>
                      <a:pt x="79735" y="480555"/>
                    </a:cubicBezTo>
                    <a:cubicBezTo>
                      <a:pt x="127637" y="544424"/>
                      <a:pt x="148927" y="517812"/>
                      <a:pt x="148927" y="517812"/>
                    </a:cubicBezTo>
                    <a:cubicBezTo>
                      <a:pt x="148927" y="517812"/>
                      <a:pt x="234087" y="422008"/>
                      <a:pt x="303279" y="310236"/>
                    </a:cubicBezTo>
                    <a:cubicBezTo>
                      <a:pt x="361826" y="214432"/>
                      <a:pt x="388438" y="70726"/>
                      <a:pt x="420373" y="17502"/>
                    </a:cubicBezTo>
                    <a:cubicBezTo>
                      <a:pt x="425695" y="12179"/>
                      <a:pt x="420373" y="12179"/>
                      <a:pt x="420373" y="12179"/>
                    </a:cubicBezTo>
                    <a:close/>
                  </a:path>
                </a:pathLst>
              </a:custGeom>
              <a:solidFill>
                <a:srgbClr val="B9788A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8252A1D7-F915-492C-8401-70AC95949523}"/>
                  </a:ext>
                </a:extLst>
              </p:cNvPr>
              <p:cNvSpPr/>
              <p:nvPr/>
            </p:nvSpPr>
            <p:spPr>
              <a:xfrm>
                <a:off x="1635891" y="7107134"/>
                <a:ext cx="1068482" cy="1127243"/>
              </a:xfrm>
              <a:custGeom>
                <a:avLst/>
                <a:gdLst>
                  <a:gd name="connsiteX0" fmla="*/ 1022660 w 1068482"/>
                  <a:gd name="connsiteY0" fmla="*/ 305745 h 1127243"/>
                  <a:gd name="connsiteX1" fmla="*/ 985403 w 1068482"/>
                  <a:gd name="connsiteY1" fmla="*/ 162039 h 1127243"/>
                  <a:gd name="connsiteX2" fmla="*/ 799117 w 1068482"/>
                  <a:gd name="connsiteY2" fmla="*/ 18333 h 1127243"/>
                  <a:gd name="connsiteX3" fmla="*/ 799117 w 1068482"/>
                  <a:gd name="connsiteY3" fmla="*/ 18333 h 1127243"/>
                  <a:gd name="connsiteX4" fmla="*/ 745892 w 1068482"/>
                  <a:gd name="connsiteY4" fmla="*/ 2365 h 1127243"/>
                  <a:gd name="connsiteX5" fmla="*/ 410577 w 1068482"/>
                  <a:gd name="connsiteY5" fmla="*/ 2365 h 1127243"/>
                  <a:gd name="connsiteX6" fmla="*/ 282839 w 1068482"/>
                  <a:gd name="connsiteY6" fmla="*/ 23655 h 1127243"/>
                  <a:gd name="connsiteX7" fmla="*/ 165744 w 1068482"/>
                  <a:gd name="connsiteY7" fmla="*/ 316390 h 1127243"/>
                  <a:gd name="connsiteX8" fmla="*/ 11393 w 1068482"/>
                  <a:gd name="connsiteY8" fmla="*/ 523965 h 1127243"/>
                  <a:gd name="connsiteX9" fmla="*/ 59295 w 1068482"/>
                  <a:gd name="connsiteY9" fmla="*/ 891214 h 1127243"/>
                  <a:gd name="connsiteX10" fmla="*/ 11393 w 1068482"/>
                  <a:gd name="connsiteY10" fmla="*/ 1077500 h 1127243"/>
                  <a:gd name="connsiteX11" fmla="*/ 304128 w 1068482"/>
                  <a:gd name="connsiteY11" fmla="*/ 1093467 h 1127243"/>
                  <a:gd name="connsiteX12" fmla="*/ 729925 w 1068482"/>
                  <a:gd name="connsiteY12" fmla="*/ 1104112 h 1127243"/>
                  <a:gd name="connsiteX13" fmla="*/ 996048 w 1068482"/>
                  <a:gd name="connsiteY13" fmla="*/ 1109434 h 1127243"/>
                  <a:gd name="connsiteX14" fmla="*/ 1054595 w 1068482"/>
                  <a:gd name="connsiteY14" fmla="*/ 944439 h 1127243"/>
                  <a:gd name="connsiteX15" fmla="*/ 1022660 w 1068482"/>
                  <a:gd name="connsiteY15" fmla="*/ 305745 h 1127243"/>
                  <a:gd name="connsiteX16" fmla="*/ 634121 w 1068482"/>
                  <a:gd name="connsiteY16" fmla="*/ 204618 h 1127243"/>
                  <a:gd name="connsiteX17" fmla="*/ 713958 w 1068482"/>
                  <a:gd name="connsiteY17" fmla="*/ 289778 h 1127243"/>
                  <a:gd name="connsiteX18" fmla="*/ 825729 w 1068482"/>
                  <a:gd name="connsiteY18" fmla="*/ 140749 h 1127243"/>
                  <a:gd name="connsiteX19" fmla="*/ 932178 w 1068482"/>
                  <a:gd name="connsiteY19" fmla="*/ 146072 h 1127243"/>
                  <a:gd name="connsiteX20" fmla="*/ 884276 w 1068482"/>
                  <a:gd name="connsiteY20" fmla="*/ 305745 h 1127243"/>
                  <a:gd name="connsiteX21" fmla="*/ 634121 w 1068482"/>
                  <a:gd name="connsiteY21" fmla="*/ 311067 h 1127243"/>
                  <a:gd name="connsiteX22" fmla="*/ 634121 w 1068482"/>
                  <a:gd name="connsiteY22" fmla="*/ 204618 h 1127243"/>
                  <a:gd name="connsiteX23" fmla="*/ 458480 w 1068482"/>
                  <a:gd name="connsiteY23" fmla="*/ 976373 h 1127243"/>
                  <a:gd name="connsiteX24" fmla="*/ 192357 w 1068482"/>
                  <a:gd name="connsiteY24" fmla="*/ 928471 h 1127243"/>
                  <a:gd name="connsiteX25" fmla="*/ 197679 w 1068482"/>
                  <a:gd name="connsiteY25" fmla="*/ 571867 h 1127243"/>
                  <a:gd name="connsiteX26" fmla="*/ 341386 w 1068482"/>
                  <a:gd name="connsiteY26" fmla="*/ 225908 h 1127243"/>
                  <a:gd name="connsiteX27" fmla="*/ 447835 w 1068482"/>
                  <a:gd name="connsiteY27" fmla="*/ 273810 h 1127243"/>
                  <a:gd name="connsiteX28" fmla="*/ 538316 w 1068482"/>
                  <a:gd name="connsiteY28" fmla="*/ 289778 h 1127243"/>
                  <a:gd name="connsiteX29" fmla="*/ 458480 w 1068482"/>
                  <a:gd name="connsiteY29" fmla="*/ 976373 h 1127243"/>
                  <a:gd name="connsiteX30" fmla="*/ 932178 w 1068482"/>
                  <a:gd name="connsiteY30" fmla="*/ 1072177 h 1127243"/>
                  <a:gd name="connsiteX31" fmla="*/ 921533 w 1068482"/>
                  <a:gd name="connsiteY31" fmla="*/ 987018 h 1127243"/>
                  <a:gd name="connsiteX32" fmla="*/ 719280 w 1068482"/>
                  <a:gd name="connsiteY32" fmla="*/ 1056210 h 1127243"/>
                  <a:gd name="connsiteX33" fmla="*/ 580896 w 1068482"/>
                  <a:gd name="connsiteY33" fmla="*/ 848635 h 1127243"/>
                  <a:gd name="connsiteX34" fmla="*/ 634121 w 1068482"/>
                  <a:gd name="connsiteY34" fmla="*/ 667671 h 1127243"/>
                  <a:gd name="connsiteX35" fmla="*/ 799117 w 1068482"/>
                  <a:gd name="connsiteY35" fmla="*/ 752831 h 1127243"/>
                  <a:gd name="connsiteX36" fmla="*/ 958790 w 1068482"/>
                  <a:gd name="connsiteY36" fmla="*/ 672994 h 1127243"/>
                  <a:gd name="connsiteX37" fmla="*/ 1027982 w 1068482"/>
                  <a:gd name="connsiteY37" fmla="*/ 843312 h 1127243"/>
                  <a:gd name="connsiteX38" fmla="*/ 932178 w 1068482"/>
                  <a:gd name="connsiteY38" fmla="*/ 1072177 h 1127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068482" h="1127243">
                    <a:moveTo>
                      <a:pt x="1022660" y="305745"/>
                    </a:moveTo>
                    <a:cubicBezTo>
                      <a:pt x="1022660" y="305745"/>
                      <a:pt x="1006693" y="284455"/>
                      <a:pt x="985403" y="162039"/>
                    </a:cubicBezTo>
                    <a:cubicBezTo>
                      <a:pt x="964113" y="55590"/>
                      <a:pt x="799117" y="18333"/>
                      <a:pt x="799117" y="18333"/>
                    </a:cubicBezTo>
                    <a:lnTo>
                      <a:pt x="799117" y="18333"/>
                    </a:lnTo>
                    <a:cubicBezTo>
                      <a:pt x="772504" y="13010"/>
                      <a:pt x="745892" y="2365"/>
                      <a:pt x="745892" y="2365"/>
                    </a:cubicBezTo>
                    <a:cubicBezTo>
                      <a:pt x="745892" y="2365"/>
                      <a:pt x="612831" y="-2957"/>
                      <a:pt x="410577" y="2365"/>
                    </a:cubicBezTo>
                    <a:cubicBezTo>
                      <a:pt x="410577" y="2365"/>
                      <a:pt x="346708" y="34300"/>
                      <a:pt x="282839" y="23655"/>
                    </a:cubicBezTo>
                    <a:cubicBezTo>
                      <a:pt x="250904" y="76880"/>
                      <a:pt x="224291" y="215263"/>
                      <a:pt x="165744" y="316390"/>
                    </a:cubicBezTo>
                    <a:cubicBezTo>
                      <a:pt x="96553" y="428161"/>
                      <a:pt x="11393" y="523965"/>
                      <a:pt x="11393" y="523965"/>
                    </a:cubicBezTo>
                    <a:cubicBezTo>
                      <a:pt x="27361" y="710251"/>
                      <a:pt x="59295" y="891214"/>
                      <a:pt x="59295" y="891214"/>
                    </a:cubicBezTo>
                    <a:cubicBezTo>
                      <a:pt x="59295" y="891214"/>
                      <a:pt x="-31186" y="1002985"/>
                      <a:pt x="11393" y="1077500"/>
                    </a:cubicBezTo>
                    <a:cubicBezTo>
                      <a:pt x="48650" y="1152014"/>
                      <a:pt x="304128" y="1093467"/>
                      <a:pt x="304128" y="1093467"/>
                    </a:cubicBezTo>
                    <a:cubicBezTo>
                      <a:pt x="485092" y="1162659"/>
                      <a:pt x="729925" y="1104112"/>
                      <a:pt x="729925" y="1104112"/>
                    </a:cubicBezTo>
                    <a:cubicBezTo>
                      <a:pt x="729925" y="1104112"/>
                      <a:pt x="900244" y="1146691"/>
                      <a:pt x="996048" y="1109434"/>
                    </a:cubicBezTo>
                    <a:cubicBezTo>
                      <a:pt x="1091852" y="1072177"/>
                      <a:pt x="1070562" y="1008308"/>
                      <a:pt x="1054595" y="944439"/>
                    </a:cubicBezTo>
                    <a:cubicBezTo>
                      <a:pt x="1081207" y="672994"/>
                      <a:pt x="1054595" y="406872"/>
                      <a:pt x="1022660" y="305745"/>
                    </a:cubicBezTo>
                    <a:close/>
                    <a:moveTo>
                      <a:pt x="634121" y="204618"/>
                    </a:moveTo>
                    <a:cubicBezTo>
                      <a:pt x="634121" y="204618"/>
                      <a:pt x="660733" y="311067"/>
                      <a:pt x="713958" y="289778"/>
                    </a:cubicBezTo>
                    <a:cubicBezTo>
                      <a:pt x="761860" y="268488"/>
                      <a:pt x="799117" y="188651"/>
                      <a:pt x="825729" y="140749"/>
                    </a:cubicBezTo>
                    <a:cubicBezTo>
                      <a:pt x="852341" y="92847"/>
                      <a:pt x="905566" y="87525"/>
                      <a:pt x="932178" y="146072"/>
                    </a:cubicBezTo>
                    <a:cubicBezTo>
                      <a:pt x="958790" y="209941"/>
                      <a:pt x="964113" y="289778"/>
                      <a:pt x="884276" y="305745"/>
                    </a:cubicBezTo>
                    <a:cubicBezTo>
                      <a:pt x="804439" y="316390"/>
                      <a:pt x="660733" y="343002"/>
                      <a:pt x="634121" y="311067"/>
                    </a:cubicBezTo>
                    <a:cubicBezTo>
                      <a:pt x="596863" y="284455"/>
                      <a:pt x="607508" y="167361"/>
                      <a:pt x="634121" y="204618"/>
                    </a:cubicBezTo>
                    <a:close/>
                    <a:moveTo>
                      <a:pt x="458480" y="976373"/>
                    </a:moveTo>
                    <a:cubicBezTo>
                      <a:pt x="352030" y="1072177"/>
                      <a:pt x="277516" y="1040242"/>
                      <a:pt x="192357" y="928471"/>
                    </a:cubicBezTo>
                    <a:cubicBezTo>
                      <a:pt x="107197" y="822022"/>
                      <a:pt x="112520" y="688961"/>
                      <a:pt x="197679" y="571867"/>
                    </a:cubicBezTo>
                    <a:cubicBezTo>
                      <a:pt x="282839" y="460096"/>
                      <a:pt x="282839" y="98169"/>
                      <a:pt x="341386" y="225908"/>
                    </a:cubicBezTo>
                    <a:cubicBezTo>
                      <a:pt x="341386" y="225908"/>
                      <a:pt x="383965" y="364292"/>
                      <a:pt x="447835" y="273810"/>
                    </a:cubicBezTo>
                    <a:cubicBezTo>
                      <a:pt x="511704" y="183329"/>
                      <a:pt x="538316" y="151394"/>
                      <a:pt x="538316" y="289778"/>
                    </a:cubicBezTo>
                    <a:cubicBezTo>
                      <a:pt x="532994" y="433484"/>
                      <a:pt x="564929" y="875247"/>
                      <a:pt x="458480" y="976373"/>
                    </a:cubicBezTo>
                    <a:close/>
                    <a:moveTo>
                      <a:pt x="932178" y="1072177"/>
                    </a:moveTo>
                    <a:cubicBezTo>
                      <a:pt x="862986" y="1082822"/>
                      <a:pt x="905566" y="1061532"/>
                      <a:pt x="921533" y="987018"/>
                    </a:cubicBezTo>
                    <a:cubicBezTo>
                      <a:pt x="932178" y="917826"/>
                      <a:pt x="852341" y="1050887"/>
                      <a:pt x="719280" y="1056210"/>
                    </a:cubicBezTo>
                    <a:cubicBezTo>
                      <a:pt x="586219" y="1061532"/>
                      <a:pt x="580896" y="992341"/>
                      <a:pt x="580896" y="848635"/>
                    </a:cubicBezTo>
                    <a:cubicBezTo>
                      <a:pt x="586219" y="704928"/>
                      <a:pt x="559606" y="619769"/>
                      <a:pt x="634121" y="667671"/>
                    </a:cubicBezTo>
                    <a:cubicBezTo>
                      <a:pt x="634121" y="667671"/>
                      <a:pt x="713958" y="715573"/>
                      <a:pt x="799117" y="752831"/>
                    </a:cubicBezTo>
                    <a:cubicBezTo>
                      <a:pt x="884276" y="790087"/>
                      <a:pt x="878954" y="736863"/>
                      <a:pt x="958790" y="672994"/>
                    </a:cubicBezTo>
                    <a:cubicBezTo>
                      <a:pt x="1038627" y="609124"/>
                      <a:pt x="1027982" y="699606"/>
                      <a:pt x="1027982" y="843312"/>
                    </a:cubicBezTo>
                    <a:cubicBezTo>
                      <a:pt x="1027982" y="987018"/>
                      <a:pt x="1001370" y="1061532"/>
                      <a:pt x="932178" y="1072177"/>
                    </a:cubicBezTo>
                    <a:close/>
                  </a:path>
                </a:pathLst>
              </a:custGeom>
              <a:solidFill>
                <a:srgbClr val="EDDCD1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9101013-BFD0-4CCF-8DB2-30356F8DD5D1}"/>
                  </a:ext>
                </a:extLst>
              </p:cNvPr>
              <p:cNvSpPr/>
              <p:nvPr/>
            </p:nvSpPr>
            <p:spPr>
              <a:xfrm>
                <a:off x="1641214" y="7492715"/>
                <a:ext cx="1068482" cy="736339"/>
              </a:xfrm>
              <a:custGeom>
                <a:avLst/>
                <a:gdLst>
                  <a:gd name="connsiteX0" fmla="*/ 884276 w 1068482"/>
                  <a:gd name="connsiteY0" fmla="*/ 713208 h 736339"/>
                  <a:gd name="connsiteX1" fmla="*/ 873631 w 1068482"/>
                  <a:gd name="connsiteY1" fmla="*/ 638694 h 736339"/>
                  <a:gd name="connsiteX2" fmla="*/ 527671 w 1068482"/>
                  <a:gd name="connsiteY2" fmla="*/ 521600 h 736339"/>
                  <a:gd name="connsiteX3" fmla="*/ 218969 w 1068482"/>
                  <a:gd name="connsiteY3" fmla="*/ 638694 h 736339"/>
                  <a:gd name="connsiteX4" fmla="*/ 165744 w 1068482"/>
                  <a:gd name="connsiteY4" fmla="*/ 649338 h 736339"/>
                  <a:gd name="connsiteX5" fmla="*/ 80585 w 1068482"/>
                  <a:gd name="connsiteY5" fmla="*/ 686596 h 736339"/>
                  <a:gd name="connsiteX6" fmla="*/ 53973 w 1068482"/>
                  <a:gd name="connsiteY6" fmla="*/ 569502 h 736339"/>
                  <a:gd name="connsiteX7" fmla="*/ 101875 w 1068482"/>
                  <a:gd name="connsiteY7" fmla="*/ 612081 h 736339"/>
                  <a:gd name="connsiteX8" fmla="*/ 117842 w 1068482"/>
                  <a:gd name="connsiteY8" fmla="*/ 223543 h 736339"/>
                  <a:gd name="connsiteX9" fmla="*/ 112520 w 1068482"/>
                  <a:gd name="connsiteY9" fmla="*/ 0 h 736339"/>
                  <a:gd name="connsiteX10" fmla="*/ 11393 w 1068482"/>
                  <a:gd name="connsiteY10" fmla="*/ 133061 h 736339"/>
                  <a:gd name="connsiteX11" fmla="*/ 59295 w 1068482"/>
                  <a:gd name="connsiteY11" fmla="*/ 500310 h 736339"/>
                  <a:gd name="connsiteX12" fmla="*/ 11393 w 1068482"/>
                  <a:gd name="connsiteY12" fmla="*/ 686596 h 736339"/>
                  <a:gd name="connsiteX13" fmla="*/ 304128 w 1068482"/>
                  <a:gd name="connsiteY13" fmla="*/ 702563 h 736339"/>
                  <a:gd name="connsiteX14" fmla="*/ 729925 w 1068482"/>
                  <a:gd name="connsiteY14" fmla="*/ 713208 h 736339"/>
                  <a:gd name="connsiteX15" fmla="*/ 996048 w 1068482"/>
                  <a:gd name="connsiteY15" fmla="*/ 718530 h 736339"/>
                  <a:gd name="connsiteX16" fmla="*/ 1054595 w 1068482"/>
                  <a:gd name="connsiteY16" fmla="*/ 553534 h 736339"/>
                  <a:gd name="connsiteX17" fmla="*/ 884276 w 1068482"/>
                  <a:gd name="connsiteY17" fmla="*/ 713208 h 736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68482" h="736339">
                    <a:moveTo>
                      <a:pt x="884276" y="713208"/>
                    </a:moveTo>
                    <a:cubicBezTo>
                      <a:pt x="809762" y="707885"/>
                      <a:pt x="852341" y="681273"/>
                      <a:pt x="873631" y="638694"/>
                    </a:cubicBezTo>
                    <a:cubicBezTo>
                      <a:pt x="628798" y="755787"/>
                      <a:pt x="538316" y="691918"/>
                      <a:pt x="527671" y="521600"/>
                    </a:cubicBezTo>
                    <a:cubicBezTo>
                      <a:pt x="490414" y="755787"/>
                      <a:pt x="293483" y="697240"/>
                      <a:pt x="218969" y="638694"/>
                    </a:cubicBezTo>
                    <a:cubicBezTo>
                      <a:pt x="144455" y="585469"/>
                      <a:pt x="128487" y="585469"/>
                      <a:pt x="165744" y="649338"/>
                    </a:cubicBezTo>
                    <a:cubicBezTo>
                      <a:pt x="203002" y="713208"/>
                      <a:pt x="160422" y="686596"/>
                      <a:pt x="80585" y="686596"/>
                    </a:cubicBezTo>
                    <a:cubicBezTo>
                      <a:pt x="748" y="681273"/>
                      <a:pt x="43328" y="510955"/>
                      <a:pt x="53973" y="569502"/>
                    </a:cubicBezTo>
                    <a:cubicBezTo>
                      <a:pt x="64618" y="622726"/>
                      <a:pt x="123165" y="670628"/>
                      <a:pt x="101875" y="612081"/>
                    </a:cubicBezTo>
                    <a:cubicBezTo>
                      <a:pt x="38005" y="452408"/>
                      <a:pt x="69940" y="345959"/>
                      <a:pt x="117842" y="223543"/>
                    </a:cubicBezTo>
                    <a:cubicBezTo>
                      <a:pt x="139132" y="170318"/>
                      <a:pt x="128487" y="85159"/>
                      <a:pt x="112520" y="0"/>
                    </a:cubicBezTo>
                    <a:cubicBezTo>
                      <a:pt x="59295" y="74514"/>
                      <a:pt x="11393" y="133061"/>
                      <a:pt x="11393" y="133061"/>
                    </a:cubicBezTo>
                    <a:cubicBezTo>
                      <a:pt x="27361" y="319347"/>
                      <a:pt x="59295" y="500310"/>
                      <a:pt x="59295" y="500310"/>
                    </a:cubicBezTo>
                    <a:cubicBezTo>
                      <a:pt x="59295" y="500310"/>
                      <a:pt x="-31186" y="612081"/>
                      <a:pt x="11393" y="686596"/>
                    </a:cubicBezTo>
                    <a:cubicBezTo>
                      <a:pt x="48650" y="761110"/>
                      <a:pt x="304128" y="702563"/>
                      <a:pt x="304128" y="702563"/>
                    </a:cubicBezTo>
                    <a:cubicBezTo>
                      <a:pt x="485092" y="771755"/>
                      <a:pt x="729925" y="713208"/>
                      <a:pt x="729925" y="713208"/>
                    </a:cubicBezTo>
                    <a:cubicBezTo>
                      <a:pt x="729925" y="713208"/>
                      <a:pt x="900243" y="755787"/>
                      <a:pt x="996048" y="718530"/>
                    </a:cubicBezTo>
                    <a:cubicBezTo>
                      <a:pt x="1091852" y="681273"/>
                      <a:pt x="1070562" y="617404"/>
                      <a:pt x="1054595" y="553534"/>
                    </a:cubicBezTo>
                    <a:cubicBezTo>
                      <a:pt x="1070562" y="691918"/>
                      <a:pt x="958790" y="718530"/>
                      <a:pt x="884276" y="713208"/>
                    </a:cubicBezTo>
                    <a:close/>
                  </a:path>
                </a:pathLst>
              </a:custGeom>
              <a:solidFill>
                <a:srgbClr val="C1B5AE">
                  <a:alpha val="8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18BE57AE-018E-494B-AC7D-036548E12E1F}"/>
                  </a:ext>
                </a:extLst>
              </p:cNvPr>
              <p:cNvSpPr/>
              <p:nvPr/>
            </p:nvSpPr>
            <p:spPr>
              <a:xfrm>
                <a:off x="1949831" y="7107134"/>
                <a:ext cx="511607" cy="285058"/>
              </a:xfrm>
              <a:custGeom>
                <a:avLst/>
                <a:gdLst>
                  <a:gd name="connsiteX0" fmla="*/ 834 w 511607"/>
                  <a:gd name="connsiteY0" fmla="*/ 119459 h 285058"/>
                  <a:gd name="connsiteX1" fmla="*/ 101960 w 511607"/>
                  <a:gd name="connsiteY1" fmla="*/ 284455 h 285058"/>
                  <a:gd name="connsiteX2" fmla="*/ 240344 w 511607"/>
                  <a:gd name="connsiteY2" fmla="*/ 146072 h 285058"/>
                  <a:gd name="connsiteX3" fmla="*/ 245667 w 511607"/>
                  <a:gd name="connsiteY3" fmla="*/ 225908 h 285058"/>
                  <a:gd name="connsiteX4" fmla="*/ 282924 w 511607"/>
                  <a:gd name="connsiteY4" fmla="*/ 156717 h 285058"/>
                  <a:gd name="connsiteX5" fmla="*/ 373406 w 511607"/>
                  <a:gd name="connsiteY5" fmla="*/ 268488 h 285058"/>
                  <a:gd name="connsiteX6" fmla="*/ 485177 w 511607"/>
                  <a:gd name="connsiteY6" fmla="*/ 156717 h 285058"/>
                  <a:gd name="connsiteX7" fmla="*/ 506467 w 511607"/>
                  <a:gd name="connsiteY7" fmla="*/ 23655 h 285058"/>
                  <a:gd name="connsiteX8" fmla="*/ 485177 w 511607"/>
                  <a:gd name="connsiteY8" fmla="*/ 18333 h 285058"/>
                  <a:gd name="connsiteX9" fmla="*/ 485177 w 511607"/>
                  <a:gd name="connsiteY9" fmla="*/ 18333 h 285058"/>
                  <a:gd name="connsiteX10" fmla="*/ 431953 w 511607"/>
                  <a:gd name="connsiteY10" fmla="*/ 2365 h 285058"/>
                  <a:gd name="connsiteX11" fmla="*/ 96638 w 511607"/>
                  <a:gd name="connsiteY11" fmla="*/ 2365 h 285058"/>
                  <a:gd name="connsiteX12" fmla="*/ 32768 w 511607"/>
                  <a:gd name="connsiteY12" fmla="*/ 23655 h 285058"/>
                  <a:gd name="connsiteX13" fmla="*/ 834 w 511607"/>
                  <a:gd name="connsiteY13" fmla="*/ 119459 h 285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11607" h="285058">
                    <a:moveTo>
                      <a:pt x="834" y="119459"/>
                    </a:moveTo>
                    <a:cubicBezTo>
                      <a:pt x="11478" y="162039"/>
                      <a:pt x="80670" y="295100"/>
                      <a:pt x="101960" y="284455"/>
                    </a:cubicBezTo>
                    <a:cubicBezTo>
                      <a:pt x="123250" y="268488"/>
                      <a:pt x="224377" y="151394"/>
                      <a:pt x="240344" y="146072"/>
                    </a:cubicBezTo>
                    <a:cubicBezTo>
                      <a:pt x="256311" y="146072"/>
                      <a:pt x="250989" y="209941"/>
                      <a:pt x="245667" y="225908"/>
                    </a:cubicBezTo>
                    <a:cubicBezTo>
                      <a:pt x="245667" y="209941"/>
                      <a:pt x="256311" y="156717"/>
                      <a:pt x="282924" y="156717"/>
                    </a:cubicBezTo>
                    <a:cubicBezTo>
                      <a:pt x="309536" y="156717"/>
                      <a:pt x="352116" y="225908"/>
                      <a:pt x="373406" y="268488"/>
                    </a:cubicBezTo>
                    <a:cubicBezTo>
                      <a:pt x="394695" y="311067"/>
                      <a:pt x="453242" y="225908"/>
                      <a:pt x="485177" y="156717"/>
                    </a:cubicBezTo>
                    <a:cubicBezTo>
                      <a:pt x="511789" y="98169"/>
                      <a:pt x="517112" y="60913"/>
                      <a:pt x="506467" y="23655"/>
                    </a:cubicBezTo>
                    <a:cubicBezTo>
                      <a:pt x="495822" y="18333"/>
                      <a:pt x="485177" y="18333"/>
                      <a:pt x="485177" y="18333"/>
                    </a:cubicBezTo>
                    <a:lnTo>
                      <a:pt x="485177" y="18333"/>
                    </a:lnTo>
                    <a:cubicBezTo>
                      <a:pt x="458565" y="13010"/>
                      <a:pt x="431953" y="2365"/>
                      <a:pt x="431953" y="2365"/>
                    </a:cubicBezTo>
                    <a:cubicBezTo>
                      <a:pt x="431953" y="2365"/>
                      <a:pt x="298891" y="-2957"/>
                      <a:pt x="96638" y="2365"/>
                    </a:cubicBezTo>
                    <a:cubicBezTo>
                      <a:pt x="96638" y="2365"/>
                      <a:pt x="70025" y="13010"/>
                      <a:pt x="32768" y="23655"/>
                    </a:cubicBezTo>
                    <a:cubicBezTo>
                      <a:pt x="16801" y="44945"/>
                      <a:pt x="-4489" y="92847"/>
                      <a:pt x="834" y="119459"/>
                    </a:cubicBezTo>
                    <a:close/>
                  </a:path>
                </a:pathLst>
              </a:custGeom>
              <a:solidFill>
                <a:srgbClr val="C1B5AE">
                  <a:alpha val="8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4" name="Graphic 19">
              <a:extLst>
                <a:ext uri="{FF2B5EF4-FFF2-40B4-BE49-F238E27FC236}">
                  <a16:creationId xmlns:a16="http://schemas.microsoft.com/office/drawing/2014/main" id="{AB2CA803-9D82-425E-A8CE-DB86CC8FDEDE}"/>
                </a:ext>
              </a:extLst>
            </p:cNvPr>
            <p:cNvGrpSpPr/>
            <p:nvPr/>
          </p:nvGrpSpPr>
          <p:grpSpPr>
            <a:xfrm>
              <a:off x="1964819" y="7034985"/>
              <a:ext cx="483773" cy="340636"/>
              <a:chOff x="1964819" y="7034985"/>
              <a:chExt cx="483773" cy="340636"/>
            </a:xfrm>
          </p:grpSpPr>
          <p:grpSp>
            <p:nvGrpSpPr>
              <p:cNvPr id="185" name="Graphic 19">
                <a:extLst>
                  <a:ext uri="{FF2B5EF4-FFF2-40B4-BE49-F238E27FC236}">
                    <a16:creationId xmlns:a16="http://schemas.microsoft.com/office/drawing/2014/main" id="{05152489-EFE3-4170-86E7-831B4A9D73EB}"/>
                  </a:ext>
                </a:extLst>
              </p:cNvPr>
              <p:cNvGrpSpPr/>
              <p:nvPr/>
            </p:nvGrpSpPr>
            <p:grpSpPr>
              <a:xfrm>
                <a:off x="2067758" y="7045630"/>
                <a:ext cx="255477" cy="180963"/>
                <a:chOff x="2067758" y="7045630"/>
                <a:chExt cx="255477" cy="180963"/>
              </a:xfrm>
            </p:grpSpPr>
            <p:sp>
              <p:nvSpPr>
                <p:cNvPr id="186" name="Freeform: Shape 185">
                  <a:extLst>
                    <a:ext uri="{FF2B5EF4-FFF2-40B4-BE49-F238E27FC236}">
                      <a16:creationId xmlns:a16="http://schemas.microsoft.com/office/drawing/2014/main" id="{4C8F8F8D-1BD6-421C-82AC-D4CA101E3966}"/>
                    </a:ext>
                  </a:extLst>
                </p:cNvPr>
                <p:cNvSpPr/>
                <p:nvPr/>
              </p:nvSpPr>
              <p:spPr>
                <a:xfrm>
                  <a:off x="2076484" y="7056275"/>
                  <a:ext cx="246752" cy="164995"/>
                </a:xfrm>
                <a:custGeom>
                  <a:avLst/>
                  <a:gdLst>
                    <a:gd name="connsiteX0" fmla="*/ 23210 w 246752"/>
                    <a:gd name="connsiteY0" fmla="*/ 101127 h 164995"/>
                    <a:gd name="connsiteX1" fmla="*/ 124336 w 246752"/>
                    <a:gd name="connsiteY1" fmla="*/ 164996 h 164995"/>
                    <a:gd name="connsiteX2" fmla="*/ 230785 w 246752"/>
                    <a:gd name="connsiteY2" fmla="*/ 85159 h 164995"/>
                    <a:gd name="connsiteX3" fmla="*/ 246753 w 246752"/>
                    <a:gd name="connsiteY3" fmla="*/ 0 h 164995"/>
                    <a:gd name="connsiteX4" fmla="*/ 1920 w 246752"/>
                    <a:gd name="connsiteY4" fmla="*/ 0 h 164995"/>
                    <a:gd name="connsiteX5" fmla="*/ 23210 w 246752"/>
                    <a:gd name="connsiteY5" fmla="*/ 101127 h 1649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752" h="164995">
                      <a:moveTo>
                        <a:pt x="23210" y="101127"/>
                      </a:moveTo>
                      <a:cubicBezTo>
                        <a:pt x="60467" y="143706"/>
                        <a:pt x="97724" y="164996"/>
                        <a:pt x="124336" y="164996"/>
                      </a:cubicBezTo>
                      <a:cubicBezTo>
                        <a:pt x="150948" y="164996"/>
                        <a:pt x="204173" y="138384"/>
                        <a:pt x="230785" y="85159"/>
                      </a:cubicBezTo>
                      <a:cubicBezTo>
                        <a:pt x="246753" y="53224"/>
                        <a:pt x="246753" y="21290"/>
                        <a:pt x="246753" y="0"/>
                      </a:cubicBezTo>
                      <a:cubicBezTo>
                        <a:pt x="204173" y="5323"/>
                        <a:pt x="119014" y="10645"/>
                        <a:pt x="1920" y="0"/>
                      </a:cubicBezTo>
                      <a:cubicBezTo>
                        <a:pt x="-3403" y="26612"/>
                        <a:pt x="1920" y="74514"/>
                        <a:pt x="23210" y="101127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87" name="Freeform: Shape 186">
                  <a:extLst>
                    <a:ext uri="{FF2B5EF4-FFF2-40B4-BE49-F238E27FC236}">
                      <a16:creationId xmlns:a16="http://schemas.microsoft.com/office/drawing/2014/main" id="{53D106C5-F252-42A5-B76A-522AA3E428B9}"/>
                    </a:ext>
                  </a:extLst>
                </p:cNvPr>
                <p:cNvSpPr/>
                <p:nvPr/>
              </p:nvSpPr>
              <p:spPr>
                <a:xfrm>
                  <a:off x="2067758" y="7045630"/>
                  <a:ext cx="255477" cy="180963"/>
                </a:xfrm>
                <a:custGeom>
                  <a:avLst/>
                  <a:gdLst>
                    <a:gd name="connsiteX0" fmla="*/ 133061 w 255477"/>
                    <a:gd name="connsiteY0" fmla="*/ 180963 h 180963"/>
                    <a:gd name="connsiteX1" fmla="*/ 26612 w 255477"/>
                    <a:gd name="connsiteY1" fmla="*/ 111771 h 180963"/>
                    <a:gd name="connsiteX2" fmla="*/ 0 w 255477"/>
                    <a:gd name="connsiteY2" fmla="*/ 5323 h 180963"/>
                    <a:gd name="connsiteX3" fmla="*/ 0 w 255477"/>
                    <a:gd name="connsiteY3" fmla="*/ 0 h 180963"/>
                    <a:gd name="connsiteX4" fmla="*/ 5322 w 255477"/>
                    <a:gd name="connsiteY4" fmla="*/ 0 h 180963"/>
                    <a:gd name="connsiteX5" fmla="*/ 143706 w 255477"/>
                    <a:gd name="connsiteY5" fmla="*/ 5323 h 180963"/>
                    <a:gd name="connsiteX6" fmla="*/ 250156 w 255477"/>
                    <a:gd name="connsiteY6" fmla="*/ 0 h 180963"/>
                    <a:gd name="connsiteX7" fmla="*/ 255478 w 255477"/>
                    <a:gd name="connsiteY7" fmla="*/ 0 h 180963"/>
                    <a:gd name="connsiteX8" fmla="*/ 255478 w 255477"/>
                    <a:gd name="connsiteY8" fmla="*/ 5323 h 180963"/>
                    <a:gd name="connsiteX9" fmla="*/ 239511 w 255477"/>
                    <a:gd name="connsiteY9" fmla="*/ 95804 h 180963"/>
                    <a:gd name="connsiteX10" fmla="*/ 133061 w 255477"/>
                    <a:gd name="connsiteY10" fmla="*/ 180963 h 180963"/>
                    <a:gd name="connsiteX11" fmla="*/ 10645 w 255477"/>
                    <a:gd name="connsiteY11" fmla="*/ 15968 h 180963"/>
                    <a:gd name="connsiteX12" fmla="*/ 31935 w 255477"/>
                    <a:gd name="connsiteY12" fmla="*/ 106449 h 180963"/>
                    <a:gd name="connsiteX13" fmla="*/ 127739 w 255477"/>
                    <a:gd name="connsiteY13" fmla="*/ 170318 h 180963"/>
                    <a:gd name="connsiteX14" fmla="*/ 228866 w 255477"/>
                    <a:gd name="connsiteY14" fmla="*/ 95804 h 180963"/>
                    <a:gd name="connsiteX15" fmla="*/ 244833 w 255477"/>
                    <a:gd name="connsiteY15" fmla="*/ 21290 h 180963"/>
                    <a:gd name="connsiteX16" fmla="*/ 143706 w 255477"/>
                    <a:gd name="connsiteY16" fmla="*/ 26612 h 180963"/>
                    <a:gd name="connsiteX17" fmla="*/ 10645 w 255477"/>
                    <a:gd name="connsiteY17" fmla="*/ 15968 h 1809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55477" h="180963">
                      <a:moveTo>
                        <a:pt x="133061" y="180963"/>
                      </a:moveTo>
                      <a:cubicBezTo>
                        <a:pt x="106449" y="180963"/>
                        <a:pt x="63870" y="154351"/>
                        <a:pt x="26612" y="111771"/>
                      </a:cubicBezTo>
                      <a:cubicBezTo>
                        <a:pt x="5322" y="85159"/>
                        <a:pt x="0" y="37257"/>
                        <a:pt x="0" y="5323"/>
                      </a:cubicBezTo>
                      <a:lnTo>
                        <a:pt x="0" y="0"/>
                      </a:lnTo>
                      <a:lnTo>
                        <a:pt x="5322" y="0"/>
                      </a:lnTo>
                      <a:cubicBezTo>
                        <a:pt x="53225" y="5323"/>
                        <a:pt x="101127" y="5323"/>
                        <a:pt x="143706" y="5323"/>
                      </a:cubicBezTo>
                      <a:cubicBezTo>
                        <a:pt x="191608" y="5323"/>
                        <a:pt x="228866" y="0"/>
                        <a:pt x="250156" y="0"/>
                      </a:cubicBezTo>
                      <a:lnTo>
                        <a:pt x="255478" y="0"/>
                      </a:lnTo>
                      <a:lnTo>
                        <a:pt x="255478" y="5323"/>
                      </a:lnTo>
                      <a:cubicBezTo>
                        <a:pt x="255478" y="26612"/>
                        <a:pt x="255478" y="63869"/>
                        <a:pt x="239511" y="95804"/>
                      </a:cubicBezTo>
                      <a:cubicBezTo>
                        <a:pt x="212898" y="154351"/>
                        <a:pt x="154351" y="180963"/>
                        <a:pt x="133061" y="180963"/>
                      </a:cubicBezTo>
                      <a:close/>
                      <a:moveTo>
                        <a:pt x="10645" y="15968"/>
                      </a:moveTo>
                      <a:cubicBezTo>
                        <a:pt x="10645" y="47902"/>
                        <a:pt x="15967" y="85159"/>
                        <a:pt x="31935" y="106449"/>
                      </a:cubicBezTo>
                      <a:cubicBezTo>
                        <a:pt x="69192" y="149029"/>
                        <a:pt x="106449" y="170318"/>
                        <a:pt x="127739" y="170318"/>
                      </a:cubicBezTo>
                      <a:cubicBezTo>
                        <a:pt x="149029" y="170318"/>
                        <a:pt x="202253" y="149029"/>
                        <a:pt x="228866" y="95804"/>
                      </a:cubicBezTo>
                      <a:cubicBezTo>
                        <a:pt x="239511" y="69192"/>
                        <a:pt x="244833" y="42580"/>
                        <a:pt x="244833" y="21290"/>
                      </a:cubicBezTo>
                      <a:cubicBezTo>
                        <a:pt x="223543" y="21290"/>
                        <a:pt x="186286" y="26612"/>
                        <a:pt x="143706" y="26612"/>
                      </a:cubicBezTo>
                      <a:cubicBezTo>
                        <a:pt x="101127" y="21290"/>
                        <a:pt x="58547" y="21290"/>
                        <a:pt x="10645" y="15968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12561C48-BBDE-4637-8229-93E5D119398D}"/>
                  </a:ext>
                </a:extLst>
              </p:cNvPr>
              <p:cNvSpPr/>
              <p:nvPr/>
            </p:nvSpPr>
            <p:spPr>
              <a:xfrm>
                <a:off x="2076484" y="7056275"/>
                <a:ext cx="246752" cy="164995"/>
              </a:xfrm>
              <a:custGeom>
                <a:avLst/>
                <a:gdLst>
                  <a:gd name="connsiteX0" fmla="*/ 23210 w 246752"/>
                  <a:gd name="connsiteY0" fmla="*/ 101127 h 164995"/>
                  <a:gd name="connsiteX1" fmla="*/ 124336 w 246752"/>
                  <a:gd name="connsiteY1" fmla="*/ 164996 h 164995"/>
                  <a:gd name="connsiteX2" fmla="*/ 230785 w 246752"/>
                  <a:gd name="connsiteY2" fmla="*/ 85159 h 164995"/>
                  <a:gd name="connsiteX3" fmla="*/ 246753 w 246752"/>
                  <a:gd name="connsiteY3" fmla="*/ 0 h 164995"/>
                  <a:gd name="connsiteX4" fmla="*/ 1920 w 246752"/>
                  <a:gd name="connsiteY4" fmla="*/ 0 h 164995"/>
                  <a:gd name="connsiteX5" fmla="*/ 23210 w 246752"/>
                  <a:gd name="connsiteY5" fmla="*/ 101127 h 164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46752" h="164995">
                    <a:moveTo>
                      <a:pt x="23210" y="101127"/>
                    </a:moveTo>
                    <a:cubicBezTo>
                      <a:pt x="60467" y="143706"/>
                      <a:pt x="97724" y="164996"/>
                      <a:pt x="124336" y="164996"/>
                    </a:cubicBezTo>
                    <a:cubicBezTo>
                      <a:pt x="150948" y="164996"/>
                      <a:pt x="204173" y="138384"/>
                      <a:pt x="230785" y="85159"/>
                    </a:cubicBezTo>
                    <a:cubicBezTo>
                      <a:pt x="246753" y="53224"/>
                      <a:pt x="246753" y="21290"/>
                      <a:pt x="246753" y="0"/>
                    </a:cubicBezTo>
                    <a:cubicBezTo>
                      <a:pt x="204173" y="5323"/>
                      <a:pt x="119014" y="10645"/>
                      <a:pt x="1920" y="0"/>
                    </a:cubicBezTo>
                    <a:cubicBezTo>
                      <a:pt x="-3403" y="26612"/>
                      <a:pt x="1920" y="74514"/>
                      <a:pt x="23210" y="101127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A55F9872-269A-45C5-A8CC-87B64C291E81}"/>
                  </a:ext>
                </a:extLst>
              </p:cNvPr>
              <p:cNvSpPr/>
              <p:nvPr/>
            </p:nvSpPr>
            <p:spPr>
              <a:xfrm>
                <a:off x="2073081" y="7050952"/>
                <a:ext cx="246921" cy="85159"/>
              </a:xfrm>
              <a:custGeom>
                <a:avLst/>
                <a:gdLst>
                  <a:gd name="connsiteX0" fmla="*/ 53225 w 246921"/>
                  <a:gd name="connsiteY0" fmla="*/ 79837 h 85159"/>
                  <a:gd name="connsiteX1" fmla="*/ 159674 w 246921"/>
                  <a:gd name="connsiteY1" fmla="*/ 85159 h 85159"/>
                  <a:gd name="connsiteX2" fmla="*/ 234188 w 246921"/>
                  <a:gd name="connsiteY2" fmla="*/ 79837 h 85159"/>
                  <a:gd name="connsiteX3" fmla="*/ 244833 w 246921"/>
                  <a:gd name="connsiteY3" fmla="*/ 0 h 85159"/>
                  <a:gd name="connsiteX4" fmla="*/ 0 w 246921"/>
                  <a:gd name="connsiteY4" fmla="*/ 0 h 85159"/>
                  <a:gd name="connsiteX5" fmla="*/ 5322 w 246921"/>
                  <a:gd name="connsiteY5" fmla="*/ 69192 h 85159"/>
                  <a:gd name="connsiteX6" fmla="*/ 53225 w 246921"/>
                  <a:gd name="connsiteY6" fmla="*/ 79837 h 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921" h="85159">
                    <a:moveTo>
                      <a:pt x="53225" y="79837"/>
                    </a:moveTo>
                    <a:cubicBezTo>
                      <a:pt x="90482" y="85159"/>
                      <a:pt x="122416" y="85159"/>
                      <a:pt x="159674" y="85159"/>
                    </a:cubicBezTo>
                    <a:cubicBezTo>
                      <a:pt x="186286" y="85159"/>
                      <a:pt x="207576" y="85159"/>
                      <a:pt x="234188" y="79837"/>
                    </a:cubicBezTo>
                    <a:cubicBezTo>
                      <a:pt x="244833" y="53224"/>
                      <a:pt x="250156" y="21290"/>
                      <a:pt x="244833" y="0"/>
                    </a:cubicBezTo>
                    <a:cubicBezTo>
                      <a:pt x="202253" y="5322"/>
                      <a:pt x="117094" y="10645"/>
                      <a:pt x="0" y="0"/>
                    </a:cubicBezTo>
                    <a:cubicBezTo>
                      <a:pt x="0" y="21290"/>
                      <a:pt x="0" y="47902"/>
                      <a:pt x="5322" y="69192"/>
                    </a:cubicBezTo>
                    <a:cubicBezTo>
                      <a:pt x="21290" y="74514"/>
                      <a:pt x="37257" y="79837"/>
                      <a:pt x="53225" y="79837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190" name="Graphic 19">
                <a:extLst>
                  <a:ext uri="{FF2B5EF4-FFF2-40B4-BE49-F238E27FC236}">
                    <a16:creationId xmlns:a16="http://schemas.microsoft.com/office/drawing/2014/main" id="{CFCE6B35-2009-4D76-8140-B23E3C754615}"/>
                  </a:ext>
                </a:extLst>
              </p:cNvPr>
              <p:cNvGrpSpPr/>
              <p:nvPr/>
            </p:nvGrpSpPr>
            <p:grpSpPr>
              <a:xfrm>
                <a:off x="1964819" y="7034985"/>
                <a:ext cx="483773" cy="340636"/>
                <a:chOff x="1964819" y="7034985"/>
                <a:chExt cx="483773" cy="340636"/>
              </a:xfrm>
            </p:grpSpPr>
            <p:sp>
              <p:nvSpPr>
                <p:cNvPr id="191" name="Freeform: Shape 190">
                  <a:extLst>
                    <a:ext uri="{FF2B5EF4-FFF2-40B4-BE49-F238E27FC236}">
                      <a16:creationId xmlns:a16="http://schemas.microsoft.com/office/drawing/2014/main" id="{729B7B0E-C5B7-4188-875D-F31B0EF71C0A}"/>
                    </a:ext>
                  </a:extLst>
                </p:cNvPr>
                <p:cNvSpPr/>
                <p:nvPr/>
              </p:nvSpPr>
              <p:spPr>
                <a:xfrm>
                  <a:off x="1970134" y="7045630"/>
                  <a:ext cx="477228" cy="320060"/>
                </a:xfrm>
                <a:custGeom>
                  <a:avLst/>
                  <a:gdLst>
                    <a:gd name="connsiteX0" fmla="*/ 390360 w 477228"/>
                    <a:gd name="connsiteY0" fmla="*/ 0 h 320060"/>
                    <a:gd name="connsiteX1" fmla="*/ 353103 w 477228"/>
                    <a:gd name="connsiteY1" fmla="*/ 5323 h 320060"/>
                    <a:gd name="connsiteX2" fmla="*/ 337135 w 477228"/>
                    <a:gd name="connsiteY2" fmla="*/ 90482 h 320060"/>
                    <a:gd name="connsiteX3" fmla="*/ 230686 w 477228"/>
                    <a:gd name="connsiteY3" fmla="*/ 170318 h 320060"/>
                    <a:gd name="connsiteX4" fmla="*/ 129560 w 477228"/>
                    <a:gd name="connsiteY4" fmla="*/ 106449 h 320060"/>
                    <a:gd name="connsiteX5" fmla="*/ 102947 w 477228"/>
                    <a:gd name="connsiteY5" fmla="*/ 5323 h 320060"/>
                    <a:gd name="connsiteX6" fmla="*/ 81657 w 477228"/>
                    <a:gd name="connsiteY6" fmla="*/ 5323 h 320060"/>
                    <a:gd name="connsiteX7" fmla="*/ 1821 w 477228"/>
                    <a:gd name="connsiteY7" fmla="*/ 143706 h 320060"/>
                    <a:gd name="connsiteX8" fmla="*/ 81657 w 477228"/>
                    <a:gd name="connsiteY8" fmla="*/ 319347 h 320060"/>
                    <a:gd name="connsiteX9" fmla="*/ 241331 w 477228"/>
                    <a:gd name="connsiteY9" fmla="*/ 175641 h 320060"/>
                    <a:gd name="connsiteX10" fmla="*/ 369070 w 477228"/>
                    <a:gd name="connsiteY10" fmla="*/ 314024 h 320060"/>
                    <a:gd name="connsiteX11" fmla="*/ 475519 w 477228"/>
                    <a:gd name="connsiteY11" fmla="*/ 159673 h 320060"/>
                    <a:gd name="connsiteX12" fmla="*/ 390360 w 477228"/>
                    <a:gd name="connsiteY12" fmla="*/ 0 h 3200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7228" h="320060">
                      <a:moveTo>
                        <a:pt x="390360" y="0"/>
                      </a:moveTo>
                      <a:cubicBezTo>
                        <a:pt x="390360" y="0"/>
                        <a:pt x="379715" y="5323"/>
                        <a:pt x="353103" y="5323"/>
                      </a:cubicBezTo>
                      <a:cubicBezTo>
                        <a:pt x="353103" y="26612"/>
                        <a:pt x="353103" y="63869"/>
                        <a:pt x="337135" y="90482"/>
                      </a:cubicBezTo>
                      <a:cubicBezTo>
                        <a:pt x="310523" y="143706"/>
                        <a:pt x="257298" y="170318"/>
                        <a:pt x="230686" y="170318"/>
                      </a:cubicBezTo>
                      <a:cubicBezTo>
                        <a:pt x="204074" y="170318"/>
                        <a:pt x="166817" y="143706"/>
                        <a:pt x="129560" y="106449"/>
                      </a:cubicBezTo>
                      <a:cubicBezTo>
                        <a:pt x="108270" y="79837"/>
                        <a:pt x="102947" y="37257"/>
                        <a:pt x="102947" y="5323"/>
                      </a:cubicBezTo>
                      <a:cubicBezTo>
                        <a:pt x="97625" y="5323"/>
                        <a:pt x="86980" y="5323"/>
                        <a:pt x="81657" y="5323"/>
                      </a:cubicBezTo>
                      <a:cubicBezTo>
                        <a:pt x="81657" y="5323"/>
                        <a:pt x="17788" y="111771"/>
                        <a:pt x="1821" y="143706"/>
                      </a:cubicBezTo>
                      <a:cubicBezTo>
                        <a:pt x="-8824" y="180963"/>
                        <a:pt x="28433" y="266122"/>
                        <a:pt x="81657" y="319347"/>
                      </a:cubicBezTo>
                      <a:cubicBezTo>
                        <a:pt x="145527" y="255478"/>
                        <a:pt x="177462" y="170318"/>
                        <a:pt x="241331" y="175641"/>
                      </a:cubicBezTo>
                      <a:cubicBezTo>
                        <a:pt x="305201" y="180963"/>
                        <a:pt x="326490" y="228865"/>
                        <a:pt x="369070" y="314024"/>
                      </a:cubicBezTo>
                      <a:cubicBezTo>
                        <a:pt x="385037" y="345959"/>
                        <a:pt x="454229" y="244833"/>
                        <a:pt x="475519" y="159673"/>
                      </a:cubicBezTo>
                      <a:cubicBezTo>
                        <a:pt x="491487" y="79837"/>
                        <a:pt x="390360" y="0"/>
                        <a:pt x="390360" y="0"/>
                      </a:cubicBezTo>
                      <a:close/>
                    </a:path>
                  </a:pathLst>
                </a:custGeom>
                <a:solidFill>
                  <a:srgbClr val="2B3190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2" name="Freeform: Shape 191">
                  <a:extLst>
                    <a:ext uri="{FF2B5EF4-FFF2-40B4-BE49-F238E27FC236}">
                      <a16:creationId xmlns:a16="http://schemas.microsoft.com/office/drawing/2014/main" id="{6BC5220F-838A-4D5F-B1B0-095EB06ADE36}"/>
                    </a:ext>
                  </a:extLst>
                </p:cNvPr>
                <p:cNvSpPr/>
                <p:nvPr/>
              </p:nvSpPr>
              <p:spPr>
                <a:xfrm>
                  <a:off x="1964819" y="7034985"/>
                  <a:ext cx="483773" cy="340636"/>
                </a:xfrm>
                <a:custGeom>
                  <a:avLst/>
                  <a:gdLst>
                    <a:gd name="connsiteX0" fmla="*/ 86972 w 483773"/>
                    <a:gd name="connsiteY0" fmla="*/ 340636 h 340636"/>
                    <a:gd name="connsiteX1" fmla="*/ 86972 w 483773"/>
                    <a:gd name="connsiteY1" fmla="*/ 340636 h 340636"/>
                    <a:gd name="connsiteX2" fmla="*/ 1812 w 483773"/>
                    <a:gd name="connsiteY2" fmla="*/ 154351 h 340636"/>
                    <a:gd name="connsiteX3" fmla="*/ 81649 w 483773"/>
                    <a:gd name="connsiteY3" fmla="*/ 10645 h 340636"/>
                    <a:gd name="connsiteX4" fmla="*/ 81649 w 483773"/>
                    <a:gd name="connsiteY4" fmla="*/ 5322 h 340636"/>
                    <a:gd name="connsiteX5" fmla="*/ 86972 w 483773"/>
                    <a:gd name="connsiteY5" fmla="*/ 5322 h 340636"/>
                    <a:gd name="connsiteX6" fmla="*/ 108262 w 483773"/>
                    <a:gd name="connsiteY6" fmla="*/ 5322 h 340636"/>
                    <a:gd name="connsiteX7" fmla="*/ 113584 w 483773"/>
                    <a:gd name="connsiteY7" fmla="*/ 5322 h 340636"/>
                    <a:gd name="connsiteX8" fmla="*/ 113584 w 483773"/>
                    <a:gd name="connsiteY8" fmla="*/ 10645 h 340636"/>
                    <a:gd name="connsiteX9" fmla="*/ 134874 w 483773"/>
                    <a:gd name="connsiteY9" fmla="*/ 106449 h 340636"/>
                    <a:gd name="connsiteX10" fmla="*/ 230678 w 483773"/>
                    <a:gd name="connsiteY10" fmla="*/ 170318 h 340636"/>
                    <a:gd name="connsiteX11" fmla="*/ 331805 w 483773"/>
                    <a:gd name="connsiteY11" fmla="*/ 95804 h 340636"/>
                    <a:gd name="connsiteX12" fmla="*/ 347772 w 483773"/>
                    <a:gd name="connsiteY12" fmla="*/ 10645 h 340636"/>
                    <a:gd name="connsiteX13" fmla="*/ 347772 w 483773"/>
                    <a:gd name="connsiteY13" fmla="*/ 5322 h 340636"/>
                    <a:gd name="connsiteX14" fmla="*/ 353095 w 483773"/>
                    <a:gd name="connsiteY14" fmla="*/ 5322 h 340636"/>
                    <a:gd name="connsiteX15" fmla="*/ 390352 w 483773"/>
                    <a:gd name="connsiteY15" fmla="*/ 0 h 340636"/>
                    <a:gd name="connsiteX16" fmla="*/ 395674 w 483773"/>
                    <a:gd name="connsiteY16" fmla="*/ 0 h 340636"/>
                    <a:gd name="connsiteX17" fmla="*/ 395674 w 483773"/>
                    <a:gd name="connsiteY17" fmla="*/ 0 h 340636"/>
                    <a:gd name="connsiteX18" fmla="*/ 480834 w 483773"/>
                    <a:gd name="connsiteY18" fmla="*/ 164996 h 340636"/>
                    <a:gd name="connsiteX19" fmla="*/ 379707 w 483773"/>
                    <a:gd name="connsiteY19" fmla="*/ 329992 h 340636"/>
                    <a:gd name="connsiteX20" fmla="*/ 379707 w 483773"/>
                    <a:gd name="connsiteY20" fmla="*/ 329992 h 340636"/>
                    <a:gd name="connsiteX21" fmla="*/ 363739 w 483773"/>
                    <a:gd name="connsiteY21" fmla="*/ 319347 h 340636"/>
                    <a:gd name="connsiteX22" fmla="*/ 241323 w 483773"/>
                    <a:gd name="connsiteY22" fmla="*/ 186286 h 340636"/>
                    <a:gd name="connsiteX23" fmla="*/ 140196 w 483773"/>
                    <a:gd name="connsiteY23" fmla="*/ 266122 h 340636"/>
                    <a:gd name="connsiteX24" fmla="*/ 86972 w 483773"/>
                    <a:gd name="connsiteY24" fmla="*/ 340636 h 340636"/>
                    <a:gd name="connsiteX25" fmla="*/ 86972 w 483773"/>
                    <a:gd name="connsiteY25" fmla="*/ 340636 h 340636"/>
                    <a:gd name="connsiteX26" fmla="*/ 257290 w 483773"/>
                    <a:gd name="connsiteY26" fmla="*/ 186286 h 340636"/>
                    <a:gd name="connsiteX27" fmla="*/ 374384 w 483773"/>
                    <a:gd name="connsiteY27" fmla="*/ 324669 h 340636"/>
                    <a:gd name="connsiteX28" fmla="*/ 379707 w 483773"/>
                    <a:gd name="connsiteY28" fmla="*/ 324669 h 340636"/>
                    <a:gd name="connsiteX29" fmla="*/ 470189 w 483773"/>
                    <a:gd name="connsiteY29" fmla="*/ 170318 h 340636"/>
                    <a:gd name="connsiteX30" fmla="*/ 390352 w 483773"/>
                    <a:gd name="connsiteY30" fmla="*/ 15967 h 340636"/>
                    <a:gd name="connsiteX31" fmla="*/ 358417 w 483773"/>
                    <a:gd name="connsiteY31" fmla="*/ 21290 h 340636"/>
                    <a:gd name="connsiteX32" fmla="*/ 342450 w 483773"/>
                    <a:gd name="connsiteY32" fmla="*/ 106449 h 340636"/>
                    <a:gd name="connsiteX33" fmla="*/ 257290 w 483773"/>
                    <a:gd name="connsiteY33" fmla="*/ 186286 h 340636"/>
                    <a:gd name="connsiteX34" fmla="*/ 86972 w 483773"/>
                    <a:gd name="connsiteY34" fmla="*/ 21290 h 340636"/>
                    <a:gd name="connsiteX35" fmla="*/ 12457 w 483773"/>
                    <a:gd name="connsiteY35" fmla="*/ 159673 h 340636"/>
                    <a:gd name="connsiteX36" fmla="*/ 86972 w 483773"/>
                    <a:gd name="connsiteY36" fmla="*/ 324669 h 340636"/>
                    <a:gd name="connsiteX37" fmla="*/ 134874 w 483773"/>
                    <a:gd name="connsiteY37" fmla="*/ 266122 h 340636"/>
                    <a:gd name="connsiteX38" fmla="*/ 214711 w 483773"/>
                    <a:gd name="connsiteY38" fmla="*/ 186286 h 340636"/>
                    <a:gd name="connsiteX39" fmla="*/ 129551 w 483773"/>
                    <a:gd name="connsiteY39" fmla="*/ 122416 h 340636"/>
                    <a:gd name="connsiteX40" fmla="*/ 102939 w 483773"/>
                    <a:gd name="connsiteY40" fmla="*/ 21290 h 340636"/>
                    <a:gd name="connsiteX41" fmla="*/ 86972 w 483773"/>
                    <a:gd name="connsiteY41" fmla="*/ 21290 h 340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83773" h="340636">
                      <a:moveTo>
                        <a:pt x="86972" y="340636"/>
                      </a:moveTo>
                      <a:lnTo>
                        <a:pt x="86972" y="340636"/>
                      </a:lnTo>
                      <a:cubicBezTo>
                        <a:pt x="28425" y="282090"/>
                        <a:pt x="-8832" y="191608"/>
                        <a:pt x="1812" y="154351"/>
                      </a:cubicBezTo>
                      <a:cubicBezTo>
                        <a:pt x="12457" y="117094"/>
                        <a:pt x="76327" y="15967"/>
                        <a:pt x="81649" y="10645"/>
                      </a:cubicBezTo>
                      <a:lnTo>
                        <a:pt x="81649" y="5322"/>
                      </a:lnTo>
                      <a:lnTo>
                        <a:pt x="86972" y="5322"/>
                      </a:lnTo>
                      <a:cubicBezTo>
                        <a:pt x="92294" y="5322"/>
                        <a:pt x="102939" y="5322"/>
                        <a:pt x="108262" y="5322"/>
                      </a:cubicBezTo>
                      <a:lnTo>
                        <a:pt x="113584" y="5322"/>
                      </a:lnTo>
                      <a:lnTo>
                        <a:pt x="113584" y="10645"/>
                      </a:lnTo>
                      <a:cubicBezTo>
                        <a:pt x="113584" y="42580"/>
                        <a:pt x="113584" y="85159"/>
                        <a:pt x="134874" y="106449"/>
                      </a:cubicBezTo>
                      <a:cubicBezTo>
                        <a:pt x="172131" y="149028"/>
                        <a:pt x="209388" y="170318"/>
                        <a:pt x="230678" y="170318"/>
                      </a:cubicBezTo>
                      <a:cubicBezTo>
                        <a:pt x="251968" y="170318"/>
                        <a:pt x="305193" y="149028"/>
                        <a:pt x="331805" y="95804"/>
                      </a:cubicBezTo>
                      <a:cubicBezTo>
                        <a:pt x="347772" y="69192"/>
                        <a:pt x="347772" y="31935"/>
                        <a:pt x="347772" y="10645"/>
                      </a:cubicBezTo>
                      <a:lnTo>
                        <a:pt x="347772" y="5322"/>
                      </a:lnTo>
                      <a:lnTo>
                        <a:pt x="353095" y="5322"/>
                      </a:lnTo>
                      <a:cubicBezTo>
                        <a:pt x="374384" y="0"/>
                        <a:pt x="390352" y="0"/>
                        <a:pt x="390352" y="0"/>
                      </a:cubicBezTo>
                      <a:lnTo>
                        <a:pt x="395674" y="0"/>
                      </a:lnTo>
                      <a:lnTo>
                        <a:pt x="395674" y="0"/>
                      </a:lnTo>
                      <a:cubicBezTo>
                        <a:pt x="400997" y="5322"/>
                        <a:pt x="502123" y="79837"/>
                        <a:pt x="480834" y="164996"/>
                      </a:cubicBezTo>
                      <a:cubicBezTo>
                        <a:pt x="464866" y="239510"/>
                        <a:pt x="406319" y="329992"/>
                        <a:pt x="379707" y="329992"/>
                      </a:cubicBezTo>
                      <a:lnTo>
                        <a:pt x="379707" y="329992"/>
                      </a:lnTo>
                      <a:cubicBezTo>
                        <a:pt x="374384" y="329992"/>
                        <a:pt x="369062" y="324669"/>
                        <a:pt x="363739" y="319347"/>
                      </a:cubicBezTo>
                      <a:cubicBezTo>
                        <a:pt x="326482" y="239510"/>
                        <a:pt x="299870" y="186286"/>
                        <a:pt x="241323" y="186286"/>
                      </a:cubicBezTo>
                      <a:cubicBezTo>
                        <a:pt x="198743" y="180963"/>
                        <a:pt x="172131" y="218220"/>
                        <a:pt x="140196" y="266122"/>
                      </a:cubicBezTo>
                      <a:cubicBezTo>
                        <a:pt x="124229" y="292735"/>
                        <a:pt x="108262" y="314024"/>
                        <a:pt x="86972" y="340636"/>
                      </a:cubicBezTo>
                      <a:lnTo>
                        <a:pt x="86972" y="340636"/>
                      </a:lnTo>
                      <a:close/>
                      <a:moveTo>
                        <a:pt x="257290" y="186286"/>
                      </a:moveTo>
                      <a:cubicBezTo>
                        <a:pt x="315837" y="196930"/>
                        <a:pt x="337127" y="250155"/>
                        <a:pt x="374384" y="324669"/>
                      </a:cubicBezTo>
                      <a:cubicBezTo>
                        <a:pt x="374384" y="324669"/>
                        <a:pt x="379707" y="324669"/>
                        <a:pt x="379707" y="324669"/>
                      </a:cubicBezTo>
                      <a:cubicBezTo>
                        <a:pt x="400997" y="324669"/>
                        <a:pt x="454221" y="244832"/>
                        <a:pt x="470189" y="170318"/>
                      </a:cubicBezTo>
                      <a:cubicBezTo>
                        <a:pt x="486156" y="95804"/>
                        <a:pt x="406319" y="31935"/>
                        <a:pt x="390352" y="15967"/>
                      </a:cubicBezTo>
                      <a:cubicBezTo>
                        <a:pt x="385029" y="15967"/>
                        <a:pt x="374384" y="21290"/>
                        <a:pt x="358417" y="21290"/>
                      </a:cubicBezTo>
                      <a:cubicBezTo>
                        <a:pt x="358417" y="42580"/>
                        <a:pt x="353095" y="74514"/>
                        <a:pt x="342450" y="106449"/>
                      </a:cubicBezTo>
                      <a:cubicBezTo>
                        <a:pt x="326482" y="149028"/>
                        <a:pt x="289225" y="175641"/>
                        <a:pt x="257290" y="186286"/>
                      </a:cubicBezTo>
                      <a:close/>
                      <a:moveTo>
                        <a:pt x="86972" y="21290"/>
                      </a:moveTo>
                      <a:cubicBezTo>
                        <a:pt x="76327" y="37257"/>
                        <a:pt x="23102" y="127739"/>
                        <a:pt x="12457" y="159673"/>
                      </a:cubicBezTo>
                      <a:cubicBezTo>
                        <a:pt x="1812" y="191608"/>
                        <a:pt x="39070" y="271445"/>
                        <a:pt x="86972" y="324669"/>
                      </a:cubicBezTo>
                      <a:cubicBezTo>
                        <a:pt x="102939" y="303379"/>
                        <a:pt x="118907" y="287412"/>
                        <a:pt x="134874" y="266122"/>
                      </a:cubicBezTo>
                      <a:cubicBezTo>
                        <a:pt x="161486" y="228865"/>
                        <a:pt x="188098" y="196930"/>
                        <a:pt x="214711" y="186286"/>
                      </a:cubicBezTo>
                      <a:cubicBezTo>
                        <a:pt x="188098" y="175641"/>
                        <a:pt x="156164" y="154351"/>
                        <a:pt x="129551" y="122416"/>
                      </a:cubicBezTo>
                      <a:cubicBezTo>
                        <a:pt x="108262" y="95804"/>
                        <a:pt x="102939" y="53224"/>
                        <a:pt x="102939" y="21290"/>
                      </a:cubicBezTo>
                      <a:cubicBezTo>
                        <a:pt x="97617" y="21290"/>
                        <a:pt x="92294" y="21290"/>
                        <a:pt x="86972" y="21290"/>
                      </a:cubicBezTo>
                      <a:close/>
                    </a:path>
                  </a:pathLst>
                </a:custGeom>
                <a:solidFill>
                  <a:srgbClr val="120A56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8B2697C2-896B-4E80-9928-62D65BF8AC62}"/>
                  </a:ext>
                </a:extLst>
              </p:cNvPr>
              <p:cNvSpPr/>
              <p:nvPr/>
            </p:nvSpPr>
            <p:spPr>
              <a:xfrm>
                <a:off x="1987922" y="7040307"/>
                <a:ext cx="436441" cy="324669"/>
              </a:xfrm>
              <a:custGeom>
                <a:avLst/>
                <a:gdLst>
                  <a:gd name="connsiteX0" fmla="*/ 324670 w 436441"/>
                  <a:gd name="connsiteY0" fmla="*/ 234188 h 324669"/>
                  <a:gd name="connsiteX1" fmla="*/ 345960 w 436441"/>
                  <a:gd name="connsiteY1" fmla="*/ 138384 h 324669"/>
                  <a:gd name="connsiteX2" fmla="*/ 436441 w 436441"/>
                  <a:gd name="connsiteY2" fmla="*/ 79837 h 324669"/>
                  <a:gd name="connsiteX3" fmla="*/ 367250 w 436441"/>
                  <a:gd name="connsiteY3" fmla="*/ 0 h 324669"/>
                  <a:gd name="connsiteX4" fmla="*/ 329992 w 436441"/>
                  <a:gd name="connsiteY4" fmla="*/ 5322 h 324669"/>
                  <a:gd name="connsiteX5" fmla="*/ 314025 w 436441"/>
                  <a:gd name="connsiteY5" fmla="*/ 90482 h 324669"/>
                  <a:gd name="connsiteX6" fmla="*/ 207576 w 436441"/>
                  <a:gd name="connsiteY6" fmla="*/ 170318 h 324669"/>
                  <a:gd name="connsiteX7" fmla="*/ 106449 w 436441"/>
                  <a:gd name="connsiteY7" fmla="*/ 106449 h 324669"/>
                  <a:gd name="connsiteX8" fmla="*/ 79837 w 436441"/>
                  <a:gd name="connsiteY8" fmla="*/ 5322 h 324669"/>
                  <a:gd name="connsiteX9" fmla="*/ 58547 w 436441"/>
                  <a:gd name="connsiteY9" fmla="*/ 5322 h 324669"/>
                  <a:gd name="connsiteX10" fmla="*/ 0 w 436441"/>
                  <a:gd name="connsiteY10" fmla="*/ 106449 h 324669"/>
                  <a:gd name="connsiteX11" fmla="*/ 37257 w 436441"/>
                  <a:gd name="connsiteY11" fmla="*/ 79837 h 324669"/>
                  <a:gd name="connsiteX12" fmla="*/ 37257 w 436441"/>
                  <a:gd name="connsiteY12" fmla="*/ 79837 h 324669"/>
                  <a:gd name="connsiteX13" fmla="*/ 95804 w 436441"/>
                  <a:gd name="connsiteY13" fmla="*/ 218220 h 324669"/>
                  <a:gd name="connsiteX14" fmla="*/ 69192 w 436441"/>
                  <a:gd name="connsiteY14" fmla="*/ 314024 h 324669"/>
                  <a:gd name="connsiteX15" fmla="*/ 218221 w 436441"/>
                  <a:gd name="connsiteY15" fmla="*/ 180963 h 324669"/>
                  <a:gd name="connsiteX16" fmla="*/ 345960 w 436441"/>
                  <a:gd name="connsiteY16" fmla="*/ 319347 h 324669"/>
                  <a:gd name="connsiteX17" fmla="*/ 356605 w 436441"/>
                  <a:gd name="connsiteY17" fmla="*/ 324669 h 324669"/>
                  <a:gd name="connsiteX18" fmla="*/ 324670 w 436441"/>
                  <a:gd name="connsiteY18" fmla="*/ 234188 h 324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6441" h="324669">
                    <a:moveTo>
                      <a:pt x="324670" y="234188"/>
                    </a:moveTo>
                    <a:cubicBezTo>
                      <a:pt x="319347" y="202253"/>
                      <a:pt x="324670" y="170318"/>
                      <a:pt x="345960" y="138384"/>
                    </a:cubicBezTo>
                    <a:cubicBezTo>
                      <a:pt x="367250" y="106449"/>
                      <a:pt x="404507" y="85159"/>
                      <a:pt x="436441" y="79837"/>
                    </a:cubicBezTo>
                    <a:cubicBezTo>
                      <a:pt x="409829" y="31935"/>
                      <a:pt x="367250" y="0"/>
                      <a:pt x="367250" y="0"/>
                    </a:cubicBezTo>
                    <a:cubicBezTo>
                      <a:pt x="367250" y="0"/>
                      <a:pt x="356605" y="5322"/>
                      <a:pt x="329992" y="5322"/>
                    </a:cubicBezTo>
                    <a:cubicBezTo>
                      <a:pt x="329992" y="26612"/>
                      <a:pt x="329992" y="63869"/>
                      <a:pt x="314025" y="90482"/>
                    </a:cubicBezTo>
                    <a:cubicBezTo>
                      <a:pt x="287413" y="143706"/>
                      <a:pt x="234188" y="170318"/>
                      <a:pt x="207576" y="170318"/>
                    </a:cubicBezTo>
                    <a:cubicBezTo>
                      <a:pt x="180964" y="170318"/>
                      <a:pt x="143706" y="143706"/>
                      <a:pt x="106449" y="106449"/>
                    </a:cubicBezTo>
                    <a:cubicBezTo>
                      <a:pt x="85159" y="79837"/>
                      <a:pt x="79837" y="37257"/>
                      <a:pt x="79837" y="5322"/>
                    </a:cubicBezTo>
                    <a:cubicBezTo>
                      <a:pt x="74514" y="5322"/>
                      <a:pt x="63870" y="5322"/>
                      <a:pt x="58547" y="5322"/>
                    </a:cubicBezTo>
                    <a:cubicBezTo>
                      <a:pt x="58547" y="5322"/>
                      <a:pt x="21290" y="63869"/>
                      <a:pt x="0" y="106449"/>
                    </a:cubicBezTo>
                    <a:cubicBezTo>
                      <a:pt x="10645" y="95804"/>
                      <a:pt x="21290" y="85159"/>
                      <a:pt x="37257" y="79837"/>
                    </a:cubicBezTo>
                    <a:cubicBezTo>
                      <a:pt x="37257" y="79837"/>
                      <a:pt x="37257" y="79837"/>
                      <a:pt x="37257" y="79837"/>
                    </a:cubicBezTo>
                    <a:cubicBezTo>
                      <a:pt x="63870" y="117094"/>
                      <a:pt x="111772" y="170318"/>
                      <a:pt x="95804" y="218220"/>
                    </a:cubicBezTo>
                    <a:cubicBezTo>
                      <a:pt x="85159" y="250155"/>
                      <a:pt x="69192" y="276767"/>
                      <a:pt x="69192" y="314024"/>
                    </a:cubicBezTo>
                    <a:cubicBezTo>
                      <a:pt x="127739" y="250155"/>
                      <a:pt x="159674" y="175641"/>
                      <a:pt x="218221" y="180963"/>
                    </a:cubicBezTo>
                    <a:cubicBezTo>
                      <a:pt x="282090" y="186286"/>
                      <a:pt x="303380" y="234188"/>
                      <a:pt x="345960" y="319347"/>
                    </a:cubicBezTo>
                    <a:cubicBezTo>
                      <a:pt x="345960" y="324669"/>
                      <a:pt x="351282" y="324669"/>
                      <a:pt x="356605" y="324669"/>
                    </a:cubicBezTo>
                    <a:cubicBezTo>
                      <a:pt x="345960" y="298057"/>
                      <a:pt x="329992" y="271445"/>
                      <a:pt x="324670" y="234188"/>
                    </a:cubicBezTo>
                    <a:close/>
                  </a:path>
                </a:pathLst>
              </a:custGeom>
              <a:solidFill>
                <a:srgbClr val="2A2D78">
                  <a:alpha val="8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4" name="Graphic 19">
              <a:extLst>
                <a:ext uri="{FF2B5EF4-FFF2-40B4-BE49-F238E27FC236}">
                  <a16:creationId xmlns:a16="http://schemas.microsoft.com/office/drawing/2014/main" id="{8345C727-EED2-4BFE-8A39-B66C870CF8DE}"/>
                </a:ext>
              </a:extLst>
            </p:cNvPr>
            <p:cNvGrpSpPr/>
            <p:nvPr/>
          </p:nvGrpSpPr>
          <p:grpSpPr>
            <a:xfrm>
              <a:off x="1234272" y="6325104"/>
              <a:ext cx="208932" cy="347954"/>
              <a:chOff x="1234272" y="6325104"/>
              <a:chExt cx="208932" cy="347954"/>
            </a:xfrm>
          </p:grpSpPr>
          <p:grpSp>
            <p:nvGrpSpPr>
              <p:cNvPr id="195" name="Graphic 19">
                <a:extLst>
                  <a:ext uri="{FF2B5EF4-FFF2-40B4-BE49-F238E27FC236}">
                    <a16:creationId xmlns:a16="http://schemas.microsoft.com/office/drawing/2014/main" id="{9419A08E-7DB1-42A9-B3A6-C7F589205A7B}"/>
                  </a:ext>
                </a:extLst>
              </p:cNvPr>
              <p:cNvGrpSpPr/>
              <p:nvPr/>
            </p:nvGrpSpPr>
            <p:grpSpPr>
              <a:xfrm>
                <a:off x="1234272" y="6325104"/>
                <a:ext cx="208932" cy="347954"/>
                <a:chOff x="1234272" y="6325104"/>
                <a:chExt cx="208932" cy="347954"/>
              </a:xfrm>
            </p:grpSpPr>
            <p:sp>
              <p:nvSpPr>
                <p:cNvPr id="196" name="Freeform: Shape 195">
                  <a:extLst>
                    <a:ext uri="{FF2B5EF4-FFF2-40B4-BE49-F238E27FC236}">
                      <a16:creationId xmlns:a16="http://schemas.microsoft.com/office/drawing/2014/main" id="{00B0F261-D448-4CDE-9CE1-B775579B4C82}"/>
                    </a:ext>
                  </a:extLst>
                </p:cNvPr>
                <p:cNvSpPr/>
                <p:nvPr/>
              </p:nvSpPr>
              <p:spPr>
                <a:xfrm>
                  <a:off x="1240681" y="6325104"/>
                  <a:ext cx="202523" cy="338133"/>
                </a:xfrm>
                <a:custGeom>
                  <a:avLst/>
                  <a:gdLst>
                    <a:gd name="connsiteX0" fmla="*/ 193705 w 202523"/>
                    <a:gd name="connsiteY0" fmla="*/ 87155 h 338133"/>
                    <a:gd name="connsiteX1" fmla="*/ 167093 w 202523"/>
                    <a:gd name="connsiteY1" fmla="*/ 23286 h 338133"/>
                    <a:gd name="connsiteX2" fmla="*/ 135158 w 202523"/>
                    <a:gd name="connsiteY2" fmla="*/ 1996 h 338133"/>
                    <a:gd name="connsiteX3" fmla="*/ 65966 w 202523"/>
                    <a:gd name="connsiteY3" fmla="*/ 17963 h 338133"/>
                    <a:gd name="connsiteX4" fmla="*/ 12741 w 202523"/>
                    <a:gd name="connsiteY4" fmla="*/ 220216 h 338133"/>
                    <a:gd name="connsiteX5" fmla="*/ 71288 w 202523"/>
                    <a:gd name="connsiteY5" fmla="*/ 273441 h 338133"/>
                    <a:gd name="connsiteX6" fmla="*/ 119190 w 202523"/>
                    <a:gd name="connsiteY6" fmla="*/ 273441 h 338133"/>
                    <a:gd name="connsiteX7" fmla="*/ 161770 w 202523"/>
                    <a:gd name="connsiteY7" fmla="*/ 305375 h 338133"/>
                    <a:gd name="connsiteX8" fmla="*/ 156448 w 202523"/>
                    <a:gd name="connsiteY8" fmla="*/ 321343 h 338133"/>
                    <a:gd name="connsiteX9" fmla="*/ 156448 w 202523"/>
                    <a:gd name="connsiteY9" fmla="*/ 331988 h 338133"/>
                    <a:gd name="connsiteX10" fmla="*/ 156448 w 202523"/>
                    <a:gd name="connsiteY10" fmla="*/ 331988 h 338133"/>
                    <a:gd name="connsiteX11" fmla="*/ 172415 w 202523"/>
                    <a:gd name="connsiteY11" fmla="*/ 331988 h 338133"/>
                    <a:gd name="connsiteX12" fmla="*/ 188382 w 202523"/>
                    <a:gd name="connsiteY12" fmla="*/ 278763 h 338133"/>
                    <a:gd name="connsiteX13" fmla="*/ 199027 w 202523"/>
                    <a:gd name="connsiteY13" fmla="*/ 209571 h 338133"/>
                    <a:gd name="connsiteX14" fmla="*/ 193705 w 202523"/>
                    <a:gd name="connsiteY14" fmla="*/ 87155 h 338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2523" h="338133">
                      <a:moveTo>
                        <a:pt x="193705" y="87155"/>
                      </a:moveTo>
                      <a:cubicBezTo>
                        <a:pt x="188382" y="65865"/>
                        <a:pt x="183060" y="39253"/>
                        <a:pt x="167093" y="23286"/>
                      </a:cubicBezTo>
                      <a:cubicBezTo>
                        <a:pt x="156448" y="12641"/>
                        <a:pt x="145803" y="1996"/>
                        <a:pt x="135158" y="1996"/>
                      </a:cubicBezTo>
                      <a:cubicBezTo>
                        <a:pt x="113868" y="-3327"/>
                        <a:pt x="87256" y="1996"/>
                        <a:pt x="65966" y="17963"/>
                      </a:cubicBezTo>
                      <a:cubicBezTo>
                        <a:pt x="12741" y="55220"/>
                        <a:pt x="-19193" y="151024"/>
                        <a:pt x="12741" y="220216"/>
                      </a:cubicBezTo>
                      <a:cubicBezTo>
                        <a:pt x="23386" y="246828"/>
                        <a:pt x="49999" y="268118"/>
                        <a:pt x="71288" y="273441"/>
                      </a:cubicBezTo>
                      <a:cubicBezTo>
                        <a:pt x="87256" y="273441"/>
                        <a:pt x="103223" y="273441"/>
                        <a:pt x="119190" y="273441"/>
                      </a:cubicBezTo>
                      <a:cubicBezTo>
                        <a:pt x="140480" y="273441"/>
                        <a:pt x="151125" y="284086"/>
                        <a:pt x="161770" y="305375"/>
                      </a:cubicBezTo>
                      <a:cubicBezTo>
                        <a:pt x="161770" y="310698"/>
                        <a:pt x="156448" y="316020"/>
                        <a:pt x="156448" y="321343"/>
                      </a:cubicBezTo>
                      <a:cubicBezTo>
                        <a:pt x="156448" y="326665"/>
                        <a:pt x="151125" y="326665"/>
                        <a:pt x="156448" y="331988"/>
                      </a:cubicBezTo>
                      <a:cubicBezTo>
                        <a:pt x="156448" y="331988"/>
                        <a:pt x="156448" y="331988"/>
                        <a:pt x="156448" y="331988"/>
                      </a:cubicBezTo>
                      <a:cubicBezTo>
                        <a:pt x="156448" y="342632"/>
                        <a:pt x="167093" y="337310"/>
                        <a:pt x="172415" y="331988"/>
                      </a:cubicBezTo>
                      <a:cubicBezTo>
                        <a:pt x="177737" y="316020"/>
                        <a:pt x="183060" y="294730"/>
                        <a:pt x="188382" y="278763"/>
                      </a:cubicBezTo>
                      <a:cubicBezTo>
                        <a:pt x="193705" y="257473"/>
                        <a:pt x="193705" y="236184"/>
                        <a:pt x="199027" y="209571"/>
                      </a:cubicBezTo>
                      <a:cubicBezTo>
                        <a:pt x="204350" y="172314"/>
                        <a:pt x="204350" y="129735"/>
                        <a:pt x="193705" y="87155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7" name="Freeform: Shape 196">
                  <a:extLst>
                    <a:ext uri="{FF2B5EF4-FFF2-40B4-BE49-F238E27FC236}">
                      <a16:creationId xmlns:a16="http://schemas.microsoft.com/office/drawing/2014/main" id="{9DDA4F7F-E591-43A4-A35B-E2D844D253C4}"/>
                    </a:ext>
                  </a:extLst>
                </p:cNvPr>
                <p:cNvSpPr/>
                <p:nvPr/>
              </p:nvSpPr>
              <p:spPr>
                <a:xfrm>
                  <a:off x="1234272" y="6325104"/>
                  <a:ext cx="203610" cy="347954"/>
                </a:xfrm>
                <a:custGeom>
                  <a:avLst/>
                  <a:gdLst>
                    <a:gd name="connsiteX0" fmla="*/ 168179 w 203610"/>
                    <a:gd name="connsiteY0" fmla="*/ 347955 h 347954"/>
                    <a:gd name="connsiteX1" fmla="*/ 168179 w 203610"/>
                    <a:gd name="connsiteY1" fmla="*/ 347955 h 347954"/>
                    <a:gd name="connsiteX2" fmla="*/ 157534 w 203610"/>
                    <a:gd name="connsiteY2" fmla="*/ 337310 h 347954"/>
                    <a:gd name="connsiteX3" fmla="*/ 157534 w 203610"/>
                    <a:gd name="connsiteY3" fmla="*/ 337310 h 347954"/>
                    <a:gd name="connsiteX4" fmla="*/ 157534 w 203610"/>
                    <a:gd name="connsiteY4" fmla="*/ 321343 h 347954"/>
                    <a:gd name="connsiteX5" fmla="*/ 162857 w 203610"/>
                    <a:gd name="connsiteY5" fmla="*/ 310698 h 347954"/>
                    <a:gd name="connsiteX6" fmla="*/ 125600 w 203610"/>
                    <a:gd name="connsiteY6" fmla="*/ 284086 h 347954"/>
                    <a:gd name="connsiteX7" fmla="*/ 77698 w 203610"/>
                    <a:gd name="connsiteY7" fmla="*/ 284086 h 347954"/>
                    <a:gd name="connsiteX8" fmla="*/ 13828 w 203610"/>
                    <a:gd name="connsiteY8" fmla="*/ 230861 h 347954"/>
                    <a:gd name="connsiteX9" fmla="*/ 3183 w 203610"/>
                    <a:gd name="connsiteY9" fmla="*/ 124412 h 347954"/>
                    <a:gd name="connsiteX10" fmla="*/ 67053 w 203610"/>
                    <a:gd name="connsiteY10" fmla="*/ 23286 h 347954"/>
                    <a:gd name="connsiteX11" fmla="*/ 136245 w 203610"/>
                    <a:gd name="connsiteY11" fmla="*/ 7318 h 347954"/>
                    <a:gd name="connsiteX12" fmla="*/ 168179 w 203610"/>
                    <a:gd name="connsiteY12" fmla="*/ 28608 h 347954"/>
                    <a:gd name="connsiteX13" fmla="*/ 194792 w 203610"/>
                    <a:gd name="connsiteY13" fmla="*/ 92477 h 347954"/>
                    <a:gd name="connsiteX14" fmla="*/ 200114 w 203610"/>
                    <a:gd name="connsiteY14" fmla="*/ 220216 h 347954"/>
                    <a:gd name="connsiteX15" fmla="*/ 189469 w 203610"/>
                    <a:gd name="connsiteY15" fmla="*/ 289408 h 347954"/>
                    <a:gd name="connsiteX16" fmla="*/ 178824 w 203610"/>
                    <a:gd name="connsiteY16" fmla="*/ 321343 h 347954"/>
                    <a:gd name="connsiteX17" fmla="*/ 173502 w 203610"/>
                    <a:gd name="connsiteY17" fmla="*/ 342632 h 347954"/>
                    <a:gd name="connsiteX18" fmla="*/ 168179 w 203610"/>
                    <a:gd name="connsiteY18" fmla="*/ 347955 h 347954"/>
                    <a:gd name="connsiteX19" fmla="*/ 136245 w 203610"/>
                    <a:gd name="connsiteY19" fmla="*/ 268118 h 347954"/>
                    <a:gd name="connsiteX20" fmla="*/ 173502 w 203610"/>
                    <a:gd name="connsiteY20" fmla="*/ 305375 h 347954"/>
                    <a:gd name="connsiteX21" fmla="*/ 173502 w 203610"/>
                    <a:gd name="connsiteY21" fmla="*/ 305375 h 347954"/>
                    <a:gd name="connsiteX22" fmla="*/ 168179 w 203610"/>
                    <a:gd name="connsiteY22" fmla="*/ 326665 h 347954"/>
                    <a:gd name="connsiteX23" fmla="*/ 168179 w 203610"/>
                    <a:gd name="connsiteY23" fmla="*/ 331988 h 347954"/>
                    <a:gd name="connsiteX24" fmla="*/ 168179 w 203610"/>
                    <a:gd name="connsiteY24" fmla="*/ 331988 h 347954"/>
                    <a:gd name="connsiteX25" fmla="*/ 168179 w 203610"/>
                    <a:gd name="connsiteY25" fmla="*/ 331988 h 347954"/>
                    <a:gd name="connsiteX26" fmla="*/ 173502 w 203610"/>
                    <a:gd name="connsiteY26" fmla="*/ 326665 h 347954"/>
                    <a:gd name="connsiteX27" fmla="*/ 178824 w 203610"/>
                    <a:gd name="connsiteY27" fmla="*/ 305375 h 347954"/>
                    <a:gd name="connsiteX28" fmla="*/ 189469 w 203610"/>
                    <a:gd name="connsiteY28" fmla="*/ 273441 h 347954"/>
                    <a:gd name="connsiteX29" fmla="*/ 200114 w 203610"/>
                    <a:gd name="connsiteY29" fmla="*/ 209571 h 347954"/>
                    <a:gd name="connsiteX30" fmla="*/ 194792 w 203610"/>
                    <a:gd name="connsiteY30" fmla="*/ 87155 h 347954"/>
                    <a:gd name="connsiteX31" fmla="*/ 168179 w 203610"/>
                    <a:gd name="connsiteY31" fmla="*/ 23286 h 347954"/>
                    <a:gd name="connsiteX32" fmla="*/ 136245 w 203610"/>
                    <a:gd name="connsiteY32" fmla="*/ 1996 h 347954"/>
                    <a:gd name="connsiteX33" fmla="*/ 72375 w 203610"/>
                    <a:gd name="connsiteY33" fmla="*/ 17963 h 347954"/>
                    <a:gd name="connsiteX34" fmla="*/ 13828 w 203610"/>
                    <a:gd name="connsiteY34" fmla="*/ 113767 h 347954"/>
                    <a:gd name="connsiteX35" fmla="*/ 24473 w 203610"/>
                    <a:gd name="connsiteY35" fmla="*/ 209571 h 347954"/>
                    <a:gd name="connsiteX36" fmla="*/ 83020 w 203610"/>
                    <a:gd name="connsiteY36" fmla="*/ 257473 h 347954"/>
                    <a:gd name="connsiteX37" fmla="*/ 130922 w 203610"/>
                    <a:gd name="connsiteY37" fmla="*/ 257473 h 347954"/>
                    <a:gd name="connsiteX38" fmla="*/ 136245 w 203610"/>
                    <a:gd name="connsiteY38" fmla="*/ 268118 h 347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203610" h="347954">
                      <a:moveTo>
                        <a:pt x="168179" y="347955"/>
                      </a:moveTo>
                      <a:lnTo>
                        <a:pt x="168179" y="347955"/>
                      </a:lnTo>
                      <a:cubicBezTo>
                        <a:pt x="162857" y="347955"/>
                        <a:pt x="162857" y="342632"/>
                        <a:pt x="157534" y="337310"/>
                      </a:cubicBezTo>
                      <a:lnTo>
                        <a:pt x="157534" y="337310"/>
                      </a:lnTo>
                      <a:cubicBezTo>
                        <a:pt x="157534" y="331988"/>
                        <a:pt x="157534" y="326665"/>
                        <a:pt x="157534" y="321343"/>
                      </a:cubicBezTo>
                      <a:lnTo>
                        <a:pt x="162857" y="310698"/>
                      </a:lnTo>
                      <a:cubicBezTo>
                        <a:pt x="152212" y="289408"/>
                        <a:pt x="146890" y="278763"/>
                        <a:pt x="125600" y="284086"/>
                      </a:cubicBezTo>
                      <a:cubicBezTo>
                        <a:pt x="109632" y="284086"/>
                        <a:pt x="93665" y="284086"/>
                        <a:pt x="77698" y="284086"/>
                      </a:cubicBezTo>
                      <a:cubicBezTo>
                        <a:pt x="51085" y="278763"/>
                        <a:pt x="24473" y="252151"/>
                        <a:pt x="13828" y="230861"/>
                      </a:cubicBezTo>
                      <a:cubicBezTo>
                        <a:pt x="-2139" y="198926"/>
                        <a:pt x="-2139" y="161669"/>
                        <a:pt x="3183" y="124412"/>
                      </a:cubicBezTo>
                      <a:cubicBezTo>
                        <a:pt x="13828" y="81833"/>
                        <a:pt x="35118" y="39253"/>
                        <a:pt x="67053" y="23286"/>
                      </a:cubicBezTo>
                      <a:cubicBezTo>
                        <a:pt x="88343" y="7318"/>
                        <a:pt x="114955" y="1996"/>
                        <a:pt x="136245" y="7318"/>
                      </a:cubicBezTo>
                      <a:cubicBezTo>
                        <a:pt x="146890" y="7318"/>
                        <a:pt x="162857" y="17963"/>
                        <a:pt x="168179" y="28608"/>
                      </a:cubicBezTo>
                      <a:cubicBezTo>
                        <a:pt x="178824" y="44575"/>
                        <a:pt x="189469" y="65865"/>
                        <a:pt x="194792" y="92477"/>
                      </a:cubicBezTo>
                      <a:cubicBezTo>
                        <a:pt x="200114" y="124412"/>
                        <a:pt x="205437" y="166992"/>
                        <a:pt x="200114" y="220216"/>
                      </a:cubicBezTo>
                      <a:cubicBezTo>
                        <a:pt x="200114" y="241506"/>
                        <a:pt x="194792" y="268118"/>
                        <a:pt x="189469" y="289408"/>
                      </a:cubicBezTo>
                      <a:cubicBezTo>
                        <a:pt x="184147" y="300053"/>
                        <a:pt x="184147" y="310698"/>
                        <a:pt x="178824" y="321343"/>
                      </a:cubicBezTo>
                      <a:cubicBezTo>
                        <a:pt x="178824" y="326665"/>
                        <a:pt x="173502" y="337310"/>
                        <a:pt x="173502" y="342632"/>
                      </a:cubicBezTo>
                      <a:cubicBezTo>
                        <a:pt x="178824" y="342632"/>
                        <a:pt x="173502" y="347955"/>
                        <a:pt x="168179" y="347955"/>
                      </a:cubicBezTo>
                      <a:close/>
                      <a:moveTo>
                        <a:pt x="136245" y="268118"/>
                      </a:moveTo>
                      <a:cubicBezTo>
                        <a:pt x="157534" y="268118"/>
                        <a:pt x="162857" y="284086"/>
                        <a:pt x="173502" y="305375"/>
                      </a:cubicBezTo>
                      <a:lnTo>
                        <a:pt x="173502" y="305375"/>
                      </a:lnTo>
                      <a:lnTo>
                        <a:pt x="168179" y="326665"/>
                      </a:lnTo>
                      <a:cubicBezTo>
                        <a:pt x="168179" y="326665"/>
                        <a:pt x="168179" y="331988"/>
                        <a:pt x="168179" y="331988"/>
                      </a:cubicBezTo>
                      <a:lnTo>
                        <a:pt x="168179" y="331988"/>
                      </a:lnTo>
                      <a:cubicBezTo>
                        <a:pt x="168179" y="331988"/>
                        <a:pt x="168179" y="331988"/>
                        <a:pt x="168179" y="331988"/>
                      </a:cubicBezTo>
                      <a:cubicBezTo>
                        <a:pt x="168179" y="331988"/>
                        <a:pt x="173502" y="331988"/>
                        <a:pt x="173502" y="326665"/>
                      </a:cubicBezTo>
                      <a:cubicBezTo>
                        <a:pt x="173502" y="321343"/>
                        <a:pt x="178824" y="310698"/>
                        <a:pt x="178824" y="305375"/>
                      </a:cubicBezTo>
                      <a:cubicBezTo>
                        <a:pt x="184147" y="294730"/>
                        <a:pt x="184147" y="284086"/>
                        <a:pt x="189469" y="273441"/>
                      </a:cubicBezTo>
                      <a:cubicBezTo>
                        <a:pt x="194792" y="252151"/>
                        <a:pt x="194792" y="230861"/>
                        <a:pt x="200114" y="209571"/>
                      </a:cubicBezTo>
                      <a:cubicBezTo>
                        <a:pt x="205437" y="161669"/>
                        <a:pt x="205437" y="119090"/>
                        <a:pt x="194792" y="87155"/>
                      </a:cubicBezTo>
                      <a:cubicBezTo>
                        <a:pt x="189469" y="60543"/>
                        <a:pt x="178824" y="39253"/>
                        <a:pt x="168179" y="23286"/>
                      </a:cubicBezTo>
                      <a:cubicBezTo>
                        <a:pt x="162857" y="12641"/>
                        <a:pt x="146890" y="7318"/>
                        <a:pt x="136245" y="1996"/>
                      </a:cubicBezTo>
                      <a:cubicBezTo>
                        <a:pt x="114955" y="-3327"/>
                        <a:pt x="93665" y="1996"/>
                        <a:pt x="72375" y="17963"/>
                      </a:cubicBezTo>
                      <a:cubicBezTo>
                        <a:pt x="45763" y="33931"/>
                        <a:pt x="19151" y="71188"/>
                        <a:pt x="13828" y="113767"/>
                      </a:cubicBezTo>
                      <a:cubicBezTo>
                        <a:pt x="8506" y="151024"/>
                        <a:pt x="8506" y="182959"/>
                        <a:pt x="24473" y="209571"/>
                      </a:cubicBezTo>
                      <a:cubicBezTo>
                        <a:pt x="35118" y="230861"/>
                        <a:pt x="61730" y="257473"/>
                        <a:pt x="83020" y="257473"/>
                      </a:cubicBezTo>
                      <a:cubicBezTo>
                        <a:pt x="98987" y="257473"/>
                        <a:pt x="114955" y="257473"/>
                        <a:pt x="130922" y="257473"/>
                      </a:cubicBezTo>
                      <a:cubicBezTo>
                        <a:pt x="130922" y="268118"/>
                        <a:pt x="130922" y="268118"/>
                        <a:pt x="136245" y="268118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1D681430-0CDF-4C1B-8BD4-81274BDF11EA}"/>
                  </a:ext>
                </a:extLst>
              </p:cNvPr>
              <p:cNvSpPr/>
              <p:nvPr/>
            </p:nvSpPr>
            <p:spPr>
              <a:xfrm>
                <a:off x="1280035" y="6417571"/>
                <a:ext cx="119477" cy="153030"/>
              </a:xfrm>
              <a:custGeom>
                <a:avLst/>
                <a:gdLst>
                  <a:gd name="connsiteX0" fmla="*/ 69192 w 119477"/>
                  <a:gd name="connsiteY0" fmla="*/ 10655 h 153030"/>
                  <a:gd name="connsiteX1" fmla="*/ 0 w 119477"/>
                  <a:gd name="connsiteY1" fmla="*/ 53235 h 153030"/>
                  <a:gd name="connsiteX2" fmla="*/ 0 w 119477"/>
                  <a:gd name="connsiteY2" fmla="*/ 53235 h 153030"/>
                  <a:gd name="connsiteX3" fmla="*/ 42580 w 119477"/>
                  <a:gd name="connsiteY3" fmla="*/ 10655 h 153030"/>
                  <a:gd name="connsiteX4" fmla="*/ 85159 w 119477"/>
                  <a:gd name="connsiteY4" fmla="*/ 42590 h 153030"/>
                  <a:gd name="connsiteX5" fmla="*/ 85159 w 119477"/>
                  <a:gd name="connsiteY5" fmla="*/ 47912 h 153030"/>
                  <a:gd name="connsiteX6" fmla="*/ 74514 w 119477"/>
                  <a:gd name="connsiteY6" fmla="*/ 47912 h 153030"/>
                  <a:gd name="connsiteX7" fmla="*/ 47902 w 119477"/>
                  <a:gd name="connsiteY7" fmla="*/ 95814 h 153030"/>
                  <a:gd name="connsiteX8" fmla="*/ 47902 w 119477"/>
                  <a:gd name="connsiteY8" fmla="*/ 95814 h 153030"/>
                  <a:gd name="connsiteX9" fmla="*/ 69192 w 119477"/>
                  <a:gd name="connsiteY9" fmla="*/ 63880 h 153030"/>
                  <a:gd name="connsiteX10" fmla="*/ 90482 w 119477"/>
                  <a:gd name="connsiteY10" fmla="*/ 74524 h 153030"/>
                  <a:gd name="connsiteX11" fmla="*/ 106449 w 119477"/>
                  <a:gd name="connsiteY11" fmla="*/ 149039 h 153030"/>
                  <a:gd name="connsiteX12" fmla="*/ 117094 w 119477"/>
                  <a:gd name="connsiteY12" fmla="*/ 149039 h 153030"/>
                  <a:gd name="connsiteX13" fmla="*/ 69192 w 119477"/>
                  <a:gd name="connsiteY13" fmla="*/ 10655 h 153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9477" h="153030">
                    <a:moveTo>
                      <a:pt x="69192" y="10655"/>
                    </a:moveTo>
                    <a:cubicBezTo>
                      <a:pt x="37257" y="-15957"/>
                      <a:pt x="5322" y="10655"/>
                      <a:pt x="0" y="53235"/>
                    </a:cubicBezTo>
                    <a:cubicBezTo>
                      <a:pt x="0" y="53235"/>
                      <a:pt x="0" y="53235"/>
                      <a:pt x="0" y="53235"/>
                    </a:cubicBezTo>
                    <a:cubicBezTo>
                      <a:pt x="10645" y="37267"/>
                      <a:pt x="21290" y="10655"/>
                      <a:pt x="42580" y="10655"/>
                    </a:cubicBezTo>
                    <a:cubicBezTo>
                      <a:pt x="58547" y="10655"/>
                      <a:pt x="74514" y="26622"/>
                      <a:pt x="85159" y="42590"/>
                    </a:cubicBezTo>
                    <a:cubicBezTo>
                      <a:pt x="85159" y="42590"/>
                      <a:pt x="85159" y="42590"/>
                      <a:pt x="85159" y="47912"/>
                    </a:cubicBezTo>
                    <a:cubicBezTo>
                      <a:pt x="79837" y="47912"/>
                      <a:pt x="79837" y="47912"/>
                      <a:pt x="74514" y="47912"/>
                    </a:cubicBezTo>
                    <a:cubicBezTo>
                      <a:pt x="58547" y="53235"/>
                      <a:pt x="47902" y="74524"/>
                      <a:pt x="47902" y="95814"/>
                    </a:cubicBezTo>
                    <a:cubicBezTo>
                      <a:pt x="47902" y="95814"/>
                      <a:pt x="47902" y="95814"/>
                      <a:pt x="47902" y="95814"/>
                    </a:cubicBezTo>
                    <a:cubicBezTo>
                      <a:pt x="53225" y="79847"/>
                      <a:pt x="58547" y="69202"/>
                      <a:pt x="69192" y="63880"/>
                    </a:cubicBezTo>
                    <a:cubicBezTo>
                      <a:pt x="79837" y="58557"/>
                      <a:pt x="85159" y="63880"/>
                      <a:pt x="90482" y="74524"/>
                    </a:cubicBezTo>
                    <a:cubicBezTo>
                      <a:pt x="95804" y="95814"/>
                      <a:pt x="101127" y="127749"/>
                      <a:pt x="106449" y="149039"/>
                    </a:cubicBezTo>
                    <a:cubicBezTo>
                      <a:pt x="106449" y="154361"/>
                      <a:pt x="111772" y="154361"/>
                      <a:pt x="117094" y="149039"/>
                    </a:cubicBezTo>
                    <a:cubicBezTo>
                      <a:pt x="127739" y="101137"/>
                      <a:pt x="101127" y="37267"/>
                      <a:pt x="69192" y="10655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B37CA946-5C2E-43EF-8BA4-15D70C3CBD9D}"/>
                  </a:ext>
                </a:extLst>
              </p:cNvPr>
              <p:cNvSpPr/>
              <p:nvPr/>
            </p:nvSpPr>
            <p:spPr>
              <a:xfrm>
                <a:off x="1276539" y="6327100"/>
                <a:ext cx="166665" cy="336137"/>
              </a:xfrm>
              <a:custGeom>
                <a:avLst/>
                <a:gdLst>
                  <a:gd name="connsiteX0" fmla="*/ 157847 w 166665"/>
                  <a:gd name="connsiteY0" fmla="*/ 85159 h 336137"/>
                  <a:gd name="connsiteX1" fmla="*/ 131235 w 166665"/>
                  <a:gd name="connsiteY1" fmla="*/ 21290 h 336137"/>
                  <a:gd name="connsiteX2" fmla="*/ 99300 w 166665"/>
                  <a:gd name="connsiteY2" fmla="*/ 0 h 336137"/>
                  <a:gd name="connsiteX3" fmla="*/ 99300 w 166665"/>
                  <a:gd name="connsiteY3" fmla="*/ 0 h 336137"/>
                  <a:gd name="connsiteX4" fmla="*/ 62043 w 166665"/>
                  <a:gd name="connsiteY4" fmla="*/ 58547 h 336137"/>
                  <a:gd name="connsiteX5" fmla="*/ 8819 w 166665"/>
                  <a:gd name="connsiteY5" fmla="*/ 122416 h 336137"/>
                  <a:gd name="connsiteX6" fmla="*/ 3496 w 166665"/>
                  <a:gd name="connsiteY6" fmla="*/ 218220 h 336137"/>
                  <a:gd name="connsiteX7" fmla="*/ 24786 w 166665"/>
                  <a:gd name="connsiteY7" fmla="*/ 266122 h 336137"/>
                  <a:gd name="connsiteX8" fmla="*/ 35431 w 166665"/>
                  <a:gd name="connsiteY8" fmla="*/ 271445 h 336137"/>
                  <a:gd name="connsiteX9" fmla="*/ 83333 w 166665"/>
                  <a:gd name="connsiteY9" fmla="*/ 271445 h 336137"/>
                  <a:gd name="connsiteX10" fmla="*/ 125913 w 166665"/>
                  <a:gd name="connsiteY10" fmla="*/ 303379 h 336137"/>
                  <a:gd name="connsiteX11" fmla="*/ 120590 w 166665"/>
                  <a:gd name="connsiteY11" fmla="*/ 319347 h 336137"/>
                  <a:gd name="connsiteX12" fmla="*/ 120590 w 166665"/>
                  <a:gd name="connsiteY12" fmla="*/ 329992 h 336137"/>
                  <a:gd name="connsiteX13" fmla="*/ 120590 w 166665"/>
                  <a:gd name="connsiteY13" fmla="*/ 329992 h 336137"/>
                  <a:gd name="connsiteX14" fmla="*/ 136557 w 166665"/>
                  <a:gd name="connsiteY14" fmla="*/ 329992 h 336137"/>
                  <a:gd name="connsiteX15" fmla="*/ 152525 w 166665"/>
                  <a:gd name="connsiteY15" fmla="*/ 276767 h 336137"/>
                  <a:gd name="connsiteX16" fmla="*/ 163170 w 166665"/>
                  <a:gd name="connsiteY16" fmla="*/ 207575 h 336137"/>
                  <a:gd name="connsiteX17" fmla="*/ 157847 w 166665"/>
                  <a:gd name="connsiteY17" fmla="*/ 85159 h 336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665" h="336137">
                    <a:moveTo>
                      <a:pt x="157847" y="85159"/>
                    </a:moveTo>
                    <a:cubicBezTo>
                      <a:pt x="152525" y="63869"/>
                      <a:pt x="147202" y="37257"/>
                      <a:pt x="131235" y="21290"/>
                    </a:cubicBezTo>
                    <a:cubicBezTo>
                      <a:pt x="120590" y="10645"/>
                      <a:pt x="109945" y="0"/>
                      <a:pt x="99300" y="0"/>
                    </a:cubicBezTo>
                    <a:cubicBezTo>
                      <a:pt x="99300" y="0"/>
                      <a:pt x="99300" y="0"/>
                      <a:pt x="99300" y="0"/>
                    </a:cubicBezTo>
                    <a:cubicBezTo>
                      <a:pt x="99300" y="26612"/>
                      <a:pt x="78010" y="47902"/>
                      <a:pt x="62043" y="58547"/>
                    </a:cubicBezTo>
                    <a:cubicBezTo>
                      <a:pt x="40753" y="74514"/>
                      <a:pt x="19463" y="90482"/>
                      <a:pt x="8819" y="122416"/>
                    </a:cubicBezTo>
                    <a:cubicBezTo>
                      <a:pt x="-1826" y="154351"/>
                      <a:pt x="-1826" y="186286"/>
                      <a:pt x="3496" y="218220"/>
                    </a:cubicBezTo>
                    <a:cubicBezTo>
                      <a:pt x="8819" y="234188"/>
                      <a:pt x="14141" y="250155"/>
                      <a:pt x="24786" y="266122"/>
                    </a:cubicBezTo>
                    <a:cubicBezTo>
                      <a:pt x="30108" y="266122"/>
                      <a:pt x="35431" y="271445"/>
                      <a:pt x="35431" y="271445"/>
                    </a:cubicBezTo>
                    <a:cubicBezTo>
                      <a:pt x="51398" y="271445"/>
                      <a:pt x="67366" y="271445"/>
                      <a:pt x="83333" y="271445"/>
                    </a:cubicBezTo>
                    <a:cubicBezTo>
                      <a:pt x="104623" y="271445"/>
                      <a:pt x="115268" y="282090"/>
                      <a:pt x="125913" y="303379"/>
                    </a:cubicBezTo>
                    <a:cubicBezTo>
                      <a:pt x="125913" y="308702"/>
                      <a:pt x="120590" y="314024"/>
                      <a:pt x="120590" y="319347"/>
                    </a:cubicBezTo>
                    <a:cubicBezTo>
                      <a:pt x="120590" y="324669"/>
                      <a:pt x="115268" y="324669"/>
                      <a:pt x="120590" y="329992"/>
                    </a:cubicBezTo>
                    <a:cubicBezTo>
                      <a:pt x="120590" y="329992"/>
                      <a:pt x="120590" y="329992"/>
                      <a:pt x="120590" y="329992"/>
                    </a:cubicBezTo>
                    <a:cubicBezTo>
                      <a:pt x="120590" y="340637"/>
                      <a:pt x="131235" y="335314"/>
                      <a:pt x="136557" y="329992"/>
                    </a:cubicBezTo>
                    <a:cubicBezTo>
                      <a:pt x="141880" y="314024"/>
                      <a:pt x="147202" y="292735"/>
                      <a:pt x="152525" y="276767"/>
                    </a:cubicBezTo>
                    <a:cubicBezTo>
                      <a:pt x="157847" y="255477"/>
                      <a:pt x="157847" y="234188"/>
                      <a:pt x="163170" y="207575"/>
                    </a:cubicBezTo>
                    <a:cubicBezTo>
                      <a:pt x="168492" y="170318"/>
                      <a:pt x="168492" y="127739"/>
                      <a:pt x="157847" y="85159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CF353981-7387-49A6-8FD5-BF7C090C01E9}"/>
                  </a:ext>
                </a:extLst>
              </p:cNvPr>
              <p:cNvSpPr/>
              <p:nvPr/>
            </p:nvSpPr>
            <p:spPr>
              <a:xfrm>
                <a:off x="1279354" y="6429139"/>
                <a:ext cx="117774" cy="116180"/>
              </a:xfrm>
              <a:custGeom>
                <a:avLst/>
                <a:gdLst>
                  <a:gd name="connsiteX0" fmla="*/ 75195 w 117774"/>
                  <a:gd name="connsiteY0" fmla="*/ 15054 h 116180"/>
                  <a:gd name="connsiteX1" fmla="*/ 27293 w 117774"/>
                  <a:gd name="connsiteY1" fmla="*/ 4409 h 116180"/>
                  <a:gd name="connsiteX2" fmla="*/ 11326 w 117774"/>
                  <a:gd name="connsiteY2" fmla="*/ 78924 h 116180"/>
                  <a:gd name="connsiteX3" fmla="*/ 85840 w 117774"/>
                  <a:gd name="connsiteY3" fmla="*/ 100213 h 116180"/>
                  <a:gd name="connsiteX4" fmla="*/ 117775 w 117774"/>
                  <a:gd name="connsiteY4" fmla="*/ 116181 h 116180"/>
                  <a:gd name="connsiteX5" fmla="*/ 117775 w 117774"/>
                  <a:gd name="connsiteY5" fmla="*/ 100213 h 116180"/>
                  <a:gd name="connsiteX6" fmla="*/ 75195 w 117774"/>
                  <a:gd name="connsiteY6" fmla="*/ 15054 h 116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7774" h="116180">
                    <a:moveTo>
                      <a:pt x="75195" y="15054"/>
                    </a:moveTo>
                    <a:cubicBezTo>
                      <a:pt x="64550" y="4409"/>
                      <a:pt x="43260" y="-6236"/>
                      <a:pt x="27293" y="4409"/>
                    </a:cubicBezTo>
                    <a:cubicBezTo>
                      <a:pt x="681" y="15054"/>
                      <a:pt x="-9964" y="52311"/>
                      <a:pt x="11326" y="78924"/>
                    </a:cubicBezTo>
                    <a:cubicBezTo>
                      <a:pt x="27293" y="105536"/>
                      <a:pt x="64550" y="94891"/>
                      <a:pt x="85840" y="100213"/>
                    </a:cubicBezTo>
                    <a:cubicBezTo>
                      <a:pt x="96485" y="105536"/>
                      <a:pt x="107130" y="110858"/>
                      <a:pt x="117775" y="116181"/>
                    </a:cubicBezTo>
                    <a:cubicBezTo>
                      <a:pt x="117775" y="110858"/>
                      <a:pt x="117775" y="105536"/>
                      <a:pt x="117775" y="100213"/>
                    </a:cubicBezTo>
                    <a:cubicBezTo>
                      <a:pt x="112452" y="68279"/>
                      <a:pt x="96485" y="31022"/>
                      <a:pt x="75195" y="15054"/>
                    </a:cubicBezTo>
                    <a:close/>
                  </a:path>
                </a:pathLst>
              </a:custGeom>
              <a:solidFill>
                <a:srgbClr val="F6BB93">
                  <a:alpha val="6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B8F16D26-6A37-4D11-AAE3-23B7F865EF08}"/>
                  </a:ext>
                </a:extLst>
              </p:cNvPr>
              <p:cNvSpPr/>
              <p:nvPr/>
            </p:nvSpPr>
            <p:spPr>
              <a:xfrm>
                <a:off x="1249098" y="6356669"/>
                <a:ext cx="62871" cy="180371"/>
              </a:xfrm>
              <a:custGeom>
                <a:avLst/>
                <a:gdLst>
                  <a:gd name="connsiteX0" fmla="*/ 62872 w 62871"/>
                  <a:gd name="connsiteY0" fmla="*/ 2366 h 180371"/>
                  <a:gd name="connsiteX1" fmla="*/ 62872 w 62871"/>
                  <a:gd name="connsiteY1" fmla="*/ 2366 h 180371"/>
                  <a:gd name="connsiteX2" fmla="*/ 9647 w 62871"/>
                  <a:gd name="connsiteY2" fmla="*/ 178006 h 180371"/>
                  <a:gd name="connsiteX3" fmla="*/ 14969 w 62871"/>
                  <a:gd name="connsiteY3" fmla="*/ 178006 h 180371"/>
                  <a:gd name="connsiteX4" fmla="*/ 20292 w 62871"/>
                  <a:gd name="connsiteY4" fmla="*/ 87525 h 180371"/>
                  <a:gd name="connsiteX5" fmla="*/ 62872 w 62871"/>
                  <a:gd name="connsiteY5" fmla="*/ 2366 h 180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871" h="180371">
                    <a:moveTo>
                      <a:pt x="62872" y="2366"/>
                    </a:moveTo>
                    <a:cubicBezTo>
                      <a:pt x="62872" y="2366"/>
                      <a:pt x="62872" y="-2957"/>
                      <a:pt x="62872" y="2366"/>
                    </a:cubicBezTo>
                    <a:cubicBezTo>
                      <a:pt x="14969" y="28978"/>
                      <a:pt x="-16965" y="114137"/>
                      <a:pt x="9647" y="178006"/>
                    </a:cubicBezTo>
                    <a:cubicBezTo>
                      <a:pt x="9647" y="183329"/>
                      <a:pt x="14969" y="178006"/>
                      <a:pt x="14969" y="178006"/>
                    </a:cubicBezTo>
                    <a:cubicBezTo>
                      <a:pt x="14969" y="146072"/>
                      <a:pt x="9647" y="119459"/>
                      <a:pt x="20292" y="87525"/>
                    </a:cubicBezTo>
                    <a:cubicBezTo>
                      <a:pt x="25614" y="50268"/>
                      <a:pt x="46904" y="23655"/>
                      <a:pt x="62872" y="2366"/>
                    </a:cubicBezTo>
                    <a:close/>
                  </a:path>
                </a:pathLst>
              </a:custGeom>
              <a:solidFill>
                <a:srgbClr val="FCD4C6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C9F790DC-3A8F-451C-BF3A-5BE7F121409D}"/>
                  </a:ext>
                </a:extLst>
              </p:cNvPr>
              <p:cNvSpPr/>
              <p:nvPr/>
            </p:nvSpPr>
            <p:spPr>
              <a:xfrm>
                <a:off x="1320249" y="6337745"/>
                <a:ext cx="23655" cy="15967"/>
              </a:xfrm>
              <a:custGeom>
                <a:avLst/>
                <a:gdLst>
                  <a:gd name="connsiteX0" fmla="*/ 23655 w 23655"/>
                  <a:gd name="connsiteY0" fmla="*/ 0 h 15967"/>
                  <a:gd name="connsiteX1" fmla="*/ 13010 w 23655"/>
                  <a:gd name="connsiteY1" fmla="*/ 0 h 15967"/>
                  <a:gd name="connsiteX2" fmla="*/ 2366 w 23655"/>
                  <a:gd name="connsiteY2" fmla="*/ 5322 h 15967"/>
                  <a:gd name="connsiteX3" fmla="*/ 2366 w 23655"/>
                  <a:gd name="connsiteY3" fmla="*/ 15967 h 15967"/>
                  <a:gd name="connsiteX4" fmla="*/ 18333 w 23655"/>
                  <a:gd name="connsiteY4" fmla="*/ 10645 h 15967"/>
                  <a:gd name="connsiteX5" fmla="*/ 23655 w 23655"/>
                  <a:gd name="connsiteY5" fmla="*/ 0 h 1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655" h="15967">
                    <a:moveTo>
                      <a:pt x="23655" y="0"/>
                    </a:moveTo>
                    <a:cubicBezTo>
                      <a:pt x="18333" y="0"/>
                      <a:pt x="18333" y="0"/>
                      <a:pt x="13010" y="0"/>
                    </a:cubicBezTo>
                    <a:cubicBezTo>
                      <a:pt x="7688" y="0"/>
                      <a:pt x="7688" y="5322"/>
                      <a:pt x="2366" y="5322"/>
                    </a:cubicBezTo>
                    <a:cubicBezTo>
                      <a:pt x="-2957" y="5322"/>
                      <a:pt x="2366" y="15967"/>
                      <a:pt x="2366" y="15967"/>
                    </a:cubicBezTo>
                    <a:cubicBezTo>
                      <a:pt x="7688" y="15967"/>
                      <a:pt x="13010" y="15967"/>
                      <a:pt x="18333" y="10645"/>
                    </a:cubicBezTo>
                    <a:cubicBezTo>
                      <a:pt x="23655" y="5322"/>
                      <a:pt x="23655" y="0"/>
                      <a:pt x="23655" y="0"/>
                    </a:cubicBezTo>
                    <a:close/>
                  </a:path>
                </a:pathLst>
              </a:custGeom>
              <a:solidFill>
                <a:srgbClr val="FCD4C6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3" name="Graphic 19">
              <a:extLst>
                <a:ext uri="{FF2B5EF4-FFF2-40B4-BE49-F238E27FC236}">
                  <a16:creationId xmlns:a16="http://schemas.microsoft.com/office/drawing/2014/main" id="{837BEE89-1F48-4621-B081-DE75A31C86A6}"/>
                </a:ext>
              </a:extLst>
            </p:cNvPr>
            <p:cNvGrpSpPr/>
            <p:nvPr/>
          </p:nvGrpSpPr>
          <p:grpSpPr>
            <a:xfrm>
              <a:off x="2951286" y="6263230"/>
              <a:ext cx="224927" cy="348163"/>
              <a:chOff x="2951286" y="6263230"/>
              <a:chExt cx="224927" cy="348163"/>
            </a:xfrm>
          </p:grpSpPr>
          <p:grpSp>
            <p:nvGrpSpPr>
              <p:cNvPr id="204" name="Graphic 19">
                <a:extLst>
                  <a:ext uri="{FF2B5EF4-FFF2-40B4-BE49-F238E27FC236}">
                    <a16:creationId xmlns:a16="http://schemas.microsoft.com/office/drawing/2014/main" id="{440F4E63-ED0B-4BC4-9C28-8082CF996816}"/>
                  </a:ext>
                </a:extLst>
              </p:cNvPr>
              <p:cNvGrpSpPr/>
              <p:nvPr/>
            </p:nvGrpSpPr>
            <p:grpSpPr>
              <a:xfrm>
                <a:off x="2956609" y="6263230"/>
                <a:ext cx="219605" cy="348163"/>
                <a:chOff x="2956609" y="6263230"/>
                <a:chExt cx="219605" cy="348163"/>
              </a:xfrm>
            </p:grpSpPr>
            <p:sp>
              <p:nvSpPr>
                <p:cNvPr id="205" name="Freeform: Shape 204">
                  <a:extLst>
                    <a:ext uri="{FF2B5EF4-FFF2-40B4-BE49-F238E27FC236}">
                      <a16:creationId xmlns:a16="http://schemas.microsoft.com/office/drawing/2014/main" id="{BA8C4A48-4113-49F7-AFC7-65D1D478FA6E}"/>
                    </a:ext>
                  </a:extLst>
                </p:cNvPr>
                <p:cNvSpPr/>
                <p:nvPr/>
              </p:nvSpPr>
              <p:spPr>
                <a:xfrm>
                  <a:off x="2961931" y="6273875"/>
                  <a:ext cx="209207" cy="328165"/>
                </a:xfrm>
                <a:custGeom>
                  <a:avLst/>
                  <a:gdLst>
                    <a:gd name="connsiteX0" fmla="*/ 0 w 209207"/>
                    <a:gd name="connsiteY0" fmla="*/ 196930 h 328165"/>
                    <a:gd name="connsiteX1" fmla="*/ 0 w 209207"/>
                    <a:gd name="connsiteY1" fmla="*/ 266122 h 328165"/>
                    <a:gd name="connsiteX2" fmla="*/ 10645 w 209207"/>
                    <a:gd name="connsiteY2" fmla="*/ 319347 h 328165"/>
                    <a:gd name="connsiteX3" fmla="*/ 26612 w 209207"/>
                    <a:gd name="connsiteY3" fmla="*/ 324669 h 328165"/>
                    <a:gd name="connsiteX4" fmla="*/ 26612 w 209207"/>
                    <a:gd name="connsiteY4" fmla="*/ 324669 h 328165"/>
                    <a:gd name="connsiteX5" fmla="*/ 26612 w 209207"/>
                    <a:gd name="connsiteY5" fmla="*/ 314024 h 328165"/>
                    <a:gd name="connsiteX6" fmla="*/ 26612 w 209207"/>
                    <a:gd name="connsiteY6" fmla="*/ 298057 h 328165"/>
                    <a:gd name="connsiteX7" fmla="*/ 74514 w 209207"/>
                    <a:gd name="connsiteY7" fmla="*/ 271445 h 328165"/>
                    <a:gd name="connsiteX8" fmla="*/ 122416 w 209207"/>
                    <a:gd name="connsiteY8" fmla="*/ 276767 h 328165"/>
                    <a:gd name="connsiteX9" fmla="*/ 186286 w 209207"/>
                    <a:gd name="connsiteY9" fmla="*/ 234188 h 328165"/>
                    <a:gd name="connsiteX10" fmla="*/ 159674 w 209207"/>
                    <a:gd name="connsiteY10" fmla="*/ 26612 h 328165"/>
                    <a:gd name="connsiteX11" fmla="*/ 95804 w 209207"/>
                    <a:gd name="connsiteY11" fmla="*/ 0 h 328165"/>
                    <a:gd name="connsiteX12" fmla="*/ 58547 w 209207"/>
                    <a:gd name="connsiteY12" fmla="*/ 15967 h 328165"/>
                    <a:gd name="connsiteX13" fmla="*/ 26612 w 209207"/>
                    <a:gd name="connsiteY13" fmla="*/ 74514 h 328165"/>
                    <a:gd name="connsiteX14" fmla="*/ 0 w 209207"/>
                    <a:gd name="connsiteY14" fmla="*/ 196930 h 328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09207" h="328165">
                      <a:moveTo>
                        <a:pt x="0" y="196930"/>
                      </a:moveTo>
                      <a:cubicBezTo>
                        <a:pt x="0" y="218220"/>
                        <a:pt x="0" y="244833"/>
                        <a:pt x="0" y="266122"/>
                      </a:cubicBezTo>
                      <a:cubicBezTo>
                        <a:pt x="0" y="287412"/>
                        <a:pt x="5322" y="303379"/>
                        <a:pt x="10645" y="319347"/>
                      </a:cubicBezTo>
                      <a:cubicBezTo>
                        <a:pt x="10645" y="329992"/>
                        <a:pt x="21290" y="329992"/>
                        <a:pt x="26612" y="324669"/>
                      </a:cubicBezTo>
                      <a:cubicBezTo>
                        <a:pt x="26612" y="324669"/>
                        <a:pt x="26612" y="324669"/>
                        <a:pt x="26612" y="324669"/>
                      </a:cubicBezTo>
                      <a:cubicBezTo>
                        <a:pt x="26612" y="319347"/>
                        <a:pt x="26612" y="314024"/>
                        <a:pt x="26612" y="314024"/>
                      </a:cubicBezTo>
                      <a:cubicBezTo>
                        <a:pt x="26612" y="308702"/>
                        <a:pt x="26612" y="303379"/>
                        <a:pt x="26612" y="298057"/>
                      </a:cubicBezTo>
                      <a:cubicBezTo>
                        <a:pt x="37257" y="276767"/>
                        <a:pt x="53225" y="266122"/>
                        <a:pt x="74514" y="271445"/>
                      </a:cubicBezTo>
                      <a:cubicBezTo>
                        <a:pt x="90482" y="276767"/>
                        <a:pt x="106449" y="276767"/>
                        <a:pt x="122416" y="276767"/>
                      </a:cubicBezTo>
                      <a:cubicBezTo>
                        <a:pt x="143706" y="276767"/>
                        <a:pt x="175641" y="255477"/>
                        <a:pt x="186286" y="234188"/>
                      </a:cubicBezTo>
                      <a:cubicBezTo>
                        <a:pt x="228866" y="170318"/>
                        <a:pt x="207576" y="69192"/>
                        <a:pt x="159674" y="26612"/>
                      </a:cubicBezTo>
                      <a:cubicBezTo>
                        <a:pt x="138384" y="10645"/>
                        <a:pt x="117094" y="0"/>
                        <a:pt x="95804" y="0"/>
                      </a:cubicBezTo>
                      <a:cubicBezTo>
                        <a:pt x="85159" y="0"/>
                        <a:pt x="69192" y="5322"/>
                        <a:pt x="58547" y="15967"/>
                      </a:cubicBezTo>
                      <a:cubicBezTo>
                        <a:pt x="42580" y="31935"/>
                        <a:pt x="31935" y="53224"/>
                        <a:pt x="26612" y="74514"/>
                      </a:cubicBezTo>
                      <a:cubicBezTo>
                        <a:pt x="5322" y="111771"/>
                        <a:pt x="0" y="154351"/>
                        <a:pt x="0" y="196930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6" name="Freeform: Shape 205">
                  <a:extLst>
                    <a:ext uri="{FF2B5EF4-FFF2-40B4-BE49-F238E27FC236}">
                      <a16:creationId xmlns:a16="http://schemas.microsoft.com/office/drawing/2014/main" id="{A4E9E80B-B35E-42AE-A780-614ED3FFC2D2}"/>
                    </a:ext>
                  </a:extLst>
                </p:cNvPr>
                <p:cNvSpPr/>
                <p:nvPr/>
              </p:nvSpPr>
              <p:spPr>
                <a:xfrm>
                  <a:off x="2956609" y="6263230"/>
                  <a:ext cx="219605" cy="348163"/>
                </a:xfrm>
                <a:custGeom>
                  <a:avLst/>
                  <a:gdLst>
                    <a:gd name="connsiteX0" fmla="*/ 10645 w 219605"/>
                    <a:gd name="connsiteY0" fmla="*/ 329992 h 348163"/>
                    <a:gd name="connsiteX1" fmla="*/ 5323 w 219605"/>
                    <a:gd name="connsiteY1" fmla="*/ 308702 h 348163"/>
                    <a:gd name="connsiteX2" fmla="*/ 0 w 219605"/>
                    <a:gd name="connsiteY2" fmla="*/ 276767 h 348163"/>
                    <a:gd name="connsiteX3" fmla="*/ 0 w 219605"/>
                    <a:gd name="connsiteY3" fmla="*/ 207575 h 348163"/>
                    <a:gd name="connsiteX4" fmla="*/ 21290 w 219605"/>
                    <a:gd name="connsiteY4" fmla="*/ 85159 h 348163"/>
                    <a:gd name="connsiteX5" fmla="*/ 58547 w 219605"/>
                    <a:gd name="connsiteY5" fmla="*/ 21290 h 348163"/>
                    <a:gd name="connsiteX6" fmla="*/ 95804 w 219605"/>
                    <a:gd name="connsiteY6" fmla="*/ 0 h 348163"/>
                    <a:gd name="connsiteX7" fmla="*/ 164996 w 219605"/>
                    <a:gd name="connsiteY7" fmla="*/ 26612 h 348163"/>
                    <a:gd name="connsiteX8" fmla="*/ 218221 w 219605"/>
                    <a:gd name="connsiteY8" fmla="*/ 138384 h 348163"/>
                    <a:gd name="connsiteX9" fmla="*/ 196931 w 219605"/>
                    <a:gd name="connsiteY9" fmla="*/ 244833 h 348163"/>
                    <a:gd name="connsiteX10" fmla="*/ 127739 w 219605"/>
                    <a:gd name="connsiteY10" fmla="*/ 292735 h 348163"/>
                    <a:gd name="connsiteX11" fmla="*/ 79837 w 219605"/>
                    <a:gd name="connsiteY11" fmla="*/ 287412 h 348163"/>
                    <a:gd name="connsiteX12" fmla="*/ 37257 w 219605"/>
                    <a:gd name="connsiteY12" fmla="*/ 314024 h 348163"/>
                    <a:gd name="connsiteX13" fmla="*/ 37257 w 219605"/>
                    <a:gd name="connsiteY13" fmla="*/ 324669 h 348163"/>
                    <a:gd name="connsiteX14" fmla="*/ 37257 w 219605"/>
                    <a:gd name="connsiteY14" fmla="*/ 340637 h 348163"/>
                    <a:gd name="connsiteX15" fmla="*/ 37257 w 219605"/>
                    <a:gd name="connsiteY15" fmla="*/ 340637 h 348163"/>
                    <a:gd name="connsiteX16" fmla="*/ 26612 w 219605"/>
                    <a:gd name="connsiteY16" fmla="*/ 345959 h 348163"/>
                    <a:gd name="connsiteX17" fmla="*/ 26612 w 219605"/>
                    <a:gd name="connsiteY17" fmla="*/ 345959 h 348163"/>
                    <a:gd name="connsiteX18" fmla="*/ 10645 w 219605"/>
                    <a:gd name="connsiteY18" fmla="*/ 329992 h 348163"/>
                    <a:gd name="connsiteX19" fmla="*/ 74514 w 219605"/>
                    <a:gd name="connsiteY19" fmla="*/ 271445 h 348163"/>
                    <a:gd name="connsiteX20" fmla="*/ 122417 w 219605"/>
                    <a:gd name="connsiteY20" fmla="*/ 276767 h 348163"/>
                    <a:gd name="connsiteX21" fmla="*/ 186286 w 219605"/>
                    <a:gd name="connsiteY21" fmla="*/ 234188 h 348163"/>
                    <a:gd name="connsiteX22" fmla="*/ 207576 w 219605"/>
                    <a:gd name="connsiteY22" fmla="*/ 138384 h 348163"/>
                    <a:gd name="connsiteX23" fmla="*/ 159674 w 219605"/>
                    <a:gd name="connsiteY23" fmla="*/ 37257 h 348163"/>
                    <a:gd name="connsiteX24" fmla="*/ 95804 w 219605"/>
                    <a:gd name="connsiteY24" fmla="*/ 15967 h 348163"/>
                    <a:gd name="connsiteX25" fmla="*/ 63870 w 219605"/>
                    <a:gd name="connsiteY25" fmla="*/ 31935 h 348163"/>
                    <a:gd name="connsiteX26" fmla="*/ 31935 w 219605"/>
                    <a:gd name="connsiteY26" fmla="*/ 90482 h 348163"/>
                    <a:gd name="connsiteX27" fmla="*/ 15968 w 219605"/>
                    <a:gd name="connsiteY27" fmla="*/ 212898 h 348163"/>
                    <a:gd name="connsiteX28" fmla="*/ 15968 w 219605"/>
                    <a:gd name="connsiteY28" fmla="*/ 282090 h 348163"/>
                    <a:gd name="connsiteX29" fmla="*/ 21290 w 219605"/>
                    <a:gd name="connsiteY29" fmla="*/ 314024 h 348163"/>
                    <a:gd name="connsiteX30" fmla="*/ 26612 w 219605"/>
                    <a:gd name="connsiteY30" fmla="*/ 335314 h 348163"/>
                    <a:gd name="connsiteX31" fmla="*/ 31935 w 219605"/>
                    <a:gd name="connsiteY31" fmla="*/ 340637 h 348163"/>
                    <a:gd name="connsiteX32" fmla="*/ 37257 w 219605"/>
                    <a:gd name="connsiteY32" fmla="*/ 340637 h 348163"/>
                    <a:gd name="connsiteX33" fmla="*/ 37257 w 219605"/>
                    <a:gd name="connsiteY33" fmla="*/ 340637 h 348163"/>
                    <a:gd name="connsiteX34" fmla="*/ 37257 w 219605"/>
                    <a:gd name="connsiteY34" fmla="*/ 335314 h 348163"/>
                    <a:gd name="connsiteX35" fmla="*/ 31935 w 219605"/>
                    <a:gd name="connsiteY35" fmla="*/ 314024 h 348163"/>
                    <a:gd name="connsiteX36" fmla="*/ 31935 w 219605"/>
                    <a:gd name="connsiteY36" fmla="*/ 314024 h 348163"/>
                    <a:gd name="connsiteX37" fmla="*/ 74514 w 219605"/>
                    <a:gd name="connsiteY37" fmla="*/ 282090 h 348163"/>
                    <a:gd name="connsiteX38" fmla="*/ 74514 w 219605"/>
                    <a:gd name="connsiteY38" fmla="*/ 271445 h 348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</a:cxnLst>
                  <a:rect l="l" t="t" r="r" b="b"/>
                  <a:pathLst>
                    <a:path w="219605" h="348163">
                      <a:moveTo>
                        <a:pt x="10645" y="329992"/>
                      </a:moveTo>
                      <a:cubicBezTo>
                        <a:pt x="10645" y="324669"/>
                        <a:pt x="10645" y="314024"/>
                        <a:pt x="5323" y="308702"/>
                      </a:cubicBezTo>
                      <a:cubicBezTo>
                        <a:pt x="5323" y="298057"/>
                        <a:pt x="0" y="287412"/>
                        <a:pt x="0" y="276767"/>
                      </a:cubicBezTo>
                      <a:cubicBezTo>
                        <a:pt x="0" y="255477"/>
                        <a:pt x="0" y="228865"/>
                        <a:pt x="0" y="207575"/>
                      </a:cubicBezTo>
                      <a:cubicBezTo>
                        <a:pt x="0" y="154351"/>
                        <a:pt x="5323" y="117094"/>
                        <a:pt x="21290" y="85159"/>
                      </a:cubicBezTo>
                      <a:cubicBezTo>
                        <a:pt x="31935" y="58547"/>
                        <a:pt x="42580" y="37257"/>
                        <a:pt x="58547" y="21290"/>
                      </a:cubicBezTo>
                      <a:cubicBezTo>
                        <a:pt x="69192" y="10645"/>
                        <a:pt x="85159" y="5322"/>
                        <a:pt x="95804" y="0"/>
                      </a:cubicBezTo>
                      <a:cubicBezTo>
                        <a:pt x="117094" y="0"/>
                        <a:pt x="143706" y="5322"/>
                        <a:pt x="164996" y="26612"/>
                      </a:cubicBezTo>
                      <a:cubicBezTo>
                        <a:pt x="191609" y="47902"/>
                        <a:pt x="212898" y="90482"/>
                        <a:pt x="218221" y="138384"/>
                      </a:cubicBezTo>
                      <a:cubicBezTo>
                        <a:pt x="223543" y="175641"/>
                        <a:pt x="212898" y="212898"/>
                        <a:pt x="196931" y="244833"/>
                      </a:cubicBezTo>
                      <a:cubicBezTo>
                        <a:pt x="180964" y="266122"/>
                        <a:pt x="154351" y="292735"/>
                        <a:pt x="127739" y="292735"/>
                      </a:cubicBezTo>
                      <a:cubicBezTo>
                        <a:pt x="111772" y="292735"/>
                        <a:pt x="95804" y="287412"/>
                        <a:pt x="79837" y="287412"/>
                      </a:cubicBezTo>
                      <a:cubicBezTo>
                        <a:pt x="58547" y="282090"/>
                        <a:pt x="47902" y="292735"/>
                        <a:pt x="37257" y="314024"/>
                      </a:cubicBezTo>
                      <a:lnTo>
                        <a:pt x="37257" y="324669"/>
                      </a:lnTo>
                      <a:cubicBezTo>
                        <a:pt x="37257" y="329992"/>
                        <a:pt x="37257" y="335314"/>
                        <a:pt x="37257" y="340637"/>
                      </a:cubicBezTo>
                      <a:lnTo>
                        <a:pt x="37257" y="340637"/>
                      </a:lnTo>
                      <a:cubicBezTo>
                        <a:pt x="37257" y="345959"/>
                        <a:pt x="31935" y="351281"/>
                        <a:pt x="26612" y="345959"/>
                      </a:cubicBezTo>
                      <a:lnTo>
                        <a:pt x="26612" y="345959"/>
                      </a:lnTo>
                      <a:cubicBezTo>
                        <a:pt x="21290" y="340637"/>
                        <a:pt x="15968" y="335314"/>
                        <a:pt x="10645" y="329992"/>
                      </a:cubicBezTo>
                      <a:close/>
                      <a:moveTo>
                        <a:pt x="74514" y="271445"/>
                      </a:moveTo>
                      <a:cubicBezTo>
                        <a:pt x="90482" y="276767"/>
                        <a:pt x="106449" y="276767"/>
                        <a:pt x="122417" y="276767"/>
                      </a:cubicBezTo>
                      <a:cubicBezTo>
                        <a:pt x="143706" y="276767"/>
                        <a:pt x="170319" y="255477"/>
                        <a:pt x="186286" y="234188"/>
                      </a:cubicBezTo>
                      <a:cubicBezTo>
                        <a:pt x="202254" y="207575"/>
                        <a:pt x="212898" y="175641"/>
                        <a:pt x="207576" y="138384"/>
                      </a:cubicBezTo>
                      <a:cubicBezTo>
                        <a:pt x="202254" y="95804"/>
                        <a:pt x="186286" y="58547"/>
                        <a:pt x="159674" y="37257"/>
                      </a:cubicBezTo>
                      <a:cubicBezTo>
                        <a:pt x="138384" y="21290"/>
                        <a:pt x="117094" y="10645"/>
                        <a:pt x="95804" y="15967"/>
                      </a:cubicBezTo>
                      <a:cubicBezTo>
                        <a:pt x="85159" y="15967"/>
                        <a:pt x="74514" y="21290"/>
                        <a:pt x="63870" y="31935"/>
                      </a:cubicBezTo>
                      <a:cubicBezTo>
                        <a:pt x="47902" y="47902"/>
                        <a:pt x="37257" y="63869"/>
                        <a:pt x="31935" y="90482"/>
                      </a:cubicBezTo>
                      <a:cubicBezTo>
                        <a:pt x="21290" y="122416"/>
                        <a:pt x="15968" y="164996"/>
                        <a:pt x="15968" y="212898"/>
                      </a:cubicBezTo>
                      <a:cubicBezTo>
                        <a:pt x="15968" y="234188"/>
                        <a:pt x="15968" y="255477"/>
                        <a:pt x="15968" y="282090"/>
                      </a:cubicBezTo>
                      <a:cubicBezTo>
                        <a:pt x="15968" y="292735"/>
                        <a:pt x="21290" y="303379"/>
                        <a:pt x="21290" y="314024"/>
                      </a:cubicBezTo>
                      <a:cubicBezTo>
                        <a:pt x="21290" y="319347"/>
                        <a:pt x="26612" y="329992"/>
                        <a:pt x="26612" y="335314"/>
                      </a:cubicBezTo>
                      <a:cubicBezTo>
                        <a:pt x="26612" y="335314"/>
                        <a:pt x="26612" y="340637"/>
                        <a:pt x="31935" y="340637"/>
                      </a:cubicBezTo>
                      <a:cubicBezTo>
                        <a:pt x="31935" y="340637"/>
                        <a:pt x="31935" y="340637"/>
                        <a:pt x="37257" y="340637"/>
                      </a:cubicBezTo>
                      <a:lnTo>
                        <a:pt x="37257" y="340637"/>
                      </a:lnTo>
                      <a:cubicBezTo>
                        <a:pt x="37257" y="340637"/>
                        <a:pt x="37257" y="335314"/>
                        <a:pt x="37257" y="335314"/>
                      </a:cubicBezTo>
                      <a:lnTo>
                        <a:pt x="31935" y="314024"/>
                      </a:lnTo>
                      <a:lnTo>
                        <a:pt x="31935" y="314024"/>
                      </a:lnTo>
                      <a:cubicBezTo>
                        <a:pt x="42580" y="292735"/>
                        <a:pt x="53225" y="282090"/>
                        <a:pt x="74514" y="282090"/>
                      </a:cubicBezTo>
                      <a:cubicBezTo>
                        <a:pt x="69192" y="266122"/>
                        <a:pt x="74514" y="266122"/>
                        <a:pt x="74514" y="271445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F2E878C7-798A-4AE2-BD20-329B93CB9E5A}"/>
                  </a:ext>
                </a:extLst>
              </p:cNvPr>
              <p:cNvSpPr/>
              <p:nvPr/>
            </p:nvSpPr>
            <p:spPr>
              <a:xfrm>
                <a:off x="3002656" y="6367582"/>
                <a:ext cx="124271" cy="139150"/>
              </a:xfrm>
              <a:custGeom>
                <a:avLst/>
                <a:gdLst>
                  <a:gd name="connsiteX0" fmla="*/ 60402 w 124271"/>
                  <a:gd name="connsiteY0" fmla="*/ 7420 h 139150"/>
                  <a:gd name="connsiteX1" fmla="*/ 124271 w 124271"/>
                  <a:gd name="connsiteY1" fmla="*/ 60644 h 139150"/>
                  <a:gd name="connsiteX2" fmla="*/ 124271 w 124271"/>
                  <a:gd name="connsiteY2" fmla="*/ 60644 h 139150"/>
                  <a:gd name="connsiteX3" fmla="*/ 92337 w 124271"/>
                  <a:gd name="connsiteY3" fmla="*/ 12742 h 139150"/>
                  <a:gd name="connsiteX4" fmla="*/ 49757 w 124271"/>
                  <a:gd name="connsiteY4" fmla="*/ 39354 h 139150"/>
                  <a:gd name="connsiteX5" fmla="*/ 49757 w 124271"/>
                  <a:gd name="connsiteY5" fmla="*/ 44677 h 139150"/>
                  <a:gd name="connsiteX6" fmla="*/ 60402 w 124271"/>
                  <a:gd name="connsiteY6" fmla="*/ 44677 h 139150"/>
                  <a:gd name="connsiteX7" fmla="*/ 81692 w 124271"/>
                  <a:gd name="connsiteY7" fmla="*/ 92579 h 139150"/>
                  <a:gd name="connsiteX8" fmla="*/ 81692 w 124271"/>
                  <a:gd name="connsiteY8" fmla="*/ 92579 h 139150"/>
                  <a:gd name="connsiteX9" fmla="*/ 60402 w 124271"/>
                  <a:gd name="connsiteY9" fmla="*/ 55322 h 139150"/>
                  <a:gd name="connsiteX10" fmla="*/ 39112 w 124271"/>
                  <a:gd name="connsiteY10" fmla="*/ 60644 h 139150"/>
                  <a:gd name="connsiteX11" fmla="*/ 12500 w 124271"/>
                  <a:gd name="connsiteY11" fmla="*/ 135158 h 139150"/>
                  <a:gd name="connsiteX12" fmla="*/ 1855 w 124271"/>
                  <a:gd name="connsiteY12" fmla="*/ 135158 h 139150"/>
                  <a:gd name="connsiteX13" fmla="*/ 60402 w 124271"/>
                  <a:gd name="connsiteY13" fmla="*/ 7420 h 139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24271" h="139150">
                    <a:moveTo>
                      <a:pt x="60402" y="7420"/>
                    </a:moveTo>
                    <a:cubicBezTo>
                      <a:pt x="92337" y="-13870"/>
                      <a:pt x="124271" y="12742"/>
                      <a:pt x="124271" y="60644"/>
                    </a:cubicBezTo>
                    <a:cubicBezTo>
                      <a:pt x="124271" y="60644"/>
                      <a:pt x="124271" y="60644"/>
                      <a:pt x="124271" y="60644"/>
                    </a:cubicBezTo>
                    <a:cubicBezTo>
                      <a:pt x="118949" y="39354"/>
                      <a:pt x="113626" y="12742"/>
                      <a:pt x="92337" y="12742"/>
                    </a:cubicBezTo>
                    <a:cubicBezTo>
                      <a:pt x="76369" y="12742"/>
                      <a:pt x="60402" y="23387"/>
                      <a:pt x="49757" y="39354"/>
                    </a:cubicBezTo>
                    <a:cubicBezTo>
                      <a:pt x="49757" y="39354"/>
                      <a:pt x="49757" y="39354"/>
                      <a:pt x="49757" y="44677"/>
                    </a:cubicBezTo>
                    <a:cubicBezTo>
                      <a:pt x="55079" y="44677"/>
                      <a:pt x="55079" y="44677"/>
                      <a:pt x="60402" y="44677"/>
                    </a:cubicBezTo>
                    <a:cubicBezTo>
                      <a:pt x="76369" y="49999"/>
                      <a:pt x="81692" y="76611"/>
                      <a:pt x="81692" y="92579"/>
                    </a:cubicBezTo>
                    <a:cubicBezTo>
                      <a:pt x="81692" y="92579"/>
                      <a:pt x="81692" y="92579"/>
                      <a:pt x="81692" y="92579"/>
                    </a:cubicBezTo>
                    <a:cubicBezTo>
                      <a:pt x="76369" y="76611"/>
                      <a:pt x="76369" y="60644"/>
                      <a:pt x="60402" y="55322"/>
                    </a:cubicBezTo>
                    <a:cubicBezTo>
                      <a:pt x="49757" y="49999"/>
                      <a:pt x="44435" y="55322"/>
                      <a:pt x="39112" y="60644"/>
                    </a:cubicBezTo>
                    <a:cubicBezTo>
                      <a:pt x="28467" y="81934"/>
                      <a:pt x="23145" y="108546"/>
                      <a:pt x="12500" y="135158"/>
                    </a:cubicBezTo>
                    <a:cubicBezTo>
                      <a:pt x="12500" y="140481"/>
                      <a:pt x="1855" y="140481"/>
                      <a:pt x="1855" y="135158"/>
                    </a:cubicBezTo>
                    <a:cubicBezTo>
                      <a:pt x="-8790" y="87256"/>
                      <a:pt x="28467" y="23387"/>
                      <a:pt x="60402" y="7420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9FD8711C-0564-4B13-AAFE-33C428042DA9}"/>
                  </a:ext>
                </a:extLst>
              </p:cNvPr>
              <p:cNvSpPr/>
              <p:nvPr/>
            </p:nvSpPr>
            <p:spPr>
              <a:xfrm>
                <a:off x="2951286" y="6268553"/>
                <a:ext cx="184146" cy="330471"/>
              </a:xfrm>
              <a:custGeom>
                <a:avLst/>
                <a:gdLst>
                  <a:gd name="connsiteX0" fmla="*/ 31935 w 184146"/>
                  <a:gd name="connsiteY0" fmla="*/ 74514 h 330471"/>
                  <a:gd name="connsiteX1" fmla="*/ 63870 w 184146"/>
                  <a:gd name="connsiteY1" fmla="*/ 15967 h 330471"/>
                  <a:gd name="connsiteX2" fmla="*/ 101127 w 184146"/>
                  <a:gd name="connsiteY2" fmla="*/ 0 h 330471"/>
                  <a:gd name="connsiteX3" fmla="*/ 101127 w 184146"/>
                  <a:gd name="connsiteY3" fmla="*/ 0 h 330471"/>
                  <a:gd name="connsiteX4" fmla="*/ 133061 w 184146"/>
                  <a:gd name="connsiteY4" fmla="*/ 63869 h 330471"/>
                  <a:gd name="connsiteX5" fmla="*/ 180964 w 184146"/>
                  <a:gd name="connsiteY5" fmla="*/ 133061 h 330471"/>
                  <a:gd name="connsiteX6" fmla="*/ 170319 w 184146"/>
                  <a:gd name="connsiteY6" fmla="*/ 228865 h 330471"/>
                  <a:gd name="connsiteX7" fmla="*/ 138384 w 184146"/>
                  <a:gd name="connsiteY7" fmla="*/ 276767 h 330471"/>
                  <a:gd name="connsiteX8" fmla="*/ 122416 w 184146"/>
                  <a:gd name="connsiteY8" fmla="*/ 276767 h 330471"/>
                  <a:gd name="connsiteX9" fmla="*/ 74514 w 184146"/>
                  <a:gd name="connsiteY9" fmla="*/ 271445 h 330471"/>
                  <a:gd name="connsiteX10" fmla="*/ 26612 w 184146"/>
                  <a:gd name="connsiteY10" fmla="*/ 298057 h 330471"/>
                  <a:gd name="connsiteX11" fmla="*/ 26612 w 184146"/>
                  <a:gd name="connsiteY11" fmla="*/ 314024 h 330471"/>
                  <a:gd name="connsiteX12" fmla="*/ 26612 w 184146"/>
                  <a:gd name="connsiteY12" fmla="*/ 324669 h 330471"/>
                  <a:gd name="connsiteX13" fmla="*/ 26612 w 184146"/>
                  <a:gd name="connsiteY13" fmla="*/ 324669 h 330471"/>
                  <a:gd name="connsiteX14" fmla="*/ 10645 w 184146"/>
                  <a:gd name="connsiteY14" fmla="*/ 319347 h 330471"/>
                  <a:gd name="connsiteX15" fmla="*/ 0 w 184146"/>
                  <a:gd name="connsiteY15" fmla="*/ 266122 h 330471"/>
                  <a:gd name="connsiteX16" fmla="*/ 0 w 184146"/>
                  <a:gd name="connsiteY16" fmla="*/ 196931 h 330471"/>
                  <a:gd name="connsiteX17" fmla="*/ 31935 w 184146"/>
                  <a:gd name="connsiteY17" fmla="*/ 74514 h 330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84146" h="330471">
                    <a:moveTo>
                      <a:pt x="31935" y="74514"/>
                    </a:moveTo>
                    <a:cubicBezTo>
                      <a:pt x="37257" y="53224"/>
                      <a:pt x="53225" y="31935"/>
                      <a:pt x="63870" y="15967"/>
                    </a:cubicBezTo>
                    <a:cubicBezTo>
                      <a:pt x="74514" y="5322"/>
                      <a:pt x="85159" y="0"/>
                      <a:pt x="101127" y="0"/>
                    </a:cubicBezTo>
                    <a:cubicBezTo>
                      <a:pt x="101127" y="0"/>
                      <a:pt x="101127" y="0"/>
                      <a:pt x="101127" y="0"/>
                    </a:cubicBezTo>
                    <a:cubicBezTo>
                      <a:pt x="101127" y="26612"/>
                      <a:pt x="117094" y="47902"/>
                      <a:pt x="133061" y="63869"/>
                    </a:cubicBezTo>
                    <a:cubicBezTo>
                      <a:pt x="154351" y="79837"/>
                      <a:pt x="175641" y="101126"/>
                      <a:pt x="180964" y="133061"/>
                    </a:cubicBezTo>
                    <a:cubicBezTo>
                      <a:pt x="186286" y="164996"/>
                      <a:pt x="186286" y="196931"/>
                      <a:pt x="170319" y="228865"/>
                    </a:cubicBezTo>
                    <a:cubicBezTo>
                      <a:pt x="164996" y="244833"/>
                      <a:pt x="154351" y="260800"/>
                      <a:pt x="138384" y="276767"/>
                    </a:cubicBezTo>
                    <a:cubicBezTo>
                      <a:pt x="133061" y="276767"/>
                      <a:pt x="127739" y="276767"/>
                      <a:pt x="122416" y="276767"/>
                    </a:cubicBezTo>
                    <a:cubicBezTo>
                      <a:pt x="106449" y="276767"/>
                      <a:pt x="90482" y="276767"/>
                      <a:pt x="74514" y="271445"/>
                    </a:cubicBezTo>
                    <a:cubicBezTo>
                      <a:pt x="53225" y="266122"/>
                      <a:pt x="42580" y="276767"/>
                      <a:pt x="26612" y="298057"/>
                    </a:cubicBezTo>
                    <a:cubicBezTo>
                      <a:pt x="26612" y="303379"/>
                      <a:pt x="26612" y="308702"/>
                      <a:pt x="26612" y="314024"/>
                    </a:cubicBezTo>
                    <a:cubicBezTo>
                      <a:pt x="26612" y="319347"/>
                      <a:pt x="26612" y="319347"/>
                      <a:pt x="26612" y="324669"/>
                    </a:cubicBezTo>
                    <a:cubicBezTo>
                      <a:pt x="26612" y="324669"/>
                      <a:pt x="26612" y="324669"/>
                      <a:pt x="26612" y="324669"/>
                    </a:cubicBezTo>
                    <a:cubicBezTo>
                      <a:pt x="21290" y="335314"/>
                      <a:pt x="15967" y="329992"/>
                      <a:pt x="10645" y="319347"/>
                    </a:cubicBezTo>
                    <a:cubicBezTo>
                      <a:pt x="5322" y="298057"/>
                      <a:pt x="5322" y="282090"/>
                      <a:pt x="0" y="266122"/>
                    </a:cubicBezTo>
                    <a:cubicBezTo>
                      <a:pt x="0" y="244833"/>
                      <a:pt x="0" y="218220"/>
                      <a:pt x="0" y="196931"/>
                    </a:cubicBezTo>
                    <a:cubicBezTo>
                      <a:pt x="10645" y="159673"/>
                      <a:pt x="15967" y="117094"/>
                      <a:pt x="31935" y="74514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352C5258-6F2E-431C-8DED-8F6B9C5CA589}"/>
                  </a:ext>
                </a:extLst>
              </p:cNvPr>
              <p:cNvSpPr/>
              <p:nvPr/>
            </p:nvSpPr>
            <p:spPr>
              <a:xfrm>
                <a:off x="2999189" y="6374522"/>
                <a:ext cx="128698" cy="112251"/>
              </a:xfrm>
              <a:custGeom>
                <a:avLst/>
                <a:gdLst>
                  <a:gd name="connsiteX0" fmla="*/ 58547 w 128698"/>
                  <a:gd name="connsiteY0" fmla="*/ 11125 h 112251"/>
                  <a:gd name="connsiteX1" fmla="*/ 106449 w 128698"/>
                  <a:gd name="connsiteY1" fmla="*/ 5802 h 112251"/>
                  <a:gd name="connsiteX2" fmla="*/ 117094 w 128698"/>
                  <a:gd name="connsiteY2" fmla="*/ 85639 h 112251"/>
                  <a:gd name="connsiteX3" fmla="*/ 37257 w 128698"/>
                  <a:gd name="connsiteY3" fmla="*/ 96284 h 112251"/>
                  <a:gd name="connsiteX4" fmla="*/ 0 w 128698"/>
                  <a:gd name="connsiteY4" fmla="*/ 112251 h 112251"/>
                  <a:gd name="connsiteX5" fmla="*/ 5322 w 128698"/>
                  <a:gd name="connsiteY5" fmla="*/ 96284 h 112251"/>
                  <a:gd name="connsiteX6" fmla="*/ 58547 w 128698"/>
                  <a:gd name="connsiteY6" fmla="*/ 11125 h 112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698" h="112251">
                    <a:moveTo>
                      <a:pt x="58547" y="11125"/>
                    </a:moveTo>
                    <a:cubicBezTo>
                      <a:pt x="74514" y="480"/>
                      <a:pt x="90482" y="-4843"/>
                      <a:pt x="106449" y="5802"/>
                    </a:cubicBezTo>
                    <a:cubicBezTo>
                      <a:pt x="127739" y="21770"/>
                      <a:pt x="138384" y="59027"/>
                      <a:pt x="117094" y="85639"/>
                    </a:cubicBezTo>
                    <a:cubicBezTo>
                      <a:pt x="95804" y="112251"/>
                      <a:pt x="63869" y="90962"/>
                      <a:pt x="37257" y="96284"/>
                    </a:cubicBezTo>
                    <a:cubicBezTo>
                      <a:pt x="26612" y="96284"/>
                      <a:pt x="10645" y="101606"/>
                      <a:pt x="0" y="112251"/>
                    </a:cubicBezTo>
                    <a:cubicBezTo>
                      <a:pt x="0" y="106929"/>
                      <a:pt x="5322" y="101606"/>
                      <a:pt x="5322" y="96284"/>
                    </a:cubicBezTo>
                    <a:cubicBezTo>
                      <a:pt x="15967" y="59027"/>
                      <a:pt x="37257" y="27092"/>
                      <a:pt x="58547" y="11125"/>
                    </a:cubicBezTo>
                    <a:close/>
                  </a:path>
                </a:pathLst>
              </a:custGeom>
              <a:solidFill>
                <a:srgbClr val="F6BB93">
                  <a:alpha val="6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DBD49AFA-25D6-4A6B-B64E-065E1FB9BFC7}"/>
                  </a:ext>
                </a:extLst>
              </p:cNvPr>
              <p:cNvSpPr/>
              <p:nvPr/>
            </p:nvSpPr>
            <p:spPr>
              <a:xfrm>
                <a:off x="3110960" y="6303444"/>
                <a:ext cx="47310" cy="185533"/>
              </a:xfrm>
              <a:custGeom>
                <a:avLst/>
                <a:gdLst>
                  <a:gd name="connsiteX0" fmla="*/ 0 w 47310"/>
                  <a:gd name="connsiteY0" fmla="*/ 2366 h 185533"/>
                  <a:gd name="connsiteX1" fmla="*/ 0 w 47310"/>
                  <a:gd name="connsiteY1" fmla="*/ 2366 h 185533"/>
                  <a:gd name="connsiteX2" fmla="*/ 31935 w 47310"/>
                  <a:gd name="connsiteY2" fmla="*/ 183329 h 185533"/>
                  <a:gd name="connsiteX3" fmla="*/ 26612 w 47310"/>
                  <a:gd name="connsiteY3" fmla="*/ 178006 h 185533"/>
                  <a:gd name="connsiteX4" fmla="*/ 37257 w 47310"/>
                  <a:gd name="connsiteY4" fmla="*/ 87525 h 185533"/>
                  <a:gd name="connsiteX5" fmla="*/ 0 w 47310"/>
                  <a:gd name="connsiteY5" fmla="*/ 2366 h 185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7310" h="185533">
                    <a:moveTo>
                      <a:pt x="0" y="2366"/>
                    </a:moveTo>
                    <a:cubicBezTo>
                      <a:pt x="0" y="2366"/>
                      <a:pt x="0" y="-2957"/>
                      <a:pt x="0" y="2366"/>
                    </a:cubicBezTo>
                    <a:cubicBezTo>
                      <a:pt x="42580" y="34300"/>
                      <a:pt x="63870" y="119459"/>
                      <a:pt x="31935" y="183329"/>
                    </a:cubicBezTo>
                    <a:cubicBezTo>
                      <a:pt x="31935" y="188651"/>
                      <a:pt x="26612" y="183329"/>
                      <a:pt x="26612" y="178006"/>
                    </a:cubicBezTo>
                    <a:cubicBezTo>
                      <a:pt x="31935" y="146072"/>
                      <a:pt x="37257" y="119459"/>
                      <a:pt x="37257" y="87525"/>
                    </a:cubicBezTo>
                    <a:cubicBezTo>
                      <a:pt x="31935" y="55590"/>
                      <a:pt x="15967" y="28978"/>
                      <a:pt x="0" y="2366"/>
                    </a:cubicBezTo>
                    <a:close/>
                  </a:path>
                </a:pathLst>
              </a:custGeom>
              <a:solidFill>
                <a:srgbClr val="FCD4C6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3A08A203-B22C-40CA-A17B-666DD38048A3}"/>
                  </a:ext>
                </a:extLst>
              </p:cNvPr>
              <p:cNvSpPr/>
              <p:nvPr/>
            </p:nvSpPr>
            <p:spPr>
              <a:xfrm>
                <a:off x="3080356" y="6279198"/>
                <a:ext cx="27486" cy="15967"/>
              </a:xfrm>
              <a:custGeom>
                <a:avLst/>
                <a:gdLst>
                  <a:gd name="connsiteX0" fmla="*/ 3992 w 27486"/>
                  <a:gd name="connsiteY0" fmla="*/ 0 h 15967"/>
                  <a:gd name="connsiteX1" fmla="*/ 14637 w 27486"/>
                  <a:gd name="connsiteY1" fmla="*/ 0 h 15967"/>
                  <a:gd name="connsiteX2" fmla="*/ 25282 w 27486"/>
                  <a:gd name="connsiteY2" fmla="*/ 5322 h 15967"/>
                  <a:gd name="connsiteX3" fmla="*/ 19959 w 27486"/>
                  <a:gd name="connsiteY3" fmla="*/ 15967 h 15967"/>
                  <a:gd name="connsiteX4" fmla="*/ 3992 w 27486"/>
                  <a:gd name="connsiteY4" fmla="*/ 10645 h 15967"/>
                  <a:gd name="connsiteX5" fmla="*/ 3992 w 27486"/>
                  <a:gd name="connsiteY5" fmla="*/ 0 h 15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486" h="15967">
                    <a:moveTo>
                      <a:pt x="3992" y="0"/>
                    </a:moveTo>
                    <a:cubicBezTo>
                      <a:pt x="9314" y="0"/>
                      <a:pt x="9314" y="0"/>
                      <a:pt x="14637" y="0"/>
                    </a:cubicBezTo>
                    <a:cubicBezTo>
                      <a:pt x="19959" y="0"/>
                      <a:pt x="19959" y="5322"/>
                      <a:pt x="25282" y="5322"/>
                    </a:cubicBezTo>
                    <a:cubicBezTo>
                      <a:pt x="30604" y="5322"/>
                      <a:pt x="25282" y="15967"/>
                      <a:pt x="19959" y="15967"/>
                    </a:cubicBezTo>
                    <a:cubicBezTo>
                      <a:pt x="14637" y="15967"/>
                      <a:pt x="9314" y="10645"/>
                      <a:pt x="3992" y="10645"/>
                    </a:cubicBezTo>
                    <a:cubicBezTo>
                      <a:pt x="-1331" y="10645"/>
                      <a:pt x="-1331" y="0"/>
                      <a:pt x="3992" y="0"/>
                    </a:cubicBezTo>
                    <a:close/>
                  </a:path>
                </a:pathLst>
              </a:custGeom>
              <a:solidFill>
                <a:srgbClr val="FCD4C6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12" name="Graphic 19">
              <a:extLst>
                <a:ext uri="{FF2B5EF4-FFF2-40B4-BE49-F238E27FC236}">
                  <a16:creationId xmlns:a16="http://schemas.microsoft.com/office/drawing/2014/main" id="{987A0CA9-18EB-4B60-B03B-D87063E8F393}"/>
                </a:ext>
              </a:extLst>
            </p:cNvPr>
            <p:cNvGrpSpPr/>
            <p:nvPr/>
          </p:nvGrpSpPr>
          <p:grpSpPr>
            <a:xfrm>
              <a:off x="1306647" y="5619214"/>
              <a:ext cx="1756410" cy="1474317"/>
              <a:chOff x="1306647" y="5619214"/>
              <a:chExt cx="1756410" cy="1474317"/>
            </a:xfrm>
          </p:grpSpPr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2A255146-22C4-4747-B6E9-5D366D6E04A3}"/>
                  </a:ext>
                </a:extLst>
              </p:cNvPr>
              <p:cNvSpPr/>
              <p:nvPr/>
            </p:nvSpPr>
            <p:spPr>
              <a:xfrm>
                <a:off x="3020478" y="5933239"/>
                <a:ext cx="26612" cy="133061"/>
              </a:xfrm>
              <a:custGeom>
                <a:avLst/>
                <a:gdLst>
                  <a:gd name="connsiteX0" fmla="*/ 0 w 26612"/>
                  <a:gd name="connsiteY0" fmla="*/ 133061 h 133061"/>
                  <a:gd name="connsiteX1" fmla="*/ 26612 w 26612"/>
                  <a:gd name="connsiteY1" fmla="*/ 0 h 133061"/>
                  <a:gd name="connsiteX2" fmla="*/ 21290 w 26612"/>
                  <a:gd name="connsiteY2" fmla="*/ 0 h 133061"/>
                  <a:gd name="connsiteX3" fmla="*/ 10645 w 26612"/>
                  <a:gd name="connsiteY3" fmla="*/ 63869 h 133061"/>
                  <a:gd name="connsiteX4" fmla="*/ 0 w 26612"/>
                  <a:gd name="connsiteY4" fmla="*/ 133061 h 13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12" h="133061">
                    <a:moveTo>
                      <a:pt x="0" y="133061"/>
                    </a:moveTo>
                    <a:cubicBezTo>
                      <a:pt x="26612" y="5322"/>
                      <a:pt x="26612" y="0"/>
                      <a:pt x="26612" y="0"/>
                    </a:cubicBezTo>
                    <a:lnTo>
                      <a:pt x="21290" y="0"/>
                    </a:lnTo>
                    <a:cubicBezTo>
                      <a:pt x="15967" y="21290"/>
                      <a:pt x="15967" y="42580"/>
                      <a:pt x="10645" y="63869"/>
                    </a:cubicBezTo>
                    <a:cubicBezTo>
                      <a:pt x="10645" y="85159"/>
                      <a:pt x="5323" y="111771"/>
                      <a:pt x="0" y="133061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DB277B39-E57C-4490-9770-CC07F4EAE8E2}"/>
                  </a:ext>
                </a:extLst>
              </p:cNvPr>
              <p:cNvSpPr/>
              <p:nvPr/>
            </p:nvSpPr>
            <p:spPr>
              <a:xfrm>
                <a:off x="2990370" y="6162104"/>
                <a:ext cx="8818" cy="223542"/>
              </a:xfrm>
              <a:custGeom>
                <a:avLst/>
                <a:gdLst>
                  <a:gd name="connsiteX0" fmla="*/ 3496 w 8818"/>
                  <a:gd name="connsiteY0" fmla="*/ 223543 h 223542"/>
                  <a:gd name="connsiteX1" fmla="*/ 8819 w 8818"/>
                  <a:gd name="connsiteY1" fmla="*/ 0 h 223542"/>
                  <a:gd name="connsiteX2" fmla="*/ 3496 w 8818"/>
                  <a:gd name="connsiteY2" fmla="*/ 223543 h 223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818" h="223542">
                    <a:moveTo>
                      <a:pt x="3496" y="223543"/>
                    </a:moveTo>
                    <a:cubicBezTo>
                      <a:pt x="-1826" y="164996"/>
                      <a:pt x="-1826" y="85159"/>
                      <a:pt x="8819" y="0"/>
                    </a:cubicBezTo>
                    <a:cubicBezTo>
                      <a:pt x="3496" y="74514"/>
                      <a:pt x="-1826" y="143706"/>
                      <a:pt x="3496" y="223543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152B6DA9-F32C-49F1-B362-3EB93C708F02}"/>
                  </a:ext>
                </a:extLst>
              </p:cNvPr>
              <p:cNvSpPr/>
              <p:nvPr/>
            </p:nvSpPr>
            <p:spPr>
              <a:xfrm>
                <a:off x="1359872" y="6188716"/>
                <a:ext cx="26612" cy="101126"/>
              </a:xfrm>
              <a:custGeom>
                <a:avLst/>
                <a:gdLst>
                  <a:gd name="connsiteX0" fmla="*/ 0 w 26612"/>
                  <a:gd name="connsiteY0" fmla="*/ 0 h 101126"/>
                  <a:gd name="connsiteX1" fmla="*/ 10645 w 26612"/>
                  <a:gd name="connsiteY1" fmla="*/ 42580 h 101126"/>
                  <a:gd name="connsiteX2" fmla="*/ 26612 w 26612"/>
                  <a:gd name="connsiteY2" fmla="*/ 101126 h 101126"/>
                  <a:gd name="connsiteX3" fmla="*/ 15967 w 26612"/>
                  <a:gd name="connsiteY3" fmla="*/ 53224 h 101126"/>
                  <a:gd name="connsiteX4" fmla="*/ 0 w 26612"/>
                  <a:gd name="connsiteY4" fmla="*/ 0 h 10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612" h="101126">
                    <a:moveTo>
                      <a:pt x="0" y="0"/>
                    </a:moveTo>
                    <a:cubicBezTo>
                      <a:pt x="5322" y="15967"/>
                      <a:pt x="10645" y="31935"/>
                      <a:pt x="10645" y="42580"/>
                    </a:cubicBezTo>
                    <a:cubicBezTo>
                      <a:pt x="15967" y="63869"/>
                      <a:pt x="21290" y="85159"/>
                      <a:pt x="26612" y="101126"/>
                    </a:cubicBezTo>
                    <a:cubicBezTo>
                      <a:pt x="21290" y="85159"/>
                      <a:pt x="21290" y="69192"/>
                      <a:pt x="15967" y="53224"/>
                    </a:cubicBezTo>
                    <a:cubicBezTo>
                      <a:pt x="10645" y="37257"/>
                      <a:pt x="5322" y="15967"/>
                      <a:pt x="0" y="0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16" name="Graphic 19">
                <a:extLst>
                  <a:ext uri="{FF2B5EF4-FFF2-40B4-BE49-F238E27FC236}">
                    <a16:creationId xmlns:a16="http://schemas.microsoft.com/office/drawing/2014/main" id="{DA254843-9BB4-44BD-8B45-C3742CA7DA86}"/>
                  </a:ext>
                </a:extLst>
              </p:cNvPr>
              <p:cNvGrpSpPr/>
              <p:nvPr/>
            </p:nvGrpSpPr>
            <p:grpSpPr>
              <a:xfrm>
                <a:off x="1306647" y="5619214"/>
                <a:ext cx="1756410" cy="1474317"/>
                <a:chOff x="1306647" y="5619214"/>
                <a:chExt cx="1756410" cy="1474317"/>
              </a:xfrm>
            </p:grpSpPr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821076AF-950E-436F-846A-8677640DF88D}"/>
                    </a:ext>
                  </a:extLst>
                </p:cNvPr>
                <p:cNvSpPr/>
                <p:nvPr/>
              </p:nvSpPr>
              <p:spPr>
                <a:xfrm>
                  <a:off x="1306647" y="5651149"/>
                  <a:ext cx="1735120" cy="1433012"/>
                </a:xfrm>
                <a:custGeom>
                  <a:avLst/>
                  <a:gdLst>
                    <a:gd name="connsiteX0" fmla="*/ 1687219 w 1735120"/>
                    <a:gd name="connsiteY0" fmla="*/ 734498 h 1433012"/>
                    <a:gd name="connsiteX1" fmla="*/ 1692541 w 1735120"/>
                    <a:gd name="connsiteY1" fmla="*/ 510955 h 1433012"/>
                    <a:gd name="connsiteX2" fmla="*/ 1703186 w 1735120"/>
                    <a:gd name="connsiteY2" fmla="*/ 436441 h 1433012"/>
                    <a:gd name="connsiteX3" fmla="*/ 1708509 w 1735120"/>
                    <a:gd name="connsiteY3" fmla="*/ 409828 h 1433012"/>
                    <a:gd name="connsiteX4" fmla="*/ 1724476 w 1735120"/>
                    <a:gd name="connsiteY4" fmla="*/ 340637 h 1433012"/>
                    <a:gd name="connsiteX5" fmla="*/ 1735121 w 1735120"/>
                    <a:gd name="connsiteY5" fmla="*/ 276767 h 1433012"/>
                    <a:gd name="connsiteX6" fmla="*/ 1708509 w 1735120"/>
                    <a:gd name="connsiteY6" fmla="*/ 276767 h 1433012"/>
                    <a:gd name="connsiteX7" fmla="*/ 1660606 w 1735120"/>
                    <a:gd name="connsiteY7" fmla="*/ 58547 h 1433012"/>
                    <a:gd name="connsiteX8" fmla="*/ 1676574 w 1735120"/>
                    <a:gd name="connsiteY8" fmla="*/ 271445 h 1433012"/>
                    <a:gd name="connsiteX9" fmla="*/ 1351904 w 1735120"/>
                    <a:gd name="connsiteY9" fmla="*/ 271445 h 1433012"/>
                    <a:gd name="connsiteX10" fmla="*/ 1304002 w 1735120"/>
                    <a:gd name="connsiteY10" fmla="*/ 79837 h 1433012"/>
                    <a:gd name="connsiteX11" fmla="*/ 1314647 w 1735120"/>
                    <a:gd name="connsiteY11" fmla="*/ 292735 h 1433012"/>
                    <a:gd name="connsiteX12" fmla="*/ 926107 w 1735120"/>
                    <a:gd name="connsiteY12" fmla="*/ 292735 h 1433012"/>
                    <a:gd name="connsiteX13" fmla="*/ 931430 w 1735120"/>
                    <a:gd name="connsiteY13" fmla="*/ 47902 h 1433012"/>
                    <a:gd name="connsiteX14" fmla="*/ 878205 w 1735120"/>
                    <a:gd name="connsiteY14" fmla="*/ 303379 h 1433012"/>
                    <a:gd name="connsiteX15" fmla="*/ 537568 w 1735120"/>
                    <a:gd name="connsiteY15" fmla="*/ 319347 h 1433012"/>
                    <a:gd name="connsiteX16" fmla="*/ 574825 w 1735120"/>
                    <a:gd name="connsiteY16" fmla="*/ 0 h 1433012"/>
                    <a:gd name="connsiteX17" fmla="*/ 473699 w 1735120"/>
                    <a:gd name="connsiteY17" fmla="*/ 314024 h 1433012"/>
                    <a:gd name="connsiteX18" fmla="*/ 170319 w 1735120"/>
                    <a:gd name="connsiteY18" fmla="*/ 329992 h 1433012"/>
                    <a:gd name="connsiteX19" fmla="*/ 212898 w 1735120"/>
                    <a:gd name="connsiteY19" fmla="*/ 90482 h 1433012"/>
                    <a:gd name="connsiteX20" fmla="*/ 122417 w 1735120"/>
                    <a:gd name="connsiteY20" fmla="*/ 345959 h 1433012"/>
                    <a:gd name="connsiteX21" fmla="*/ 0 w 1735120"/>
                    <a:gd name="connsiteY21" fmla="*/ 345959 h 1433012"/>
                    <a:gd name="connsiteX22" fmla="*/ 37257 w 1735120"/>
                    <a:gd name="connsiteY22" fmla="*/ 526922 h 1433012"/>
                    <a:gd name="connsiteX23" fmla="*/ 58547 w 1735120"/>
                    <a:gd name="connsiteY23" fmla="*/ 585469 h 1433012"/>
                    <a:gd name="connsiteX24" fmla="*/ 69192 w 1735120"/>
                    <a:gd name="connsiteY24" fmla="*/ 633371 h 1433012"/>
                    <a:gd name="connsiteX25" fmla="*/ 95804 w 1735120"/>
                    <a:gd name="connsiteY25" fmla="*/ 782400 h 1433012"/>
                    <a:gd name="connsiteX26" fmla="*/ 95804 w 1735120"/>
                    <a:gd name="connsiteY26" fmla="*/ 782400 h 1433012"/>
                    <a:gd name="connsiteX27" fmla="*/ 74514 w 1735120"/>
                    <a:gd name="connsiteY27" fmla="*/ 947395 h 1433012"/>
                    <a:gd name="connsiteX28" fmla="*/ 723854 w 1735120"/>
                    <a:gd name="connsiteY28" fmla="*/ 1405126 h 1433012"/>
                    <a:gd name="connsiteX29" fmla="*/ 1495610 w 1735120"/>
                    <a:gd name="connsiteY29" fmla="*/ 1229485 h 1433012"/>
                    <a:gd name="connsiteX30" fmla="*/ 1703186 w 1735120"/>
                    <a:gd name="connsiteY30" fmla="*/ 809012 h 1433012"/>
                    <a:gd name="connsiteX31" fmla="*/ 1703186 w 1735120"/>
                    <a:gd name="connsiteY31" fmla="*/ 809012 h 1433012"/>
                    <a:gd name="connsiteX32" fmla="*/ 1687219 w 1735120"/>
                    <a:gd name="connsiteY32" fmla="*/ 734498 h 14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1735120" h="1433012">
                      <a:moveTo>
                        <a:pt x="1687219" y="734498"/>
                      </a:moveTo>
                      <a:cubicBezTo>
                        <a:pt x="1681896" y="649338"/>
                        <a:pt x="1681896" y="580147"/>
                        <a:pt x="1692541" y="510955"/>
                      </a:cubicBezTo>
                      <a:cubicBezTo>
                        <a:pt x="1697864" y="484343"/>
                        <a:pt x="1697864" y="463053"/>
                        <a:pt x="1703186" y="436441"/>
                      </a:cubicBezTo>
                      <a:cubicBezTo>
                        <a:pt x="1703186" y="425796"/>
                        <a:pt x="1708509" y="420473"/>
                        <a:pt x="1708509" y="409828"/>
                      </a:cubicBezTo>
                      <a:cubicBezTo>
                        <a:pt x="1713831" y="388539"/>
                        <a:pt x="1719154" y="367249"/>
                        <a:pt x="1724476" y="340637"/>
                      </a:cubicBezTo>
                      <a:cubicBezTo>
                        <a:pt x="1729798" y="319347"/>
                        <a:pt x="1735121" y="298057"/>
                        <a:pt x="1735121" y="276767"/>
                      </a:cubicBezTo>
                      <a:lnTo>
                        <a:pt x="1708509" y="276767"/>
                      </a:lnTo>
                      <a:cubicBezTo>
                        <a:pt x="1708509" y="276767"/>
                        <a:pt x="1713831" y="133061"/>
                        <a:pt x="1660606" y="58547"/>
                      </a:cubicBezTo>
                      <a:cubicBezTo>
                        <a:pt x="1676574" y="154351"/>
                        <a:pt x="1676574" y="271445"/>
                        <a:pt x="1676574" y="271445"/>
                      </a:cubicBezTo>
                      <a:lnTo>
                        <a:pt x="1351904" y="271445"/>
                      </a:lnTo>
                      <a:cubicBezTo>
                        <a:pt x="1351904" y="271445"/>
                        <a:pt x="1346582" y="154351"/>
                        <a:pt x="1304002" y="79837"/>
                      </a:cubicBezTo>
                      <a:cubicBezTo>
                        <a:pt x="1335937" y="234188"/>
                        <a:pt x="1314647" y="292735"/>
                        <a:pt x="1314647" y="292735"/>
                      </a:cubicBezTo>
                      <a:cubicBezTo>
                        <a:pt x="1314647" y="292735"/>
                        <a:pt x="1107071" y="314024"/>
                        <a:pt x="926107" y="292735"/>
                      </a:cubicBezTo>
                      <a:cubicBezTo>
                        <a:pt x="894173" y="143706"/>
                        <a:pt x="931430" y="47902"/>
                        <a:pt x="931430" y="47902"/>
                      </a:cubicBezTo>
                      <a:cubicBezTo>
                        <a:pt x="931430" y="47902"/>
                        <a:pt x="872883" y="138384"/>
                        <a:pt x="878205" y="303379"/>
                      </a:cubicBezTo>
                      <a:cubicBezTo>
                        <a:pt x="878205" y="303379"/>
                        <a:pt x="622727" y="340637"/>
                        <a:pt x="537568" y="319347"/>
                      </a:cubicBezTo>
                      <a:cubicBezTo>
                        <a:pt x="505633" y="180963"/>
                        <a:pt x="558858" y="31935"/>
                        <a:pt x="574825" y="0"/>
                      </a:cubicBezTo>
                      <a:cubicBezTo>
                        <a:pt x="516278" y="63869"/>
                        <a:pt x="489666" y="117094"/>
                        <a:pt x="473699" y="314024"/>
                      </a:cubicBezTo>
                      <a:cubicBezTo>
                        <a:pt x="383217" y="351281"/>
                        <a:pt x="170319" y="329992"/>
                        <a:pt x="170319" y="329992"/>
                      </a:cubicBezTo>
                      <a:cubicBezTo>
                        <a:pt x="170319" y="329992"/>
                        <a:pt x="159674" y="186286"/>
                        <a:pt x="212898" y="90482"/>
                      </a:cubicBezTo>
                      <a:cubicBezTo>
                        <a:pt x="133061" y="164996"/>
                        <a:pt x="122417" y="276767"/>
                        <a:pt x="122417" y="345959"/>
                      </a:cubicBezTo>
                      <a:cubicBezTo>
                        <a:pt x="37257" y="345959"/>
                        <a:pt x="0" y="345959"/>
                        <a:pt x="0" y="345959"/>
                      </a:cubicBezTo>
                      <a:cubicBezTo>
                        <a:pt x="0" y="345959"/>
                        <a:pt x="10645" y="425796"/>
                        <a:pt x="37257" y="526922"/>
                      </a:cubicBezTo>
                      <a:cubicBezTo>
                        <a:pt x="42580" y="548212"/>
                        <a:pt x="47902" y="564179"/>
                        <a:pt x="58547" y="585469"/>
                      </a:cubicBezTo>
                      <a:cubicBezTo>
                        <a:pt x="63869" y="601436"/>
                        <a:pt x="63869" y="617404"/>
                        <a:pt x="69192" y="633371"/>
                      </a:cubicBezTo>
                      <a:cubicBezTo>
                        <a:pt x="95804" y="697240"/>
                        <a:pt x="101127" y="739820"/>
                        <a:pt x="95804" y="782400"/>
                      </a:cubicBezTo>
                      <a:cubicBezTo>
                        <a:pt x="95804" y="782400"/>
                        <a:pt x="95804" y="782400"/>
                        <a:pt x="95804" y="782400"/>
                      </a:cubicBezTo>
                      <a:cubicBezTo>
                        <a:pt x="90482" y="824979"/>
                        <a:pt x="85159" y="872881"/>
                        <a:pt x="74514" y="947395"/>
                      </a:cubicBezTo>
                      <a:cubicBezTo>
                        <a:pt x="47902" y="1117714"/>
                        <a:pt x="276768" y="1272065"/>
                        <a:pt x="723854" y="1405126"/>
                      </a:cubicBezTo>
                      <a:cubicBezTo>
                        <a:pt x="867560" y="1447705"/>
                        <a:pt x="1186908" y="1474318"/>
                        <a:pt x="1495610" y="1229485"/>
                      </a:cubicBezTo>
                      <a:cubicBezTo>
                        <a:pt x="1665929" y="1080457"/>
                        <a:pt x="1719154" y="963363"/>
                        <a:pt x="1703186" y="809012"/>
                      </a:cubicBezTo>
                      <a:cubicBezTo>
                        <a:pt x="1703186" y="809012"/>
                        <a:pt x="1703186" y="809012"/>
                        <a:pt x="1703186" y="809012"/>
                      </a:cubicBezTo>
                      <a:cubicBezTo>
                        <a:pt x="1703186" y="809012"/>
                        <a:pt x="1692541" y="782400"/>
                        <a:pt x="1687219" y="734498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84F3DB00-701D-4E9A-A92F-B1FAEDC23DBC}"/>
                    </a:ext>
                  </a:extLst>
                </p:cNvPr>
                <p:cNvSpPr/>
                <p:nvPr/>
              </p:nvSpPr>
              <p:spPr>
                <a:xfrm>
                  <a:off x="1317292" y="5619214"/>
                  <a:ext cx="1745765" cy="1474317"/>
                </a:xfrm>
                <a:custGeom>
                  <a:avLst/>
                  <a:gdLst>
                    <a:gd name="connsiteX0" fmla="*/ 915463 w 1745765"/>
                    <a:gd name="connsiteY0" fmla="*/ 1474318 h 1474317"/>
                    <a:gd name="connsiteX1" fmla="*/ 702564 w 1745765"/>
                    <a:gd name="connsiteY1" fmla="*/ 1447705 h 1474317"/>
                    <a:gd name="connsiteX2" fmla="*/ 47902 w 1745765"/>
                    <a:gd name="connsiteY2" fmla="*/ 979330 h 1474317"/>
                    <a:gd name="connsiteX3" fmla="*/ 58547 w 1745765"/>
                    <a:gd name="connsiteY3" fmla="*/ 942073 h 1474317"/>
                    <a:gd name="connsiteX4" fmla="*/ 74514 w 1745765"/>
                    <a:gd name="connsiteY4" fmla="*/ 814334 h 1474317"/>
                    <a:gd name="connsiteX5" fmla="*/ 74514 w 1745765"/>
                    <a:gd name="connsiteY5" fmla="*/ 803689 h 1474317"/>
                    <a:gd name="connsiteX6" fmla="*/ 74514 w 1745765"/>
                    <a:gd name="connsiteY6" fmla="*/ 803689 h 1474317"/>
                    <a:gd name="connsiteX7" fmla="*/ 63869 w 1745765"/>
                    <a:gd name="connsiteY7" fmla="*/ 675951 h 1474317"/>
                    <a:gd name="connsiteX8" fmla="*/ 53225 w 1745765"/>
                    <a:gd name="connsiteY8" fmla="*/ 628049 h 1474317"/>
                    <a:gd name="connsiteX9" fmla="*/ 37257 w 1745765"/>
                    <a:gd name="connsiteY9" fmla="*/ 569502 h 1474317"/>
                    <a:gd name="connsiteX10" fmla="*/ 0 w 1745765"/>
                    <a:gd name="connsiteY10" fmla="*/ 388539 h 1474317"/>
                    <a:gd name="connsiteX11" fmla="*/ 0 w 1745765"/>
                    <a:gd name="connsiteY11" fmla="*/ 383216 h 1474317"/>
                    <a:gd name="connsiteX12" fmla="*/ 5322 w 1745765"/>
                    <a:gd name="connsiteY12" fmla="*/ 383216 h 1474317"/>
                    <a:gd name="connsiteX13" fmla="*/ 117094 w 1745765"/>
                    <a:gd name="connsiteY13" fmla="*/ 383216 h 1474317"/>
                    <a:gd name="connsiteX14" fmla="*/ 212898 w 1745765"/>
                    <a:gd name="connsiteY14" fmla="*/ 127739 h 1474317"/>
                    <a:gd name="connsiteX15" fmla="*/ 244833 w 1745765"/>
                    <a:gd name="connsiteY15" fmla="*/ 95804 h 1474317"/>
                    <a:gd name="connsiteX16" fmla="*/ 223543 w 1745765"/>
                    <a:gd name="connsiteY16" fmla="*/ 133061 h 1474317"/>
                    <a:gd name="connsiteX17" fmla="*/ 180964 w 1745765"/>
                    <a:gd name="connsiteY17" fmla="*/ 361926 h 1474317"/>
                    <a:gd name="connsiteX18" fmla="*/ 298058 w 1745765"/>
                    <a:gd name="connsiteY18" fmla="*/ 367249 h 1474317"/>
                    <a:gd name="connsiteX19" fmla="*/ 473699 w 1745765"/>
                    <a:gd name="connsiteY19" fmla="*/ 345959 h 1474317"/>
                    <a:gd name="connsiteX20" fmla="*/ 574825 w 1745765"/>
                    <a:gd name="connsiteY20" fmla="*/ 31935 h 1474317"/>
                    <a:gd name="connsiteX21" fmla="*/ 601438 w 1745765"/>
                    <a:gd name="connsiteY21" fmla="*/ 0 h 1474317"/>
                    <a:gd name="connsiteX22" fmla="*/ 585470 w 1745765"/>
                    <a:gd name="connsiteY22" fmla="*/ 37257 h 1474317"/>
                    <a:gd name="connsiteX23" fmla="*/ 548213 w 1745765"/>
                    <a:gd name="connsiteY23" fmla="*/ 345959 h 1474317"/>
                    <a:gd name="connsiteX24" fmla="*/ 612083 w 1745765"/>
                    <a:gd name="connsiteY24" fmla="*/ 351281 h 1474317"/>
                    <a:gd name="connsiteX25" fmla="*/ 878205 w 1745765"/>
                    <a:gd name="connsiteY25" fmla="*/ 329992 h 1474317"/>
                    <a:gd name="connsiteX26" fmla="*/ 931430 w 1745765"/>
                    <a:gd name="connsiteY26" fmla="*/ 79837 h 1474317"/>
                    <a:gd name="connsiteX27" fmla="*/ 942075 w 1745765"/>
                    <a:gd name="connsiteY27" fmla="*/ 85159 h 1474317"/>
                    <a:gd name="connsiteX28" fmla="*/ 931430 w 1745765"/>
                    <a:gd name="connsiteY28" fmla="*/ 319347 h 1474317"/>
                    <a:gd name="connsiteX29" fmla="*/ 1096426 w 1745765"/>
                    <a:gd name="connsiteY29" fmla="*/ 329992 h 1474317"/>
                    <a:gd name="connsiteX30" fmla="*/ 1309324 w 1745765"/>
                    <a:gd name="connsiteY30" fmla="*/ 319347 h 1474317"/>
                    <a:gd name="connsiteX31" fmla="*/ 1298680 w 1745765"/>
                    <a:gd name="connsiteY31" fmla="*/ 111771 h 1474317"/>
                    <a:gd name="connsiteX32" fmla="*/ 1293357 w 1745765"/>
                    <a:gd name="connsiteY32" fmla="*/ 69192 h 1474317"/>
                    <a:gd name="connsiteX33" fmla="*/ 1314647 w 1745765"/>
                    <a:gd name="connsiteY33" fmla="*/ 106449 h 1474317"/>
                    <a:gd name="connsiteX34" fmla="*/ 1362549 w 1745765"/>
                    <a:gd name="connsiteY34" fmla="*/ 298057 h 1474317"/>
                    <a:gd name="connsiteX35" fmla="*/ 1671251 w 1745765"/>
                    <a:gd name="connsiteY35" fmla="*/ 298057 h 1474317"/>
                    <a:gd name="connsiteX36" fmla="*/ 1655284 w 1745765"/>
                    <a:gd name="connsiteY36" fmla="*/ 90482 h 1474317"/>
                    <a:gd name="connsiteX37" fmla="*/ 1649962 w 1745765"/>
                    <a:gd name="connsiteY37" fmla="*/ 63869 h 1474317"/>
                    <a:gd name="connsiteX38" fmla="*/ 1665929 w 1745765"/>
                    <a:gd name="connsiteY38" fmla="*/ 85159 h 1474317"/>
                    <a:gd name="connsiteX39" fmla="*/ 1719153 w 1745765"/>
                    <a:gd name="connsiteY39" fmla="*/ 303379 h 1474317"/>
                    <a:gd name="connsiteX40" fmla="*/ 1745766 w 1745765"/>
                    <a:gd name="connsiteY40" fmla="*/ 303379 h 1474317"/>
                    <a:gd name="connsiteX41" fmla="*/ 1745766 w 1745765"/>
                    <a:gd name="connsiteY41" fmla="*/ 308702 h 1474317"/>
                    <a:gd name="connsiteX42" fmla="*/ 1735121 w 1745765"/>
                    <a:gd name="connsiteY42" fmla="*/ 372571 h 1474317"/>
                    <a:gd name="connsiteX43" fmla="*/ 1719153 w 1745765"/>
                    <a:gd name="connsiteY43" fmla="*/ 441763 h 1474317"/>
                    <a:gd name="connsiteX44" fmla="*/ 1713831 w 1745765"/>
                    <a:gd name="connsiteY44" fmla="*/ 468375 h 1474317"/>
                    <a:gd name="connsiteX45" fmla="*/ 1703186 w 1745765"/>
                    <a:gd name="connsiteY45" fmla="*/ 542890 h 1474317"/>
                    <a:gd name="connsiteX46" fmla="*/ 1697864 w 1745765"/>
                    <a:gd name="connsiteY46" fmla="*/ 766432 h 1474317"/>
                    <a:gd name="connsiteX47" fmla="*/ 1703186 w 1745765"/>
                    <a:gd name="connsiteY47" fmla="*/ 835624 h 1474317"/>
                    <a:gd name="connsiteX48" fmla="*/ 1703186 w 1745765"/>
                    <a:gd name="connsiteY48" fmla="*/ 835624 h 1474317"/>
                    <a:gd name="connsiteX49" fmla="*/ 1703186 w 1745765"/>
                    <a:gd name="connsiteY49" fmla="*/ 840947 h 1474317"/>
                    <a:gd name="connsiteX50" fmla="*/ 1490288 w 1745765"/>
                    <a:gd name="connsiteY50" fmla="*/ 1266742 h 1474317"/>
                    <a:gd name="connsiteX51" fmla="*/ 915463 w 1745765"/>
                    <a:gd name="connsiteY51" fmla="*/ 1474318 h 1474317"/>
                    <a:gd name="connsiteX52" fmla="*/ 85159 w 1745765"/>
                    <a:gd name="connsiteY52" fmla="*/ 824979 h 1474317"/>
                    <a:gd name="connsiteX53" fmla="*/ 69192 w 1745765"/>
                    <a:gd name="connsiteY53" fmla="*/ 942073 h 1474317"/>
                    <a:gd name="connsiteX54" fmla="*/ 63869 w 1745765"/>
                    <a:gd name="connsiteY54" fmla="*/ 979330 h 1474317"/>
                    <a:gd name="connsiteX55" fmla="*/ 707887 w 1745765"/>
                    <a:gd name="connsiteY55" fmla="*/ 1431738 h 1474317"/>
                    <a:gd name="connsiteX56" fmla="*/ 915463 w 1745765"/>
                    <a:gd name="connsiteY56" fmla="*/ 1458350 h 1474317"/>
                    <a:gd name="connsiteX57" fmla="*/ 1474321 w 1745765"/>
                    <a:gd name="connsiteY57" fmla="*/ 1261420 h 1474317"/>
                    <a:gd name="connsiteX58" fmla="*/ 1681896 w 1745765"/>
                    <a:gd name="connsiteY58" fmla="*/ 851591 h 1474317"/>
                    <a:gd name="connsiteX59" fmla="*/ 1681896 w 1745765"/>
                    <a:gd name="connsiteY59" fmla="*/ 846269 h 1474317"/>
                    <a:gd name="connsiteX60" fmla="*/ 1676574 w 1745765"/>
                    <a:gd name="connsiteY60" fmla="*/ 771755 h 1474317"/>
                    <a:gd name="connsiteX61" fmla="*/ 1681896 w 1745765"/>
                    <a:gd name="connsiteY61" fmla="*/ 548212 h 1474317"/>
                    <a:gd name="connsiteX62" fmla="*/ 1692541 w 1745765"/>
                    <a:gd name="connsiteY62" fmla="*/ 473698 h 1474317"/>
                    <a:gd name="connsiteX63" fmla="*/ 1697864 w 1745765"/>
                    <a:gd name="connsiteY63" fmla="*/ 447086 h 1474317"/>
                    <a:gd name="connsiteX64" fmla="*/ 1713831 w 1745765"/>
                    <a:gd name="connsiteY64" fmla="*/ 377894 h 1474317"/>
                    <a:gd name="connsiteX65" fmla="*/ 1724476 w 1745765"/>
                    <a:gd name="connsiteY65" fmla="*/ 324669 h 1474317"/>
                    <a:gd name="connsiteX66" fmla="*/ 1697864 w 1745765"/>
                    <a:gd name="connsiteY66" fmla="*/ 324669 h 1474317"/>
                    <a:gd name="connsiteX67" fmla="*/ 1697864 w 1745765"/>
                    <a:gd name="connsiteY67" fmla="*/ 319347 h 1474317"/>
                    <a:gd name="connsiteX68" fmla="*/ 1665929 w 1745765"/>
                    <a:gd name="connsiteY68" fmla="*/ 133061 h 1474317"/>
                    <a:gd name="connsiteX69" fmla="*/ 1676574 w 1745765"/>
                    <a:gd name="connsiteY69" fmla="*/ 319347 h 1474317"/>
                    <a:gd name="connsiteX70" fmla="*/ 1676574 w 1745765"/>
                    <a:gd name="connsiteY70" fmla="*/ 324669 h 1474317"/>
                    <a:gd name="connsiteX71" fmla="*/ 1341259 w 1745765"/>
                    <a:gd name="connsiteY71" fmla="*/ 324669 h 1474317"/>
                    <a:gd name="connsiteX72" fmla="*/ 1341259 w 1745765"/>
                    <a:gd name="connsiteY72" fmla="*/ 319347 h 1474317"/>
                    <a:gd name="connsiteX73" fmla="*/ 1314647 w 1745765"/>
                    <a:gd name="connsiteY73" fmla="*/ 180963 h 1474317"/>
                    <a:gd name="connsiteX74" fmla="*/ 1314647 w 1745765"/>
                    <a:gd name="connsiteY74" fmla="*/ 340637 h 1474317"/>
                    <a:gd name="connsiteX75" fmla="*/ 1314647 w 1745765"/>
                    <a:gd name="connsiteY75" fmla="*/ 345959 h 1474317"/>
                    <a:gd name="connsiteX76" fmla="*/ 1309324 w 1745765"/>
                    <a:gd name="connsiteY76" fmla="*/ 345959 h 1474317"/>
                    <a:gd name="connsiteX77" fmla="*/ 1091104 w 1745765"/>
                    <a:gd name="connsiteY77" fmla="*/ 356604 h 1474317"/>
                    <a:gd name="connsiteX78" fmla="*/ 920785 w 1745765"/>
                    <a:gd name="connsiteY78" fmla="*/ 345959 h 1474317"/>
                    <a:gd name="connsiteX79" fmla="*/ 915463 w 1745765"/>
                    <a:gd name="connsiteY79" fmla="*/ 345959 h 1474317"/>
                    <a:gd name="connsiteX80" fmla="*/ 915463 w 1745765"/>
                    <a:gd name="connsiteY80" fmla="*/ 340637 h 1474317"/>
                    <a:gd name="connsiteX81" fmla="*/ 910140 w 1745765"/>
                    <a:gd name="connsiteY81" fmla="*/ 159673 h 1474317"/>
                    <a:gd name="connsiteX82" fmla="*/ 883528 w 1745765"/>
                    <a:gd name="connsiteY82" fmla="*/ 351281 h 1474317"/>
                    <a:gd name="connsiteX83" fmla="*/ 883528 w 1745765"/>
                    <a:gd name="connsiteY83" fmla="*/ 356604 h 1474317"/>
                    <a:gd name="connsiteX84" fmla="*/ 878205 w 1745765"/>
                    <a:gd name="connsiteY84" fmla="*/ 356604 h 1474317"/>
                    <a:gd name="connsiteX85" fmla="*/ 606760 w 1745765"/>
                    <a:gd name="connsiteY85" fmla="*/ 377894 h 1474317"/>
                    <a:gd name="connsiteX86" fmla="*/ 537568 w 1745765"/>
                    <a:gd name="connsiteY86" fmla="*/ 372571 h 1474317"/>
                    <a:gd name="connsiteX87" fmla="*/ 532246 w 1745765"/>
                    <a:gd name="connsiteY87" fmla="*/ 372571 h 1474317"/>
                    <a:gd name="connsiteX88" fmla="*/ 532246 w 1745765"/>
                    <a:gd name="connsiteY88" fmla="*/ 367249 h 1474317"/>
                    <a:gd name="connsiteX89" fmla="*/ 558858 w 1745765"/>
                    <a:gd name="connsiteY89" fmla="*/ 79837 h 1474317"/>
                    <a:gd name="connsiteX90" fmla="*/ 484344 w 1745765"/>
                    <a:gd name="connsiteY90" fmla="*/ 361926 h 1474317"/>
                    <a:gd name="connsiteX91" fmla="*/ 484344 w 1745765"/>
                    <a:gd name="connsiteY91" fmla="*/ 367249 h 1474317"/>
                    <a:gd name="connsiteX92" fmla="*/ 479021 w 1745765"/>
                    <a:gd name="connsiteY92" fmla="*/ 367249 h 1474317"/>
                    <a:gd name="connsiteX93" fmla="*/ 292735 w 1745765"/>
                    <a:gd name="connsiteY93" fmla="*/ 388539 h 1474317"/>
                    <a:gd name="connsiteX94" fmla="*/ 170319 w 1745765"/>
                    <a:gd name="connsiteY94" fmla="*/ 383216 h 1474317"/>
                    <a:gd name="connsiteX95" fmla="*/ 164996 w 1745765"/>
                    <a:gd name="connsiteY95" fmla="*/ 383216 h 1474317"/>
                    <a:gd name="connsiteX96" fmla="*/ 164996 w 1745765"/>
                    <a:gd name="connsiteY96" fmla="*/ 377894 h 1474317"/>
                    <a:gd name="connsiteX97" fmla="*/ 191608 w 1745765"/>
                    <a:gd name="connsiteY97" fmla="*/ 175641 h 1474317"/>
                    <a:gd name="connsiteX98" fmla="*/ 133061 w 1745765"/>
                    <a:gd name="connsiteY98" fmla="*/ 393861 h 1474317"/>
                    <a:gd name="connsiteX99" fmla="*/ 133061 w 1745765"/>
                    <a:gd name="connsiteY99" fmla="*/ 399183 h 1474317"/>
                    <a:gd name="connsiteX100" fmla="*/ 127739 w 1745765"/>
                    <a:gd name="connsiteY100" fmla="*/ 399183 h 1474317"/>
                    <a:gd name="connsiteX101" fmla="*/ 15967 w 1745765"/>
                    <a:gd name="connsiteY101" fmla="*/ 399183 h 1474317"/>
                    <a:gd name="connsiteX102" fmla="*/ 53225 w 1745765"/>
                    <a:gd name="connsiteY102" fmla="*/ 569502 h 1474317"/>
                    <a:gd name="connsiteX103" fmla="*/ 74514 w 1745765"/>
                    <a:gd name="connsiteY103" fmla="*/ 628049 h 1474317"/>
                    <a:gd name="connsiteX104" fmla="*/ 85159 w 1745765"/>
                    <a:gd name="connsiteY104" fmla="*/ 675951 h 1474317"/>
                    <a:gd name="connsiteX105" fmla="*/ 95804 w 1745765"/>
                    <a:gd name="connsiteY105" fmla="*/ 819657 h 1474317"/>
                    <a:gd name="connsiteX106" fmla="*/ 85159 w 1745765"/>
                    <a:gd name="connsiteY106" fmla="*/ 824979 h 1474317"/>
                    <a:gd name="connsiteX107" fmla="*/ 85159 w 1745765"/>
                    <a:gd name="connsiteY107" fmla="*/ 824979 h 1474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1745765" h="1474317">
                      <a:moveTo>
                        <a:pt x="915463" y="1474318"/>
                      </a:moveTo>
                      <a:cubicBezTo>
                        <a:pt x="819658" y="1474318"/>
                        <a:pt x="750466" y="1458350"/>
                        <a:pt x="702564" y="1447705"/>
                      </a:cubicBezTo>
                      <a:cubicBezTo>
                        <a:pt x="239511" y="1309322"/>
                        <a:pt x="21290" y="1154971"/>
                        <a:pt x="47902" y="979330"/>
                      </a:cubicBezTo>
                      <a:lnTo>
                        <a:pt x="58547" y="942073"/>
                      </a:lnTo>
                      <a:cubicBezTo>
                        <a:pt x="69192" y="888849"/>
                        <a:pt x="74514" y="846269"/>
                        <a:pt x="74514" y="814334"/>
                      </a:cubicBezTo>
                      <a:lnTo>
                        <a:pt x="74514" y="803689"/>
                      </a:lnTo>
                      <a:lnTo>
                        <a:pt x="74514" y="803689"/>
                      </a:lnTo>
                      <a:cubicBezTo>
                        <a:pt x="74514" y="761110"/>
                        <a:pt x="74514" y="723853"/>
                        <a:pt x="63869" y="675951"/>
                      </a:cubicBezTo>
                      <a:cubicBezTo>
                        <a:pt x="58547" y="659983"/>
                        <a:pt x="58547" y="644016"/>
                        <a:pt x="53225" y="628049"/>
                      </a:cubicBezTo>
                      <a:cubicBezTo>
                        <a:pt x="47902" y="606759"/>
                        <a:pt x="42580" y="590792"/>
                        <a:pt x="37257" y="569502"/>
                      </a:cubicBezTo>
                      <a:cubicBezTo>
                        <a:pt x="10645" y="468375"/>
                        <a:pt x="0" y="388539"/>
                        <a:pt x="0" y="388539"/>
                      </a:cubicBezTo>
                      <a:lnTo>
                        <a:pt x="0" y="383216"/>
                      </a:lnTo>
                      <a:lnTo>
                        <a:pt x="5322" y="383216"/>
                      </a:lnTo>
                      <a:cubicBezTo>
                        <a:pt x="5322" y="383216"/>
                        <a:pt x="37257" y="388539"/>
                        <a:pt x="117094" y="383216"/>
                      </a:cubicBezTo>
                      <a:cubicBezTo>
                        <a:pt x="117094" y="303379"/>
                        <a:pt x="138384" y="196930"/>
                        <a:pt x="212898" y="127739"/>
                      </a:cubicBezTo>
                      <a:lnTo>
                        <a:pt x="244833" y="95804"/>
                      </a:lnTo>
                      <a:lnTo>
                        <a:pt x="223543" y="133061"/>
                      </a:lnTo>
                      <a:cubicBezTo>
                        <a:pt x="175641" y="212898"/>
                        <a:pt x="180964" y="335314"/>
                        <a:pt x="180964" y="361926"/>
                      </a:cubicBezTo>
                      <a:cubicBezTo>
                        <a:pt x="196931" y="361926"/>
                        <a:pt x="244833" y="367249"/>
                        <a:pt x="298058" y="367249"/>
                      </a:cubicBezTo>
                      <a:cubicBezTo>
                        <a:pt x="377894" y="367249"/>
                        <a:pt x="436441" y="361926"/>
                        <a:pt x="473699" y="345959"/>
                      </a:cubicBezTo>
                      <a:cubicBezTo>
                        <a:pt x="489666" y="149029"/>
                        <a:pt x="510956" y="95804"/>
                        <a:pt x="574825" y="31935"/>
                      </a:cubicBezTo>
                      <a:lnTo>
                        <a:pt x="601438" y="0"/>
                      </a:lnTo>
                      <a:lnTo>
                        <a:pt x="585470" y="37257"/>
                      </a:lnTo>
                      <a:cubicBezTo>
                        <a:pt x="569503" y="63869"/>
                        <a:pt x="521601" y="212898"/>
                        <a:pt x="548213" y="345959"/>
                      </a:cubicBezTo>
                      <a:cubicBezTo>
                        <a:pt x="564180" y="351281"/>
                        <a:pt x="585470" y="351281"/>
                        <a:pt x="612083" y="351281"/>
                      </a:cubicBezTo>
                      <a:cubicBezTo>
                        <a:pt x="707887" y="351281"/>
                        <a:pt x="846271" y="335314"/>
                        <a:pt x="878205" y="329992"/>
                      </a:cubicBezTo>
                      <a:cubicBezTo>
                        <a:pt x="872883" y="170318"/>
                        <a:pt x="931430" y="79837"/>
                        <a:pt x="931430" y="79837"/>
                      </a:cubicBezTo>
                      <a:lnTo>
                        <a:pt x="942075" y="85159"/>
                      </a:lnTo>
                      <a:cubicBezTo>
                        <a:pt x="942075" y="85159"/>
                        <a:pt x="904818" y="180963"/>
                        <a:pt x="931430" y="319347"/>
                      </a:cubicBezTo>
                      <a:cubicBezTo>
                        <a:pt x="979332" y="324669"/>
                        <a:pt x="1037879" y="329992"/>
                        <a:pt x="1096426" y="329992"/>
                      </a:cubicBezTo>
                      <a:cubicBezTo>
                        <a:pt x="1202875" y="329992"/>
                        <a:pt x="1288035" y="319347"/>
                        <a:pt x="1309324" y="319347"/>
                      </a:cubicBezTo>
                      <a:cubicBezTo>
                        <a:pt x="1314647" y="303379"/>
                        <a:pt x="1325292" y="244832"/>
                        <a:pt x="1298680" y="111771"/>
                      </a:cubicBezTo>
                      <a:lnTo>
                        <a:pt x="1293357" y="69192"/>
                      </a:lnTo>
                      <a:lnTo>
                        <a:pt x="1314647" y="106449"/>
                      </a:lnTo>
                      <a:cubicBezTo>
                        <a:pt x="1351904" y="175641"/>
                        <a:pt x="1357226" y="271445"/>
                        <a:pt x="1362549" y="298057"/>
                      </a:cubicBezTo>
                      <a:lnTo>
                        <a:pt x="1671251" y="298057"/>
                      </a:lnTo>
                      <a:cubicBezTo>
                        <a:pt x="1671251" y="271445"/>
                        <a:pt x="1671251" y="175641"/>
                        <a:pt x="1655284" y="90482"/>
                      </a:cubicBezTo>
                      <a:lnTo>
                        <a:pt x="1649962" y="63869"/>
                      </a:lnTo>
                      <a:lnTo>
                        <a:pt x="1665929" y="85159"/>
                      </a:lnTo>
                      <a:cubicBezTo>
                        <a:pt x="1713831" y="154351"/>
                        <a:pt x="1719153" y="271445"/>
                        <a:pt x="1719153" y="303379"/>
                      </a:cubicBezTo>
                      <a:lnTo>
                        <a:pt x="1745766" y="303379"/>
                      </a:lnTo>
                      <a:lnTo>
                        <a:pt x="1745766" y="308702"/>
                      </a:lnTo>
                      <a:cubicBezTo>
                        <a:pt x="1740443" y="329992"/>
                        <a:pt x="1740443" y="351281"/>
                        <a:pt x="1735121" y="372571"/>
                      </a:cubicBezTo>
                      <a:cubicBezTo>
                        <a:pt x="1729798" y="399183"/>
                        <a:pt x="1724476" y="420473"/>
                        <a:pt x="1719153" y="441763"/>
                      </a:cubicBezTo>
                      <a:lnTo>
                        <a:pt x="1713831" y="468375"/>
                      </a:lnTo>
                      <a:cubicBezTo>
                        <a:pt x="1708509" y="489665"/>
                        <a:pt x="1703186" y="516277"/>
                        <a:pt x="1703186" y="542890"/>
                      </a:cubicBezTo>
                      <a:cubicBezTo>
                        <a:pt x="1692541" y="617404"/>
                        <a:pt x="1687219" y="686596"/>
                        <a:pt x="1697864" y="766432"/>
                      </a:cubicBezTo>
                      <a:cubicBezTo>
                        <a:pt x="1697864" y="798367"/>
                        <a:pt x="1703186" y="824979"/>
                        <a:pt x="1703186" y="835624"/>
                      </a:cubicBezTo>
                      <a:lnTo>
                        <a:pt x="1703186" y="835624"/>
                      </a:lnTo>
                      <a:lnTo>
                        <a:pt x="1703186" y="840947"/>
                      </a:lnTo>
                      <a:cubicBezTo>
                        <a:pt x="1713831" y="1000620"/>
                        <a:pt x="1660607" y="1117714"/>
                        <a:pt x="1490288" y="1266742"/>
                      </a:cubicBezTo>
                      <a:cubicBezTo>
                        <a:pt x="1272067" y="1437060"/>
                        <a:pt x="1059169" y="1474318"/>
                        <a:pt x="915463" y="1474318"/>
                      </a:cubicBezTo>
                      <a:close/>
                      <a:moveTo>
                        <a:pt x="85159" y="824979"/>
                      </a:moveTo>
                      <a:cubicBezTo>
                        <a:pt x="79837" y="856914"/>
                        <a:pt x="74514" y="894171"/>
                        <a:pt x="69192" y="942073"/>
                      </a:cubicBezTo>
                      <a:lnTo>
                        <a:pt x="63869" y="979330"/>
                      </a:lnTo>
                      <a:cubicBezTo>
                        <a:pt x="37257" y="1144326"/>
                        <a:pt x="255478" y="1298677"/>
                        <a:pt x="707887" y="1431738"/>
                      </a:cubicBezTo>
                      <a:cubicBezTo>
                        <a:pt x="750466" y="1442383"/>
                        <a:pt x="824981" y="1458350"/>
                        <a:pt x="915463" y="1458350"/>
                      </a:cubicBezTo>
                      <a:cubicBezTo>
                        <a:pt x="1053846" y="1458350"/>
                        <a:pt x="1261422" y="1421093"/>
                        <a:pt x="1474321" y="1261420"/>
                      </a:cubicBezTo>
                      <a:cubicBezTo>
                        <a:pt x="1633994" y="1117714"/>
                        <a:pt x="1692541" y="1005942"/>
                        <a:pt x="1681896" y="851591"/>
                      </a:cubicBezTo>
                      <a:lnTo>
                        <a:pt x="1681896" y="846269"/>
                      </a:lnTo>
                      <a:cubicBezTo>
                        <a:pt x="1681896" y="846269"/>
                        <a:pt x="1676574" y="814334"/>
                        <a:pt x="1676574" y="771755"/>
                      </a:cubicBezTo>
                      <a:cubicBezTo>
                        <a:pt x="1671251" y="691918"/>
                        <a:pt x="1671251" y="622726"/>
                        <a:pt x="1681896" y="548212"/>
                      </a:cubicBezTo>
                      <a:cubicBezTo>
                        <a:pt x="1687219" y="521600"/>
                        <a:pt x="1687219" y="494988"/>
                        <a:pt x="1692541" y="473698"/>
                      </a:cubicBezTo>
                      <a:lnTo>
                        <a:pt x="1697864" y="447086"/>
                      </a:lnTo>
                      <a:cubicBezTo>
                        <a:pt x="1703186" y="425796"/>
                        <a:pt x="1708509" y="404506"/>
                        <a:pt x="1713831" y="377894"/>
                      </a:cubicBezTo>
                      <a:cubicBezTo>
                        <a:pt x="1719153" y="361926"/>
                        <a:pt x="1719153" y="340637"/>
                        <a:pt x="1724476" y="324669"/>
                      </a:cubicBezTo>
                      <a:lnTo>
                        <a:pt x="1697864" y="324669"/>
                      </a:lnTo>
                      <a:lnTo>
                        <a:pt x="1697864" y="319347"/>
                      </a:lnTo>
                      <a:cubicBezTo>
                        <a:pt x="1697864" y="319347"/>
                        <a:pt x="1697864" y="207575"/>
                        <a:pt x="1665929" y="133061"/>
                      </a:cubicBezTo>
                      <a:cubicBezTo>
                        <a:pt x="1676574" y="223543"/>
                        <a:pt x="1676574" y="314024"/>
                        <a:pt x="1676574" y="319347"/>
                      </a:cubicBezTo>
                      <a:lnTo>
                        <a:pt x="1676574" y="324669"/>
                      </a:lnTo>
                      <a:lnTo>
                        <a:pt x="1341259" y="324669"/>
                      </a:lnTo>
                      <a:lnTo>
                        <a:pt x="1341259" y="319347"/>
                      </a:lnTo>
                      <a:cubicBezTo>
                        <a:pt x="1341259" y="319347"/>
                        <a:pt x="1335937" y="244832"/>
                        <a:pt x="1314647" y="180963"/>
                      </a:cubicBezTo>
                      <a:cubicBezTo>
                        <a:pt x="1330614" y="292734"/>
                        <a:pt x="1314647" y="340637"/>
                        <a:pt x="1314647" y="340637"/>
                      </a:cubicBezTo>
                      <a:lnTo>
                        <a:pt x="1314647" y="345959"/>
                      </a:lnTo>
                      <a:lnTo>
                        <a:pt x="1309324" y="345959"/>
                      </a:lnTo>
                      <a:cubicBezTo>
                        <a:pt x="1309324" y="345959"/>
                        <a:pt x="1208198" y="356604"/>
                        <a:pt x="1091104" y="356604"/>
                      </a:cubicBezTo>
                      <a:cubicBezTo>
                        <a:pt x="1027234" y="356604"/>
                        <a:pt x="968687" y="351281"/>
                        <a:pt x="920785" y="345959"/>
                      </a:cubicBezTo>
                      <a:lnTo>
                        <a:pt x="915463" y="345959"/>
                      </a:lnTo>
                      <a:lnTo>
                        <a:pt x="915463" y="340637"/>
                      </a:lnTo>
                      <a:cubicBezTo>
                        <a:pt x="899495" y="260800"/>
                        <a:pt x="899495" y="202253"/>
                        <a:pt x="910140" y="159673"/>
                      </a:cubicBezTo>
                      <a:cubicBezTo>
                        <a:pt x="894173" y="202253"/>
                        <a:pt x="878205" y="266122"/>
                        <a:pt x="883528" y="351281"/>
                      </a:cubicBezTo>
                      <a:lnTo>
                        <a:pt x="883528" y="356604"/>
                      </a:lnTo>
                      <a:lnTo>
                        <a:pt x="878205" y="356604"/>
                      </a:lnTo>
                      <a:cubicBezTo>
                        <a:pt x="878205" y="356604"/>
                        <a:pt x="713209" y="377894"/>
                        <a:pt x="606760" y="377894"/>
                      </a:cubicBezTo>
                      <a:cubicBezTo>
                        <a:pt x="574825" y="377894"/>
                        <a:pt x="553535" y="377894"/>
                        <a:pt x="537568" y="372571"/>
                      </a:cubicBezTo>
                      <a:lnTo>
                        <a:pt x="532246" y="372571"/>
                      </a:lnTo>
                      <a:lnTo>
                        <a:pt x="532246" y="367249"/>
                      </a:lnTo>
                      <a:cubicBezTo>
                        <a:pt x="505633" y="255477"/>
                        <a:pt x="537568" y="138384"/>
                        <a:pt x="558858" y="79837"/>
                      </a:cubicBezTo>
                      <a:cubicBezTo>
                        <a:pt x="516278" y="133061"/>
                        <a:pt x="500311" y="196930"/>
                        <a:pt x="484344" y="361926"/>
                      </a:cubicBezTo>
                      <a:lnTo>
                        <a:pt x="484344" y="367249"/>
                      </a:lnTo>
                      <a:lnTo>
                        <a:pt x="479021" y="367249"/>
                      </a:lnTo>
                      <a:cubicBezTo>
                        <a:pt x="441764" y="383216"/>
                        <a:pt x="377894" y="388539"/>
                        <a:pt x="292735" y="388539"/>
                      </a:cubicBezTo>
                      <a:cubicBezTo>
                        <a:pt x="228866" y="388539"/>
                        <a:pt x="170319" y="383216"/>
                        <a:pt x="170319" y="383216"/>
                      </a:cubicBezTo>
                      <a:lnTo>
                        <a:pt x="164996" y="383216"/>
                      </a:lnTo>
                      <a:lnTo>
                        <a:pt x="164996" y="377894"/>
                      </a:lnTo>
                      <a:cubicBezTo>
                        <a:pt x="164996" y="372571"/>
                        <a:pt x="154351" y="266122"/>
                        <a:pt x="191608" y="175641"/>
                      </a:cubicBezTo>
                      <a:cubicBezTo>
                        <a:pt x="143706" y="244832"/>
                        <a:pt x="127739" y="329992"/>
                        <a:pt x="133061" y="393861"/>
                      </a:cubicBezTo>
                      <a:lnTo>
                        <a:pt x="133061" y="399183"/>
                      </a:lnTo>
                      <a:lnTo>
                        <a:pt x="127739" y="399183"/>
                      </a:lnTo>
                      <a:cubicBezTo>
                        <a:pt x="63869" y="399183"/>
                        <a:pt x="26612" y="399183"/>
                        <a:pt x="15967" y="399183"/>
                      </a:cubicBezTo>
                      <a:cubicBezTo>
                        <a:pt x="21290" y="420473"/>
                        <a:pt x="26612" y="489665"/>
                        <a:pt x="53225" y="569502"/>
                      </a:cubicBezTo>
                      <a:cubicBezTo>
                        <a:pt x="58547" y="590792"/>
                        <a:pt x="63869" y="606759"/>
                        <a:pt x="74514" y="628049"/>
                      </a:cubicBezTo>
                      <a:cubicBezTo>
                        <a:pt x="79837" y="644016"/>
                        <a:pt x="79837" y="659983"/>
                        <a:pt x="85159" y="675951"/>
                      </a:cubicBezTo>
                      <a:cubicBezTo>
                        <a:pt x="95804" y="729175"/>
                        <a:pt x="101127" y="771755"/>
                        <a:pt x="95804" y="819657"/>
                      </a:cubicBezTo>
                      <a:lnTo>
                        <a:pt x="85159" y="824979"/>
                      </a:lnTo>
                      <a:lnTo>
                        <a:pt x="85159" y="824979"/>
                      </a:ln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5644D2AD-0AFC-43B4-BD94-B0E702E69058}"/>
                  </a:ext>
                </a:extLst>
              </p:cNvPr>
              <p:cNvSpPr/>
              <p:nvPr/>
            </p:nvSpPr>
            <p:spPr>
              <a:xfrm>
                <a:off x="3004511" y="6060977"/>
                <a:ext cx="15967" cy="101126"/>
              </a:xfrm>
              <a:custGeom>
                <a:avLst/>
                <a:gdLst>
                  <a:gd name="connsiteX0" fmla="*/ 0 w 15967"/>
                  <a:gd name="connsiteY0" fmla="*/ 101126 h 101126"/>
                  <a:gd name="connsiteX1" fmla="*/ 15967 w 15967"/>
                  <a:gd name="connsiteY1" fmla="*/ 0 h 101126"/>
                  <a:gd name="connsiteX2" fmla="*/ 10645 w 15967"/>
                  <a:gd name="connsiteY2" fmla="*/ 26612 h 101126"/>
                  <a:gd name="connsiteX3" fmla="*/ 0 w 15967"/>
                  <a:gd name="connsiteY3" fmla="*/ 101126 h 101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967" h="101126">
                    <a:moveTo>
                      <a:pt x="0" y="101126"/>
                    </a:moveTo>
                    <a:cubicBezTo>
                      <a:pt x="5322" y="69192"/>
                      <a:pt x="10645" y="37257"/>
                      <a:pt x="15967" y="0"/>
                    </a:cubicBezTo>
                    <a:cubicBezTo>
                      <a:pt x="15967" y="5322"/>
                      <a:pt x="10645" y="15967"/>
                      <a:pt x="10645" y="26612"/>
                    </a:cubicBezTo>
                    <a:cubicBezTo>
                      <a:pt x="5322" y="53224"/>
                      <a:pt x="0" y="79837"/>
                      <a:pt x="0" y="101126"/>
                    </a:cubicBezTo>
                    <a:close/>
                  </a:path>
                </a:pathLst>
              </a:custGeom>
              <a:solidFill>
                <a:srgbClr val="231F20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61EAB91B-EE88-4594-A4FD-E20652AE8277}"/>
                  </a:ext>
                </a:extLst>
              </p:cNvPr>
              <p:cNvSpPr/>
              <p:nvPr/>
            </p:nvSpPr>
            <p:spPr>
              <a:xfrm>
                <a:off x="1881473" y="6704993"/>
                <a:ext cx="638694" cy="303745"/>
              </a:xfrm>
              <a:custGeom>
                <a:avLst/>
                <a:gdLst>
                  <a:gd name="connsiteX0" fmla="*/ 63870 w 638694"/>
                  <a:gd name="connsiteY0" fmla="*/ 69192 h 303745"/>
                  <a:gd name="connsiteX1" fmla="*/ 26612 w 638694"/>
                  <a:gd name="connsiteY1" fmla="*/ 74514 h 303745"/>
                  <a:gd name="connsiteX2" fmla="*/ 303380 w 638694"/>
                  <a:gd name="connsiteY2" fmla="*/ 111771 h 303745"/>
                  <a:gd name="connsiteX3" fmla="*/ 553535 w 638694"/>
                  <a:gd name="connsiteY3" fmla="*/ 26612 h 303745"/>
                  <a:gd name="connsiteX4" fmla="*/ 548213 w 638694"/>
                  <a:gd name="connsiteY4" fmla="*/ 0 h 303745"/>
                  <a:gd name="connsiteX5" fmla="*/ 638695 w 638694"/>
                  <a:gd name="connsiteY5" fmla="*/ 42580 h 303745"/>
                  <a:gd name="connsiteX6" fmla="*/ 580148 w 638694"/>
                  <a:gd name="connsiteY6" fmla="*/ 53224 h 303745"/>
                  <a:gd name="connsiteX7" fmla="*/ 526923 w 638694"/>
                  <a:gd name="connsiteY7" fmla="*/ 175641 h 303745"/>
                  <a:gd name="connsiteX8" fmla="*/ 303380 w 638694"/>
                  <a:gd name="connsiteY8" fmla="*/ 303379 h 303745"/>
                  <a:gd name="connsiteX9" fmla="*/ 90482 w 638694"/>
                  <a:gd name="connsiteY9" fmla="*/ 138384 h 303745"/>
                  <a:gd name="connsiteX10" fmla="*/ 0 w 638694"/>
                  <a:gd name="connsiteY10" fmla="*/ 79837 h 303745"/>
                  <a:gd name="connsiteX11" fmla="*/ 63870 w 638694"/>
                  <a:gd name="connsiteY11" fmla="*/ 69192 h 30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38694" h="303745">
                    <a:moveTo>
                      <a:pt x="63870" y="69192"/>
                    </a:moveTo>
                    <a:cubicBezTo>
                      <a:pt x="63870" y="69192"/>
                      <a:pt x="31935" y="63869"/>
                      <a:pt x="26612" y="74514"/>
                    </a:cubicBezTo>
                    <a:cubicBezTo>
                      <a:pt x="21290" y="85159"/>
                      <a:pt x="101127" y="127739"/>
                      <a:pt x="303380" y="111771"/>
                    </a:cubicBezTo>
                    <a:cubicBezTo>
                      <a:pt x="500311" y="95804"/>
                      <a:pt x="553535" y="26612"/>
                      <a:pt x="553535" y="26612"/>
                    </a:cubicBezTo>
                    <a:cubicBezTo>
                      <a:pt x="553535" y="26612"/>
                      <a:pt x="548213" y="10645"/>
                      <a:pt x="548213" y="0"/>
                    </a:cubicBezTo>
                    <a:cubicBezTo>
                      <a:pt x="564180" y="15967"/>
                      <a:pt x="590793" y="37257"/>
                      <a:pt x="638695" y="42580"/>
                    </a:cubicBezTo>
                    <a:cubicBezTo>
                      <a:pt x="612083" y="58547"/>
                      <a:pt x="580148" y="53224"/>
                      <a:pt x="580148" y="53224"/>
                    </a:cubicBezTo>
                    <a:cubicBezTo>
                      <a:pt x="580148" y="53224"/>
                      <a:pt x="564180" y="101126"/>
                      <a:pt x="526923" y="175641"/>
                    </a:cubicBezTo>
                    <a:cubicBezTo>
                      <a:pt x="484344" y="255477"/>
                      <a:pt x="431119" y="308702"/>
                      <a:pt x="303380" y="303379"/>
                    </a:cubicBezTo>
                    <a:cubicBezTo>
                      <a:pt x="175641" y="298057"/>
                      <a:pt x="133061" y="170318"/>
                      <a:pt x="90482" y="138384"/>
                    </a:cubicBezTo>
                    <a:cubicBezTo>
                      <a:pt x="74514" y="127739"/>
                      <a:pt x="0" y="122416"/>
                      <a:pt x="0" y="79837"/>
                    </a:cubicBezTo>
                    <a:cubicBezTo>
                      <a:pt x="0" y="31935"/>
                      <a:pt x="53225" y="63869"/>
                      <a:pt x="63870" y="69192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06588EF0-8380-42B2-A0D1-069B6801D606}"/>
                  </a:ext>
                </a:extLst>
              </p:cNvPr>
              <p:cNvSpPr/>
              <p:nvPr/>
            </p:nvSpPr>
            <p:spPr>
              <a:xfrm>
                <a:off x="1604705" y="6076576"/>
                <a:ext cx="386728" cy="591160"/>
              </a:xfrm>
              <a:custGeom>
                <a:avLst/>
                <a:gdLst>
                  <a:gd name="connsiteX0" fmla="*/ 0 w 386728"/>
                  <a:gd name="connsiteY0" fmla="*/ 484712 h 591160"/>
                  <a:gd name="connsiteX1" fmla="*/ 180964 w 386728"/>
                  <a:gd name="connsiteY1" fmla="*/ 591161 h 591160"/>
                  <a:gd name="connsiteX2" fmla="*/ 180964 w 386728"/>
                  <a:gd name="connsiteY2" fmla="*/ 548581 h 591160"/>
                  <a:gd name="connsiteX3" fmla="*/ 377894 w 386728"/>
                  <a:gd name="connsiteY3" fmla="*/ 351650 h 591160"/>
                  <a:gd name="connsiteX4" fmla="*/ 324670 w 386728"/>
                  <a:gd name="connsiteY4" fmla="*/ 133430 h 591160"/>
                  <a:gd name="connsiteX5" fmla="*/ 377894 w 386728"/>
                  <a:gd name="connsiteY5" fmla="*/ 170687 h 591160"/>
                  <a:gd name="connsiteX6" fmla="*/ 122417 w 386728"/>
                  <a:gd name="connsiteY6" fmla="*/ 369 h 591160"/>
                  <a:gd name="connsiteX7" fmla="*/ 74514 w 386728"/>
                  <a:gd name="connsiteY7" fmla="*/ 69561 h 591160"/>
                  <a:gd name="connsiteX8" fmla="*/ 260800 w 386728"/>
                  <a:gd name="connsiteY8" fmla="*/ 90851 h 591160"/>
                  <a:gd name="connsiteX9" fmla="*/ 21290 w 386728"/>
                  <a:gd name="connsiteY9" fmla="*/ 287781 h 591160"/>
                  <a:gd name="connsiteX10" fmla="*/ 63869 w 386728"/>
                  <a:gd name="connsiteY10" fmla="*/ 458099 h 591160"/>
                  <a:gd name="connsiteX11" fmla="*/ 0 w 386728"/>
                  <a:gd name="connsiteY11" fmla="*/ 484712 h 59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6728" h="591160">
                    <a:moveTo>
                      <a:pt x="0" y="484712"/>
                    </a:moveTo>
                    <a:cubicBezTo>
                      <a:pt x="0" y="484712"/>
                      <a:pt x="117094" y="463422"/>
                      <a:pt x="180964" y="591161"/>
                    </a:cubicBezTo>
                    <a:cubicBezTo>
                      <a:pt x="180964" y="548581"/>
                      <a:pt x="180964" y="548581"/>
                      <a:pt x="180964" y="548581"/>
                    </a:cubicBezTo>
                    <a:cubicBezTo>
                      <a:pt x="180964" y="548581"/>
                      <a:pt x="345960" y="553903"/>
                      <a:pt x="377894" y="351650"/>
                    </a:cubicBezTo>
                    <a:cubicBezTo>
                      <a:pt x="388539" y="229234"/>
                      <a:pt x="324670" y="133430"/>
                      <a:pt x="324670" y="133430"/>
                    </a:cubicBezTo>
                    <a:cubicBezTo>
                      <a:pt x="324670" y="133430"/>
                      <a:pt x="345960" y="128108"/>
                      <a:pt x="377894" y="170687"/>
                    </a:cubicBezTo>
                    <a:cubicBezTo>
                      <a:pt x="409829" y="213267"/>
                      <a:pt x="361927" y="-10276"/>
                      <a:pt x="122417" y="369"/>
                    </a:cubicBezTo>
                    <a:cubicBezTo>
                      <a:pt x="21290" y="16336"/>
                      <a:pt x="26612" y="85528"/>
                      <a:pt x="74514" y="69561"/>
                    </a:cubicBezTo>
                    <a:cubicBezTo>
                      <a:pt x="122417" y="53593"/>
                      <a:pt x="207576" y="48271"/>
                      <a:pt x="260800" y="90851"/>
                    </a:cubicBezTo>
                    <a:cubicBezTo>
                      <a:pt x="170319" y="74883"/>
                      <a:pt x="37257" y="128108"/>
                      <a:pt x="21290" y="287781"/>
                    </a:cubicBezTo>
                    <a:cubicBezTo>
                      <a:pt x="15967" y="420842"/>
                      <a:pt x="63869" y="458099"/>
                      <a:pt x="63869" y="458099"/>
                    </a:cubicBezTo>
                    <a:cubicBezTo>
                      <a:pt x="63869" y="458099"/>
                      <a:pt x="0" y="484712"/>
                      <a:pt x="0" y="484712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CF612CE1-B902-4058-9D5D-1CF19171C877}"/>
                  </a:ext>
                </a:extLst>
              </p:cNvPr>
              <p:cNvSpPr/>
              <p:nvPr/>
            </p:nvSpPr>
            <p:spPr>
              <a:xfrm>
                <a:off x="2347205" y="6146755"/>
                <a:ext cx="369893" cy="489046"/>
              </a:xfrm>
              <a:custGeom>
                <a:avLst/>
                <a:gdLst>
                  <a:gd name="connsiteX0" fmla="*/ 156995 w 369893"/>
                  <a:gd name="connsiteY0" fmla="*/ 489047 h 489046"/>
                  <a:gd name="connsiteX1" fmla="*/ 369894 w 369893"/>
                  <a:gd name="connsiteY1" fmla="*/ 393243 h 489046"/>
                  <a:gd name="connsiteX2" fmla="*/ 306024 w 369893"/>
                  <a:gd name="connsiteY2" fmla="*/ 371953 h 489046"/>
                  <a:gd name="connsiteX3" fmla="*/ 332636 w 369893"/>
                  <a:gd name="connsiteY3" fmla="*/ 121798 h 489046"/>
                  <a:gd name="connsiteX4" fmla="*/ 7967 w 369893"/>
                  <a:gd name="connsiteY4" fmla="*/ 159055 h 489046"/>
                  <a:gd name="connsiteX5" fmla="*/ 151673 w 369893"/>
                  <a:gd name="connsiteY5" fmla="*/ 446467 h 489046"/>
                  <a:gd name="connsiteX6" fmla="*/ 156995 w 369893"/>
                  <a:gd name="connsiteY6" fmla="*/ 489047 h 489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893" h="489046">
                    <a:moveTo>
                      <a:pt x="156995" y="489047"/>
                    </a:moveTo>
                    <a:cubicBezTo>
                      <a:pt x="156995" y="489047"/>
                      <a:pt x="215542" y="371953"/>
                      <a:pt x="369894" y="393243"/>
                    </a:cubicBezTo>
                    <a:cubicBezTo>
                      <a:pt x="337959" y="371953"/>
                      <a:pt x="306024" y="371953"/>
                      <a:pt x="306024" y="371953"/>
                    </a:cubicBezTo>
                    <a:cubicBezTo>
                      <a:pt x="306024" y="371953"/>
                      <a:pt x="385861" y="292116"/>
                      <a:pt x="332636" y="121798"/>
                    </a:cubicBezTo>
                    <a:cubicBezTo>
                      <a:pt x="279412" y="-53843"/>
                      <a:pt x="45224" y="-37875"/>
                      <a:pt x="7967" y="159055"/>
                    </a:cubicBezTo>
                    <a:cubicBezTo>
                      <a:pt x="-29291" y="350663"/>
                      <a:pt x="71836" y="446467"/>
                      <a:pt x="151673" y="446467"/>
                    </a:cubicBezTo>
                    <a:cubicBezTo>
                      <a:pt x="141028" y="462435"/>
                      <a:pt x="156995" y="489047"/>
                      <a:pt x="156995" y="489047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C6A65CC1-3E8C-4B04-BB0D-7B1B7B42DF19}"/>
                  </a:ext>
                </a:extLst>
              </p:cNvPr>
              <p:cNvSpPr/>
              <p:nvPr/>
            </p:nvSpPr>
            <p:spPr>
              <a:xfrm>
                <a:off x="2369226" y="6032311"/>
                <a:ext cx="304564" cy="109035"/>
              </a:xfrm>
              <a:custGeom>
                <a:avLst/>
                <a:gdLst>
                  <a:gd name="connsiteX0" fmla="*/ 28525 w 304564"/>
                  <a:gd name="connsiteY0" fmla="*/ 33989 h 109035"/>
                  <a:gd name="connsiteX1" fmla="*/ 1913 w 304564"/>
                  <a:gd name="connsiteY1" fmla="*/ 87213 h 109035"/>
                  <a:gd name="connsiteX2" fmla="*/ 236101 w 304564"/>
                  <a:gd name="connsiteY2" fmla="*/ 97858 h 109035"/>
                  <a:gd name="connsiteX3" fmla="*/ 246746 w 304564"/>
                  <a:gd name="connsiteY3" fmla="*/ 23344 h 109035"/>
                  <a:gd name="connsiteX4" fmla="*/ 28525 w 304564"/>
                  <a:gd name="connsiteY4" fmla="*/ 33989 h 109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564" h="109035">
                    <a:moveTo>
                      <a:pt x="28525" y="33989"/>
                    </a:moveTo>
                    <a:cubicBezTo>
                      <a:pt x="28525" y="33989"/>
                      <a:pt x="-8732" y="44634"/>
                      <a:pt x="1913" y="87213"/>
                    </a:cubicBezTo>
                    <a:cubicBezTo>
                      <a:pt x="12558" y="129793"/>
                      <a:pt x="113684" y="28666"/>
                      <a:pt x="236101" y="97858"/>
                    </a:cubicBezTo>
                    <a:cubicBezTo>
                      <a:pt x="305293" y="135115"/>
                      <a:pt x="342550" y="71246"/>
                      <a:pt x="246746" y="23344"/>
                    </a:cubicBezTo>
                    <a:cubicBezTo>
                      <a:pt x="145619" y="-24558"/>
                      <a:pt x="65782" y="12699"/>
                      <a:pt x="28525" y="33989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24" name="Graphic 19">
              <a:extLst>
                <a:ext uri="{FF2B5EF4-FFF2-40B4-BE49-F238E27FC236}">
                  <a16:creationId xmlns:a16="http://schemas.microsoft.com/office/drawing/2014/main" id="{203A9D5D-AE2F-47DE-A0A2-74B1DB896EAA}"/>
                </a:ext>
              </a:extLst>
            </p:cNvPr>
            <p:cNvGrpSpPr/>
            <p:nvPr/>
          </p:nvGrpSpPr>
          <p:grpSpPr>
            <a:xfrm>
              <a:off x="2371139" y="6170829"/>
              <a:ext cx="308702" cy="408345"/>
              <a:chOff x="2371139" y="6170829"/>
              <a:chExt cx="308702" cy="408345"/>
            </a:xfrm>
          </p:grpSpPr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B4343866-84A8-4793-A4BC-AA1CCF3723A8}"/>
                  </a:ext>
                </a:extLst>
              </p:cNvPr>
              <p:cNvSpPr/>
              <p:nvPr/>
            </p:nvSpPr>
            <p:spPr>
              <a:xfrm>
                <a:off x="2371139" y="6172749"/>
                <a:ext cx="308702" cy="404505"/>
              </a:xfrm>
              <a:custGeom>
                <a:avLst/>
                <a:gdLst>
                  <a:gd name="connsiteX0" fmla="*/ 308702 w 308702"/>
                  <a:gd name="connsiteY0" fmla="*/ 202253 h 404505"/>
                  <a:gd name="connsiteX1" fmla="*/ 154351 w 308702"/>
                  <a:gd name="connsiteY1" fmla="*/ 404506 h 404505"/>
                  <a:gd name="connsiteX2" fmla="*/ 0 w 308702"/>
                  <a:gd name="connsiteY2" fmla="*/ 202253 h 404505"/>
                  <a:gd name="connsiteX3" fmla="*/ 154351 w 308702"/>
                  <a:gd name="connsiteY3" fmla="*/ 0 h 404505"/>
                  <a:gd name="connsiteX4" fmla="*/ 308702 w 308702"/>
                  <a:gd name="connsiteY4" fmla="*/ 202253 h 40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702" h="404505">
                    <a:moveTo>
                      <a:pt x="308702" y="202253"/>
                    </a:moveTo>
                    <a:cubicBezTo>
                      <a:pt x="308702" y="313954"/>
                      <a:pt x="239597" y="404506"/>
                      <a:pt x="154351" y="404506"/>
                    </a:cubicBezTo>
                    <a:cubicBezTo>
                      <a:pt x="69105" y="404506"/>
                      <a:pt x="0" y="313954"/>
                      <a:pt x="0" y="202253"/>
                    </a:cubicBezTo>
                    <a:cubicBezTo>
                      <a:pt x="0" y="90552"/>
                      <a:pt x="69105" y="0"/>
                      <a:pt x="154351" y="0"/>
                    </a:cubicBezTo>
                    <a:cubicBezTo>
                      <a:pt x="239597" y="0"/>
                      <a:pt x="308702" y="90552"/>
                      <a:pt x="308702" y="2022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A2E8EBA1-2FE5-4B66-9495-05AAFA68ED49}"/>
                  </a:ext>
                </a:extLst>
              </p:cNvPr>
              <p:cNvSpPr/>
              <p:nvPr/>
            </p:nvSpPr>
            <p:spPr>
              <a:xfrm>
                <a:off x="2371139" y="6170829"/>
                <a:ext cx="308702" cy="408345"/>
              </a:xfrm>
              <a:custGeom>
                <a:avLst/>
                <a:gdLst>
                  <a:gd name="connsiteX0" fmla="*/ 308702 w 308702"/>
                  <a:gd name="connsiteY0" fmla="*/ 204173 h 408345"/>
                  <a:gd name="connsiteX1" fmla="*/ 308702 w 308702"/>
                  <a:gd name="connsiteY1" fmla="*/ 214818 h 408345"/>
                  <a:gd name="connsiteX2" fmla="*/ 303380 w 308702"/>
                  <a:gd name="connsiteY2" fmla="*/ 252075 h 408345"/>
                  <a:gd name="connsiteX3" fmla="*/ 287413 w 308702"/>
                  <a:gd name="connsiteY3" fmla="*/ 305299 h 408345"/>
                  <a:gd name="connsiteX4" fmla="*/ 250155 w 308702"/>
                  <a:gd name="connsiteY4" fmla="*/ 363846 h 408345"/>
                  <a:gd name="connsiteX5" fmla="*/ 175641 w 308702"/>
                  <a:gd name="connsiteY5" fmla="*/ 406426 h 408345"/>
                  <a:gd name="connsiteX6" fmla="*/ 85159 w 308702"/>
                  <a:gd name="connsiteY6" fmla="*/ 385136 h 408345"/>
                  <a:gd name="connsiteX7" fmla="*/ 21290 w 308702"/>
                  <a:gd name="connsiteY7" fmla="*/ 305299 h 408345"/>
                  <a:gd name="connsiteX8" fmla="*/ 0 w 308702"/>
                  <a:gd name="connsiteY8" fmla="*/ 204173 h 408345"/>
                  <a:gd name="connsiteX9" fmla="*/ 21290 w 308702"/>
                  <a:gd name="connsiteY9" fmla="*/ 103046 h 408345"/>
                  <a:gd name="connsiteX10" fmla="*/ 85159 w 308702"/>
                  <a:gd name="connsiteY10" fmla="*/ 23209 h 408345"/>
                  <a:gd name="connsiteX11" fmla="*/ 175641 w 308702"/>
                  <a:gd name="connsiteY11" fmla="*/ 1920 h 408345"/>
                  <a:gd name="connsiteX12" fmla="*/ 250155 w 308702"/>
                  <a:gd name="connsiteY12" fmla="*/ 44499 h 408345"/>
                  <a:gd name="connsiteX13" fmla="*/ 287413 w 308702"/>
                  <a:gd name="connsiteY13" fmla="*/ 103046 h 408345"/>
                  <a:gd name="connsiteX14" fmla="*/ 303380 w 308702"/>
                  <a:gd name="connsiteY14" fmla="*/ 156271 h 408345"/>
                  <a:gd name="connsiteX15" fmla="*/ 308702 w 308702"/>
                  <a:gd name="connsiteY15" fmla="*/ 193528 h 408345"/>
                  <a:gd name="connsiteX16" fmla="*/ 308702 w 308702"/>
                  <a:gd name="connsiteY16" fmla="*/ 204173 h 408345"/>
                  <a:gd name="connsiteX17" fmla="*/ 308702 w 308702"/>
                  <a:gd name="connsiteY17" fmla="*/ 204173 h 408345"/>
                  <a:gd name="connsiteX18" fmla="*/ 308702 w 308702"/>
                  <a:gd name="connsiteY18" fmla="*/ 193528 h 408345"/>
                  <a:gd name="connsiteX19" fmla="*/ 303380 w 308702"/>
                  <a:gd name="connsiteY19" fmla="*/ 156271 h 408345"/>
                  <a:gd name="connsiteX20" fmla="*/ 287413 w 308702"/>
                  <a:gd name="connsiteY20" fmla="*/ 103046 h 408345"/>
                  <a:gd name="connsiteX21" fmla="*/ 244833 w 308702"/>
                  <a:gd name="connsiteY21" fmla="*/ 44499 h 408345"/>
                  <a:gd name="connsiteX22" fmla="*/ 170319 w 308702"/>
                  <a:gd name="connsiteY22" fmla="*/ 7242 h 408345"/>
                  <a:gd name="connsiteX23" fmla="*/ 85159 w 308702"/>
                  <a:gd name="connsiteY23" fmla="*/ 28532 h 408345"/>
                  <a:gd name="connsiteX24" fmla="*/ 26612 w 308702"/>
                  <a:gd name="connsiteY24" fmla="*/ 103046 h 408345"/>
                  <a:gd name="connsiteX25" fmla="*/ 5322 w 308702"/>
                  <a:gd name="connsiteY25" fmla="*/ 204173 h 408345"/>
                  <a:gd name="connsiteX26" fmla="*/ 26612 w 308702"/>
                  <a:gd name="connsiteY26" fmla="*/ 305299 h 408345"/>
                  <a:gd name="connsiteX27" fmla="*/ 85159 w 308702"/>
                  <a:gd name="connsiteY27" fmla="*/ 379813 h 408345"/>
                  <a:gd name="connsiteX28" fmla="*/ 127739 w 308702"/>
                  <a:gd name="connsiteY28" fmla="*/ 401103 h 408345"/>
                  <a:gd name="connsiteX29" fmla="*/ 138384 w 308702"/>
                  <a:gd name="connsiteY29" fmla="*/ 401103 h 408345"/>
                  <a:gd name="connsiteX30" fmla="*/ 149029 w 308702"/>
                  <a:gd name="connsiteY30" fmla="*/ 401103 h 408345"/>
                  <a:gd name="connsiteX31" fmla="*/ 170319 w 308702"/>
                  <a:gd name="connsiteY31" fmla="*/ 401103 h 408345"/>
                  <a:gd name="connsiteX32" fmla="*/ 244833 w 308702"/>
                  <a:gd name="connsiteY32" fmla="*/ 363846 h 408345"/>
                  <a:gd name="connsiteX33" fmla="*/ 287413 w 308702"/>
                  <a:gd name="connsiteY33" fmla="*/ 305299 h 408345"/>
                  <a:gd name="connsiteX34" fmla="*/ 303380 w 308702"/>
                  <a:gd name="connsiteY34" fmla="*/ 252075 h 408345"/>
                  <a:gd name="connsiteX35" fmla="*/ 308702 w 308702"/>
                  <a:gd name="connsiteY35" fmla="*/ 214818 h 408345"/>
                  <a:gd name="connsiteX36" fmla="*/ 308702 w 308702"/>
                  <a:gd name="connsiteY36" fmla="*/ 204173 h 408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08702" h="408345">
                    <a:moveTo>
                      <a:pt x="308702" y="204173"/>
                    </a:moveTo>
                    <a:cubicBezTo>
                      <a:pt x="308702" y="204173"/>
                      <a:pt x="308702" y="209495"/>
                      <a:pt x="308702" y="214818"/>
                    </a:cubicBezTo>
                    <a:cubicBezTo>
                      <a:pt x="308702" y="225462"/>
                      <a:pt x="308702" y="236107"/>
                      <a:pt x="303380" y="252075"/>
                    </a:cubicBezTo>
                    <a:cubicBezTo>
                      <a:pt x="303380" y="268042"/>
                      <a:pt x="298058" y="284009"/>
                      <a:pt x="287413" y="305299"/>
                    </a:cubicBezTo>
                    <a:cubicBezTo>
                      <a:pt x="276768" y="326589"/>
                      <a:pt x="266123" y="347879"/>
                      <a:pt x="250155" y="363846"/>
                    </a:cubicBezTo>
                    <a:cubicBezTo>
                      <a:pt x="234188" y="385136"/>
                      <a:pt x="207576" y="401103"/>
                      <a:pt x="175641" y="406426"/>
                    </a:cubicBezTo>
                    <a:cubicBezTo>
                      <a:pt x="143706" y="411748"/>
                      <a:pt x="111772" y="406426"/>
                      <a:pt x="85159" y="385136"/>
                    </a:cubicBezTo>
                    <a:cubicBezTo>
                      <a:pt x="58547" y="369168"/>
                      <a:pt x="31935" y="337234"/>
                      <a:pt x="21290" y="305299"/>
                    </a:cubicBezTo>
                    <a:cubicBezTo>
                      <a:pt x="5322" y="273364"/>
                      <a:pt x="0" y="236107"/>
                      <a:pt x="0" y="204173"/>
                    </a:cubicBezTo>
                    <a:cubicBezTo>
                      <a:pt x="0" y="166915"/>
                      <a:pt x="5322" y="134981"/>
                      <a:pt x="21290" y="103046"/>
                    </a:cubicBezTo>
                    <a:cubicBezTo>
                      <a:pt x="37257" y="71111"/>
                      <a:pt x="58547" y="44499"/>
                      <a:pt x="85159" y="23209"/>
                    </a:cubicBezTo>
                    <a:cubicBezTo>
                      <a:pt x="111772" y="1920"/>
                      <a:pt x="149029" y="-3403"/>
                      <a:pt x="175641" y="1920"/>
                    </a:cubicBezTo>
                    <a:cubicBezTo>
                      <a:pt x="207576" y="7242"/>
                      <a:pt x="228866" y="23209"/>
                      <a:pt x="250155" y="44499"/>
                    </a:cubicBezTo>
                    <a:cubicBezTo>
                      <a:pt x="266123" y="65789"/>
                      <a:pt x="282090" y="87079"/>
                      <a:pt x="287413" y="103046"/>
                    </a:cubicBezTo>
                    <a:cubicBezTo>
                      <a:pt x="298058" y="124336"/>
                      <a:pt x="303380" y="140303"/>
                      <a:pt x="303380" y="156271"/>
                    </a:cubicBezTo>
                    <a:cubicBezTo>
                      <a:pt x="303380" y="172238"/>
                      <a:pt x="308702" y="182883"/>
                      <a:pt x="308702" y="193528"/>
                    </a:cubicBezTo>
                    <a:cubicBezTo>
                      <a:pt x="308702" y="198850"/>
                      <a:pt x="308702" y="204173"/>
                      <a:pt x="308702" y="204173"/>
                    </a:cubicBezTo>
                    <a:close/>
                    <a:moveTo>
                      <a:pt x="308702" y="204173"/>
                    </a:moveTo>
                    <a:cubicBezTo>
                      <a:pt x="308702" y="204173"/>
                      <a:pt x="308702" y="198850"/>
                      <a:pt x="308702" y="193528"/>
                    </a:cubicBezTo>
                    <a:cubicBezTo>
                      <a:pt x="308702" y="182883"/>
                      <a:pt x="308702" y="172238"/>
                      <a:pt x="303380" y="156271"/>
                    </a:cubicBezTo>
                    <a:cubicBezTo>
                      <a:pt x="303380" y="140303"/>
                      <a:pt x="292735" y="124336"/>
                      <a:pt x="287413" y="103046"/>
                    </a:cubicBezTo>
                    <a:cubicBezTo>
                      <a:pt x="276768" y="81756"/>
                      <a:pt x="266123" y="60467"/>
                      <a:pt x="244833" y="44499"/>
                    </a:cubicBezTo>
                    <a:cubicBezTo>
                      <a:pt x="228866" y="28532"/>
                      <a:pt x="202253" y="12565"/>
                      <a:pt x="170319" y="7242"/>
                    </a:cubicBezTo>
                    <a:cubicBezTo>
                      <a:pt x="143706" y="1920"/>
                      <a:pt x="111772" y="7242"/>
                      <a:pt x="85159" y="28532"/>
                    </a:cubicBezTo>
                    <a:cubicBezTo>
                      <a:pt x="58547" y="44499"/>
                      <a:pt x="37257" y="76434"/>
                      <a:pt x="26612" y="103046"/>
                    </a:cubicBezTo>
                    <a:cubicBezTo>
                      <a:pt x="10645" y="134981"/>
                      <a:pt x="5322" y="166915"/>
                      <a:pt x="5322" y="204173"/>
                    </a:cubicBezTo>
                    <a:cubicBezTo>
                      <a:pt x="5322" y="236107"/>
                      <a:pt x="10645" y="273364"/>
                      <a:pt x="26612" y="305299"/>
                    </a:cubicBezTo>
                    <a:cubicBezTo>
                      <a:pt x="42580" y="337234"/>
                      <a:pt x="58547" y="363846"/>
                      <a:pt x="85159" y="379813"/>
                    </a:cubicBezTo>
                    <a:cubicBezTo>
                      <a:pt x="95804" y="390458"/>
                      <a:pt x="111772" y="395781"/>
                      <a:pt x="127739" y="401103"/>
                    </a:cubicBezTo>
                    <a:cubicBezTo>
                      <a:pt x="133061" y="401103"/>
                      <a:pt x="133061" y="401103"/>
                      <a:pt x="138384" y="401103"/>
                    </a:cubicBezTo>
                    <a:lnTo>
                      <a:pt x="149029" y="401103"/>
                    </a:lnTo>
                    <a:cubicBezTo>
                      <a:pt x="154351" y="401103"/>
                      <a:pt x="164996" y="401103"/>
                      <a:pt x="170319" y="401103"/>
                    </a:cubicBezTo>
                    <a:cubicBezTo>
                      <a:pt x="196931" y="395781"/>
                      <a:pt x="223543" y="379813"/>
                      <a:pt x="244833" y="363846"/>
                    </a:cubicBezTo>
                    <a:cubicBezTo>
                      <a:pt x="266123" y="347879"/>
                      <a:pt x="276768" y="326589"/>
                      <a:pt x="287413" y="305299"/>
                    </a:cubicBezTo>
                    <a:cubicBezTo>
                      <a:pt x="298058" y="284009"/>
                      <a:pt x="303380" y="268042"/>
                      <a:pt x="303380" y="252075"/>
                    </a:cubicBezTo>
                    <a:cubicBezTo>
                      <a:pt x="308702" y="236107"/>
                      <a:pt x="308702" y="225462"/>
                      <a:pt x="308702" y="214818"/>
                    </a:cubicBezTo>
                    <a:cubicBezTo>
                      <a:pt x="308702" y="209495"/>
                      <a:pt x="308702" y="204173"/>
                      <a:pt x="308702" y="204173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27" name="Graphic 19">
              <a:extLst>
                <a:ext uri="{FF2B5EF4-FFF2-40B4-BE49-F238E27FC236}">
                  <a16:creationId xmlns:a16="http://schemas.microsoft.com/office/drawing/2014/main" id="{54B13C4C-89BC-4669-B060-0B5C67D68801}"/>
                </a:ext>
              </a:extLst>
            </p:cNvPr>
            <p:cNvGrpSpPr/>
            <p:nvPr/>
          </p:nvGrpSpPr>
          <p:grpSpPr>
            <a:xfrm>
              <a:off x="1647284" y="6197976"/>
              <a:ext cx="308702" cy="407810"/>
              <a:chOff x="1647284" y="6197976"/>
              <a:chExt cx="308702" cy="407810"/>
            </a:xfrm>
          </p:grpSpPr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EF96A4D3-AB82-4DB8-93DF-C877F48FA725}"/>
                  </a:ext>
                </a:extLst>
              </p:cNvPr>
              <p:cNvSpPr/>
              <p:nvPr/>
            </p:nvSpPr>
            <p:spPr>
              <a:xfrm>
                <a:off x="1647284" y="6199361"/>
                <a:ext cx="308702" cy="404505"/>
              </a:xfrm>
              <a:custGeom>
                <a:avLst/>
                <a:gdLst>
                  <a:gd name="connsiteX0" fmla="*/ 308702 w 308702"/>
                  <a:gd name="connsiteY0" fmla="*/ 202253 h 404505"/>
                  <a:gd name="connsiteX1" fmla="*/ 154351 w 308702"/>
                  <a:gd name="connsiteY1" fmla="*/ 404506 h 404505"/>
                  <a:gd name="connsiteX2" fmla="*/ 0 w 308702"/>
                  <a:gd name="connsiteY2" fmla="*/ 202253 h 404505"/>
                  <a:gd name="connsiteX3" fmla="*/ 154351 w 308702"/>
                  <a:gd name="connsiteY3" fmla="*/ 0 h 404505"/>
                  <a:gd name="connsiteX4" fmla="*/ 308702 w 308702"/>
                  <a:gd name="connsiteY4" fmla="*/ 202253 h 40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8702" h="404505">
                    <a:moveTo>
                      <a:pt x="308702" y="202253"/>
                    </a:moveTo>
                    <a:cubicBezTo>
                      <a:pt x="308702" y="313954"/>
                      <a:pt x="239597" y="404506"/>
                      <a:pt x="154351" y="404506"/>
                    </a:cubicBezTo>
                    <a:cubicBezTo>
                      <a:pt x="69105" y="404506"/>
                      <a:pt x="0" y="313954"/>
                      <a:pt x="0" y="202253"/>
                    </a:cubicBezTo>
                    <a:cubicBezTo>
                      <a:pt x="0" y="90552"/>
                      <a:pt x="69105" y="0"/>
                      <a:pt x="154351" y="0"/>
                    </a:cubicBezTo>
                    <a:cubicBezTo>
                      <a:pt x="239597" y="0"/>
                      <a:pt x="308702" y="90552"/>
                      <a:pt x="308702" y="2022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3DB4CE94-F5EE-459A-8BFF-B6C294C0F681}"/>
                  </a:ext>
                </a:extLst>
              </p:cNvPr>
              <p:cNvSpPr/>
              <p:nvPr/>
            </p:nvSpPr>
            <p:spPr>
              <a:xfrm>
                <a:off x="1647284" y="6197976"/>
                <a:ext cx="308702" cy="407810"/>
              </a:xfrm>
              <a:custGeom>
                <a:avLst/>
                <a:gdLst>
                  <a:gd name="connsiteX0" fmla="*/ 308702 w 308702"/>
                  <a:gd name="connsiteY0" fmla="*/ 203637 h 407810"/>
                  <a:gd name="connsiteX1" fmla="*/ 308702 w 308702"/>
                  <a:gd name="connsiteY1" fmla="*/ 214282 h 407810"/>
                  <a:gd name="connsiteX2" fmla="*/ 303380 w 308702"/>
                  <a:gd name="connsiteY2" fmla="*/ 251539 h 407810"/>
                  <a:gd name="connsiteX3" fmla="*/ 287413 w 308702"/>
                  <a:gd name="connsiteY3" fmla="*/ 304764 h 407810"/>
                  <a:gd name="connsiteX4" fmla="*/ 250155 w 308702"/>
                  <a:gd name="connsiteY4" fmla="*/ 363311 h 407810"/>
                  <a:gd name="connsiteX5" fmla="*/ 175641 w 308702"/>
                  <a:gd name="connsiteY5" fmla="*/ 405890 h 407810"/>
                  <a:gd name="connsiteX6" fmla="*/ 85159 w 308702"/>
                  <a:gd name="connsiteY6" fmla="*/ 384601 h 407810"/>
                  <a:gd name="connsiteX7" fmla="*/ 21290 w 308702"/>
                  <a:gd name="connsiteY7" fmla="*/ 304764 h 407810"/>
                  <a:gd name="connsiteX8" fmla="*/ 0 w 308702"/>
                  <a:gd name="connsiteY8" fmla="*/ 203637 h 407810"/>
                  <a:gd name="connsiteX9" fmla="*/ 21290 w 308702"/>
                  <a:gd name="connsiteY9" fmla="*/ 102511 h 407810"/>
                  <a:gd name="connsiteX10" fmla="*/ 85159 w 308702"/>
                  <a:gd name="connsiteY10" fmla="*/ 22674 h 407810"/>
                  <a:gd name="connsiteX11" fmla="*/ 175641 w 308702"/>
                  <a:gd name="connsiteY11" fmla="*/ 1385 h 407810"/>
                  <a:gd name="connsiteX12" fmla="*/ 250155 w 308702"/>
                  <a:gd name="connsiteY12" fmla="*/ 43964 h 407810"/>
                  <a:gd name="connsiteX13" fmla="*/ 287413 w 308702"/>
                  <a:gd name="connsiteY13" fmla="*/ 102511 h 407810"/>
                  <a:gd name="connsiteX14" fmla="*/ 303380 w 308702"/>
                  <a:gd name="connsiteY14" fmla="*/ 155735 h 407810"/>
                  <a:gd name="connsiteX15" fmla="*/ 308702 w 308702"/>
                  <a:gd name="connsiteY15" fmla="*/ 192993 h 407810"/>
                  <a:gd name="connsiteX16" fmla="*/ 308702 w 308702"/>
                  <a:gd name="connsiteY16" fmla="*/ 203637 h 407810"/>
                  <a:gd name="connsiteX17" fmla="*/ 308702 w 308702"/>
                  <a:gd name="connsiteY17" fmla="*/ 203637 h 407810"/>
                  <a:gd name="connsiteX18" fmla="*/ 308702 w 308702"/>
                  <a:gd name="connsiteY18" fmla="*/ 192993 h 407810"/>
                  <a:gd name="connsiteX19" fmla="*/ 303380 w 308702"/>
                  <a:gd name="connsiteY19" fmla="*/ 155735 h 407810"/>
                  <a:gd name="connsiteX20" fmla="*/ 287413 w 308702"/>
                  <a:gd name="connsiteY20" fmla="*/ 102511 h 407810"/>
                  <a:gd name="connsiteX21" fmla="*/ 244833 w 308702"/>
                  <a:gd name="connsiteY21" fmla="*/ 43964 h 407810"/>
                  <a:gd name="connsiteX22" fmla="*/ 170319 w 308702"/>
                  <a:gd name="connsiteY22" fmla="*/ 6707 h 407810"/>
                  <a:gd name="connsiteX23" fmla="*/ 85159 w 308702"/>
                  <a:gd name="connsiteY23" fmla="*/ 27997 h 407810"/>
                  <a:gd name="connsiteX24" fmla="*/ 26612 w 308702"/>
                  <a:gd name="connsiteY24" fmla="*/ 102511 h 407810"/>
                  <a:gd name="connsiteX25" fmla="*/ 5322 w 308702"/>
                  <a:gd name="connsiteY25" fmla="*/ 203637 h 407810"/>
                  <a:gd name="connsiteX26" fmla="*/ 26612 w 308702"/>
                  <a:gd name="connsiteY26" fmla="*/ 304764 h 407810"/>
                  <a:gd name="connsiteX27" fmla="*/ 85159 w 308702"/>
                  <a:gd name="connsiteY27" fmla="*/ 379278 h 407810"/>
                  <a:gd name="connsiteX28" fmla="*/ 127739 w 308702"/>
                  <a:gd name="connsiteY28" fmla="*/ 400568 h 407810"/>
                  <a:gd name="connsiteX29" fmla="*/ 138384 w 308702"/>
                  <a:gd name="connsiteY29" fmla="*/ 400568 h 407810"/>
                  <a:gd name="connsiteX30" fmla="*/ 149029 w 308702"/>
                  <a:gd name="connsiteY30" fmla="*/ 400568 h 407810"/>
                  <a:gd name="connsiteX31" fmla="*/ 170319 w 308702"/>
                  <a:gd name="connsiteY31" fmla="*/ 400568 h 407810"/>
                  <a:gd name="connsiteX32" fmla="*/ 244833 w 308702"/>
                  <a:gd name="connsiteY32" fmla="*/ 363311 h 407810"/>
                  <a:gd name="connsiteX33" fmla="*/ 287413 w 308702"/>
                  <a:gd name="connsiteY33" fmla="*/ 304764 h 407810"/>
                  <a:gd name="connsiteX34" fmla="*/ 303380 w 308702"/>
                  <a:gd name="connsiteY34" fmla="*/ 251539 h 407810"/>
                  <a:gd name="connsiteX35" fmla="*/ 308702 w 308702"/>
                  <a:gd name="connsiteY35" fmla="*/ 214282 h 407810"/>
                  <a:gd name="connsiteX36" fmla="*/ 308702 w 308702"/>
                  <a:gd name="connsiteY36" fmla="*/ 203637 h 40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308702" h="407810">
                    <a:moveTo>
                      <a:pt x="308702" y="203637"/>
                    </a:moveTo>
                    <a:cubicBezTo>
                      <a:pt x="308702" y="203637"/>
                      <a:pt x="308702" y="208960"/>
                      <a:pt x="308702" y="214282"/>
                    </a:cubicBezTo>
                    <a:cubicBezTo>
                      <a:pt x="308702" y="224927"/>
                      <a:pt x="308702" y="235572"/>
                      <a:pt x="303380" y="251539"/>
                    </a:cubicBezTo>
                    <a:cubicBezTo>
                      <a:pt x="303380" y="267507"/>
                      <a:pt x="298058" y="283474"/>
                      <a:pt x="287413" y="304764"/>
                    </a:cubicBezTo>
                    <a:cubicBezTo>
                      <a:pt x="276768" y="326054"/>
                      <a:pt x="266123" y="347344"/>
                      <a:pt x="250155" y="363311"/>
                    </a:cubicBezTo>
                    <a:cubicBezTo>
                      <a:pt x="234188" y="384601"/>
                      <a:pt x="207576" y="400568"/>
                      <a:pt x="175641" y="405890"/>
                    </a:cubicBezTo>
                    <a:cubicBezTo>
                      <a:pt x="143706" y="411213"/>
                      <a:pt x="111772" y="405890"/>
                      <a:pt x="85159" y="384601"/>
                    </a:cubicBezTo>
                    <a:cubicBezTo>
                      <a:pt x="58547" y="368633"/>
                      <a:pt x="31935" y="336699"/>
                      <a:pt x="21290" y="304764"/>
                    </a:cubicBezTo>
                    <a:cubicBezTo>
                      <a:pt x="5322" y="272829"/>
                      <a:pt x="0" y="235572"/>
                      <a:pt x="0" y="203637"/>
                    </a:cubicBezTo>
                    <a:cubicBezTo>
                      <a:pt x="0" y="166380"/>
                      <a:pt x="5322" y="134446"/>
                      <a:pt x="21290" y="102511"/>
                    </a:cubicBezTo>
                    <a:cubicBezTo>
                      <a:pt x="37257" y="70576"/>
                      <a:pt x="58547" y="43964"/>
                      <a:pt x="85159" y="22674"/>
                    </a:cubicBezTo>
                    <a:cubicBezTo>
                      <a:pt x="111772" y="6707"/>
                      <a:pt x="149029" y="-3938"/>
                      <a:pt x="175641" y="1385"/>
                    </a:cubicBezTo>
                    <a:cubicBezTo>
                      <a:pt x="207576" y="6707"/>
                      <a:pt x="228866" y="22674"/>
                      <a:pt x="250155" y="43964"/>
                    </a:cubicBezTo>
                    <a:cubicBezTo>
                      <a:pt x="266123" y="65254"/>
                      <a:pt x="282090" y="86544"/>
                      <a:pt x="287413" y="102511"/>
                    </a:cubicBezTo>
                    <a:cubicBezTo>
                      <a:pt x="298058" y="123801"/>
                      <a:pt x="303380" y="139768"/>
                      <a:pt x="303380" y="155735"/>
                    </a:cubicBezTo>
                    <a:cubicBezTo>
                      <a:pt x="308702" y="171703"/>
                      <a:pt x="308702" y="182348"/>
                      <a:pt x="308702" y="192993"/>
                    </a:cubicBezTo>
                    <a:cubicBezTo>
                      <a:pt x="308702" y="203637"/>
                      <a:pt x="308702" y="203637"/>
                      <a:pt x="308702" y="203637"/>
                    </a:cubicBezTo>
                    <a:close/>
                    <a:moveTo>
                      <a:pt x="308702" y="203637"/>
                    </a:moveTo>
                    <a:cubicBezTo>
                      <a:pt x="308702" y="203637"/>
                      <a:pt x="308702" y="198315"/>
                      <a:pt x="308702" y="192993"/>
                    </a:cubicBezTo>
                    <a:cubicBezTo>
                      <a:pt x="308702" y="182348"/>
                      <a:pt x="308702" y="171703"/>
                      <a:pt x="303380" y="155735"/>
                    </a:cubicBezTo>
                    <a:cubicBezTo>
                      <a:pt x="303380" y="139768"/>
                      <a:pt x="292735" y="123801"/>
                      <a:pt x="287413" y="102511"/>
                    </a:cubicBezTo>
                    <a:cubicBezTo>
                      <a:pt x="276768" y="81221"/>
                      <a:pt x="266123" y="59931"/>
                      <a:pt x="244833" y="43964"/>
                    </a:cubicBezTo>
                    <a:cubicBezTo>
                      <a:pt x="228866" y="27997"/>
                      <a:pt x="202253" y="12029"/>
                      <a:pt x="170319" y="6707"/>
                    </a:cubicBezTo>
                    <a:cubicBezTo>
                      <a:pt x="138384" y="1385"/>
                      <a:pt x="106449" y="12029"/>
                      <a:pt x="85159" y="27997"/>
                    </a:cubicBezTo>
                    <a:cubicBezTo>
                      <a:pt x="58547" y="43964"/>
                      <a:pt x="37257" y="75899"/>
                      <a:pt x="26612" y="102511"/>
                    </a:cubicBezTo>
                    <a:cubicBezTo>
                      <a:pt x="10645" y="134446"/>
                      <a:pt x="5322" y="166380"/>
                      <a:pt x="5322" y="203637"/>
                    </a:cubicBezTo>
                    <a:cubicBezTo>
                      <a:pt x="5322" y="235572"/>
                      <a:pt x="10645" y="272829"/>
                      <a:pt x="26612" y="304764"/>
                    </a:cubicBezTo>
                    <a:cubicBezTo>
                      <a:pt x="42580" y="336699"/>
                      <a:pt x="58547" y="363311"/>
                      <a:pt x="85159" y="379278"/>
                    </a:cubicBezTo>
                    <a:cubicBezTo>
                      <a:pt x="95804" y="389923"/>
                      <a:pt x="111772" y="395246"/>
                      <a:pt x="127739" y="400568"/>
                    </a:cubicBezTo>
                    <a:cubicBezTo>
                      <a:pt x="133061" y="400568"/>
                      <a:pt x="133061" y="400568"/>
                      <a:pt x="138384" y="400568"/>
                    </a:cubicBezTo>
                    <a:lnTo>
                      <a:pt x="149029" y="400568"/>
                    </a:lnTo>
                    <a:cubicBezTo>
                      <a:pt x="154351" y="400568"/>
                      <a:pt x="164996" y="400568"/>
                      <a:pt x="170319" y="400568"/>
                    </a:cubicBezTo>
                    <a:cubicBezTo>
                      <a:pt x="196931" y="395246"/>
                      <a:pt x="223543" y="379278"/>
                      <a:pt x="244833" y="363311"/>
                    </a:cubicBezTo>
                    <a:cubicBezTo>
                      <a:pt x="266123" y="347344"/>
                      <a:pt x="276768" y="326054"/>
                      <a:pt x="287413" y="304764"/>
                    </a:cubicBezTo>
                    <a:cubicBezTo>
                      <a:pt x="298058" y="283474"/>
                      <a:pt x="303380" y="267507"/>
                      <a:pt x="303380" y="251539"/>
                    </a:cubicBezTo>
                    <a:cubicBezTo>
                      <a:pt x="308702" y="235572"/>
                      <a:pt x="308702" y="224927"/>
                      <a:pt x="308702" y="214282"/>
                    </a:cubicBezTo>
                    <a:cubicBezTo>
                      <a:pt x="308702" y="208960"/>
                      <a:pt x="308702" y="203637"/>
                      <a:pt x="308702" y="203637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0" name="Graphic 19">
              <a:extLst>
                <a:ext uri="{FF2B5EF4-FFF2-40B4-BE49-F238E27FC236}">
                  <a16:creationId xmlns:a16="http://schemas.microsoft.com/office/drawing/2014/main" id="{077059D0-AD35-49C6-86ED-3198B98C078A}"/>
                </a:ext>
              </a:extLst>
            </p:cNvPr>
            <p:cNvGrpSpPr/>
            <p:nvPr/>
          </p:nvGrpSpPr>
          <p:grpSpPr>
            <a:xfrm>
              <a:off x="1697462" y="6289362"/>
              <a:ext cx="208210" cy="277819"/>
              <a:chOff x="1697462" y="6289362"/>
              <a:chExt cx="208210" cy="277819"/>
            </a:xfrm>
          </p:grpSpPr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6ABCACE9-53B6-4195-95CA-2108E6DC8072}"/>
                  </a:ext>
                </a:extLst>
              </p:cNvPr>
              <p:cNvSpPr/>
              <p:nvPr/>
            </p:nvSpPr>
            <p:spPr>
              <a:xfrm rot="219554">
                <a:off x="1705760" y="6295205"/>
                <a:ext cx="191615" cy="266132"/>
              </a:xfrm>
              <a:custGeom>
                <a:avLst/>
                <a:gdLst>
                  <a:gd name="connsiteX0" fmla="*/ 191616 w 191615"/>
                  <a:gd name="connsiteY0" fmla="*/ 133066 h 266132"/>
                  <a:gd name="connsiteX1" fmla="*/ 95808 w 191615"/>
                  <a:gd name="connsiteY1" fmla="*/ 266133 h 266132"/>
                  <a:gd name="connsiteX2" fmla="*/ 0 w 191615"/>
                  <a:gd name="connsiteY2" fmla="*/ 133066 h 266132"/>
                  <a:gd name="connsiteX3" fmla="*/ 95808 w 191615"/>
                  <a:gd name="connsiteY3" fmla="*/ 0 h 266132"/>
                  <a:gd name="connsiteX4" fmla="*/ 191616 w 191615"/>
                  <a:gd name="connsiteY4" fmla="*/ 133066 h 266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15" h="266132">
                    <a:moveTo>
                      <a:pt x="191616" y="133066"/>
                    </a:moveTo>
                    <a:cubicBezTo>
                      <a:pt x="191616" y="206557"/>
                      <a:pt x="148721" y="266133"/>
                      <a:pt x="95808" y="266133"/>
                    </a:cubicBezTo>
                    <a:cubicBezTo>
                      <a:pt x="42895" y="266133"/>
                      <a:pt x="0" y="206557"/>
                      <a:pt x="0" y="133066"/>
                    </a:cubicBezTo>
                    <a:cubicBezTo>
                      <a:pt x="0" y="59576"/>
                      <a:pt x="42895" y="0"/>
                      <a:pt x="95808" y="0"/>
                    </a:cubicBezTo>
                    <a:cubicBezTo>
                      <a:pt x="148721" y="0"/>
                      <a:pt x="191616" y="59576"/>
                      <a:pt x="191616" y="133066"/>
                    </a:cubicBezTo>
                    <a:close/>
                  </a:path>
                </a:pathLst>
              </a:custGeom>
              <a:solidFill>
                <a:srgbClr val="52C1C5"/>
              </a:solidFill>
              <a:ln w="531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CEDA3B45-FA4D-4E23-B766-0D6D0607907A}"/>
                  </a:ext>
                </a:extLst>
              </p:cNvPr>
              <p:cNvSpPr/>
              <p:nvPr/>
            </p:nvSpPr>
            <p:spPr>
              <a:xfrm rot="219554">
                <a:off x="1705760" y="6295205"/>
                <a:ext cx="191615" cy="266132"/>
              </a:xfrm>
              <a:custGeom>
                <a:avLst/>
                <a:gdLst>
                  <a:gd name="connsiteX0" fmla="*/ 191616 w 191615"/>
                  <a:gd name="connsiteY0" fmla="*/ 133066 h 266132"/>
                  <a:gd name="connsiteX1" fmla="*/ 95808 w 191615"/>
                  <a:gd name="connsiteY1" fmla="*/ 266133 h 266132"/>
                  <a:gd name="connsiteX2" fmla="*/ 0 w 191615"/>
                  <a:gd name="connsiteY2" fmla="*/ 133066 h 266132"/>
                  <a:gd name="connsiteX3" fmla="*/ 95808 w 191615"/>
                  <a:gd name="connsiteY3" fmla="*/ 0 h 266132"/>
                  <a:gd name="connsiteX4" fmla="*/ 191616 w 191615"/>
                  <a:gd name="connsiteY4" fmla="*/ 133066 h 266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15" h="266132">
                    <a:moveTo>
                      <a:pt x="191616" y="133066"/>
                    </a:moveTo>
                    <a:cubicBezTo>
                      <a:pt x="191616" y="206557"/>
                      <a:pt x="148721" y="266133"/>
                      <a:pt x="95808" y="266133"/>
                    </a:cubicBezTo>
                    <a:cubicBezTo>
                      <a:pt x="42895" y="266133"/>
                      <a:pt x="0" y="206557"/>
                      <a:pt x="0" y="133066"/>
                    </a:cubicBezTo>
                    <a:cubicBezTo>
                      <a:pt x="0" y="59576"/>
                      <a:pt x="42895" y="0"/>
                      <a:pt x="95808" y="0"/>
                    </a:cubicBezTo>
                    <a:cubicBezTo>
                      <a:pt x="148721" y="0"/>
                      <a:pt x="191616" y="59576"/>
                      <a:pt x="191616" y="133066"/>
                    </a:cubicBezTo>
                    <a:close/>
                  </a:path>
                </a:pathLst>
              </a:custGeom>
              <a:solidFill>
                <a:srgbClr val="333332"/>
              </a:solidFill>
              <a:ln w="531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C59DC4BD-D82F-4A78-9BFA-769888B87379}"/>
                  </a:ext>
                </a:extLst>
              </p:cNvPr>
              <p:cNvSpPr/>
              <p:nvPr/>
            </p:nvSpPr>
            <p:spPr>
              <a:xfrm rot="219646">
                <a:off x="1727028" y="6332482"/>
                <a:ext cx="149034" cy="202261"/>
              </a:xfrm>
              <a:custGeom>
                <a:avLst/>
                <a:gdLst>
                  <a:gd name="connsiteX0" fmla="*/ 149035 w 149034"/>
                  <a:gd name="connsiteY0" fmla="*/ 101131 h 202261"/>
                  <a:gd name="connsiteX1" fmla="*/ 74517 w 149034"/>
                  <a:gd name="connsiteY1" fmla="*/ 202261 h 202261"/>
                  <a:gd name="connsiteX2" fmla="*/ 0 w 149034"/>
                  <a:gd name="connsiteY2" fmla="*/ 101131 h 202261"/>
                  <a:gd name="connsiteX3" fmla="*/ 74517 w 149034"/>
                  <a:gd name="connsiteY3" fmla="*/ 0 h 202261"/>
                  <a:gd name="connsiteX4" fmla="*/ 149035 w 149034"/>
                  <a:gd name="connsiteY4" fmla="*/ 101131 h 202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34" h="202261">
                    <a:moveTo>
                      <a:pt x="149035" y="101131"/>
                    </a:moveTo>
                    <a:cubicBezTo>
                      <a:pt x="149035" y="156983"/>
                      <a:pt x="115672" y="202261"/>
                      <a:pt x="74517" y="202261"/>
                    </a:cubicBezTo>
                    <a:cubicBezTo>
                      <a:pt x="33363" y="202261"/>
                      <a:pt x="0" y="156983"/>
                      <a:pt x="0" y="101131"/>
                    </a:cubicBezTo>
                    <a:cubicBezTo>
                      <a:pt x="0" y="45278"/>
                      <a:pt x="33363" y="0"/>
                      <a:pt x="74517" y="0"/>
                    </a:cubicBezTo>
                    <a:cubicBezTo>
                      <a:pt x="115672" y="0"/>
                      <a:pt x="149035" y="45278"/>
                      <a:pt x="149035" y="101131"/>
                    </a:cubicBezTo>
                    <a:close/>
                  </a:path>
                </a:pathLst>
              </a:custGeom>
              <a:solidFill>
                <a:srgbClr val="333332"/>
              </a:solidFill>
              <a:ln w="531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769EAA71-D123-4B56-86F2-F4B399B1E567}"/>
                  </a:ext>
                </a:extLst>
              </p:cNvPr>
              <p:cNvSpPr/>
              <p:nvPr/>
            </p:nvSpPr>
            <p:spPr>
              <a:xfrm rot="219097">
                <a:off x="1748318" y="6348559"/>
                <a:ext cx="117097" cy="159678"/>
              </a:xfrm>
              <a:custGeom>
                <a:avLst/>
                <a:gdLst>
                  <a:gd name="connsiteX0" fmla="*/ 117098 w 117097"/>
                  <a:gd name="connsiteY0" fmla="*/ 79839 h 159678"/>
                  <a:gd name="connsiteX1" fmla="*/ 58549 w 117097"/>
                  <a:gd name="connsiteY1" fmla="*/ 159678 h 159678"/>
                  <a:gd name="connsiteX2" fmla="*/ 0 w 117097"/>
                  <a:gd name="connsiteY2" fmla="*/ 79839 h 159678"/>
                  <a:gd name="connsiteX3" fmla="*/ 58549 w 117097"/>
                  <a:gd name="connsiteY3" fmla="*/ 0 h 159678"/>
                  <a:gd name="connsiteX4" fmla="*/ 117098 w 117097"/>
                  <a:gd name="connsiteY4" fmla="*/ 79839 h 159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097" h="159678">
                    <a:moveTo>
                      <a:pt x="117098" y="79839"/>
                    </a:moveTo>
                    <a:cubicBezTo>
                      <a:pt x="117098" y="123933"/>
                      <a:pt x="90884" y="159678"/>
                      <a:pt x="58549" y="159678"/>
                    </a:cubicBezTo>
                    <a:cubicBezTo>
                      <a:pt x="26213" y="159678"/>
                      <a:pt x="0" y="123933"/>
                      <a:pt x="0" y="79839"/>
                    </a:cubicBezTo>
                    <a:cubicBezTo>
                      <a:pt x="0" y="35745"/>
                      <a:pt x="26213" y="0"/>
                      <a:pt x="58549" y="0"/>
                    </a:cubicBezTo>
                    <a:cubicBezTo>
                      <a:pt x="90884" y="0"/>
                      <a:pt x="117098" y="35745"/>
                      <a:pt x="117098" y="79839"/>
                    </a:cubicBezTo>
                    <a:close/>
                  </a:path>
                </a:pathLst>
              </a:custGeom>
              <a:solidFill>
                <a:srgbClr val="0A0A0A"/>
              </a:solidFill>
              <a:ln w="531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AAE7620E-1FB6-45CC-8295-5C57F68B2A5D}"/>
                  </a:ext>
                </a:extLst>
              </p:cNvPr>
              <p:cNvSpPr/>
              <p:nvPr/>
            </p:nvSpPr>
            <p:spPr>
              <a:xfrm>
                <a:off x="1700059" y="6401614"/>
                <a:ext cx="197381" cy="160009"/>
              </a:xfrm>
              <a:custGeom>
                <a:avLst/>
                <a:gdLst>
                  <a:gd name="connsiteX0" fmla="*/ 5773 w 197381"/>
                  <a:gd name="connsiteY0" fmla="*/ 0 h 160009"/>
                  <a:gd name="connsiteX1" fmla="*/ 450 w 197381"/>
                  <a:gd name="connsiteY1" fmla="*/ 21290 h 160009"/>
                  <a:gd name="connsiteX2" fmla="*/ 90932 w 197381"/>
                  <a:gd name="connsiteY2" fmla="*/ 159673 h 160009"/>
                  <a:gd name="connsiteX3" fmla="*/ 197381 w 197381"/>
                  <a:gd name="connsiteY3" fmla="*/ 31935 h 160009"/>
                  <a:gd name="connsiteX4" fmla="*/ 197381 w 197381"/>
                  <a:gd name="connsiteY4" fmla="*/ 10645 h 160009"/>
                  <a:gd name="connsiteX5" fmla="*/ 5773 w 197381"/>
                  <a:gd name="connsiteY5" fmla="*/ 0 h 160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381" h="160009">
                    <a:moveTo>
                      <a:pt x="5773" y="0"/>
                    </a:moveTo>
                    <a:cubicBezTo>
                      <a:pt x="5773" y="5322"/>
                      <a:pt x="5773" y="15967"/>
                      <a:pt x="450" y="21290"/>
                    </a:cubicBezTo>
                    <a:cubicBezTo>
                      <a:pt x="-4872" y="95804"/>
                      <a:pt x="37707" y="159673"/>
                      <a:pt x="90932" y="159673"/>
                    </a:cubicBezTo>
                    <a:cubicBezTo>
                      <a:pt x="144156" y="164996"/>
                      <a:pt x="192059" y="106449"/>
                      <a:pt x="197381" y="31935"/>
                    </a:cubicBezTo>
                    <a:cubicBezTo>
                      <a:pt x="197381" y="26612"/>
                      <a:pt x="197381" y="15967"/>
                      <a:pt x="197381" y="10645"/>
                    </a:cubicBezTo>
                    <a:cubicBezTo>
                      <a:pt x="138834" y="47902"/>
                      <a:pt x="53675" y="53224"/>
                      <a:pt x="5773" y="0"/>
                    </a:cubicBezTo>
                    <a:close/>
                  </a:path>
                </a:pathLst>
              </a:custGeom>
              <a:solidFill>
                <a:srgbClr val="333332">
                  <a:alpha val="4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960C59BB-4198-4979-A1A3-7C7AE157CC63}"/>
                  </a:ext>
                </a:extLst>
              </p:cNvPr>
              <p:cNvSpPr/>
              <p:nvPr/>
            </p:nvSpPr>
            <p:spPr>
              <a:xfrm rot="545471">
                <a:off x="1726779" y="6348270"/>
                <a:ext cx="63867" cy="85155"/>
              </a:xfrm>
              <a:custGeom>
                <a:avLst/>
                <a:gdLst>
                  <a:gd name="connsiteX0" fmla="*/ 63867 w 63867"/>
                  <a:gd name="connsiteY0" fmla="*/ 42578 h 85155"/>
                  <a:gd name="connsiteX1" fmla="*/ 31933 w 63867"/>
                  <a:gd name="connsiteY1" fmla="*/ 85156 h 85155"/>
                  <a:gd name="connsiteX2" fmla="*/ 0 w 63867"/>
                  <a:gd name="connsiteY2" fmla="*/ 42578 h 85155"/>
                  <a:gd name="connsiteX3" fmla="*/ 31933 w 63867"/>
                  <a:gd name="connsiteY3" fmla="*/ 0 h 85155"/>
                  <a:gd name="connsiteX4" fmla="*/ 63867 w 63867"/>
                  <a:gd name="connsiteY4" fmla="*/ 42578 h 85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67" h="85155">
                    <a:moveTo>
                      <a:pt x="63867" y="42578"/>
                    </a:moveTo>
                    <a:cubicBezTo>
                      <a:pt x="63867" y="66093"/>
                      <a:pt x="49570" y="85156"/>
                      <a:pt x="31933" y="85156"/>
                    </a:cubicBezTo>
                    <a:cubicBezTo>
                      <a:pt x="14297" y="85156"/>
                      <a:pt x="0" y="66093"/>
                      <a:pt x="0" y="42578"/>
                    </a:cubicBezTo>
                    <a:cubicBezTo>
                      <a:pt x="0" y="19063"/>
                      <a:pt x="14297" y="0"/>
                      <a:pt x="31933" y="0"/>
                    </a:cubicBezTo>
                    <a:cubicBezTo>
                      <a:pt x="49570" y="0"/>
                      <a:pt x="63867" y="19063"/>
                      <a:pt x="63867" y="42578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1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6A3601A9-636A-424B-8EC3-C98A44B0DD84}"/>
                  </a:ext>
                </a:extLst>
              </p:cNvPr>
              <p:cNvSpPr/>
              <p:nvPr/>
            </p:nvSpPr>
            <p:spPr>
              <a:xfrm rot="555532">
                <a:off x="1737974" y="6439192"/>
                <a:ext cx="31935" cy="42580"/>
              </a:xfrm>
              <a:custGeom>
                <a:avLst/>
                <a:gdLst>
                  <a:gd name="connsiteX0" fmla="*/ 31936 w 31935"/>
                  <a:gd name="connsiteY0" fmla="*/ 21290 h 42580"/>
                  <a:gd name="connsiteX1" fmla="*/ 15968 w 31935"/>
                  <a:gd name="connsiteY1" fmla="*/ 42581 h 42580"/>
                  <a:gd name="connsiteX2" fmla="*/ 0 w 31935"/>
                  <a:gd name="connsiteY2" fmla="*/ 21290 h 42580"/>
                  <a:gd name="connsiteX3" fmla="*/ 15968 w 31935"/>
                  <a:gd name="connsiteY3" fmla="*/ 0 h 42580"/>
                  <a:gd name="connsiteX4" fmla="*/ 31936 w 31935"/>
                  <a:gd name="connsiteY4" fmla="*/ 21290 h 425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35" h="42580">
                    <a:moveTo>
                      <a:pt x="31936" y="21290"/>
                    </a:moveTo>
                    <a:cubicBezTo>
                      <a:pt x="31936" y="33049"/>
                      <a:pt x="24787" y="42581"/>
                      <a:pt x="15968" y="42581"/>
                    </a:cubicBezTo>
                    <a:cubicBezTo>
                      <a:pt x="7149" y="42581"/>
                      <a:pt x="0" y="33049"/>
                      <a:pt x="0" y="21290"/>
                    </a:cubicBezTo>
                    <a:cubicBezTo>
                      <a:pt x="0" y="9532"/>
                      <a:pt x="7149" y="0"/>
                      <a:pt x="15968" y="0"/>
                    </a:cubicBezTo>
                    <a:cubicBezTo>
                      <a:pt x="24787" y="0"/>
                      <a:pt x="31936" y="9532"/>
                      <a:pt x="31936" y="212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19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8" name="Graphic 19">
              <a:extLst>
                <a:ext uri="{FF2B5EF4-FFF2-40B4-BE49-F238E27FC236}">
                  <a16:creationId xmlns:a16="http://schemas.microsoft.com/office/drawing/2014/main" id="{FC4BDCE6-5A60-4EF9-B7BF-55C850A7F9E9}"/>
                </a:ext>
              </a:extLst>
            </p:cNvPr>
            <p:cNvGrpSpPr/>
            <p:nvPr/>
          </p:nvGrpSpPr>
          <p:grpSpPr>
            <a:xfrm>
              <a:off x="2423655" y="6264260"/>
              <a:ext cx="203799" cy="275737"/>
              <a:chOff x="2423655" y="6264260"/>
              <a:chExt cx="203799" cy="275737"/>
            </a:xfrm>
          </p:grpSpPr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918E91CE-A635-49EF-AC62-8B350BFAB885}"/>
                  </a:ext>
                </a:extLst>
              </p:cNvPr>
              <p:cNvSpPr/>
              <p:nvPr/>
            </p:nvSpPr>
            <p:spPr>
              <a:xfrm rot="160269">
                <a:off x="2429752" y="6268580"/>
                <a:ext cx="191605" cy="266118"/>
              </a:xfrm>
              <a:custGeom>
                <a:avLst/>
                <a:gdLst>
                  <a:gd name="connsiteX0" fmla="*/ 191606 w 191605"/>
                  <a:gd name="connsiteY0" fmla="*/ 133059 h 266118"/>
                  <a:gd name="connsiteX1" fmla="*/ 95803 w 191605"/>
                  <a:gd name="connsiteY1" fmla="*/ 266119 h 266118"/>
                  <a:gd name="connsiteX2" fmla="*/ 0 w 191605"/>
                  <a:gd name="connsiteY2" fmla="*/ 133059 h 266118"/>
                  <a:gd name="connsiteX3" fmla="*/ 95803 w 191605"/>
                  <a:gd name="connsiteY3" fmla="*/ 0 h 266118"/>
                  <a:gd name="connsiteX4" fmla="*/ 191606 w 191605"/>
                  <a:gd name="connsiteY4" fmla="*/ 133059 h 26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05" h="266118">
                    <a:moveTo>
                      <a:pt x="191606" y="133059"/>
                    </a:moveTo>
                    <a:cubicBezTo>
                      <a:pt x="191606" y="206546"/>
                      <a:pt x="148713" y="266119"/>
                      <a:pt x="95803" y="266119"/>
                    </a:cubicBezTo>
                    <a:cubicBezTo>
                      <a:pt x="42892" y="266119"/>
                      <a:pt x="0" y="206546"/>
                      <a:pt x="0" y="133059"/>
                    </a:cubicBezTo>
                    <a:cubicBezTo>
                      <a:pt x="0" y="59573"/>
                      <a:pt x="42892" y="0"/>
                      <a:pt x="95803" y="0"/>
                    </a:cubicBezTo>
                    <a:cubicBezTo>
                      <a:pt x="148713" y="0"/>
                      <a:pt x="191606" y="59573"/>
                      <a:pt x="191606" y="133059"/>
                    </a:cubicBezTo>
                    <a:close/>
                  </a:path>
                </a:pathLst>
              </a:custGeom>
              <a:solidFill>
                <a:srgbClr val="52C1C5"/>
              </a:solidFill>
              <a:ln w="53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6E0119BA-1206-4B68-91C0-311894CDEAA9}"/>
                  </a:ext>
                </a:extLst>
              </p:cNvPr>
              <p:cNvSpPr/>
              <p:nvPr/>
            </p:nvSpPr>
            <p:spPr>
              <a:xfrm rot="160269">
                <a:off x="2429752" y="6268580"/>
                <a:ext cx="191605" cy="266118"/>
              </a:xfrm>
              <a:custGeom>
                <a:avLst/>
                <a:gdLst>
                  <a:gd name="connsiteX0" fmla="*/ 191606 w 191605"/>
                  <a:gd name="connsiteY0" fmla="*/ 133059 h 266118"/>
                  <a:gd name="connsiteX1" fmla="*/ 95803 w 191605"/>
                  <a:gd name="connsiteY1" fmla="*/ 266119 h 266118"/>
                  <a:gd name="connsiteX2" fmla="*/ 0 w 191605"/>
                  <a:gd name="connsiteY2" fmla="*/ 133059 h 266118"/>
                  <a:gd name="connsiteX3" fmla="*/ 95803 w 191605"/>
                  <a:gd name="connsiteY3" fmla="*/ 0 h 266118"/>
                  <a:gd name="connsiteX4" fmla="*/ 191606 w 191605"/>
                  <a:gd name="connsiteY4" fmla="*/ 133059 h 266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605" h="266118">
                    <a:moveTo>
                      <a:pt x="191606" y="133059"/>
                    </a:moveTo>
                    <a:cubicBezTo>
                      <a:pt x="191606" y="206546"/>
                      <a:pt x="148713" y="266119"/>
                      <a:pt x="95803" y="266119"/>
                    </a:cubicBezTo>
                    <a:cubicBezTo>
                      <a:pt x="42892" y="266119"/>
                      <a:pt x="0" y="206546"/>
                      <a:pt x="0" y="133059"/>
                    </a:cubicBezTo>
                    <a:cubicBezTo>
                      <a:pt x="0" y="59573"/>
                      <a:pt x="42892" y="0"/>
                      <a:pt x="95803" y="0"/>
                    </a:cubicBezTo>
                    <a:cubicBezTo>
                      <a:pt x="148713" y="0"/>
                      <a:pt x="191606" y="59573"/>
                      <a:pt x="191606" y="133059"/>
                    </a:cubicBezTo>
                    <a:close/>
                  </a:path>
                </a:pathLst>
              </a:custGeom>
              <a:solidFill>
                <a:srgbClr val="333332"/>
              </a:solidFill>
              <a:ln w="53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DAD1E0E6-03B6-4621-8759-9E7A4D20B5A0}"/>
                  </a:ext>
                </a:extLst>
              </p:cNvPr>
              <p:cNvSpPr/>
              <p:nvPr/>
            </p:nvSpPr>
            <p:spPr>
              <a:xfrm rot="159888">
                <a:off x="2451018" y="6305842"/>
                <a:ext cx="149026" cy="202249"/>
              </a:xfrm>
              <a:custGeom>
                <a:avLst/>
                <a:gdLst>
                  <a:gd name="connsiteX0" fmla="*/ 149026 w 149026"/>
                  <a:gd name="connsiteY0" fmla="*/ 101125 h 202249"/>
                  <a:gd name="connsiteX1" fmla="*/ 74513 w 149026"/>
                  <a:gd name="connsiteY1" fmla="*/ 202249 h 202249"/>
                  <a:gd name="connsiteX2" fmla="*/ 0 w 149026"/>
                  <a:gd name="connsiteY2" fmla="*/ 101125 h 202249"/>
                  <a:gd name="connsiteX3" fmla="*/ 74513 w 149026"/>
                  <a:gd name="connsiteY3" fmla="*/ 0 h 202249"/>
                  <a:gd name="connsiteX4" fmla="*/ 149026 w 149026"/>
                  <a:gd name="connsiteY4" fmla="*/ 101125 h 202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9026" h="202249">
                    <a:moveTo>
                      <a:pt x="149026" y="101125"/>
                    </a:moveTo>
                    <a:cubicBezTo>
                      <a:pt x="149026" y="156974"/>
                      <a:pt x="115665" y="202249"/>
                      <a:pt x="74513" y="202249"/>
                    </a:cubicBezTo>
                    <a:cubicBezTo>
                      <a:pt x="33361" y="202249"/>
                      <a:pt x="0" y="156974"/>
                      <a:pt x="0" y="101125"/>
                    </a:cubicBezTo>
                    <a:cubicBezTo>
                      <a:pt x="0" y="45275"/>
                      <a:pt x="33361" y="0"/>
                      <a:pt x="74513" y="0"/>
                    </a:cubicBezTo>
                    <a:cubicBezTo>
                      <a:pt x="115665" y="0"/>
                      <a:pt x="149026" y="45275"/>
                      <a:pt x="149026" y="101125"/>
                    </a:cubicBezTo>
                    <a:close/>
                  </a:path>
                </a:pathLst>
              </a:custGeom>
              <a:solidFill>
                <a:srgbClr val="333332"/>
              </a:solidFill>
              <a:ln w="53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B3B1FD56-833E-4DBC-9766-FBD336AEC738}"/>
                  </a:ext>
                </a:extLst>
              </p:cNvPr>
              <p:cNvSpPr/>
              <p:nvPr/>
            </p:nvSpPr>
            <p:spPr>
              <a:xfrm rot="160109">
                <a:off x="2467001" y="6321657"/>
                <a:ext cx="117092" cy="159670"/>
              </a:xfrm>
              <a:custGeom>
                <a:avLst/>
                <a:gdLst>
                  <a:gd name="connsiteX0" fmla="*/ 117092 w 117092"/>
                  <a:gd name="connsiteY0" fmla="*/ 79835 h 159670"/>
                  <a:gd name="connsiteX1" fmla="*/ 58546 w 117092"/>
                  <a:gd name="connsiteY1" fmla="*/ 159671 h 159670"/>
                  <a:gd name="connsiteX2" fmla="*/ 0 w 117092"/>
                  <a:gd name="connsiteY2" fmla="*/ 79835 h 159670"/>
                  <a:gd name="connsiteX3" fmla="*/ 58546 w 117092"/>
                  <a:gd name="connsiteY3" fmla="*/ 0 h 159670"/>
                  <a:gd name="connsiteX4" fmla="*/ 117092 w 117092"/>
                  <a:gd name="connsiteY4" fmla="*/ 79835 h 159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092" h="159670">
                    <a:moveTo>
                      <a:pt x="117092" y="79835"/>
                    </a:moveTo>
                    <a:cubicBezTo>
                      <a:pt x="117092" y="123927"/>
                      <a:pt x="90880" y="159671"/>
                      <a:pt x="58546" y="159671"/>
                    </a:cubicBezTo>
                    <a:cubicBezTo>
                      <a:pt x="26212" y="159671"/>
                      <a:pt x="0" y="123927"/>
                      <a:pt x="0" y="79835"/>
                    </a:cubicBezTo>
                    <a:cubicBezTo>
                      <a:pt x="0" y="35744"/>
                      <a:pt x="26212" y="0"/>
                      <a:pt x="58546" y="0"/>
                    </a:cubicBezTo>
                    <a:cubicBezTo>
                      <a:pt x="90880" y="0"/>
                      <a:pt x="117092" y="35744"/>
                      <a:pt x="117092" y="79835"/>
                    </a:cubicBezTo>
                    <a:close/>
                  </a:path>
                </a:pathLst>
              </a:custGeom>
              <a:solidFill>
                <a:srgbClr val="0A0A0A"/>
              </a:solidFill>
              <a:ln w="531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1DD6CD2F-8CF8-4C91-979C-E97AC0B6CC06}"/>
                  </a:ext>
                </a:extLst>
              </p:cNvPr>
              <p:cNvSpPr/>
              <p:nvPr/>
            </p:nvSpPr>
            <p:spPr>
              <a:xfrm>
                <a:off x="2429235" y="6380324"/>
                <a:ext cx="197380" cy="159673"/>
              </a:xfrm>
              <a:custGeom>
                <a:avLst/>
                <a:gdLst>
                  <a:gd name="connsiteX0" fmla="*/ 450 w 197380"/>
                  <a:gd name="connsiteY0" fmla="*/ 0 h 159673"/>
                  <a:gd name="connsiteX1" fmla="*/ 450 w 197380"/>
                  <a:gd name="connsiteY1" fmla="*/ 21290 h 159673"/>
                  <a:gd name="connsiteX2" fmla="*/ 90932 w 197380"/>
                  <a:gd name="connsiteY2" fmla="*/ 159673 h 159673"/>
                  <a:gd name="connsiteX3" fmla="*/ 197381 w 197380"/>
                  <a:gd name="connsiteY3" fmla="*/ 31935 h 159673"/>
                  <a:gd name="connsiteX4" fmla="*/ 197381 w 197380"/>
                  <a:gd name="connsiteY4" fmla="*/ 10645 h 159673"/>
                  <a:gd name="connsiteX5" fmla="*/ 450 w 197380"/>
                  <a:gd name="connsiteY5" fmla="*/ 0 h 15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7380" h="159673">
                    <a:moveTo>
                      <a:pt x="450" y="0"/>
                    </a:moveTo>
                    <a:cubicBezTo>
                      <a:pt x="450" y="5322"/>
                      <a:pt x="450" y="15967"/>
                      <a:pt x="450" y="21290"/>
                    </a:cubicBezTo>
                    <a:cubicBezTo>
                      <a:pt x="-4872" y="95804"/>
                      <a:pt x="37707" y="154351"/>
                      <a:pt x="90932" y="159673"/>
                    </a:cubicBezTo>
                    <a:cubicBezTo>
                      <a:pt x="144156" y="159673"/>
                      <a:pt x="192059" y="106449"/>
                      <a:pt x="197381" y="31935"/>
                    </a:cubicBezTo>
                    <a:cubicBezTo>
                      <a:pt x="197381" y="26612"/>
                      <a:pt x="197381" y="15967"/>
                      <a:pt x="197381" y="10645"/>
                    </a:cubicBezTo>
                    <a:cubicBezTo>
                      <a:pt x="133512" y="42580"/>
                      <a:pt x="48352" y="47902"/>
                      <a:pt x="450" y="0"/>
                    </a:cubicBezTo>
                    <a:close/>
                  </a:path>
                </a:pathLst>
              </a:custGeom>
              <a:solidFill>
                <a:srgbClr val="333332">
                  <a:alpha val="4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F0D8F551-AC22-4D89-AFF1-3E393547CAE3}"/>
                  </a:ext>
                </a:extLst>
              </p:cNvPr>
              <p:cNvSpPr/>
              <p:nvPr/>
            </p:nvSpPr>
            <p:spPr>
              <a:xfrm rot="489119">
                <a:off x="2451286" y="6321992"/>
                <a:ext cx="63869" cy="85159"/>
              </a:xfrm>
              <a:custGeom>
                <a:avLst/>
                <a:gdLst>
                  <a:gd name="connsiteX0" fmla="*/ 63870 w 63869"/>
                  <a:gd name="connsiteY0" fmla="*/ 42580 h 85159"/>
                  <a:gd name="connsiteX1" fmla="*/ 31935 w 63869"/>
                  <a:gd name="connsiteY1" fmla="*/ 85159 h 85159"/>
                  <a:gd name="connsiteX2" fmla="*/ 0 w 63869"/>
                  <a:gd name="connsiteY2" fmla="*/ 42580 h 85159"/>
                  <a:gd name="connsiteX3" fmla="*/ 31935 w 63869"/>
                  <a:gd name="connsiteY3" fmla="*/ 0 h 85159"/>
                  <a:gd name="connsiteX4" fmla="*/ 63870 w 63869"/>
                  <a:gd name="connsiteY4" fmla="*/ 42580 h 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869" h="85159">
                    <a:moveTo>
                      <a:pt x="63870" y="42580"/>
                    </a:moveTo>
                    <a:cubicBezTo>
                      <a:pt x="63870" y="66096"/>
                      <a:pt x="49572" y="85159"/>
                      <a:pt x="31935" y="85159"/>
                    </a:cubicBezTo>
                    <a:cubicBezTo>
                      <a:pt x="14298" y="85159"/>
                      <a:pt x="0" y="66096"/>
                      <a:pt x="0" y="42580"/>
                    </a:cubicBezTo>
                    <a:cubicBezTo>
                      <a:pt x="0" y="19064"/>
                      <a:pt x="14298" y="0"/>
                      <a:pt x="31935" y="0"/>
                    </a:cubicBezTo>
                    <a:cubicBezTo>
                      <a:pt x="49572" y="0"/>
                      <a:pt x="63870" y="19064"/>
                      <a:pt x="63870" y="425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82CC393C-5DE5-49A3-8A82-0FB34E942368}"/>
                  </a:ext>
                </a:extLst>
              </p:cNvPr>
              <p:cNvSpPr/>
              <p:nvPr/>
            </p:nvSpPr>
            <p:spPr>
              <a:xfrm rot="492960">
                <a:off x="2461511" y="6417863"/>
                <a:ext cx="31933" cy="42578"/>
              </a:xfrm>
              <a:custGeom>
                <a:avLst/>
                <a:gdLst>
                  <a:gd name="connsiteX0" fmla="*/ 31934 w 31933"/>
                  <a:gd name="connsiteY0" fmla="*/ 21289 h 42578"/>
                  <a:gd name="connsiteX1" fmla="*/ 15967 w 31933"/>
                  <a:gd name="connsiteY1" fmla="*/ 42578 h 42578"/>
                  <a:gd name="connsiteX2" fmla="*/ 0 w 31933"/>
                  <a:gd name="connsiteY2" fmla="*/ 21289 h 42578"/>
                  <a:gd name="connsiteX3" fmla="*/ 15967 w 31933"/>
                  <a:gd name="connsiteY3" fmla="*/ 0 h 42578"/>
                  <a:gd name="connsiteX4" fmla="*/ 31934 w 31933"/>
                  <a:gd name="connsiteY4" fmla="*/ 21289 h 42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933" h="42578">
                    <a:moveTo>
                      <a:pt x="31934" y="21289"/>
                    </a:moveTo>
                    <a:cubicBezTo>
                      <a:pt x="31934" y="33047"/>
                      <a:pt x="24785" y="42578"/>
                      <a:pt x="15967" y="42578"/>
                    </a:cubicBezTo>
                    <a:cubicBezTo>
                      <a:pt x="7149" y="42578"/>
                      <a:pt x="0" y="33047"/>
                      <a:pt x="0" y="21289"/>
                    </a:cubicBezTo>
                    <a:cubicBezTo>
                      <a:pt x="0" y="9531"/>
                      <a:pt x="7149" y="0"/>
                      <a:pt x="15967" y="0"/>
                    </a:cubicBezTo>
                    <a:cubicBezTo>
                      <a:pt x="24785" y="0"/>
                      <a:pt x="31934" y="9532"/>
                      <a:pt x="31934" y="212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531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6" name="Graphic 19">
              <a:extLst>
                <a:ext uri="{FF2B5EF4-FFF2-40B4-BE49-F238E27FC236}">
                  <a16:creationId xmlns:a16="http://schemas.microsoft.com/office/drawing/2014/main" id="{3E677EA5-A59C-4B3E-8B34-76C94403A390}"/>
                </a:ext>
              </a:extLst>
            </p:cNvPr>
            <p:cNvGrpSpPr/>
            <p:nvPr/>
          </p:nvGrpSpPr>
          <p:grpSpPr>
            <a:xfrm>
              <a:off x="2056148" y="6492096"/>
              <a:ext cx="125747" cy="222309"/>
              <a:chOff x="2056148" y="6492096"/>
              <a:chExt cx="125747" cy="222309"/>
            </a:xfrm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E5C9FD2A-DC00-4BAF-98F8-EC902409CB64}"/>
                  </a:ext>
                </a:extLst>
              </p:cNvPr>
              <p:cNvSpPr/>
              <p:nvPr/>
            </p:nvSpPr>
            <p:spPr>
              <a:xfrm>
                <a:off x="2057593" y="6625157"/>
                <a:ext cx="117454" cy="85159"/>
              </a:xfrm>
              <a:custGeom>
                <a:avLst/>
                <a:gdLst>
                  <a:gd name="connsiteX0" fmla="*/ 90002 w 117454"/>
                  <a:gd name="connsiteY0" fmla="*/ 42580 h 85159"/>
                  <a:gd name="connsiteX1" fmla="*/ 63390 w 117454"/>
                  <a:gd name="connsiteY1" fmla="*/ 37257 h 85159"/>
                  <a:gd name="connsiteX2" fmla="*/ 20811 w 117454"/>
                  <a:gd name="connsiteY2" fmla="*/ 21290 h 85159"/>
                  <a:gd name="connsiteX3" fmla="*/ 4843 w 117454"/>
                  <a:gd name="connsiteY3" fmla="*/ 0 h 85159"/>
                  <a:gd name="connsiteX4" fmla="*/ 36778 w 117454"/>
                  <a:gd name="connsiteY4" fmla="*/ 74514 h 85159"/>
                  <a:gd name="connsiteX5" fmla="*/ 74035 w 117454"/>
                  <a:gd name="connsiteY5" fmla="*/ 85159 h 85159"/>
                  <a:gd name="connsiteX6" fmla="*/ 90002 w 117454"/>
                  <a:gd name="connsiteY6" fmla="*/ 79837 h 85159"/>
                  <a:gd name="connsiteX7" fmla="*/ 116615 w 117454"/>
                  <a:gd name="connsiteY7" fmla="*/ 69192 h 85159"/>
                  <a:gd name="connsiteX8" fmla="*/ 90002 w 117454"/>
                  <a:gd name="connsiteY8" fmla="*/ 42580 h 8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454" h="85159">
                    <a:moveTo>
                      <a:pt x="90002" y="42580"/>
                    </a:moveTo>
                    <a:cubicBezTo>
                      <a:pt x="79358" y="42580"/>
                      <a:pt x="74035" y="37257"/>
                      <a:pt x="63390" y="37257"/>
                    </a:cubicBezTo>
                    <a:cubicBezTo>
                      <a:pt x="47423" y="37257"/>
                      <a:pt x="36778" y="31935"/>
                      <a:pt x="20811" y="21290"/>
                    </a:cubicBezTo>
                    <a:cubicBezTo>
                      <a:pt x="15488" y="15967"/>
                      <a:pt x="10166" y="10645"/>
                      <a:pt x="4843" y="0"/>
                    </a:cubicBezTo>
                    <a:cubicBezTo>
                      <a:pt x="-5802" y="26612"/>
                      <a:pt x="-479" y="63869"/>
                      <a:pt x="36778" y="74514"/>
                    </a:cubicBezTo>
                    <a:cubicBezTo>
                      <a:pt x="47423" y="79837"/>
                      <a:pt x="58068" y="79837"/>
                      <a:pt x="74035" y="85159"/>
                    </a:cubicBezTo>
                    <a:cubicBezTo>
                      <a:pt x="79358" y="85159"/>
                      <a:pt x="84680" y="85159"/>
                      <a:pt x="90002" y="79837"/>
                    </a:cubicBezTo>
                    <a:cubicBezTo>
                      <a:pt x="95325" y="79837"/>
                      <a:pt x="111292" y="74514"/>
                      <a:pt x="116615" y="69192"/>
                    </a:cubicBezTo>
                    <a:cubicBezTo>
                      <a:pt x="121937" y="53224"/>
                      <a:pt x="100647" y="42580"/>
                      <a:pt x="90002" y="42580"/>
                    </a:cubicBezTo>
                    <a:close/>
                  </a:path>
                </a:pathLst>
              </a:custGeom>
              <a:solidFill>
                <a:srgbClr val="F6BB93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1A179A5F-E719-4CBE-B4E7-275B12FABD25}"/>
                  </a:ext>
                </a:extLst>
              </p:cNvPr>
              <p:cNvSpPr/>
              <p:nvPr/>
            </p:nvSpPr>
            <p:spPr>
              <a:xfrm>
                <a:off x="2056148" y="6492096"/>
                <a:ext cx="125747" cy="222309"/>
              </a:xfrm>
              <a:custGeom>
                <a:avLst/>
                <a:gdLst>
                  <a:gd name="connsiteX0" fmla="*/ 123382 w 125747"/>
                  <a:gd name="connsiteY0" fmla="*/ 122416 h 222309"/>
                  <a:gd name="connsiteX1" fmla="*/ 75480 w 125747"/>
                  <a:gd name="connsiteY1" fmla="*/ 95804 h 222309"/>
                  <a:gd name="connsiteX2" fmla="*/ 107415 w 125747"/>
                  <a:gd name="connsiteY2" fmla="*/ 63869 h 222309"/>
                  <a:gd name="connsiteX3" fmla="*/ 86125 w 125747"/>
                  <a:gd name="connsiteY3" fmla="*/ 0 h 222309"/>
                  <a:gd name="connsiteX4" fmla="*/ 86125 w 125747"/>
                  <a:gd name="connsiteY4" fmla="*/ 0 h 222309"/>
                  <a:gd name="connsiteX5" fmla="*/ 96770 w 125747"/>
                  <a:gd name="connsiteY5" fmla="*/ 58547 h 222309"/>
                  <a:gd name="connsiteX6" fmla="*/ 59513 w 125747"/>
                  <a:gd name="connsiteY6" fmla="*/ 90482 h 222309"/>
                  <a:gd name="connsiteX7" fmla="*/ 59513 w 125747"/>
                  <a:gd name="connsiteY7" fmla="*/ 90482 h 222309"/>
                  <a:gd name="connsiteX8" fmla="*/ 48868 w 125747"/>
                  <a:gd name="connsiteY8" fmla="*/ 90482 h 222309"/>
                  <a:gd name="connsiteX9" fmla="*/ 966 w 125747"/>
                  <a:gd name="connsiteY9" fmla="*/ 143706 h 222309"/>
                  <a:gd name="connsiteX10" fmla="*/ 118060 w 125747"/>
                  <a:gd name="connsiteY10" fmla="*/ 212898 h 222309"/>
                  <a:gd name="connsiteX11" fmla="*/ 118060 w 125747"/>
                  <a:gd name="connsiteY11" fmla="*/ 207575 h 222309"/>
                  <a:gd name="connsiteX12" fmla="*/ 16933 w 125747"/>
                  <a:gd name="connsiteY12" fmla="*/ 143706 h 222309"/>
                  <a:gd name="connsiteX13" fmla="*/ 123382 w 125747"/>
                  <a:gd name="connsiteY13" fmla="*/ 122416 h 222309"/>
                  <a:gd name="connsiteX14" fmla="*/ 123382 w 125747"/>
                  <a:gd name="connsiteY14" fmla="*/ 122416 h 22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5747" h="222309">
                    <a:moveTo>
                      <a:pt x="123382" y="122416"/>
                    </a:moveTo>
                    <a:cubicBezTo>
                      <a:pt x="107415" y="111771"/>
                      <a:pt x="91448" y="101126"/>
                      <a:pt x="75480" y="95804"/>
                    </a:cubicBezTo>
                    <a:cubicBezTo>
                      <a:pt x="91448" y="90482"/>
                      <a:pt x="102092" y="79837"/>
                      <a:pt x="107415" y="63869"/>
                    </a:cubicBezTo>
                    <a:cubicBezTo>
                      <a:pt x="112737" y="42580"/>
                      <a:pt x="102092" y="15967"/>
                      <a:pt x="86125" y="0"/>
                    </a:cubicBezTo>
                    <a:cubicBezTo>
                      <a:pt x="86125" y="0"/>
                      <a:pt x="80803" y="0"/>
                      <a:pt x="86125" y="0"/>
                    </a:cubicBezTo>
                    <a:cubicBezTo>
                      <a:pt x="96770" y="15967"/>
                      <a:pt x="102092" y="37257"/>
                      <a:pt x="96770" y="58547"/>
                    </a:cubicBezTo>
                    <a:cubicBezTo>
                      <a:pt x="91448" y="74514"/>
                      <a:pt x="70158" y="79837"/>
                      <a:pt x="59513" y="90482"/>
                    </a:cubicBezTo>
                    <a:cubicBezTo>
                      <a:pt x="59513" y="90482"/>
                      <a:pt x="59513" y="90482"/>
                      <a:pt x="59513" y="90482"/>
                    </a:cubicBezTo>
                    <a:cubicBezTo>
                      <a:pt x="54190" y="90482"/>
                      <a:pt x="54190" y="90482"/>
                      <a:pt x="48868" y="90482"/>
                    </a:cubicBezTo>
                    <a:cubicBezTo>
                      <a:pt x="22256" y="95804"/>
                      <a:pt x="966" y="117094"/>
                      <a:pt x="966" y="143706"/>
                    </a:cubicBezTo>
                    <a:cubicBezTo>
                      <a:pt x="-9679" y="207575"/>
                      <a:pt x="70158" y="239510"/>
                      <a:pt x="118060" y="212898"/>
                    </a:cubicBezTo>
                    <a:cubicBezTo>
                      <a:pt x="118060" y="212898"/>
                      <a:pt x="118060" y="207575"/>
                      <a:pt x="118060" y="207575"/>
                    </a:cubicBezTo>
                    <a:cubicBezTo>
                      <a:pt x="75480" y="218220"/>
                      <a:pt x="6288" y="196931"/>
                      <a:pt x="16933" y="143706"/>
                    </a:cubicBezTo>
                    <a:cubicBezTo>
                      <a:pt x="27578" y="85159"/>
                      <a:pt x="91448" y="117094"/>
                      <a:pt x="123382" y="122416"/>
                    </a:cubicBezTo>
                    <a:cubicBezTo>
                      <a:pt x="123382" y="127739"/>
                      <a:pt x="128705" y="122416"/>
                      <a:pt x="123382" y="122416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2C3F1050-CD31-4DA1-A1FA-937DA5B52BC8}"/>
                  </a:ext>
                </a:extLst>
              </p:cNvPr>
              <p:cNvSpPr/>
              <p:nvPr/>
            </p:nvSpPr>
            <p:spPr>
              <a:xfrm>
                <a:off x="2072258" y="6609189"/>
                <a:ext cx="60427" cy="42579"/>
              </a:xfrm>
              <a:custGeom>
                <a:avLst/>
                <a:gdLst>
                  <a:gd name="connsiteX0" fmla="*/ 38081 w 60427"/>
                  <a:gd name="connsiteY0" fmla="*/ 0 h 42579"/>
                  <a:gd name="connsiteX1" fmla="*/ 38081 w 60427"/>
                  <a:gd name="connsiteY1" fmla="*/ 0 h 42579"/>
                  <a:gd name="connsiteX2" fmla="*/ 6146 w 60427"/>
                  <a:gd name="connsiteY2" fmla="*/ 10645 h 42579"/>
                  <a:gd name="connsiteX3" fmla="*/ 6146 w 60427"/>
                  <a:gd name="connsiteY3" fmla="*/ 37257 h 42579"/>
                  <a:gd name="connsiteX4" fmla="*/ 32758 w 60427"/>
                  <a:gd name="connsiteY4" fmla="*/ 42580 h 42579"/>
                  <a:gd name="connsiteX5" fmla="*/ 59370 w 60427"/>
                  <a:gd name="connsiteY5" fmla="*/ 26612 h 42579"/>
                  <a:gd name="connsiteX6" fmla="*/ 38081 w 60427"/>
                  <a:gd name="connsiteY6" fmla="*/ 0 h 425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0427" h="42579">
                    <a:moveTo>
                      <a:pt x="38081" y="0"/>
                    </a:moveTo>
                    <a:cubicBezTo>
                      <a:pt x="38081" y="0"/>
                      <a:pt x="32758" y="0"/>
                      <a:pt x="38081" y="0"/>
                    </a:cubicBezTo>
                    <a:cubicBezTo>
                      <a:pt x="22113" y="0"/>
                      <a:pt x="16791" y="5322"/>
                      <a:pt x="6146" y="10645"/>
                    </a:cubicBezTo>
                    <a:cubicBezTo>
                      <a:pt x="823" y="15967"/>
                      <a:pt x="-4499" y="31935"/>
                      <a:pt x="6146" y="37257"/>
                    </a:cubicBezTo>
                    <a:cubicBezTo>
                      <a:pt x="11468" y="42580"/>
                      <a:pt x="22113" y="42580"/>
                      <a:pt x="32758" y="42580"/>
                    </a:cubicBezTo>
                    <a:cubicBezTo>
                      <a:pt x="43403" y="42580"/>
                      <a:pt x="54048" y="37257"/>
                      <a:pt x="59370" y="26612"/>
                    </a:cubicBezTo>
                    <a:cubicBezTo>
                      <a:pt x="64693" y="10645"/>
                      <a:pt x="48725" y="0"/>
                      <a:pt x="38081" y="0"/>
                    </a:cubicBezTo>
                    <a:close/>
                  </a:path>
                </a:pathLst>
              </a:custGeom>
              <a:solidFill>
                <a:srgbClr val="FCD4C6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FC93DB84-950C-43F6-828D-54A6547C3F21}"/>
                  </a:ext>
                </a:extLst>
              </p:cNvPr>
              <p:cNvSpPr/>
              <p:nvPr/>
            </p:nvSpPr>
            <p:spPr>
              <a:xfrm>
                <a:off x="2148926" y="6619834"/>
                <a:ext cx="19959" cy="18171"/>
              </a:xfrm>
              <a:custGeom>
                <a:avLst/>
                <a:gdLst>
                  <a:gd name="connsiteX0" fmla="*/ 19959 w 19959"/>
                  <a:gd name="connsiteY0" fmla="*/ 5322 h 18171"/>
                  <a:gd name="connsiteX1" fmla="*/ 3992 w 19959"/>
                  <a:gd name="connsiteY1" fmla="*/ 0 h 18171"/>
                  <a:gd name="connsiteX2" fmla="*/ 3992 w 19959"/>
                  <a:gd name="connsiteY2" fmla="*/ 10645 h 18171"/>
                  <a:gd name="connsiteX3" fmla="*/ 3992 w 19959"/>
                  <a:gd name="connsiteY3" fmla="*/ 10645 h 18171"/>
                  <a:gd name="connsiteX4" fmla="*/ 19959 w 19959"/>
                  <a:gd name="connsiteY4" fmla="*/ 15967 h 18171"/>
                  <a:gd name="connsiteX5" fmla="*/ 19959 w 19959"/>
                  <a:gd name="connsiteY5" fmla="*/ 5322 h 18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959" h="18171">
                    <a:moveTo>
                      <a:pt x="19959" y="5322"/>
                    </a:moveTo>
                    <a:cubicBezTo>
                      <a:pt x="14637" y="0"/>
                      <a:pt x="9314" y="0"/>
                      <a:pt x="3992" y="0"/>
                    </a:cubicBezTo>
                    <a:cubicBezTo>
                      <a:pt x="-1331" y="0"/>
                      <a:pt x="-1331" y="10645"/>
                      <a:pt x="3992" y="10645"/>
                    </a:cubicBezTo>
                    <a:cubicBezTo>
                      <a:pt x="3992" y="10645"/>
                      <a:pt x="3992" y="10645"/>
                      <a:pt x="3992" y="10645"/>
                    </a:cubicBezTo>
                    <a:cubicBezTo>
                      <a:pt x="9314" y="15967"/>
                      <a:pt x="19959" y="21290"/>
                      <a:pt x="19959" y="15967"/>
                    </a:cubicBezTo>
                    <a:cubicBezTo>
                      <a:pt x="19959" y="10645"/>
                      <a:pt x="19959" y="5322"/>
                      <a:pt x="19959" y="5322"/>
                    </a:cubicBezTo>
                    <a:close/>
                  </a:path>
                </a:pathLst>
              </a:custGeom>
              <a:solidFill>
                <a:srgbClr val="FCD4C6">
                  <a:alpha val="7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1" name="Graphic 19">
              <a:extLst>
                <a:ext uri="{FF2B5EF4-FFF2-40B4-BE49-F238E27FC236}">
                  <a16:creationId xmlns:a16="http://schemas.microsoft.com/office/drawing/2014/main" id="{F65830BE-4A30-4474-AA6F-647960DEF7E6}"/>
                </a:ext>
              </a:extLst>
            </p:cNvPr>
            <p:cNvGrpSpPr/>
            <p:nvPr/>
          </p:nvGrpSpPr>
          <p:grpSpPr>
            <a:xfrm>
              <a:off x="2381545" y="5991786"/>
              <a:ext cx="287650" cy="121085"/>
              <a:chOff x="2381545" y="5991786"/>
              <a:chExt cx="287650" cy="121085"/>
            </a:xfrm>
          </p:grpSpPr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B4972D0B-A49B-474F-8B78-90F599C52D8A}"/>
                  </a:ext>
                </a:extLst>
              </p:cNvPr>
              <p:cNvSpPr/>
              <p:nvPr/>
            </p:nvSpPr>
            <p:spPr>
              <a:xfrm>
                <a:off x="2381545" y="5991786"/>
                <a:ext cx="287650" cy="121085"/>
              </a:xfrm>
              <a:custGeom>
                <a:avLst/>
                <a:gdLst>
                  <a:gd name="connsiteX0" fmla="*/ 287651 w 287650"/>
                  <a:gd name="connsiteY0" fmla="*/ 95804 h 121085"/>
                  <a:gd name="connsiteX1" fmla="*/ 271683 w 287650"/>
                  <a:gd name="connsiteY1" fmla="*/ 58547 h 121085"/>
                  <a:gd name="connsiteX2" fmla="*/ 234426 w 287650"/>
                  <a:gd name="connsiteY2" fmla="*/ 31935 h 121085"/>
                  <a:gd name="connsiteX3" fmla="*/ 133299 w 287650"/>
                  <a:gd name="connsiteY3" fmla="*/ 0 h 121085"/>
                  <a:gd name="connsiteX4" fmla="*/ 238 w 287650"/>
                  <a:gd name="connsiteY4" fmla="*/ 79837 h 121085"/>
                  <a:gd name="connsiteX5" fmla="*/ 238 w 287650"/>
                  <a:gd name="connsiteY5" fmla="*/ 90482 h 121085"/>
                  <a:gd name="connsiteX6" fmla="*/ 32173 w 287650"/>
                  <a:gd name="connsiteY6" fmla="*/ 106449 h 121085"/>
                  <a:gd name="connsiteX7" fmla="*/ 207814 w 287650"/>
                  <a:gd name="connsiteY7" fmla="*/ 106449 h 121085"/>
                  <a:gd name="connsiteX8" fmla="*/ 287651 w 287650"/>
                  <a:gd name="connsiteY8" fmla="*/ 95804 h 121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7650" h="121085">
                    <a:moveTo>
                      <a:pt x="287651" y="95804"/>
                    </a:moveTo>
                    <a:cubicBezTo>
                      <a:pt x="287651" y="85159"/>
                      <a:pt x="282328" y="69192"/>
                      <a:pt x="271683" y="58547"/>
                    </a:cubicBezTo>
                    <a:cubicBezTo>
                      <a:pt x="261038" y="47902"/>
                      <a:pt x="250394" y="37257"/>
                      <a:pt x="234426" y="31935"/>
                    </a:cubicBezTo>
                    <a:cubicBezTo>
                      <a:pt x="202491" y="15967"/>
                      <a:pt x="165234" y="0"/>
                      <a:pt x="133299" y="0"/>
                    </a:cubicBezTo>
                    <a:cubicBezTo>
                      <a:pt x="80075" y="0"/>
                      <a:pt x="-5084" y="26612"/>
                      <a:pt x="238" y="79837"/>
                    </a:cubicBezTo>
                    <a:cubicBezTo>
                      <a:pt x="238" y="85159"/>
                      <a:pt x="238" y="85159"/>
                      <a:pt x="238" y="90482"/>
                    </a:cubicBezTo>
                    <a:cubicBezTo>
                      <a:pt x="5560" y="101127"/>
                      <a:pt x="16205" y="106449"/>
                      <a:pt x="32173" y="106449"/>
                    </a:cubicBezTo>
                    <a:cubicBezTo>
                      <a:pt x="90720" y="101127"/>
                      <a:pt x="154589" y="63869"/>
                      <a:pt x="207814" y="106449"/>
                    </a:cubicBezTo>
                    <a:cubicBezTo>
                      <a:pt x="234426" y="122416"/>
                      <a:pt x="282328" y="133061"/>
                      <a:pt x="287651" y="95804"/>
                    </a:cubicBezTo>
                    <a:close/>
                  </a:path>
                </a:pathLst>
              </a:custGeom>
              <a:solidFill>
                <a:srgbClr val="141414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76EE34B6-FDA6-4002-AA62-CF1F28722281}"/>
                  </a:ext>
                </a:extLst>
              </p:cNvPr>
              <p:cNvSpPr/>
              <p:nvPr/>
            </p:nvSpPr>
            <p:spPr>
              <a:xfrm>
                <a:off x="2450975" y="6002215"/>
                <a:ext cx="188490" cy="58762"/>
              </a:xfrm>
              <a:custGeom>
                <a:avLst/>
                <a:gdLst>
                  <a:gd name="connsiteX0" fmla="*/ 186286 w 188490"/>
                  <a:gd name="connsiteY0" fmla="*/ 53440 h 58762"/>
                  <a:gd name="connsiteX1" fmla="*/ 106449 w 188490"/>
                  <a:gd name="connsiteY1" fmla="*/ 5538 h 58762"/>
                  <a:gd name="connsiteX2" fmla="*/ 0 w 188490"/>
                  <a:gd name="connsiteY2" fmla="*/ 16183 h 58762"/>
                  <a:gd name="connsiteX3" fmla="*/ 0 w 188490"/>
                  <a:gd name="connsiteY3" fmla="*/ 16183 h 58762"/>
                  <a:gd name="connsiteX4" fmla="*/ 95804 w 188490"/>
                  <a:gd name="connsiteY4" fmla="*/ 16183 h 58762"/>
                  <a:gd name="connsiteX5" fmla="*/ 180964 w 188490"/>
                  <a:gd name="connsiteY5" fmla="*/ 58763 h 58762"/>
                  <a:gd name="connsiteX6" fmla="*/ 186286 w 188490"/>
                  <a:gd name="connsiteY6" fmla="*/ 53440 h 5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8490" h="58762">
                    <a:moveTo>
                      <a:pt x="186286" y="53440"/>
                    </a:moveTo>
                    <a:cubicBezTo>
                      <a:pt x="170319" y="26828"/>
                      <a:pt x="133061" y="16183"/>
                      <a:pt x="106449" y="5538"/>
                    </a:cubicBezTo>
                    <a:cubicBezTo>
                      <a:pt x="69192" y="-5107"/>
                      <a:pt x="31935" y="216"/>
                      <a:pt x="0" y="16183"/>
                    </a:cubicBezTo>
                    <a:cubicBezTo>
                      <a:pt x="0" y="16183"/>
                      <a:pt x="0" y="16183"/>
                      <a:pt x="0" y="16183"/>
                    </a:cubicBezTo>
                    <a:cubicBezTo>
                      <a:pt x="31935" y="16183"/>
                      <a:pt x="63869" y="5538"/>
                      <a:pt x="95804" y="16183"/>
                    </a:cubicBezTo>
                    <a:cubicBezTo>
                      <a:pt x="127739" y="26828"/>
                      <a:pt x="154351" y="42795"/>
                      <a:pt x="180964" y="58763"/>
                    </a:cubicBezTo>
                    <a:cubicBezTo>
                      <a:pt x="186286" y="58763"/>
                      <a:pt x="191608" y="53440"/>
                      <a:pt x="186286" y="53440"/>
                    </a:cubicBezTo>
                    <a:close/>
                  </a:path>
                </a:pathLst>
              </a:custGeom>
              <a:solidFill>
                <a:srgbClr val="3B3B3B">
                  <a:alpha val="3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4" name="Graphic 19">
              <a:extLst>
                <a:ext uri="{FF2B5EF4-FFF2-40B4-BE49-F238E27FC236}">
                  <a16:creationId xmlns:a16="http://schemas.microsoft.com/office/drawing/2014/main" id="{2068E712-4F59-45A4-AB4B-F9837A814E83}"/>
                </a:ext>
              </a:extLst>
            </p:cNvPr>
            <p:cNvGrpSpPr/>
            <p:nvPr/>
          </p:nvGrpSpPr>
          <p:grpSpPr>
            <a:xfrm>
              <a:off x="1647284" y="6029043"/>
              <a:ext cx="255477" cy="104525"/>
              <a:chOff x="1647284" y="6029043"/>
              <a:chExt cx="255477" cy="104525"/>
            </a:xfrm>
          </p:grpSpPr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0047960B-54CD-4272-BA41-25D6E11F967D}"/>
                  </a:ext>
                </a:extLst>
              </p:cNvPr>
              <p:cNvSpPr/>
              <p:nvPr/>
            </p:nvSpPr>
            <p:spPr>
              <a:xfrm>
                <a:off x="1647284" y="6029043"/>
                <a:ext cx="255477" cy="104525"/>
              </a:xfrm>
              <a:custGeom>
                <a:avLst/>
                <a:gdLst>
                  <a:gd name="connsiteX0" fmla="*/ 255478 w 255477"/>
                  <a:gd name="connsiteY0" fmla="*/ 85159 h 104525"/>
                  <a:gd name="connsiteX1" fmla="*/ 244833 w 255477"/>
                  <a:gd name="connsiteY1" fmla="*/ 53224 h 104525"/>
                  <a:gd name="connsiteX2" fmla="*/ 212898 w 255477"/>
                  <a:gd name="connsiteY2" fmla="*/ 26612 h 104525"/>
                  <a:gd name="connsiteX3" fmla="*/ 122417 w 255477"/>
                  <a:gd name="connsiteY3" fmla="*/ 0 h 104525"/>
                  <a:gd name="connsiteX4" fmla="*/ 0 w 255477"/>
                  <a:gd name="connsiteY4" fmla="*/ 74514 h 104525"/>
                  <a:gd name="connsiteX5" fmla="*/ 0 w 255477"/>
                  <a:gd name="connsiteY5" fmla="*/ 85159 h 104525"/>
                  <a:gd name="connsiteX6" fmla="*/ 31935 w 255477"/>
                  <a:gd name="connsiteY6" fmla="*/ 95804 h 104525"/>
                  <a:gd name="connsiteX7" fmla="*/ 191608 w 255477"/>
                  <a:gd name="connsiteY7" fmla="*/ 95804 h 104525"/>
                  <a:gd name="connsiteX8" fmla="*/ 255478 w 255477"/>
                  <a:gd name="connsiteY8" fmla="*/ 85159 h 10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5477" h="104525">
                    <a:moveTo>
                      <a:pt x="255478" y="85159"/>
                    </a:moveTo>
                    <a:cubicBezTo>
                      <a:pt x="255478" y="74514"/>
                      <a:pt x="250155" y="58547"/>
                      <a:pt x="244833" y="53224"/>
                    </a:cubicBezTo>
                    <a:cubicBezTo>
                      <a:pt x="239511" y="42580"/>
                      <a:pt x="223543" y="31935"/>
                      <a:pt x="212898" y="26612"/>
                    </a:cubicBezTo>
                    <a:cubicBezTo>
                      <a:pt x="186286" y="10645"/>
                      <a:pt x="154351" y="0"/>
                      <a:pt x="122417" y="0"/>
                    </a:cubicBezTo>
                    <a:cubicBezTo>
                      <a:pt x="74514" y="0"/>
                      <a:pt x="0" y="21290"/>
                      <a:pt x="0" y="74514"/>
                    </a:cubicBezTo>
                    <a:cubicBezTo>
                      <a:pt x="0" y="79837"/>
                      <a:pt x="0" y="79837"/>
                      <a:pt x="0" y="85159"/>
                    </a:cubicBezTo>
                    <a:cubicBezTo>
                      <a:pt x="0" y="95804"/>
                      <a:pt x="10645" y="101126"/>
                      <a:pt x="31935" y="95804"/>
                    </a:cubicBezTo>
                    <a:cubicBezTo>
                      <a:pt x="85159" y="90482"/>
                      <a:pt x="138384" y="58547"/>
                      <a:pt x="191608" y="95804"/>
                    </a:cubicBezTo>
                    <a:cubicBezTo>
                      <a:pt x="207576" y="106449"/>
                      <a:pt x="250155" y="111771"/>
                      <a:pt x="255478" y="85159"/>
                    </a:cubicBezTo>
                    <a:close/>
                  </a:path>
                </a:pathLst>
              </a:custGeom>
              <a:solidFill>
                <a:srgbClr val="141414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1C17D826-B534-47A9-ACDD-A68CBAC74196}"/>
                  </a:ext>
                </a:extLst>
              </p:cNvPr>
              <p:cNvSpPr/>
              <p:nvPr/>
            </p:nvSpPr>
            <p:spPr>
              <a:xfrm>
                <a:off x="1705831" y="6034150"/>
                <a:ext cx="170318" cy="53440"/>
              </a:xfrm>
              <a:custGeom>
                <a:avLst/>
                <a:gdLst>
                  <a:gd name="connsiteX0" fmla="*/ 170319 w 170318"/>
                  <a:gd name="connsiteY0" fmla="*/ 48118 h 53440"/>
                  <a:gd name="connsiteX1" fmla="*/ 95804 w 170318"/>
                  <a:gd name="connsiteY1" fmla="*/ 5538 h 53440"/>
                  <a:gd name="connsiteX2" fmla="*/ 0 w 170318"/>
                  <a:gd name="connsiteY2" fmla="*/ 16183 h 53440"/>
                  <a:gd name="connsiteX3" fmla="*/ 0 w 170318"/>
                  <a:gd name="connsiteY3" fmla="*/ 16183 h 53440"/>
                  <a:gd name="connsiteX4" fmla="*/ 85159 w 170318"/>
                  <a:gd name="connsiteY4" fmla="*/ 16183 h 53440"/>
                  <a:gd name="connsiteX5" fmla="*/ 164996 w 170318"/>
                  <a:gd name="connsiteY5" fmla="*/ 53440 h 53440"/>
                  <a:gd name="connsiteX6" fmla="*/ 170319 w 170318"/>
                  <a:gd name="connsiteY6" fmla="*/ 48118 h 5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0318" h="53440">
                    <a:moveTo>
                      <a:pt x="170319" y="48118"/>
                    </a:moveTo>
                    <a:cubicBezTo>
                      <a:pt x="154351" y="26828"/>
                      <a:pt x="122416" y="16183"/>
                      <a:pt x="95804" y="5538"/>
                    </a:cubicBezTo>
                    <a:cubicBezTo>
                      <a:pt x="63869" y="-5107"/>
                      <a:pt x="26612" y="216"/>
                      <a:pt x="0" y="16183"/>
                    </a:cubicBezTo>
                    <a:cubicBezTo>
                      <a:pt x="0" y="16183"/>
                      <a:pt x="0" y="16183"/>
                      <a:pt x="0" y="16183"/>
                    </a:cubicBezTo>
                    <a:cubicBezTo>
                      <a:pt x="31935" y="16183"/>
                      <a:pt x="53225" y="5538"/>
                      <a:pt x="85159" y="16183"/>
                    </a:cubicBezTo>
                    <a:cubicBezTo>
                      <a:pt x="117094" y="21505"/>
                      <a:pt x="138384" y="37473"/>
                      <a:pt x="164996" y="53440"/>
                    </a:cubicBezTo>
                    <a:cubicBezTo>
                      <a:pt x="164996" y="53440"/>
                      <a:pt x="170319" y="48118"/>
                      <a:pt x="170319" y="48118"/>
                    </a:cubicBezTo>
                    <a:close/>
                  </a:path>
                </a:pathLst>
              </a:custGeom>
              <a:solidFill>
                <a:srgbClr val="3B3B3B">
                  <a:alpha val="3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57" name="Graphic 19">
              <a:extLst>
                <a:ext uri="{FF2B5EF4-FFF2-40B4-BE49-F238E27FC236}">
                  <a16:creationId xmlns:a16="http://schemas.microsoft.com/office/drawing/2014/main" id="{05982346-693C-4ED0-A48B-BE9A372F849C}"/>
                </a:ext>
              </a:extLst>
            </p:cNvPr>
            <p:cNvGrpSpPr/>
            <p:nvPr/>
          </p:nvGrpSpPr>
          <p:grpSpPr>
            <a:xfrm>
              <a:off x="1636640" y="6534675"/>
              <a:ext cx="1080458" cy="106448"/>
              <a:chOff x="1636640" y="6534675"/>
              <a:chExt cx="1080458" cy="106448"/>
            </a:xfrm>
            <a:solidFill>
              <a:srgbClr val="C68267"/>
            </a:solidFill>
          </p:grpSpPr>
          <p:sp>
            <p:nvSpPr>
              <p:cNvPr id="258" name="Freeform: Shape 257">
                <a:extLst>
                  <a:ext uri="{FF2B5EF4-FFF2-40B4-BE49-F238E27FC236}">
                    <a16:creationId xmlns:a16="http://schemas.microsoft.com/office/drawing/2014/main" id="{70074A34-C8A6-4938-B214-F58F19730744}"/>
                  </a:ext>
                </a:extLst>
              </p:cNvPr>
              <p:cNvSpPr/>
              <p:nvPr/>
            </p:nvSpPr>
            <p:spPr>
              <a:xfrm>
                <a:off x="1636640" y="6553599"/>
                <a:ext cx="143706" cy="87524"/>
              </a:xfrm>
              <a:custGeom>
                <a:avLst/>
                <a:gdLst>
                  <a:gd name="connsiteX0" fmla="*/ 0 w 143706"/>
                  <a:gd name="connsiteY0" fmla="*/ 2366 h 87524"/>
                  <a:gd name="connsiteX1" fmla="*/ 26612 w 143706"/>
                  <a:gd name="connsiteY1" fmla="*/ 2366 h 87524"/>
                  <a:gd name="connsiteX2" fmla="*/ 53225 w 143706"/>
                  <a:gd name="connsiteY2" fmla="*/ 7688 h 87524"/>
                  <a:gd name="connsiteX3" fmla="*/ 85159 w 143706"/>
                  <a:gd name="connsiteY3" fmla="*/ 23655 h 87524"/>
                  <a:gd name="connsiteX4" fmla="*/ 111772 w 143706"/>
                  <a:gd name="connsiteY4" fmla="*/ 44945 h 87524"/>
                  <a:gd name="connsiteX5" fmla="*/ 127739 w 143706"/>
                  <a:gd name="connsiteY5" fmla="*/ 66235 h 87524"/>
                  <a:gd name="connsiteX6" fmla="*/ 138384 w 143706"/>
                  <a:gd name="connsiteY6" fmla="*/ 82202 h 87524"/>
                  <a:gd name="connsiteX7" fmla="*/ 143706 w 143706"/>
                  <a:gd name="connsiteY7" fmla="*/ 87525 h 87524"/>
                  <a:gd name="connsiteX8" fmla="*/ 138384 w 143706"/>
                  <a:gd name="connsiteY8" fmla="*/ 82202 h 87524"/>
                  <a:gd name="connsiteX9" fmla="*/ 122417 w 143706"/>
                  <a:gd name="connsiteY9" fmla="*/ 66235 h 87524"/>
                  <a:gd name="connsiteX10" fmla="*/ 111772 w 143706"/>
                  <a:gd name="connsiteY10" fmla="*/ 55590 h 87524"/>
                  <a:gd name="connsiteX11" fmla="*/ 101127 w 143706"/>
                  <a:gd name="connsiteY11" fmla="*/ 44945 h 87524"/>
                  <a:gd name="connsiteX12" fmla="*/ 74514 w 143706"/>
                  <a:gd name="connsiteY12" fmla="*/ 23655 h 87524"/>
                  <a:gd name="connsiteX13" fmla="*/ 58547 w 143706"/>
                  <a:gd name="connsiteY13" fmla="*/ 13010 h 87524"/>
                  <a:gd name="connsiteX14" fmla="*/ 42580 w 143706"/>
                  <a:gd name="connsiteY14" fmla="*/ 7688 h 87524"/>
                  <a:gd name="connsiteX15" fmla="*/ 26612 w 143706"/>
                  <a:gd name="connsiteY15" fmla="*/ 7688 h 87524"/>
                  <a:gd name="connsiteX16" fmla="*/ 0 w 143706"/>
                  <a:gd name="connsiteY16" fmla="*/ 2366 h 87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3706" h="87524">
                    <a:moveTo>
                      <a:pt x="0" y="2366"/>
                    </a:moveTo>
                    <a:cubicBezTo>
                      <a:pt x="0" y="2366"/>
                      <a:pt x="10645" y="-2957"/>
                      <a:pt x="26612" y="2366"/>
                    </a:cubicBezTo>
                    <a:cubicBezTo>
                      <a:pt x="37257" y="2366"/>
                      <a:pt x="47902" y="7688"/>
                      <a:pt x="53225" y="7688"/>
                    </a:cubicBezTo>
                    <a:cubicBezTo>
                      <a:pt x="63869" y="13010"/>
                      <a:pt x="74514" y="18333"/>
                      <a:pt x="85159" y="23655"/>
                    </a:cubicBezTo>
                    <a:cubicBezTo>
                      <a:pt x="95804" y="28978"/>
                      <a:pt x="101127" y="39623"/>
                      <a:pt x="111772" y="44945"/>
                    </a:cubicBezTo>
                    <a:cubicBezTo>
                      <a:pt x="117094" y="50268"/>
                      <a:pt x="127739" y="60912"/>
                      <a:pt x="127739" y="66235"/>
                    </a:cubicBezTo>
                    <a:cubicBezTo>
                      <a:pt x="133061" y="71557"/>
                      <a:pt x="133061" y="82202"/>
                      <a:pt x="138384" y="82202"/>
                    </a:cubicBezTo>
                    <a:cubicBezTo>
                      <a:pt x="138384" y="87525"/>
                      <a:pt x="143706" y="87525"/>
                      <a:pt x="143706" y="87525"/>
                    </a:cubicBezTo>
                    <a:cubicBezTo>
                      <a:pt x="143706" y="87525"/>
                      <a:pt x="143706" y="87525"/>
                      <a:pt x="138384" y="82202"/>
                    </a:cubicBezTo>
                    <a:cubicBezTo>
                      <a:pt x="133061" y="76880"/>
                      <a:pt x="133061" y="71557"/>
                      <a:pt x="122417" y="66235"/>
                    </a:cubicBezTo>
                    <a:cubicBezTo>
                      <a:pt x="117094" y="60912"/>
                      <a:pt x="117094" y="60912"/>
                      <a:pt x="111772" y="55590"/>
                    </a:cubicBezTo>
                    <a:cubicBezTo>
                      <a:pt x="106449" y="50268"/>
                      <a:pt x="106449" y="50268"/>
                      <a:pt x="101127" y="44945"/>
                    </a:cubicBezTo>
                    <a:cubicBezTo>
                      <a:pt x="95804" y="39623"/>
                      <a:pt x="85159" y="28978"/>
                      <a:pt x="74514" y="23655"/>
                    </a:cubicBezTo>
                    <a:cubicBezTo>
                      <a:pt x="69192" y="18333"/>
                      <a:pt x="63869" y="18333"/>
                      <a:pt x="58547" y="13010"/>
                    </a:cubicBezTo>
                    <a:cubicBezTo>
                      <a:pt x="53225" y="13010"/>
                      <a:pt x="47902" y="7688"/>
                      <a:pt x="42580" y="7688"/>
                    </a:cubicBezTo>
                    <a:cubicBezTo>
                      <a:pt x="42580" y="13010"/>
                      <a:pt x="37257" y="7688"/>
                      <a:pt x="26612" y="7688"/>
                    </a:cubicBezTo>
                    <a:cubicBezTo>
                      <a:pt x="10645" y="2366"/>
                      <a:pt x="0" y="2366"/>
                      <a:pt x="0" y="2366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58">
                <a:extLst>
                  <a:ext uri="{FF2B5EF4-FFF2-40B4-BE49-F238E27FC236}">
                    <a16:creationId xmlns:a16="http://schemas.microsoft.com/office/drawing/2014/main" id="{11F521CD-C97D-4C04-999A-ADC3B80D1C28}"/>
                  </a:ext>
                </a:extLst>
              </p:cNvPr>
              <p:cNvSpPr/>
              <p:nvPr/>
            </p:nvSpPr>
            <p:spPr>
              <a:xfrm>
                <a:off x="2514845" y="6534675"/>
                <a:ext cx="202253" cy="79836"/>
              </a:xfrm>
              <a:custGeom>
                <a:avLst/>
                <a:gdLst>
                  <a:gd name="connsiteX0" fmla="*/ 0 w 202253"/>
                  <a:gd name="connsiteY0" fmla="*/ 79837 h 79836"/>
                  <a:gd name="connsiteX1" fmla="*/ 5322 w 202253"/>
                  <a:gd name="connsiteY1" fmla="*/ 74514 h 79836"/>
                  <a:gd name="connsiteX2" fmla="*/ 21290 w 202253"/>
                  <a:gd name="connsiteY2" fmla="*/ 53224 h 79836"/>
                  <a:gd name="connsiteX3" fmla="*/ 47902 w 202253"/>
                  <a:gd name="connsiteY3" fmla="*/ 31935 h 79836"/>
                  <a:gd name="connsiteX4" fmla="*/ 63870 w 202253"/>
                  <a:gd name="connsiteY4" fmla="*/ 21290 h 79836"/>
                  <a:gd name="connsiteX5" fmla="*/ 85159 w 202253"/>
                  <a:gd name="connsiteY5" fmla="*/ 10645 h 79836"/>
                  <a:gd name="connsiteX6" fmla="*/ 106449 w 202253"/>
                  <a:gd name="connsiteY6" fmla="*/ 5322 h 79836"/>
                  <a:gd name="connsiteX7" fmla="*/ 127739 w 202253"/>
                  <a:gd name="connsiteY7" fmla="*/ 0 h 79836"/>
                  <a:gd name="connsiteX8" fmla="*/ 149029 w 202253"/>
                  <a:gd name="connsiteY8" fmla="*/ 0 h 79836"/>
                  <a:gd name="connsiteX9" fmla="*/ 164996 w 202253"/>
                  <a:gd name="connsiteY9" fmla="*/ 0 h 79836"/>
                  <a:gd name="connsiteX10" fmla="*/ 180964 w 202253"/>
                  <a:gd name="connsiteY10" fmla="*/ 0 h 79836"/>
                  <a:gd name="connsiteX11" fmla="*/ 191608 w 202253"/>
                  <a:gd name="connsiteY11" fmla="*/ 0 h 79836"/>
                  <a:gd name="connsiteX12" fmla="*/ 202253 w 202253"/>
                  <a:gd name="connsiteY12" fmla="*/ 0 h 79836"/>
                  <a:gd name="connsiteX13" fmla="*/ 191608 w 202253"/>
                  <a:gd name="connsiteY13" fmla="*/ 0 h 79836"/>
                  <a:gd name="connsiteX14" fmla="*/ 180964 w 202253"/>
                  <a:gd name="connsiteY14" fmla="*/ 0 h 79836"/>
                  <a:gd name="connsiteX15" fmla="*/ 164996 w 202253"/>
                  <a:gd name="connsiteY15" fmla="*/ 0 h 79836"/>
                  <a:gd name="connsiteX16" fmla="*/ 149029 w 202253"/>
                  <a:gd name="connsiteY16" fmla="*/ 0 h 79836"/>
                  <a:gd name="connsiteX17" fmla="*/ 133061 w 202253"/>
                  <a:gd name="connsiteY17" fmla="*/ 5322 h 79836"/>
                  <a:gd name="connsiteX18" fmla="*/ 117094 w 202253"/>
                  <a:gd name="connsiteY18" fmla="*/ 10645 h 79836"/>
                  <a:gd name="connsiteX19" fmla="*/ 101127 w 202253"/>
                  <a:gd name="connsiteY19" fmla="*/ 15967 h 79836"/>
                  <a:gd name="connsiteX20" fmla="*/ 37257 w 202253"/>
                  <a:gd name="connsiteY20" fmla="*/ 53224 h 79836"/>
                  <a:gd name="connsiteX21" fmla="*/ 0 w 202253"/>
                  <a:gd name="connsiteY21" fmla="*/ 79837 h 79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2253" h="79836">
                    <a:moveTo>
                      <a:pt x="0" y="79837"/>
                    </a:moveTo>
                    <a:cubicBezTo>
                      <a:pt x="0" y="79837"/>
                      <a:pt x="0" y="74514"/>
                      <a:pt x="5322" y="74514"/>
                    </a:cubicBezTo>
                    <a:cubicBezTo>
                      <a:pt x="10645" y="69192"/>
                      <a:pt x="15967" y="63869"/>
                      <a:pt x="21290" y="53224"/>
                    </a:cubicBezTo>
                    <a:cubicBezTo>
                      <a:pt x="26612" y="47902"/>
                      <a:pt x="37257" y="37257"/>
                      <a:pt x="47902" y="31935"/>
                    </a:cubicBezTo>
                    <a:cubicBezTo>
                      <a:pt x="53225" y="26612"/>
                      <a:pt x="58547" y="26612"/>
                      <a:pt x="63870" y="21290"/>
                    </a:cubicBezTo>
                    <a:cubicBezTo>
                      <a:pt x="69192" y="15967"/>
                      <a:pt x="74514" y="15967"/>
                      <a:pt x="85159" y="10645"/>
                    </a:cubicBezTo>
                    <a:cubicBezTo>
                      <a:pt x="90482" y="5322"/>
                      <a:pt x="95804" y="5322"/>
                      <a:pt x="106449" y="5322"/>
                    </a:cubicBezTo>
                    <a:cubicBezTo>
                      <a:pt x="111772" y="5322"/>
                      <a:pt x="122417" y="0"/>
                      <a:pt x="127739" y="0"/>
                    </a:cubicBezTo>
                    <a:cubicBezTo>
                      <a:pt x="133061" y="0"/>
                      <a:pt x="138384" y="0"/>
                      <a:pt x="149029" y="0"/>
                    </a:cubicBezTo>
                    <a:cubicBezTo>
                      <a:pt x="154351" y="0"/>
                      <a:pt x="159674" y="0"/>
                      <a:pt x="164996" y="0"/>
                    </a:cubicBezTo>
                    <a:cubicBezTo>
                      <a:pt x="170319" y="0"/>
                      <a:pt x="175641" y="0"/>
                      <a:pt x="180964" y="0"/>
                    </a:cubicBezTo>
                    <a:cubicBezTo>
                      <a:pt x="186286" y="0"/>
                      <a:pt x="186286" y="0"/>
                      <a:pt x="191608" y="0"/>
                    </a:cubicBezTo>
                    <a:cubicBezTo>
                      <a:pt x="196931" y="0"/>
                      <a:pt x="202253" y="0"/>
                      <a:pt x="202253" y="0"/>
                    </a:cubicBezTo>
                    <a:cubicBezTo>
                      <a:pt x="202253" y="0"/>
                      <a:pt x="196931" y="0"/>
                      <a:pt x="191608" y="0"/>
                    </a:cubicBezTo>
                    <a:cubicBezTo>
                      <a:pt x="186286" y="0"/>
                      <a:pt x="186286" y="0"/>
                      <a:pt x="180964" y="0"/>
                    </a:cubicBezTo>
                    <a:cubicBezTo>
                      <a:pt x="175641" y="0"/>
                      <a:pt x="170319" y="0"/>
                      <a:pt x="164996" y="0"/>
                    </a:cubicBezTo>
                    <a:cubicBezTo>
                      <a:pt x="159674" y="0"/>
                      <a:pt x="154351" y="0"/>
                      <a:pt x="149029" y="0"/>
                    </a:cubicBezTo>
                    <a:cubicBezTo>
                      <a:pt x="143706" y="0"/>
                      <a:pt x="138384" y="0"/>
                      <a:pt x="133061" y="5322"/>
                    </a:cubicBezTo>
                    <a:cubicBezTo>
                      <a:pt x="127739" y="5322"/>
                      <a:pt x="122417" y="10645"/>
                      <a:pt x="117094" y="10645"/>
                    </a:cubicBezTo>
                    <a:cubicBezTo>
                      <a:pt x="111772" y="10645"/>
                      <a:pt x="106449" y="15967"/>
                      <a:pt x="101127" y="15967"/>
                    </a:cubicBezTo>
                    <a:cubicBezTo>
                      <a:pt x="74514" y="26612"/>
                      <a:pt x="53225" y="42580"/>
                      <a:pt x="37257" y="53224"/>
                    </a:cubicBezTo>
                    <a:cubicBezTo>
                      <a:pt x="10645" y="74514"/>
                      <a:pt x="0" y="79837"/>
                      <a:pt x="0" y="79837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03F36007-29D4-45E5-8C58-0E6403B18AA1}"/>
                </a:ext>
              </a:extLst>
            </p:cNvPr>
            <p:cNvSpPr/>
            <p:nvPr/>
          </p:nvSpPr>
          <p:spPr>
            <a:xfrm>
              <a:off x="1557412" y="6563723"/>
              <a:ext cx="224992" cy="173546"/>
            </a:xfrm>
            <a:custGeom>
              <a:avLst/>
              <a:gdLst>
                <a:gd name="connsiteX0" fmla="*/ 15358 w 224992"/>
                <a:gd name="connsiteY0" fmla="*/ 13532 h 173546"/>
                <a:gd name="connsiteX1" fmla="*/ 20680 w 224992"/>
                <a:gd name="connsiteY1" fmla="*/ 66756 h 173546"/>
                <a:gd name="connsiteX2" fmla="*/ 116484 w 224992"/>
                <a:gd name="connsiteY2" fmla="*/ 109336 h 173546"/>
                <a:gd name="connsiteX3" fmla="*/ 201644 w 224992"/>
                <a:gd name="connsiteY3" fmla="*/ 173205 h 173546"/>
                <a:gd name="connsiteX4" fmla="*/ 206966 w 224992"/>
                <a:gd name="connsiteY4" fmla="*/ 72079 h 173546"/>
                <a:gd name="connsiteX5" fmla="*/ 15358 w 224992"/>
                <a:gd name="connsiteY5" fmla="*/ 13532 h 17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992" h="173546">
                  <a:moveTo>
                    <a:pt x="15358" y="13532"/>
                  </a:moveTo>
                  <a:cubicBezTo>
                    <a:pt x="-5932" y="24177"/>
                    <a:pt x="-5932" y="45466"/>
                    <a:pt x="20680" y="66756"/>
                  </a:cubicBezTo>
                  <a:cubicBezTo>
                    <a:pt x="52615" y="88046"/>
                    <a:pt x="89872" y="88046"/>
                    <a:pt x="116484" y="109336"/>
                  </a:cubicBezTo>
                  <a:cubicBezTo>
                    <a:pt x="137774" y="119981"/>
                    <a:pt x="175031" y="178528"/>
                    <a:pt x="201644" y="173205"/>
                  </a:cubicBezTo>
                  <a:cubicBezTo>
                    <a:pt x="244223" y="162560"/>
                    <a:pt x="217611" y="93368"/>
                    <a:pt x="206966" y="72079"/>
                  </a:cubicBezTo>
                  <a:cubicBezTo>
                    <a:pt x="169709" y="8209"/>
                    <a:pt x="84550" y="-18403"/>
                    <a:pt x="15358" y="13532"/>
                  </a:cubicBezTo>
                  <a:close/>
                </a:path>
              </a:pathLst>
            </a:custGeom>
            <a:solidFill>
              <a:srgbClr val="FCD4C6">
                <a:alpha val="3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47BB1C41-4A93-40BB-BFAE-91A3437AC624}"/>
                </a:ext>
              </a:extLst>
            </p:cNvPr>
            <p:cNvSpPr/>
            <p:nvPr/>
          </p:nvSpPr>
          <p:spPr>
            <a:xfrm>
              <a:off x="2523430" y="6547755"/>
              <a:ext cx="224992" cy="173546"/>
            </a:xfrm>
            <a:custGeom>
              <a:avLst/>
              <a:gdLst>
                <a:gd name="connsiteX0" fmla="*/ 209635 w 224992"/>
                <a:gd name="connsiteY0" fmla="*/ 13532 h 173546"/>
                <a:gd name="connsiteX1" fmla="*/ 204313 w 224992"/>
                <a:gd name="connsiteY1" fmla="*/ 66756 h 173546"/>
                <a:gd name="connsiteX2" fmla="*/ 108509 w 224992"/>
                <a:gd name="connsiteY2" fmla="*/ 109336 h 173546"/>
                <a:gd name="connsiteX3" fmla="*/ 23349 w 224992"/>
                <a:gd name="connsiteY3" fmla="*/ 173205 h 173546"/>
                <a:gd name="connsiteX4" fmla="*/ 18027 w 224992"/>
                <a:gd name="connsiteY4" fmla="*/ 72079 h 173546"/>
                <a:gd name="connsiteX5" fmla="*/ 209635 w 224992"/>
                <a:gd name="connsiteY5" fmla="*/ 13532 h 17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4992" h="173546">
                  <a:moveTo>
                    <a:pt x="209635" y="13532"/>
                  </a:moveTo>
                  <a:cubicBezTo>
                    <a:pt x="230925" y="24177"/>
                    <a:pt x="230925" y="45467"/>
                    <a:pt x="204313" y="66756"/>
                  </a:cubicBezTo>
                  <a:cubicBezTo>
                    <a:pt x="172378" y="88046"/>
                    <a:pt x="135121" y="88046"/>
                    <a:pt x="108509" y="109336"/>
                  </a:cubicBezTo>
                  <a:cubicBezTo>
                    <a:pt x="87219" y="119981"/>
                    <a:pt x="49962" y="178528"/>
                    <a:pt x="23349" y="173205"/>
                  </a:cubicBezTo>
                  <a:cubicBezTo>
                    <a:pt x="-19230" y="162560"/>
                    <a:pt x="7382" y="93368"/>
                    <a:pt x="18027" y="72079"/>
                  </a:cubicBezTo>
                  <a:cubicBezTo>
                    <a:pt x="55284" y="8209"/>
                    <a:pt x="145766" y="-18403"/>
                    <a:pt x="209635" y="13532"/>
                  </a:cubicBezTo>
                  <a:close/>
                </a:path>
              </a:pathLst>
            </a:custGeom>
            <a:solidFill>
              <a:srgbClr val="FCD4C6">
                <a:alpha val="3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75D968B0-A92F-4E35-9328-5788B3408E7C}"/>
                </a:ext>
              </a:extLst>
            </p:cNvPr>
            <p:cNvSpPr/>
            <p:nvPr/>
          </p:nvSpPr>
          <p:spPr>
            <a:xfrm>
              <a:off x="1641962" y="6268553"/>
              <a:ext cx="308702" cy="340636"/>
            </a:xfrm>
            <a:custGeom>
              <a:avLst/>
              <a:gdLst>
                <a:gd name="connsiteX0" fmla="*/ 143706 w 308702"/>
                <a:gd name="connsiteY0" fmla="*/ 271445 h 340636"/>
                <a:gd name="connsiteX1" fmla="*/ 26612 w 308702"/>
                <a:gd name="connsiteY1" fmla="*/ 26612 h 340636"/>
                <a:gd name="connsiteX2" fmla="*/ 0 w 308702"/>
                <a:gd name="connsiteY2" fmla="*/ 138384 h 340636"/>
                <a:gd name="connsiteX3" fmla="*/ 154351 w 308702"/>
                <a:gd name="connsiteY3" fmla="*/ 340637 h 340636"/>
                <a:gd name="connsiteX4" fmla="*/ 308703 w 308702"/>
                <a:gd name="connsiteY4" fmla="*/ 138384 h 340636"/>
                <a:gd name="connsiteX5" fmla="*/ 266123 w 308702"/>
                <a:gd name="connsiteY5" fmla="*/ 0 h 340636"/>
                <a:gd name="connsiteX6" fmla="*/ 271445 w 308702"/>
                <a:gd name="connsiteY6" fmla="*/ 10645 h 340636"/>
                <a:gd name="connsiteX7" fmla="*/ 143706 w 308702"/>
                <a:gd name="connsiteY7" fmla="*/ 271445 h 34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8702" h="340636">
                  <a:moveTo>
                    <a:pt x="143706" y="271445"/>
                  </a:moveTo>
                  <a:cubicBezTo>
                    <a:pt x="5322" y="255477"/>
                    <a:pt x="26612" y="58547"/>
                    <a:pt x="26612" y="26612"/>
                  </a:cubicBezTo>
                  <a:cubicBezTo>
                    <a:pt x="10645" y="58547"/>
                    <a:pt x="0" y="95804"/>
                    <a:pt x="0" y="138384"/>
                  </a:cubicBezTo>
                  <a:cubicBezTo>
                    <a:pt x="0" y="250155"/>
                    <a:pt x="69192" y="340637"/>
                    <a:pt x="154351" y="340637"/>
                  </a:cubicBezTo>
                  <a:cubicBezTo>
                    <a:pt x="239511" y="340637"/>
                    <a:pt x="308703" y="250155"/>
                    <a:pt x="308703" y="138384"/>
                  </a:cubicBezTo>
                  <a:cubicBezTo>
                    <a:pt x="308703" y="85159"/>
                    <a:pt x="292735" y="37257"/>
                    <a:pt x="266123" y="0"/>
                  </a:cubicBezTo>
                  <a:cubicBezTo>
                    <a:pt x="266123" y="5322"/>
                    <a:pt x="271445" y="10645"/>
                    <a:pt x="271445" y="10645"/>
                  </a:cubicBezTo>
                  <a:cubicBezTo>
                    <a:pt x="319347" y="101126"/>
                    <a:pt x="298058" y="287412"/>
                    <a:pt x="143706" y="271445"/>
                  </a:cubicBezTo>
                  <a:close/>
                </a:path>
              </a:pathLst>
            </a:custGeom>
            <a:solidFill>
              <a:srgbClr val="D6D6D6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680F0E1C-5EB3-4A7F-B635-ED9DFC3EFB21}"/>
                </a:ext>
              </a:extLst>
            </p:cNvPr>
            <p:cNvSpPr/>
            <p:nvPr/>
          </p:nvSpPr>
          <p:spPr>
            <a:xfrm>
              <a:off x="2376461" y="6210006"/>
              <a:ext cx="308702" cy="372571"/>
            </a:xfrm>
            <a:custGeom>
              <a:avLst/>
              <a:gdLst>
                <a:gd name="connsiteX0" fmla="*/ 234188 w 308702"/>
                <a:gd name="connsiteY0" fmla="*/ 0 h 372571"/>
                <a:gd name="connsiteX1" fmla="*/ 234188 w 308702"/>
                <a:gd name="connsiteY1" fmla="*/ 0 h 372571"/>
                <a:gd name="connsiteX2" fmla="*/ 101127 w 308702"/>
                <a:gd name="connsiteY2" fmla="*/ 303379 h 372571"/>
                <a:gd name="connsiteX3" fmla="*/ 58547 w 308702"/>
                <a:gd name="connsiteY3" fmla="*/ 10645 h 372571"/>
                <a:gd name="connsiteX4" fmla="*/ 58547 w 308702"/>
                <a:gd name="connsiteY4" fmla="*/ 10645 h 372571"/>
                <a:gd name="connsiteX5" fmla="*/ 0 w 308702"/>
                <a:gd name="connsiteY5" fmla="*/ 170318 h 372571"/>
                <a:gd name="connsiteX6" fmla="*/ 154351 w 308702"/>
                <a:gd name="connsiteY6" fmla="*/ 372571 h 372571"/>
                <a:gd name="connsiteX7" fmla="*/ 308702 w 308702"/>
                <a:gd name="connsiteY7" fmla="*/ 170318 h 372571"/>
                <a:gd name="connsiteX8" fmla="*/ 234188 w 308702"/>
                <a:gd name="connsiteY8" fmla="*/ 0 h 372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8702" h="372571">
                  <a:moveTo>
                    <a:pt x="234188" y="0"/>
                  </a:moveTo>
                  <a:cubicBezTo>
                    <a:pt x="234188" y="0"/>
                    <a:pt x="234188" y="0"/>
                    <a:pt x="234188" y="0"/>
                  </a:cubicBezTo>
                  <a:cubicBezTo>
                    <a:pt x="351282" y="175641"/>
                    <a:pt x="218221" y="377894"/>
                    <a:pt x="101127" y="303379"/>
                  </a:cubicBezTo>
                  <a:cubicBezTo>
                    <a:pt x="-15967" y="228865"/>
                    <a:pt x="58547" y="10645"/>
                    <a:pt x="58547" y="10645"/>
                  </a:cubicBezTo>
                  <a:lnTo>
                    <a:pt x="58547" y="10645"/>
                  </a:lnTo>
                  <a:cubicBezTo>
                    <a:pt x="21290" y="47902"/>
                    <a:pt x="0" y="106449"/>
                    <a:pt x="0" y="170318"/>
                  </a:cubicBezTo>
                  <a:cubicBezTo>
                    <a:pt x="0" y="282090"/>
                    <a:pt x="69192" y="372571"/>
                    <a:pt x="154351" y="372571"/>
                  </a:cubicBezTo>
                  <a:cubicBezTo>
                    <a:pt x="239511" y="372571"/>
                    <a:pt x="308702" y="282090"/>
                    <a:pt x="308702" y="170318"/>
                  </a:cubicBezTo>
                  <a:cubicBezTo>
                    <a:pt x="303380" y="95804"/>
                    <a:pt x="276768" y="31935"/>
                    <a:pt x="234188" y="0"/>
                  </a:cubicBezTo>
                  <a:close/>
                </a:path>
              </a:pathLst>
            </a:custGeom>
            <a:solidFill>
              <a:srgbClr val="D6D6D6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7DF257DE-C386-4DEB-8C36-BEBBEE03731C}"/>
                </a:ext>
              </a:extLst>
            </p:cNvPr>
            <p:cNvSpPr/>
            <p:nvPr/>
          </p:nvSpPr>
          <p:spPr>
            <a:xfrm>
              <a:off x="2015760" y="6508063"/>
              <a:ext cx="182416" cy="243239"/>
            </a:xfrm>
            <a:custGeom>
              <a:avLst/>
              <a:gdLst>
                <a:gd name="connsiteX0" fmla="*/ 137158 w 182416"/>
                <a:gd name="connsiteY0" fmla="*/ 0 h 243239"/>
                <a:gd name="connsiteX1" fmla="*/ 83933 w 182416"/>
                <a:gd name="connsiteY1" fmla="*/ 74514 h 243239"/>
                <a:gd name="connsiteX2" fmla="*/ 67966 w 182416"/>
                <a:gd name="connsiteY2" fmla="*/ 180963 h 243239"/>
                <a:gd name="connsiteX3" fmla="*/ 169092 w 182416"/>
                <a:gd name="connsiteY3" fmla="*/ 191608 h 243239"/>
                <a:gd name="connsiteX4" fmla="*/ 62643 w 182416"/>
                <a:gd name="connsiteY4" fmla="*/ 234188 h 243239"/>
                <a:gd name="connsiteX5" fmla="*/ 62643 w 182416"/>
                <a:gd name="connsiteY5" fmla="*/ 63869 h 243239"/>
                <a:gd name="connsiteX6" fmla="*/ 137158 w 182416"/>
                <a:gd name="connsiteY6" fmla="*/ 0 h 243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416" h="243239">
                  <a:moveTo>
                    <a:pt x="137158" y="0"/>
                  </a:moveTo>
                  <a:cubicBezTo>
                    <a:pt x="137158" y="0"/>
                    <a:pt x="147803" y="63869"/>
                    <a:pt x="83933" y="74514"/>
                  </a:cubicBezTo>
                  <a:cubicBezTo>
                    <a:pt x="30708" y="90482"/>
                    <a:pt x="25386" y="159673"/>
                    <a:pt x="67966" y="180963"/>
                  </a:cubicBezTo>
                  <a:cubicBezTo>
                    <a:pt x="110545" y="202253"/>
                    <a:pt x="131835" y="202253"/>
                    <a:pt x="169092" y="191608"/>
                  </a:cubicBezTo>
                  <a:cubicBezTo>
                    <a:pt x="206350" y="180963"/>
                    <a:pt x="163770" y="271445"/>
                    <a:pt x="62643" y="234188"/>
                  </a:cubicBezTo>
                  <a:cubicBezTo>
                    <a:pt x="-38483" y="196931"/>
                    <a:pt x="-1226" y="90482"/>
                    <a:pt x="62643" y="63869"/>
                  </a:cubicBezTo>
                  <a:cubicBezTo>
                    <a:pt x="131835" y="37257"/>
                    <a:pt x="137158" y="26612"/>
                    <a:pt x="137158" y="0"/>
                  </a:cubicBezTo>
                  <a:close/>
                </a:path>
              </a:pathLst>
            </a:custGeom>
            <a:solidFill>
              <a:srgbClr val="F6BB93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65" name="Graphic 19">
              <a:extLst>
                <a:ext uri="{FF2B5EF4-FFF2-40B4-BE49-F238E27FC236}">
                  <a16:creationId xmlns:a16="http://schemas.microsoft.com/office/drawing/2014/main" id="{151CD6AB-25ED-4D9B-BF3F-897BFBC0F63A}"/>
                </a:ext>
              </a:extLst>
            </p:cNvPr>
            <p:cNvGrpSpPr/>
            <p:nvPr/>
          </p:nvGrpSpPr>
          <p:grpSpPr>
            <a:xfrm>
              <a:off x="1881473" y="6726283"/>
              <a:ext cx="612082" cy="314024"/>
              <a:chOff x="1881473" y="6726283"/>
              <a:chExt cx="612082" cy="314024"/>
            </a:xfrm>
          </p:grpSpPr>
          <p:sp>
            <p:nvSpPr>
              <p:cNvPr id="266" name="Freeform: Shape 265">
                <a:extLst>
                  <a:ext uri="{FF2B5EF4-FFF2-40B4-BE49-F238E27FC236}">
                    <a16:creationId xmlns:a16="http://schemas.microsoft.com/office/drawing/2014/main" id="{8F7A57B1-2181-44CD-9374-B7B5E4599DDB}"/>
                  </a:ext>
                </a:extLst>
              </p:cNvPr>
              <p:cNvSpPr/>
              <p:nvPr/>
            </p:nvSpPr>
            <p:spPr>
              <a:xfrm>
                <a:off x="1971954" y="6747573"/>
                <a:ext cx="468376" cy="245056"/>
              </a:xfrm>
              <a:custGeom>
                <a:avLst/>
                <a:gdLst>
                  <a:gd name="connsiteX0" fmla="*/ 0 w 468376"/>
                  <a:gd name="connsiteY0" fmla="*/ 79837 h 245056"/>
                  <a:gd name="connsiteX1" fmla="*/ 468376 w 468376"/>
                  <a:gd name="connsiteY1" fmla="*/ 0 h 245056"/>
                  <a:gd name="connsiteX2" fmla="*/ 228866 w 468376"/>
                  <a:gd name="connsiteY2" fmla="*/ 244832 h 245056"/>
                  <a:gd name="connsiteX3" fmla="*/ 0 w 468376"/>
                  <a:gd name="connsiteY3" fmla="*/ 79837 h 245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376" h="245056">
                    <a:moveTo>
                      <a:pt x="0" y="79837"/>
                    </a:moveTo>
                    <a:cubicBezTo>
                      <a:pt x="0" y="79837"/>
                      <a:pt x="324670" y="133061"/>
                      <a:pt x="468376" y="0"/>
                    </a:cubicBezTo>
                    <a:cubicBezTo>
                      <a:pt x="409829" y="127739"/>
                      <a:pt x="372572" y="234188"/>
                      <a:pt x="228866" y="244832"/>
                    </a:cubicBezTo>
                    <a:cubicBezTo>
                      <a:pt x="95804" y="250155"/>
                      <a:pt x="69192" y="159673"/>
                      <a:pt x="0" y="79837"/>
                    </a:cubicBezTo>
                    <a:close/>
                  </a:path>
                </a:pathLst>
              </a:custGeom>
              <a:solidFill>
                <a:srgbClr val="A43145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267" name="Graphic 19">
                <a:extLst>
                  <a:ext uri="{FF2B5EF4-FFF2-40B4-BE49-F238E27FC236}">
                    <a16:creationId xmlns:a16="http://schemas.microsoft.com/office/drawing/2014/main" id="{A53AD215-FDD4-456B-A7EE-D0957A6DDB45}"/>
                  </a:ext>
                </a:extLst>
              </p:cNvPr>
              <p:cNvGrpSpPr/>
              <p:nvPr/>
            </p:nvGrpSpPr>
            <p:grpSpPr>
              <a:xfrm>
                <a:off x="2025179" y="6790152"/>
                <a:ext cx="345959" cy="202252"/>
                <a:chOff x="2025179" y="6790152"/>
                <a:chExt cx="345959" cy="202252"/>
              </a:xfrm>
            </p:grpSpPr>
            <p:sp>
              <p:nvSpPr>
                <p:cNvPr id="268" name="Freeform: Shape 267">
                  <a:extLst>
                    <a:ext uri="{FF2B5EF4-FFF2-40B4-BE49-F238E27FC236}">
                      <a16:creationId xmlns:a16="http://schemas.microsoft.com/office/drawing/2014/main" id="{82F3AFB1-54BC-4E29-B5E3-852F6ABCDD45}"/>
                    </a:ext>
                  </a:extLst>
                </p:cNvPr>
                <p:cNvSpPr/>
                <p:nvPr/>
              </p:nvSpPr>
              <p:spPr>
                <a:xfrm>
                  <a:off x="2126306" y="6946278"/>
                  <a:ext cx="170318" cy="46127"/>
                </a:xfrm>
                <a:custGeom>
                  <a:avLst/>
                  <a:gdLst>
                    <a:gd name="connsiteX0" fmla="*/ 0 w 170318"/>
                    <a:gd name="connsiteY0" fmla="*/ 35483 h 46127"/>
                    <a:gd name="connsiteX1" fmla="*/ 74514 w 170318"/>
                    <a:gd name="connsiteY1" fmla="*/ 46128 h 46127"/>
                    <a:gd name="connsiteX2" fmla="*/ 170319 w 170318"/>
                    <a:gd name="connsiteY2" fmla="*/ 19516 h 46127"/>
                    <a:gd name="connsiteX3" fmla="*/ 0 w 170318"/>
                    <a:gd name="connsiteY3" fmla="*/ 35483 h 46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318" h="46127">
                      <a:moveTo>
                        <a:pt x="0" y="35483"/>
                      </a:moveTo>
                      <a:cubicBezTo>
                        <a:pt x="21290" y="40805"/>
                        <a:pt x="47902" y="46128"/>
                        <a:pt x="74514" y="46128"/>
                      </a:cubicBezTo>
                      <a:cubicBezTo>
                        <a:pt x="117094" y="46128"/>
                        <a:pt x="149029" y="35483"/>
                        <a:pt x="170319" y="19516"/>
                      </a:cubicBezTo>
                      <a:cubicBezTo>
                        <a:pt x="95804" y="-23064"/>
                        <a:pt x="26612" y="14193"/>
                        <a:pt x="0" y="35483"/>
                      </a:cubicBezTo>
                      <a:close/>
                    </a:path>
                  </a:pathLst>
                </a:custGeom>
                <a:solidFill>
                  <a:srgbClr val="EB5A6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9" name="Freeform: Shape 268">
                  <a:extLst>
                    <a:ext uri="{FF2B5EF4-FFF2-40B4-BE49-F238E27FC236}">
                      <a16:creationId xmlns:a16="http://schemas.microsoft.com/office/drawing/2014/main" id="{98EBE604-623C-4D75-8E9A-F916483E2474}"/>
                    </a:ext>
                  </a:extLst>
                </p:cNvPr>
                <p:cNvSpPr/>
                <p:nvPr/>
              </p:nvSpPr>
              <p:spPr>
                <a:xfrm>
                  <a:off x="2025179" y="6790152"/>
                  <a:ext cx="345959" cy="118372"/>
                </a:xfrm>
                <a:custGeom>
                  <a:avLst/>
                  <a:gdLst>
                    <a:gd name="connsiteX0" fmla="*/ 164996 w 345959"/>
                    <a:gd name="connsiteY0" fmla="*/ 117094 h 118372"/>
                    <a:gd name="connsiteX1" fmla="*/ 345960 w 345959"/>
                    <a:gd name="connsiteY1" fmla="*/ 0 h 118372"/>
                    <a:gd name="connsiteX2" fmla="*/ 0 w 345959"/>
                    <a:gd name="connsiteY2" fmla="*/ 42580 h 118372"/>
                    <a:gd name="connsiteX3" fmla="*/ 164996 w 345959"/>
                    <a:gd name="connsiteY3" fmla="*/ 117094 h 118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45959" h="118372">
                      <a:moveTo>
                        <a:pt x="164996" y="117094"/>
                      </a:moveTo>
                      <a:cubicBezTo>
                        <a:pt x="276768" y="106449"/>
                        <a:pt x="319347" y="69192"/>
                        <a:pt x="345960" y="0"/>
                      </a:cubicBezTo>
                      <a:cubicBezTo>
                        <a:pt x="234188" y="53224"/>
                        <a:pt x="79837" y="47902"/>
                        <a:pt x="0" y="42580"/>
                      </a:cubicBezTo>
                      <a:cubicBezTo>
                        <a:pt x="21290" y="69192"/>
                        <a:pt x="69192" y="127739"/>
                        <a:pt x="164996" y="1170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70" name="Graphic 19">
                <a:extLst>
                  <a:ext uri="{FF2B5EF4-FFF2-40B4-BE49-F238E27FC236}">
                    <a16:creationId xmlns:a16="http://schemas.microsoft.com/office/drawing/2014/main" id="{8EBE85C1-44A4-429D-8F28-ACB9548F6B01}"/>
                  </a:ext>
                </a:extLst>
              </p:cNvPr>
              <p:cNvGrpSpPr/>
              <p:nvPr/>
            </p:nvGrpSpPr>
            <p:grpSpPr>
              <a:xfrm>
                <a:off x="2179530" y="6949826"/>
                <a:ext cx="58547" cy="26612"/>
                <a:chOff x="2179530" y="6949826"/>
                <a:chExt cx="58547" cy="26612"/>
              </a:xfrm>
              <a:solidFill>
                <a:srgbClr val="EB5A61"/>
              </a:solidFill>
            </p:grpSpPr>
            <p:sp>
              <p:nvSpPr>
                <p:cNvPr id="271" name="Freeform: Shape 270">
                  <a:extLst>
                    <a:ext uri="{FF2B5EF4-FFF2-40B4-BE49-F238E27FC236}">
                      <a16:creationId xmlns:a16="http://schemas.microsoft.com/office/drawing/2014/main" id="{6405501C-E843-477C-A08D-DC819B4B2A32}"/>
                    </a:ext>
                  </a:extLst>
                </p:cNvPr>
                <p:cNvSpPr/>
                <p:nvPr/>
              </p:nvSpPr>
              <p:spPr>
                <a:xfrm>
                  <a:off x="2179530" y="6955148"/>
                  <a:ext cx="31934" cy="21289"/>
                </a:xfrm>
                <a:custGeom>
                  <a:avLst/>
                  <a:gdLst>
                    <a:gd name="connsiteX0" fmla="*/ 31935 w 31934"/>
                    <a:gd name="connsiteY0" fmla="*/ 10645 h 21289"/>
                    <a:gd name="connsiteX1" fmla="*/ 31935 w 31934"/>
                    <a:gd name="connsiteY1" fmla="*/ 5322 h 21289"/>
                    <a:gd name="connsiteX2" fmla="*/ 21290 w 31934"/>
                    <a:gd name="connsiteY2" fmla="*/ 0 h 21289"/>
                    <a:gd name="connsiteX3" fmla="*/ 15967 w 31934"/>
                    <a:gd name="connsiteY3" fmla="*/ 0 h 21289"/>
                    <a:gd name="connsiteX4" fmla="*/ 5322 w 31934"/>
                    <a:gd name="connsiteY4" fmla="*/ 5322 h 21289"/>
                    <a:gd name="connsiteX5" fmla="*/ 0 w 31934"/>
                    <a:gd name="connsiteY5" fmla="*/ 15967 h 21289"/>
                    <a:gd name="connsiteX6" fmla="*/ 0 w 31934"/>
                    <a:gd name="connsiteY6" fmla="*/ 15967 h 21289"/>
                    <a:gd name="connsiteX7" fmla="*/ 5322 w 31934"/>
                    <a:gd name="connsiteY7" fmla="*/ 21290 h 21289"/>
                    <a:gd name="connsiteX8" fmla="*/ 21290 w 31934"/>
                    <a:gd name="connsiteY8" fmla="*/ 15967 h 21289"/>
                    <a:gd name="connsiteX9" fmla="*/ 31935 w 31934"/>
                    <a:gd name="connsiteY9" fmla="*/ 10645 h 21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934" h="21289">
                      <a:moveTo>
                        <a:pt x="31935" y="10645"/>
                      </a:moveTo>
                      <a:cubicBezTo>
                        <a:pt x="31935" y="10645"/>
                        <a:pt x="31935" y="5322"/>
                        <a:pt x="31935" y="5322"/>
                      </a:cubicBezTo>
                      <a:cubicBezTo>
                        <a:pt x="31935" y="0"/>
                        <a:pt x="26612" y="0"/>
                        <a:pt x="21290" y="0"/>
                      </a:cubicBezTo>
                      <a:cubicBezTo>
                        <a:pt x="21290" y="0"/>
                        <a:pt x="15967" y="0"/>
                        <a:pt x="15967" y="0"/>
                      </a:cubicBezTo>
                      <a:cubicBezTo>
                        <a:pt x="10645" y="0"/>
                        <a:pt x="10645" y="5322"/>
                        <a:pt x="5322" y="5322"/>
                      </a:cubicBezTo>
                      <a:cubicBezTo>
                        <a:pt x="0" y="10645"/>
                        <a:pt x="0" y="10645"/>
                        <a:pt x="0" y="15967"/>
                      </a:cubicBezTo>
                      <a:cubicBezTo>
                        <a:pt x="0" y="15967"/>
                        <a:pt x="0" y="15967"/>
                        <a:pt x="0" y="15967"/>
                      </a:cubicBezTo>
                      <a:cubicBezTo>
                        <a:pt x="0" y="15967"/>
                        <a:pt x="5322" y="21290"/>
                        <a:pt x="5322" y="21290"/>
                      </a:cubicBezTo>
                      <a:cubicBezTo>
                        <a:pt x="10645" y="21290"/>
                        <a:pt x="15967" y="21290"/>
                        <a:pt x="21290" y="15967"/>
                      </a:cubicBezTo>
                      <a:cubicBezTo>
                        <a:pt x="26612" y="21290"/>
                        <a:pt x="31935" y="15967"/>
                        <a:pt x="31935" y="10645"/>
                      </a:cubicBezTo>
                      <a:close/>
                    </a:path>
                  </a:pathLst>
                </a:custGeom>
                <a:solidFill>
                  <a:srgbClr val="EB5A6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2" name="Freeform: Shape 271">
                  <a:extLst>
                    <a:ext uri="{FF2B5EF4-FFF2-40B4-BE49-F238E27FC236}">
                      <a16:creationId xmlns:a16="http://schemas.microsoft.com/office/drawing/2014/main" id="{7AD1CCF6-98C5-41C1-83F5-DFFDA9196831}"/>
                    </a:ext>
                  </a:extLst>
                </p:cNvPr>
                <p:cNvSpPr/>
                <p:nvPr/>
              </p:nvSpPr>
              <p:spPr>
                <a:xfrm>
                  <a:off x="2216787" y="6949826"/>
                  <a:ext cx="21289" cy="14636"/>
                </a:xfrm>
                <a:custGeom>
                  <a:avLst/>
                  <a:gdLst>
                    <a:gd name="connsiteX0" fmla="*/ 21290 w 21289"/>
                    <a:gd name="connsiteY0" fmla="*/ 5323 h 14636"/>
                    <a:gd name="connsiteX1" fmla="*/ 10645 w 21289"/>
                    <a:gd name="connsiteY1" fmla="*/ 0 h 14636"/>
                    <a:gd name="connsiteX2" fmla="*/ 0 w 21289"/>
                    <a:gd name="connsiteY2" fmla="*/ 10645 h 14636"/>
                    <a:gd name="connsiteX3" fmla="*/ 10645 w 21289"/>
                    <a:gd name="connsiteY3" fmla="*/ 10645 h 14636"/>
                    <a:gd name="connsiteX4" fmla="*/ 21290 w 21289"/>
                    <a:gd name="connsiteY4" fmla="*/ 5323 h 14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289" h="14636">
                      <a:moveTo>
                        <a:pt x="21290" y="5323"/>
                      </a:moveTo>
                      <a:cubicBezTo>
                        <a:pt x="21290" y="0"/>
                        <a:pt x="15967" y="0"/>
                        <a:pt x="10645" y="0"/>
                      </a:cubicBezTo>
                      <a:cubicBezTo>
                        <a:pt x="5322" y="0"/>
                        <a:pt x="0" y="5323"/>
                        <a:pt x="0" y="10645"/>
                      </a:cubicBezTo>
                      <a:cubicBezTo>
                        <a:pt x="0" y="15967"/>
                        <a:pt x="10645" y="15967"/>
                        <a:pt x="10645" y="10645"/>
                      </a:cubicBezTo>
                      <a:cubicBezTo>
                        <a:pt x="15967" y="10645"/>
                        <a:pt x="21290" y="10645"/>
                        <a:pt x="21290" y="5323"/>
                      </a:cubicBezTo>
                      <a:close/>
                    </a:path>
                  </a:pathLst>
                </a:custGeom>
                <a:solidFill>
                  <a:srgbClr val="EB5A61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73" name="Graphic 19">
                <a:extLst>
                  <a:ext uri="{FF2B5EF4-FFF2-40B4-BE49-F238E27FC236}">
                    <a16:creationId xmlns:a16="http://schemas.microsoft.com/office/drawing/2014/main" id="{6A45DE4F-FA3A-4E1F-A7EF-EF65D1F8782D}"/>
                  </a:ext>
                </a:extLst>
              </p:cNvPr>
              <p:cNvGrpSpPr/>
              <p:nvPr/>
            </p:nvGrpSpPr>
            <p:grpSpPr>
              <a:xfrm>
                <a:off x="1881473" y="6726283"/>
                <a:ext cx="612082" cy="314024"/>
                <a:chOff x="1881473" y="6726283"/>
                <a:chExt cx="612082" cy="314024"/>
              </a:xfrm>
              <a:solidFill>
                <a:srgbClr val="C68267"/>
              </a:solidFill>
            </p:grpSpPr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A36C1EEB-A936-4B50-9DC2-1BA5EE232209}"/>
                    </a:ext>
                  </a:extLst>
                </p:cNvPr>
                <p:cNvSpPr/>
                <p:nvPr/>
              </p:nvSpPr>
              <p:spPr>
                <a:xfrm>
                  <a:off x="1881473" y="6758218"/>
                  <a:ext cx="90481" cy="63869"/>
                </a:xfrm>
                <a:custGeom>
                  <a:avLst/>
                  <a:gdLst>
                    <a:gd name="connsiteX0" fmla="*/ 42580 w 90481"/>
                    <a:gd name="connsiteY0" fmla="*/ 15967 h 63869"/>
                    <a:gd name="connsiteX1" fmla="*/ 37257 w 90481"/>
                    <a:gd name="connsiteY1" fmla="*/ 15967 h 63869"/>
                    <a:gd name="connsiteX2" fmla="*/ 31935 w 90481"/>
                    <a:gd name="connsiteY2" fmla="*/ 15967 h 63869"/>
                    <a:gd name="connsiteX3" fmla="*/ 21290 w 90481"/>
                    <a:gd name="connsiteY3" fmla="*/ 15967 h 63869"/>
                    <a:gd name="connsiteX4" fmla="*/ 15967 w 90481"/>
                    <a:gd name="connsiteY4" fmla="*/ 15967 h 63869"/>
                    <a:gd name="connsiteX5" fmla="*/ 10645 w 90481"/>
                    <a:gd name="connsiteY5" fmla="*/ 21290 h 63869"/>
                    <a:gd name="connsiteX6" fmla="*/ 10645 w 90481"/>
                    <a:gd name="connsiteY6" fmla="*/ 21290 h 63869"/>
                    <a:gd name="connsiteX7" fmla="*/ 10645 w 90481"/>
                    <a:gd name="connsiteY7" fmla="*/ 21290 h 63869"/>
                    <a:gd name="connsiteX8" fmla="*/ 10645 w 90481"/>
                    <a:gd name="connsiteY8" fmla="*/ 21290 h 63869"/>
                    <a:gd name="connsiteX9" fmla="*/ 10645 w 90481"/>
                    <a:gd name="connsiteY9" fmla="*/ 21290 h 63869"/>
                    <a:gd name="connsiteX10" fmla="*/ 10645 w 90481"/>
                    <a:gd name="connsiteY10" fmla="*/ 21290 h 63869"/>
                    <a:gd name="connsiteX11" fmla="*/ 10645 w 90481"/>
                    <a:gd name="connsiteY11" fmla="*/ 21290 h 63869"/>
                    <a:gd name="connsiteX12" fmla="*/ 10645 w 90481"/>
                    <a:gd name="connsiteY12" fmla="*/ 21290 h 63869"/>
                    <a:gd name="connsiteX13" fmla="*/ 15967 w 90481"/>
                    <a:gd name="connsiteY13" fmla="*/ 26612 h 63869"/>
                    <a:gd name="connsiteX14" fmla="*/ 26612 w 90481"/>
                    <a:gd name="connsiteY14" fmla="*/ 31935 h 63869"/>
                    <a:gd name="connsiteX15" fmla="*/ 69192 w 90481"/>
                    <a:gd name="connsiteY15" fmla="*/ 53224 h 63869"/>
                    <a:gd name="connsiteX16" fmla="*/ 85159 w 90481"/>
                    <a:gd name="connsiteY16" fmla="*/ 58547 h 63869"/>
                    <a:gd name="connsiteX17" fmla="*/ 90482 w 90481"/>
                    <a:gd name="connsiteY17" fmla="*/ 63869 h 63869"/>
                    <a:gd name="connsiteX18" fmla="*/ 69192 w 90481"/>
                    <a:gd name="connsiteY18" fmla="*/ 58547 h 63869"/>
                    <a:gd name="connsiteX19" fmla="*/ 21290 w 90481"/>
                    <a:gd name="connsiteY19" fmla="*/ 42580 h 63869"/>
                    <a:gd name="connsiteX20" fmla="*/ 10645 w 90481"/>
                    <a:gd name="connsiteY20" fmla="*/ 31935 h 63869"/>
                    <a:gd name="connsiteX21" fmla="*/ 0 w 90481"/>
                    <a:gd name="connsiteY21" fmla="*/ 15967 h 63869"/>
                    <a:gd name="connsiteX22" fmla="*/ 0 w 90481"/>
                    <a:gd name="connsiteY22" fmla="*/ 5322 h 63869"/>
                    <a:gd name="connsiteX23" fmla="*/ 0 w 90481"/>
                    <a:gd name="connsiteY23" fmla="*/ 5322 h 63869"/>
                    <a:gd name="connsiteX24" fmla="*/ 0 w 90481"/>
                    <a:gd name="connsiteY24" fmla="*/ 5322 h 63869"/>
                    <a:gd name="connsiteX25" fmla="*/ 0 w 90481"/>
                    <a:gd name="connsiteY25" fmla="*/ 5322 h 63869"/>
                    <a:gd name="connsiteX26" fmla="*/ 0 w 90481"/>
                    <a:gd name="connsiteY26" fmla="*/ 5322 h 63869"/>
                    <a:gd name="connsiteX27" fmla="*/ 0 w 90481"/>
                    <a:gd name="connsiteY27" fmla="*/ 5322 h 63869"/>
                    <a:gd name="connsiteX28" fmla="*/ 5322 w 90481"/>
                    <a:gd name="connsiteY28" fmla="*/ 0 h 63869"/>
                    <a:gd name="connsiteX29" fmla="*/ 10645 w 90481"/>
                    <a:gd name="connsiteY29" fmla="*/ 0 h 63869"/>
                    <a:gd name="connsiteX30" fmla="*/ 21290 w 90481"/>
                    <a:gd name="connsiteY30" fmla="*/ 0 h 63869"/>
                    <a:gd name="connsiteX31" fmla="*/ 42580 w 90481"/>
                    <a:gd name="connsiteY31" fmla="*/ 15967 h 63869"/>
                    <a:gd name="connsiteX32" fmla="*/ 42580 w 90481"/>
                    <a:gd name="connsiteY32" fmla="*/ 15967 h 63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90481" h="63869">
                      <a:moveTo>
                        <a:pt x="42580" y="15967"/>
                      </a:moveTo>
                      <a:cubicBezTo>
                        <a:pt x="42580" y="15967"/>
                        <a:pt x="42580" y="15967"/>
                        <a:pt x="37257" y="15967"/>
                      </a:cubicBezTo>
                      <a:cubicBezTo>
                        <a:pt x="37257" y="15967"/>
                        <a:pt x="31935" y="15967"/>
                        <a:pt x="31935" y="15967"/>
                      </a:cubicBezTo>
                      <a:cubicBezTo>
                        <a:pt x="31935" y="15967"/>
                        <a:pt x="26612" y="15967"/>
                        <a:pt x="21290" y="15967"/>
                      </a:cubicBezTo>
                      <a:cubicBezTo>
                        <a:pt x="21290" y="15967"/>
                        <a:pt x="21290" y="15967"/>
                        <a:pt x="15967" y="15967"/>
                      </a:cubicBezTo>
                      <a:cubicBezTo>
                        <a:pt x="15967" y="15967"/>
                        <a:pt x="15967" y="15967"/>
                        <a:pt x="10645" y="21290"/>
                      </a:cubicBezTo>
                      <a:lnTo>
                        <a:pt x="10645" y="21290"/>
                      </a:lnTo>
                      <a:lnTo>
                        <a:pt x="10645" y="21290"/>
                      </a:lnTo>
                      <a:cubicBezTo>
                        <a:pt x="10645" y="21290"/>
                        <a:pt x="10645" y="21290"/>
                        <a:pt x="10645" y="21290"/>
                      </a:cubicBezTo>
                      <a:lnTo>
                        <a:pt x="10645" y="21290"/>
                      </a:lnTo>
                      <a:lnTo>
                        <a:pt x="10645" y="21290"/>
                      </a:lnTo>
                      <a:cubicBezTo>
                        <a:pt x="10645" y="21290"/>
                        <a:pt x="10645" y="21290"/>
                        <a:pt x="10645" y="21290"/>
                      </a:cubicBezTo>
                      <a:cubicBezTo>
                        <a:pt x="10645" y="21290"/>
                        <a:pt x="10645" y="21290"/>
                        <a:pt x="10645" y="21290"/>
                      </a:cubicBezTo>
                      <a:cubicBezTo>
                        <a:pt x="10645" y="21290"/>
                        <a:pt x="15967" y="26612"/>
                        <a:pt x="15967" y="26612"/>
                      </a:cubicBezTo>
                      <a:cubicBezTo>
                        <a:pt x="21290" y="26612"/>
                        <a:pt x="21290" y="31935"/>
                        <a:pt x="26612" y="31935"/>
                      </a:cubicBezTo>
                      <a:cubicBezTo>
                        <a:pt x="42580" y="42580"/>
                        <a:pt x="58547" y="47902"/>
                        <a:pt x="69192" y="53224"/>
                      </a:cubicBezTo>
                      <a:cubicBezTo>
                        <a:pt x="74514" y="58547"/>
                        <a:pt x="79837" y="58547"/>
                        <a:pt x="85159" y="58547"/>
                      </a:cubicBezTo>
                      <a:cubicBezTo>
                        <a:pt x="90482" y="58547"/>
                        <a:pt x="90482" y="63869"/>
                        <a:pt x="90482" y="63869"/>
                      </a:cubicBezTo>
                      <a:cubicBezTo>
                        <a:pt x="90482" y="63869"/>
                        <a:pt x="79837" y="63869"/>
                        <a:pt x="69192" y="58547"/>
                      </a:cubicBezTo>
                      <a:cubicBezTo>
                        <a:pt x="53225" y="53224"/>
                        <a:pt x="37257" y="47902"/>
                        <a:pt x="21290" y="42580"/>
                      </a:cubicBezTo>
                      <a:cubicBezTo>
                        <a:pt x="15967" y="42580"/>
                        <a:pt x="10645" y="37257"/>
                        <a:pt x="10645" y="31935"/>
                      </a:cubicBezTo>
                      <a:cubicBezTo>
                        <a:pt x="5322" y="26612"/>
                        <a:pt x="5322" y="26612"/>
                        <a:pt x="0" y="15967"/>
                      </a:cubicBezTo>
                      <a:cubicBezTo>
                        <a:pt x="0" y="10645"/>
                        <a:pt x="0" y="5322"/>
                        <a:pt x="0" y="5322"/>
                      </a:cubicBezTo>
                      <a:lnTo>
                        <a:pt x="0" y="5322"/>
                      </a:lnTo>
                      <a:lnTo>
                        <a:pt x="0" y="5322"/>
                      </a:lnTo>
                      <a:cubicBezTo>
                        <a:pt x="0" y="5322"/>
                        <a:pt x="0" y="5322"/>
                        <a:pt x="0" y="5322"/>
                      </a:cubicBezTo>
                      <a:lnTo>
                        <a:pt x="0" y="5322"/>
                      </a:lnTo>
                      <a:lnTo>
                        <a:pt x="0" y="5322"/>
                      </a:lnTo>
                      <a:cubicBezTo>
                        <a:pt x="0" y="5322"/>
                        <a:pt x="5322" y="0"/>
                        <a:pt x="5322" y="0"/>
                      </a:cubicBezTo>
                      <a:cubicBezTo>
                        <a:pt x="5322" y="0"/>
                        <a:pt x="10645" y="0"/>
                        <a:pt x="10645" y="0"/>
                      </a:cubicBezTo>
                      <a:cubicBezTo>
                        <a:pt x="15967" y="0"/>
                        <a:pt x="15967" y="0"/>
                        <a:pt x="21290" y="0"/>
                      </a:cubicBezTo>
                      <a:cubicBezTo>
                        <a:pt x="37257" y="10645"/>
                        <a:pt x="37257" y="10645"/>
                        <a:pt x="42580" y="15967"/>
                      </a:cubicBezTo>
                      <a:cubicBezTo>
                        <a:pt x="42580" y="10645"/>
                        <a:pt x="42580" y="15967"/>
                        <a:pt x="42580" y="15967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45FE3739-3DF7-458A-9BE1-0889E7BC5F5E}"/>
                    </a:ext>
                  </a:extLst>
                </p:cNvPr>
                <p:cNvSpPr/>
                <p:nvPr/>
              </p:nvSpPr>
              <p:spPr>
                <a:xfrm>
                  <a:off x="2440330" y="6726283"/>
                  <a:ext cx="53224" cy="31934"/>
                </a:xfrm>
                <a:custGeom>
                  <a:avLst/>
                  <a:gdLst>
                    <a:gd name="connsiteX0" fmla="*/ 0 w 53224"/>
                    <a:gd name="connsiteY0" fmla="*/ 0 h 31934"/>
                    <a:gd name="connsiteX1" fmla="*/ 0 w 53224"/>
                    <a:gd name="connsiteY1" fmla="*/ 0 h 31934"/>
                    <a:gd name="connsiteX2" fmla="*/ 5322 w 53224"/>
                    <a:gd name="connsiteY2" fmla="*/ 5323 h 31934"/>
                    <a:gd name="connsiteX3" fmla="*/ 10645 w 53224"/>
                    <a:gd name="connsiteY3" fmla="*/ 10645 h 31934"/>
                    <a:gd name="connsiteX4" fmla="*/ 21290 w 53224"/>
                    <a:gd name="connsiteY4" fmla="*/ 15968 h 31934"/>
                    <a:gd name="connsiteX5" fmla="*/ 31935 w 53224"/>
                    <a:gd name="connsiteY5" fmla="*/ 21290 h 31934"/>
                    <a:gd name="connsiteX6" fmla="*/ 42580 w 53224"/>
                    <a:gd name="connsiteY6" fmla="*/ 26612 h 31934"/>
                    <a:gd name="connsiteX7" fmla="*/ 53225 w 53224"/>
                    <a:gd name="connsiteY7" fmla="*/ 31935 h 31934"/>
                    <a:gd name="connsiteX8" fmla="*/ 42580 w 53224"/>
                    <a:gd name="connsiteY8" fmla="*/ 31935 h 31934"/>
                    <a:gd name="connsiteX9" fmla="*/ 31935 w 53224"/>
                    <a:gd name="connsiteY9" fmla="*/ 31935 h 31934"/>
                    <a:gd name="connsiteX10" fmla="*/ 21290 w 53224"/>
                    <a:gd name="connsiteY10" fmla="*/ 26612 h 31934"/>
                    <a:gd name="connsiteX11" fmla="*/ 10645 w 53224"/>
                    <a:gd name="connsiteY11" fmla="*/ 21290 h 31934"/>
                    <a:gd name="connsiteX12" fmla="*/ 5322 w 53224"/>
                    <a:gd name="connsiteY12" fmla="*/ 15968 h 31934"/>
                    <a:gd name="connsiteX13" fmla="*/ 0 w 53224"/>
                    <a:gd name="connsiteY13" fmla="*/ 0 h 31934"/>
                    <a:gd name="connsiteX14" fmla="*/ 0 w 53224"/>
                    <a:gd name="connsiteY14" fmla="*/ 0 h 319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3224" h="31934">
                      <a:moveTo>
                        <a:pt x="0" y="0"/>
                      </a:moveTo>
                      <a:cubicBezTo>
                        <a:pt x="0" y="0"/>
                        <a:pt x="5322" y="0"/>
                        <a:pt x="0" y="0"/>
                      </a:cubicBezTo>
                      <a:cubicBezTo>
                        <a:pt x="5322" y="5323"/>
                        <a:pt x="5322" y="5323"/>
                        <a:pt x="5322" y="5323"/>
                      </a:cubicBezTo>
                      <a:cubicBezTo>
                        <a:pt x="5322" y="5323"/>
                        <a:pt x="10645" y="5323"/>
                        <a:pt x="10645" y="10645"/>
                      </a:cubicBezTo>
                      <a:cubicBezTo>
                        <a:pt x="10645" y="10645"/>
                        <a:pt x="15967" y="10645"/>
                        <a:pt x="21290" y="15968"/>
                      </a:cubicBezTo>
                      <a:cubicBezTo>
                        <a:pt x="26612" y="15968"/>
                        <a:pt x="26612" y="15968"/>
                        <a:pt x="31935" y="21290"/>
                      </a:cubicBezTo>
                      <a:cubicBezTo>
                        <a:pt x="37257" y="21290"/>
                        <a:pt x="37257" y="21290"/>
                        <a:pt x="42580" y="26612"/>
                      </a:cubicBezTo>
                      <a:cubicBezTo>
                        <a:pt x="47902" y="26612"/>
                        <a:pt x="53225" y="31935"/>
                        <a:pt x="53225" y="31935"/>
                      </a:cubicBezTo>
                      <a:cubicBezTo>
                        <a:pt x="53225" y="31935"/>
                        <a:pt x="47902" y="31935"/>
                        <a:pt x="42580" y="31935"/>
                      </a:cubicBezTo>
                      <a:cubicBezTo>
                        <a:pt x="37257" y="31935"/>
                        <a:pt x="37257" y="31935"/>
                        <a:pt x="31935" y="31935"/>
                      </a:cubicBezTo>
                      <a:cubicBezTo>
                        <a:pt x="26612" y="31935"/>
                        <a:pt x="26612" y="31935"/>
                        <a:pt x="21290" y="26612"/>
                      </a:cubicBezTo>
                      <a:cubicBezTo>
                        <a:pt x="15967" y="26612"/>
                        <a:pt x="15967" y="21290"/>
                        <a:pt x="10645" y="21290"/>
                      </a:cubicBezTo>
                      <a:cubicBezTo>
                        <a:pt x="5322" y="21290"/>
                        <a:pt x="5322" y="15968"/>
                        <a:pt x="5322" y="15968"/>
                      </a:cubicBezTo>
                      <a:cubicBezTo>
                        <a:pt x="5322" y="5323"/>
                        <a:pt x="0" y="5323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6" name="Freeform: Shape 275">
                  <a:extLst>
                    <a:ext uri="{FF2B5EF4-FFF2-40B4-BE49-F238E27FC236}">
                      <a16:creationId xmlns:a16="http://schemas.microsoft.com/office/drawing/2014/main" id="{C104900B-07EF-439E-9AE9-FA754D8E7919}"/>
                    </a:ext>
                  </a:extLst>
                </p:cNvPr>
                <p:cNvSpPr/>
                <p:nvPr/>
              </p:nvSpPr>
              <p:spPr>
                <a:xfrm>
                  <a:off x="2158240" y="7029663"/>
                  <a:ext cx="95804" cy="10644"/>
                </a:xfrm>
                <a:custGeom>
                  <a:avLst/>
                  <a:gdLst>
                    <a:gd name="connsiteX0" fmla="*/ 0 w 95804"/>
                    <a:gd name="connsiteY0" fmla="*/ 0 h 10644"/>
                    <a:gd name="connsiteX1" fmla="*/ 0 w 95804"/>
                    <a:gd name="connsiteY1" fmla="*/ 0 h 10644"/>
                    <a:gd name="connsiteX2" fmla="*/ 15967 w 95804"/>
                    <a:gd name="connsiteY2" fmla="*/ 0 h 10644"/>
                    <a:gd name="connsiteX3" fmla="*/ 21290 w 95804"/>
                    <a:gd name="connsiteY3" fmla="*/ 0 h 10644"/>
                    <a:gd name="connsiteX4" fmla="*/ 26612 w 95804"/>
                    <a:gd name="connsiteY4" fmla="*/ 0 h 10644"/>
                    <a:gd name="connsiteX5" fmla="*/ 37257 w 95804"/>
                    <a:gd name="connsiteY5" fmla="*/ 0 h 10644"/>
                    <a:gd name="connsiteX6" fmla="*/ 47902 w 95804"/>
                    <a:gd name="connsiteY6" fmla="*/ 0 h 10644"/>
                    <a:gd name="connsiteX7" fmla="*/ 58547 w 95804"/>
                    <a:gd name="connsiteY7" fmla="*/ 0 h 10644"/>
                    <a:gd name="connsiteX8" fmla="*/ 69192 w 95804"/>
                    <a:gd name="connsiteY8" fmla="*/ 0 h 10644"/>
                    <a:gd name="connsiteX9" fmla="*/ 74514 w 95804"/>
                    <a:gd name="connsiteY9" fmla="*/ 0 h 10644"/>
                    <a:gd name="connsiteX10" fmla="*/ 79837 w 95804"/>
                    <a:gd name="connsiteY10" fmla="*/ 0 h 10644"/>
                    <a:gd name="connsiteX11" fmla="*/ 95804 w 95804"/>
                    <a:gd name="connsiteY11" fmla="*/ 0 h 10644"/>
                    <a:gd name="connsiteX12" fmla="*/ 79837 w 95804"/>
                    <a:gd name="connsiteY12" fmla="*/ 5323 h 10644"/>
                    <a:gd name="connsiteX13" fmla="*/ 74514 w 95804"/>
                    <a:gd name="connsiteY13" fmla="*/ 10645 h 10644"/>
                    <a:gd name="connsiteX14" fmla="*/ 63869 w 95804"/>
                    <a:gd name="connsiteY14" fmla="*/ 10645 h 10644"/>
                    <a:gd name="connsiteX15" fmla="*/ 53225 w 95804"/>
                    <a:gd name="connsiteY15" fmla="*/ 10645 h 10644"/>
                    <a:gd name="connsiteX16" fmla="*/ 42580 w 95804"/>
                    <a:gd name="connsiteY16" fmla="*/ 10645 h 10644"/>
                    <a:gd name="connsiteX17" fmla="*/ 31935 w 95804"/>
                    <a:gd name="connsiteY17" fmla="*/ 10645 h 10644"/>
                    <a:gd name="connsiteX18" fmla="*/ 21290 w 95804"/>
                    <a:gd name="connsiteY18" fmla="*/ 10645 h 10644"/>
                    <a:gd name="connsiteX19" fmla="*/ 10645 w 95804"/>
                    <a:gd name="connsiteY19" fmla="*/ 10645 h 10644"/>
                    <a:gd name="connsiteX20" fmla="*/ 5322 w 95804"/>
                    <a:gd name="connsiteY20" fmla="*/ 5323 h 10644"/>
                    <a:gd name="connsiteX21" fmla="*/ 0 w 95804"/>
                    <a:gd name="connsiteY21" fmla="*/ 0 h 10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95804" h="1064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322" y="0"/>
                        <a:pt x="10645" y="0"/>
                        <a:pt x="15967" y="0"/>
                      </a:cubicBezTo>
                      <a:cubicBezTo>
                        <a:pt x="15967" y="0"/>
                        <a:pt x="21290" y="0"/>
                        <a:pt x="21290" y="0"/>
                      </a:cubicBezTo>
                      <a:cubicBezTo>
                        <a:pt x="21290" y="0"/>
                        <a:pt x="26612" y="0"/>
                        <a:pt x="26612" y="0"/>
                      </a:cubicBezTo>
                      <a:cubicBezTo>
                        <a:pt x="26612" y="0"/>
                        <a:pt x="31935" y="0"/>
                        <a:pt x="37257" y="0"/>
                      </a:cubicBezTo>
                      <a:cubicBezTo>
                        <a:pt x="42580" y="0"/>
                        <a:pt x="42580" y="0"/>
                        <a:pt x="47902" y="0"/>
                      </a:cubicBezTo>
                      <a:cubicBezTo>
                        <a:pt x="53225" y="0"/>
                        <a:pt x="53225" y="0"/>
                        <a:pt x="58547" y="0"/>
                      </a:cubicBezTo>
                      <a:cubicBezTo>
                        <a:pt x="63869" y="0"/>
                        <a:pt x="63869" y="0"/>
                        <a:pt x="69192" y="0"/>
                      </a:cubicBezTo>
                      <a:cubicBezTo>
                        <a:pt x="74514" y="0"/>
                        <a:pt x="74514" y="0"/>
                        <a:pt x="74514" y="0"/>
                      </a:cubicBezTo>
                      <a:cubicBezTo>
                        <a:pt x="74514" y="0"/>
                        <a:pt x="79837" y="0"/>
                        <a:pt x="79837" y="0"/>
                      </a:cubicBezTo>
                      <a:cubicBezTo>
                        <a:pt x="90482" y="0"/>
                        <a:pt x="95804" y="0"/>
                        <a:pt x="95804" y="0"/>
                      </a:cubicBezTo>
                      <a:cubicBezTo>
                        <a:pt x="95804" y="0"/>
                        <a:pt x="90482" y="5323"/>
                        <a:pt x="79837" y="5323"/>
                      </a:cubicBezTo>
                      <a:cubicBezTo>
                        <a:pt x="79837" y="5323"/>
                        <a:pt x="74514" y="5323"/>
                        <a:pt x="74514" y="10645"/>
                      </a:cubicBezTo>
                      <a:cubicBezTo>
                        <a:pt x="74514" y="10645"/>
                        <a:pt x="69192" y="10645"/>
                        <a:pt x="63869" y="10645"/>
                      </a:cubicBezTo>
                      <a:cubicBezTo>
                        <a:pt x="58547" y="10645"/>
                        <a:pt x="58547" y="10645"/>
                        <a:pt x="53225" y="10645"/>
                      </a:cubicBezTo>
                      <a:cubicBezTo>
                        <a:pt x="47902" y="10645"/>
                        <a:pt x="47902" y="10645"/>
                        <a:pt x="42580" y="10645"/>
                      </a:cubicBezTo>
                      <a:cubicBezTo>
                        <a:pt x="37257" y="10645"/>
                        <a:pt x="37257" y="10645"/>
                        <a:pt x="31935" y="10645"/>
                      </a:cubicBezTo>
                      <a:cubicBezTo>
                        <a:pt x="26612" y="10645"/>
                        <a:pt x="26612" y="10645"/>
                        <a:pt x="21290" y="10645"/>
                      </a:cubicBezTo>
                      <a:cubicBezTo>
                        <a:pt x="15967" y="10645"/>
                        <a:pt x="15967" y="10645"/>
                        <a:pt x="10645" y="10645"/>
                      </a:cubicBezTo>
                      <a:cubicBezTo>
                        <a:pt x="10645" y="10645"/>
                        <a:pt x="5322" y="10645"/>
                        <a:pt x="5322" y="5323"/>
                      </a:cubicBezTo>
                      <a:cubicBezTo>
                        <a:pt x="5322" y="5323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7" name="Freeform: Shape 276">
                  <a:extLst>
                    <a:ext uri="{FF2B5EF4-FFF2-40B4-BE49-F238E27FC236}">
                      <a16:creationId xmlns:a16="http://schemas.microsoft.com/office/drawing/2014/main" id="{2D2D1FAB-2AA5-4680-B7E4-0B551C76D504}"/>
                    </a:ext>
                  </a:extLst>
                </p:cNvPr>
                <p:cNvSpPr/>
                <p:nvPr/>
              </p:nvSpPr>
              <p:spPr>
                <a:xfrm>
                  <a:off x="1971954" y="6726283"/>
                  <a:ext cx="479021" cy="266122"/>
                </a:xfrm>
                <a:custGeom>
                  <a:avLst/>
                  <a:gdLst>
                    <a:gd name="connsiteX0" fmla="*/ 0 w 479021"/>
                    <a:gd name="connsiteY0" fmla="*/ 101127 h 266122"/>
                    <a:gd name="connsiteX1" fmla="*/ 58547 w 479021"/>
                    <a:gd name="connsiteY1" fmla="*/ 106449 h 266122"/>
                    <a:gd name="connsiteX2" fmla="*/ 122416 w 479021"/>
                    <a:gd name="connsiteY2" fmla="*/ 106449 h 266122"/>
                    <a:gd name="connsiteX3" fmla="*/ 180964 w 479021"/>
                    <a:gd name="connsiteY3" fmla="*/ 106449 h 266122"/>
                    <a:gd name="connsiteX4" fmla="*/ 239511 w 479021"/>
                    <a:gd name="connsiteY4" fmla="*/ 101127 h 266122"/>
                    <a:gd name="connsiteX5" fmla="*/ 271445 w 479021"/>
                    <a:gd name="connsiteY5" fmla="*/ 95804 h 266122"/>
                    <a:gd name="connsiteX6" fmla="*/ 303380 w 479021"/>
                    <a:gd name="connsiteY6" fmla="*/ 90482 h 266122"/>
                    <a:gd name="connsiteX7" fmla="*/ 335315 w 479021"/>
                    <a:gd name="connsiteY7" fmla="*/ 85159 h 266122"/>
                    <a:gd name="connsiteX8" fmla="*/ 361927 w 479021"/>
                    <a:gd name="connsiteY8" fmla="*/ 74514 h 266122"/>
                    <a:gd name="connsiteX9" fmla="*/ 388539 w 479021"/>
                    <a:gd name="connsiteY9" fmla="*/ 63869 h 266122"/>
                    <a:gd name="connsiteX10" fmla="*/ 404507 w 479021"/>
                    <a:gd name="connsiteY10" fmla="*/ 58547 h 266122"/>
                    <a:gd name="connsiteX11" fmla="*/ 415152 w 479021"/>
                    <a:gd name="connsiteY11" fmla="*/ 53224 h 266122"/>
                    <a:gd name="connsiteX12" fmla="*/ 441764 w 479021"/>
                    <a:gd name="connsiteY12" fmla="*/ 37257 h 266122"/>
                    <a:gd name="connsiteX13" fmla="*/ 463054 w 479021"/>
                    <a:gd name="connsiteY13" fmla="*/ 15968 h 266122"/>
                    <a:gd name="connsiteX14" fmla="*/ 479021 w 479021"/>
                    <a:gd name="connsiteY14" fmla="*/ 0 h 266122"/>
                    <a:gd name="connsiteX15" fmla="*/ 468376 w 479021"/>
                    <a:gd name="connsiteY15" fmla="*/ 21290 h 266122"/>
                    <a:gd name="connsiteX16" fmla="*/ 436441 w 479021"/>
                    <a:gd name="connsiteY16" fmla="*/ 95804 h 266122"/>
                    <a:gd name="connsiteX17" fmla="*/ 415152 w 479021"/>
                    <a:gd name="connsiteY17" fmla="*/ 133061 h 266122"/>
                    <a:gd name="connsiteX18" fmla="*/ 415152 w 479021"/>
                    <a:gd name="connsiteY18" fmla="*/ 154351 h 266122"/>
                    <a:gd name="connsiteX19" fmla="*/ 404507 w 479021"/>
                    <a:gd name="connsiteY19" fmla="*/ 170318 h 266122"/>
                    <a:gd name="connsiteX20" fmla="*/ 393862 w 479021"/>
                    <a:gd name="connsiteY20" fmla="*/ 186286 h 266122"/>
                    <a:gd name="connsiteX21" fmla="*/ 377894 w 479021"/>
                    <a:gd name="connsiteY21" fmla="*/ 202253 h 266122"/>
                    <a:gd name="connsiteX22" fmla="*/ 361927 w 479021"/>
                    <a:gd name="connsiteY22" fmla="*/ 218220 h 266122"/>
                    <a:gd name="connsiteX23" fmla="*/ 345960 w 479021"/>
                    <a:gd name="connsiteY23" fmla="*/ 228865 h 266122"/>
                    <a:gd name="connsiteX24" fmla="*/ 329992 w 479021"/>
                    <a:gd name="connsiteY24" fmla="*/ 239510 h 266122"/>
                    <a:gd name="connsiteX25" fmla="*/ 308702 w 479021"/>
                    <a:gd name="connsiteY25" fmla="*/ 250155 h 266122"/>
                    <a:gd name="connsiteX26" fmla="*/ 266123 w 479021"/>
                    <a:gd name="connsiteY26" fmla="*/ 260800 h 266122"/>
                    <a:gd name="connsiteX27" fmla="*/ 244833 w 479021"/>
                    <a:gd name="connsiteY27" fmla="*/ 266122 h 266122"/>
                    <a:gd name="connsiteX28" fmla="*/ 223543 w 479021"/>
                    <a:gd name="connsiteY28" fmla="*/ 266122 h 266122"/>
                    <a:gd name="connsiteX29" fmla="*/ 180964 w 479021"/>
                    <a:gd name="connsiteY29" fmla="*/ 260800 h 266122"/>
                    <a:gd name="connsiteX30" fmla="*/ 138384 w 479021"/>
                    <a:gd name="connsiteY30" fmla="*/ 250155 h 266122"/>
                    <a:gd name="connsiteX31" fmla="*/ 127739 w 479021"/>
                    <a:gd name="connsiteY31" fmla="*/ 244833 h 266122"/>
                    <a:gd name="connsiteX32" fmla="*/ 117094 w 479021"/>
                    <a:gd name="connsiteY32" fmla="*/ 239510 h 266122"/>
                    <a:gd name="connsiteX33" fmla="*/ 101127 w 479021"/>
                    <a:gd name="connsiteY33" fmla="*/ 228865 h 266122"/>
                    <a:gd name="connsiteX34" fmla="*/ 69192 w 479021"/>
                    <a:gd name="connsiteY34" fmla="*/ 196931 h 266122"/>
                    <a:gd name="connsiteX35" fmla="*/ 42580 w 479021"/>
                    <a:gd name="connsiteY35" fmla="*/ 164996 h 266122"/>
                    <a:gd name="connsiteX36" fmla="*/ 15967 w 479021"/>
                    <a:gd name="connsiteY36" fmla="*/ 133061 h 266122"/>
                    <a:gd name="connsiteX37" fmla="*/ 0 w 479021"/>
                    <a:gd name="connsiteY37" fmla="*/ 101127 h 266122"/>
                    <a:gd name="connsiteX38" fmla="*/ 0 w 479021"/>
                    <a:gd name="connsiteY38" fmla="*/ 101127 h 266122"/>
                    <a:gd name="connsiteX39" fmla="*/ 26612 w 479021"/>
                    <a:gd name="connsiteY39" fmla="*/ 133061 h 266122"/>
                    <a:gd name="connsiteX40" fmla="*/ 53225 w 479021"/>
                    <a:gd name="connsiteY40" fmla="*/ 164996 h 266122"/>
                    <a:gd name="connsiteX41" fmla="*/ 79837 w 479021"/>
                    <a:gd name="connsiteY41" fmla="*/ 196931 h 266122"/>
                    <a:gd name="connsiteX42" fmla="*/ 111772 w 479021"/>
                    <a:gd name="connsiteY42" fmla="*/ 223543 h 266122"/>
                    <a:gd name="connsiteX43" fmla="*/ 127739 w 479021"/>
                    <a:gd name="connsiteY43" fmla="*/ 234188 h 266122"/>
                    <a:gd name="connsiteX44" fmla="*/ 138384 w 479021"/>
                    <a:gd name="connsiteY44" fmla="*/ 239510 h 266122"/>
                    <a:gd name="connsiteX45" fmla="*/ 149029 w 479021"/>
                    <a:gd name="connsiteY45" fmla="*/ 244833 h 266122"/>
                    <a:gd name="connsiteX46" fmla="*/ 186286 w 479021"/>
                    <a:gd name="connsiteY46" fmla="*/ 255478 h 266122"/>
                    <a:gd name="connsiteX47" fmla="*/ 228866 w 479021"/>
                    <a:gd name="connsiteY47" fmla="*/ 255478 h 266122"/>
                    <a:gd name="connsiteX48" fmla="*/ 250155 w 479021"/>
                    <a:gd name="connsiteY48" fmla="*/ 255478 h 266122"/>
                    <a:gd name="connsiteX49" fmla="*/ 271445 w 479021"/>
                    <a:gd name="connsiteY49" fmla="*/ 250155 h 266122"/>
                    <a:gd name="connsiteX50" fmla="*/ 308702 w 479021"/>
                    <a:gd name="connsiteY50" fmla="*/ 239510 h 266122"/>
                    <a:gd name="connsiteX51" fmla="*/ 324670 w 479021"/>
                    <a:gd name="connsiteY51" fmla="*/ 228865 h 266122"/>
                    <a:gd name="connsiteX52" fmla="*/ 340637 w 479021"/>
                    <a:gd name="connsiteY52" fmla="*/ 218220 h 266122"/>
                    <a:gd name="connsiteX53" fmla="*/ 356605 w 479021"/>
                    <a:gd name="connsiteY53" fmla="*/ 207575 h 266122"/>
                    <a:gd name="connsiteX54" fmla="*/ 372572 w 479021"/>
                    <a:gd name="connsiteY54" fmla="*/ 191608 h 266122"/>
                    <a:gd name="connsiteX55" fmla="*/ 383217 w 479021"/>
                    <a:gd name="connsiteY55" fmla="*/ 175641 h 266122"/>
                    <a:gd name="connsiteX56" fmla="*/ 393862 w 479021"/>
                    <a:gd name="connsiteY56" fmla="*/ 159673 h 266122"/>
                    <a:gd name="connsiteX57" fmla="*/ 404507 w 479021"/>
                    <a:gd name="connsiteY57" fmla="*/ 143706 h 266122"/>
                    <a:gd name="connsiteX58" fmla="*/ 415152 w 479021"/>
                    <a:gd name="connsiteY58" fmla="*/ 127739 h 266122"/>
                    <a:gd name="connsiteX59" fmla="*/ 431119 w 479021"/>
                    <a:gd name="connsiteY59" fmla="*/ 90482 h 266122"/>
                    <a:gd name="connsiteX60" fmla="*/ 463054 w 479021"/>
                    <a:gd name="connsiteY60" fmla="*/ 15968 h 266122"/>
                    <a:gd name="connsiteX61" fmla="*/ 473699 w 479021"/>
                    <a:gd name="connsiteY61" fmla="*/ 21290 h 266122"/>
                    <a:gd name="connsiteX62" fmla="*/ 447086 w 479021"/>
                    <a:gd name="connsiteY62" fmla="*/ 42580 h 266122"/>
                    <a:gd name="connsiteX63" fmla="*/ 420474 w 479021"/>
                    <a:gd name="connsiteY63" fmla="*/ 58547 h 266122"/>
                    <a:gd name="connsiteX64" fmla="*/ 404507 w 479021"/>
                    <a:gd name="connsiteY64" fmla="*/ 63869 h 266122"/>
                    <a:gd name="connsiteX65" fmla="*/ 393862 w 479021"/>
                    <a:gd name="connsiteY65" fmla="*/ 74514 h 266122"/>
                    <a:gd name="connsiteX66" fmla="*/ 367250 w 479021"/>
                    <a:gd name="connsiteY66" fmla="*/ 85159 h 266122"/>
                    <a:gd name="connsiteX67" fmla="*/ 335315 w 479021"/>
                    <a:gd name="connsiteY67" fmla="*/ 95804 h 266122"/>
                    <a:gd name="connsiteX68" fmla="*/ 308702 w 479021"/>
                    <a:gd name="connsiteY68" fmla="*/ 101127 h 266122"/>
                    <a:gd name="connsiteX69" fmla="*/ 276768 w 479021"/>
                    <a:gd name="connsiteY69" fmla="*/ 106449 h 266122"/>
                    <a:gd name="connsiteX70" fmla="*/ 244833 w 479021"/>
                    <a:gd name="connsiteY70" fmla="*/ 111771 h 266122"/>
                    <a:gd name="connsiteX71" fmla="*/ 180964 w 479021"/>
                    <a:gd name="connsiteY71" fmla="*/ 117094 h 266122"/>
                    <a:gd name="connsiteX72" fmla="*/ 149029 w 479021"/>
                    <a:gd name="connsiteY72" fmla="*/ 117094 h 266122"/>
                    <a:gd name="connsiteX73" fmla="*/ 117094 w 479021"/>
                    <a:gd name="connsiteY73" fmla="*/ 117094 h 266122"/>
                    <a:gd name="connsiteX74" fmla="*/ 53225 w 479021"/>
                    <a:gd name="connsiteY74" fmla="*/ 111771 h 266122"/>
                    <a:gd name="connsiteX75" fmla="*/ 0 w 479021"/>
                    <a:gd name="connsiteY75" fmla="*/ 101127 h 266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479021" h="266122">
                      <a:moveTo>
                        <a:pt x="0" y="101127"/>
                      </a:moveTo>
                      <a:cubicBezTo>
                        <a:pt x="21290" y="106449"/>
                        <a:pt x="42580" y="106449"/>
                        <a:pt x="58547" y="106449"/>
                      </a:cubicBezTo>
                      <a:cubicBezTo>
                        <a:pt x="79837" y="106449"/>
                        <a:pt x="101127" y="106449"/>
                        <a:pt x="122416" y="106449"/>
                      </a:cubicBezTo>
                      <a:cubicBezTo>
                        <a:pt x="143706" y="106449"/>
                        <a:pt x="164996" y="106449"/>
                        <a:pt x="180964" y="106449"/>
                      </a:cubicBezTo>
                      <a:cubicBezTo>
                        <a:pt x="202253" y="106449"/>
                        <a:pt x="223543" y="106449"/>
                        <a:pt x="239511" y="101127"/>
                      </a:cubicBezTo>
                      <a:cubicBezTo>
                        <a:pt x="250155" y="101127"/>
                        <a:pt x="260800" y="101127"/>
                        <a:pt x="271445" y="95804"/>
                      </a:cubicBezTo>
                      <a:cubicBezTo>
                        <a:pt x="282090" y="95804"/>
                        <a:pt x="292735" y="90482"/>
                        <a:pt x="303380" y="90482"/>
                      </a:cubicBezTo>
                      <a:lnTo>
                        <a:pt x="335315" y="85159"/>
                      </a:lnTo>
                      <a:lnTo>
                        <a:pt x="361927" y="74514"/>
                      </a:lnTo>
                      <a:cubicBezTo>
                        <a:pt x="372572" y="69192"/>
                        <a:pt x="383217" y="69192"/>
                        <a:pt x="388539" y="63869"/>
                      </a:cubicBezTo>
                      <a:lnTo>
                        <a:pt x="404507" y="58547"/>
                      </a:lnTo>
                      <a:cubicBezTo>
                        <a:pt x="409829" y="58547"/>
                        <a:pt x="415152" y="53224"/>
                        <a:pt x="415152" y="53224"/>
                      </a:cubicBezTo>
                      <a:cubicBezTo>
                        <a:pt x="425797" y="47902"/>
                        <a:pt x="431119" y="42580"/>
                        <a:pt x="441764" y="37257"/>
                      </a:cubicBezTo>
                      <a:lnTo>
                        <a:pt x="463054" y="15968"/>
                      </a:lnTo>
                      <a:lnTo>
                        <a:pt x="479021" y="0"/>
                      </a:lnTo>
                      <a:lnTo>
                        <a:pt x="468376" y="21290"/>
                      </a:lnTo>
                      <a:cubicBezTo>
                        <a:pt x="457731" y="47902"/>
                        <a:pt x="447086" y="74514"/>
                        <a:pt x="436441" y="95804"/>
                      </a:cubicBezTo>
                      <a:cubicBezTo>
                        <a:pt x="431119" y="106449"/>
                        <a:pt x="425797" y="122416"/>
                        <a:pt x="415152" y="133061"/>
                      </a:cubicBezTo>
                      <a:lnTo>
                        <a:pt x="415152" y="154351"/>
                      </a:lnTo>
                      <a:lnTo>
                        <a:pt x="404507" y="170318"/>
                      </a:lnTo>
                      <a:lnTo>
                        <a:pt x="393862" y="186286"/>
                      </a:lnTo>
                      <a:lnTo>
                        <a:pt x="377894" y="202253"/>
                      </a:lnTo>
                      <a:cubicBezTo>
                        <a:pt x="372572" y="207575"/>
                        <a:pt x="367250" y="212898"/>
                        <a:pt x="361927" y="218220"/>
                      </a:cubicBezTo>
                      <a:cubicBezTo>
                        <a:pt x="356605" y="223543"/>
                        <a:pt x="351282" y="228865"/>
                        <a:pt x="345960" y="228865"/>
                      </a:cubicBezTo>
                      <a:cubicBezTo>
                        <a:pt x="340637" y="234188"/>
                        <a:pt x="335315" y="234188"/>
                        <a:pt x="329992" y="239510"/>
                      </a:cubicBezTo>
                      <a:cubicBezTo>
                        <a:pt x="324670" y="244833"/>
                        <a:pt x="319347" y="244833"/>
                        <a:pt x="308702" y="250155"/>
                      </a:cubicBezTo>
                      <a:cubicBezTo>
                        <a:pt x="292735" y="255478"/>
                        <a:pt x="282090" y="260800"/>
                        <a:pt x="266123" y="260800"/>
                      </a:cubicBezTo>
                      <a:cubicBezTo>
                        <a:pt x="260800" y="260800"/>
                        <a:pt x="250155" y="260800"/>
                        <a:pt x="244833" y="266122"/>
                      </a:cubicBezTo>
                      <a:cubicBezTo>
                        <a:pt x="239511" y="266122"/>
                        <a:pt x="228866" y="266122"/>
                        <a:pt x="223543" y="266122"/>
                      </a:cubicBezTo>
                      <a:cubicBezTo>
                        <a:pt x="207576" y="266122"/>
                        <a:pt x="196931" y="266122"/>
                        <a:pt x="180964" y="260800"/>
                      </a:cubicBezTo>
                      <a:cubicBezTo>
                        <a:pt x="164996" y="255478"/>
                        <a:pt x="154351" y="255478"/>
                        <a:pt x="138384" y="250155"/>
                      </a:cubicBezTo>
                      <a:lnTo>
                        <a:pt x="127739" y="244833"/>
                      </a:lnTo>
                      <a:lnTo>
                        <a:pt x="117094" y="239510"/>
                      </a:lnTo>
                      <a:cubicBezTo>
                        <a:pt x="111772" y="234188"/>
                        <a:pt x="106449" y="228865"/>
                        <a:pt x="101127" y="228865"/>
                      </a:cubicBezTo>
                      <a:cubicBezTo>
                        <a:pt x="90482" y="218220"/>
                        <a:pt x="79837" y="207575"/>
                        <a:pt x="69192" y="196931"/>
                      </a:cubicBezTo>
                      <a:cubicBezTo>
                        <a:pt x="58547" y="186286"/>
                        <a:pt x="53225" y="175641"/>
                        <a:pt x="42580" y="164996"/>
                      </a:cubicBezTo>
                      <a:lnTo>
                        <a:pt x="15967" y="133061"/>
                      </a:lnTo>
                      <a:cubicBezTo>
                        <a:pt x="15967" y="122416"/>
                        <a:pt x="10645" y="111771"/>
                        <a:pt x="0" y="101127"/>
                      </a:cubicBezTo>
                      <a:close/>
                      <a:moveTo>
                        <a:pt x="0" y="101127"/>
                      </a:moveTo>
                      <a:cubicBezTo>
                        <a:pt x="10645" y="111771"/>
                        <a:pt x="15967" y="122416"/>
                        <a:pt x="26612" y="133061"/>
                      </a:cubicBezTo>
                      <a:lnTo>
                        <a:pt x="53225" y="164996"/>
                      </a:lnTo>
                      <a:cubicBezTo>
                        <a:pt x="63869" y="175641"/>
                        <a:pt x="69192" y="186286"/>
                        <a:pt x="79837" y="196931"/>
                      </a:cubicBezTo>
                      <a:cubicBezTo>
                        <a:pt x="90482" y="207575"/>
                        <a:pt x="101127" y="218220"/>
                        <a:pt x="111772" y="223543"/>
                      </a:cubicBezTo>
                      <a:cubicBezTo>
                        <a:pt x="117094" y="228865"/>
                        <a:pt x="122416" y="234188"/>
                        <a:pt x="127739" y="234188"/>
                      </a:cubicBezTo>
                      <a:lnTo>
                        <a:pt x="138384" y="239510"/>
                      </a:lnTo>
                      <a:lnTo>
                        <a:pt x="149029" y="244833"/>
                      </a:lnTo>
                      <a:cubicBezTo>
                        <a:pt x="159674" y="250155"/>
                        <a:pt x="175641" y="255478"/>
                        <a:pt x="186286" y="255478"/>
                      </a:cubicBezTo>
                      <a:cubicBezTo>
                        <a:pt x="196931" y="255478"/>
                        <a:pt x="212898" y="255478"/>
                        <a:pt x="228866" y="255478"/>
                      </a:cubicBezTo>
                      <a:cubicBezTo>
                        <a:pt x="234188" y="255478"/>
                        <a:pt x="239511" y="255478"/>
                        <a:pt x="250155" y="255478"/>
                      </a:cubicBezTo>
                      <a:cubicBezTo>
                        <a:pt x="255478" y="255478"/>
                        <a:pt x="266123" y="255478"/>
                        <a:pt x="271445" y="250155"/>
                      </a:cubicBezTo>
                      <a:cubicBezTo>
                        <a:pt x="287413" y="250155"/>
                        <a:pt x="298058" y="244833"/>
                        <a:pt x="308702" y="239510"/>
                      </a:cubicBezTo>
                      <a:cubicBezTo>
                        <a:pt x="314025" y="234188"/>
                        <a:pt x="319347" y="234188"/>
                        <a:pt x="324670" y="228865"/>
                      </a:cubicBezTo>
                      <a:lnTo>
                        <a:pt x="340637" y="218220"/>
                      </a:lnTo>
                      <a:lnTo>
                        <a:pt x="356605" y="207575"/>
                      </a:lnTo>
                      <a:lnTo>
                        <a:pt x="372572" y="191608"/>
                      </a:lnTo>
                      <a:lnTo>
                        <a:pt x="383217" y="175641"/>
                      </a:lnTo>
                      <a:lnTo>
                        <a:pt x="393862" y="159673"/>
                      </a:lnTo>
                      <a:lnTo>
                        <a:pt x="404507" y="143706"/>
                      </a:lnTo>
                      <a:lnTo>
                        <a:pt x="415152" y="127739"/>
                      </a:lnTo>
                      <a:cubicBezTo>
                        <a:pt x="420474" y="117094"/>
                        <a:pt x="425797" y="101127"/>
                        <a:pt x="431119" y="90482"/>
                      </a:cubicBezTo>
                      <a:cubicBezTo>
                        <a:pt x="441764" y="63869"/>
                        <a:pt x="452409" y="42580"/>
                        <a:pt x="463054" y="15968"/>
                      </a:cubicBezTo>
                      <a:lnTo>
                        <a:pt x="473699" y="21290"/>
                      </a:lnTo>
                      <a:lnTo>
                        <a:pt x="447086" y="42580"/>
                      </a:lnTo>
                      <a:cubicBezTo>
                        <a:pt x="436441" y="47902"/>
                        <a:pt x="431119" y="53224"/>
                        <a:pt x="420474" y="58547"/>
                      </a:cubicBezTo>
                      <a:cubicBezTo>
                        <a:pt x="415152" y="58547"/>
                        <a:pt x="409829" y="63869"/>
                        <a:pt x="404507" y="63869"/>
                      </a:cubicBezTo>
                      <a:lnTo>
                        <a:pt x="393862" y="74514"/>
                      </a:lnTo>
                      <a:cubicBezTo>
                        <a:pt x="383217" y="79837"/>
                        <a:pt x="372572" y="85159"/>
                        <a:pt x="367250" y="85159"/>
                      </a:cubicBezTo>
                      <a:lnTo>
                        <a:pt x="335315" y="95804"/>
                      </a:lnTo>
                      <a:lnTo>
                        <a:pt x="308702" y="101127"/>
                      </a:lnTo>
                      <a:cubicBezTo>
                        <a:pt x="298058" y="101127"/>
                        <a:pt x="287413" y="106449"/>
                        <a:pt x="276768" y="106449"/>
                      </a:cubicBezTo>
                      <a:cubicBezTo>
                        <a:pt x="266123" y="106449"/>
                        <a:pt x="255478" y="111771"/>
                        <a:pt x="244833" y="111771"/>
                      </a:cubicBezTo>
                      <a:cubicBezTo>
                        <a:pt x="223543" y="111771"/>
                        <a:pt x="202253" y="117094"/>
                        <a:pt x="180964" y="117094"/>
                      </a:cubicBezTo>
                      <a:lnTo>
                        <a:pt x="149029" y="117094"/>
                      </a:lnTo>
                      <a:cubicBezTo>
                        <a:pt x="138384" y="117094"/>
                        <a:pt x="127739" y="117094"/>
                        <a:pt x="117094" y="117094"/>
                      </a:cubicBezTo>
                      <a:cubicBezTo>
                        <a:pt x="95804" y="117094"/>
                        <a:pt x="74514" y="117094"/>
                        <a:pt x="53225" y="111771"/>
                      </a:cubicBezTo>
                      <a:cubicBezTo>
                        <a:pt x="42580" y="106449"/>
                        <a:pt x="21290" y="106449"/>
                        <a:pt x="0" y="101127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3D82ECE7-70B4-49B7-8659-326E31F52BDC}"/>
                </a:ext>
              </a:extLst>
            </p:cNvPr>
            <p:cNvSpPr/>
            <p:nvPr/>
          </p:nvSpPr>
          <p:spPr>
            <a:xfrm>
              <a:off x="1311970" y="5656471"/>
              <a:ext cx="1740443" cy="1427690"/>
            </a:xfrm>
            <a:custGeom>
              <a:avLst/>
              <a:gdLst>
                <a:gd name="connsiteX0" fmla="*/ 1708509 w 1740443"/>
                <a:gd name="connsiteY0" fmla="*/ 276767 h 1427690"/>
                <a:gd name="connsiteX1" fmla="*/ 1660607 w 1740443"/>
                <a:gd name="connsiteY1" fmla="*/ 58547 h 1427690"/>
                <a:gd name="connsiteX2" fmla="*/ 1676574 w 1740443"/>
                <a:gd name="connsiteY2" fmla="*/ 271445 h 1427690"/>
                <a:gd name="connsiteX3" fmla="*/ 1351904 w 1740443"/>
                <a:gd name="connsiteY3" fmla="*/ 271445 h 1427690"/>
                <a:gd name="connsiteX4" fmla="*/ 1304002 w 1740443"/>
                <a:gd name="connsiteY4" fmla="*/ 79837 h 1427690"/>
                <a:gd name="connsiteX5" fmla="*/ 1314647 w 1740443"/>
                <a:gd name="connsiteY5" fmla="*/ 292735 h 1427690"/>
                <a:gd name="connsiteX6" fmla="*/ 926108 w 1740443"/>
                <a:gd name="connsiteY6" fmla="*/ 292735 h 1427690"/>
                <a:gd name="connsiteX7" fmla="*/ 931430 w 1740443"/>
                <a:gd name="connsiteY7" fmla="*/ 47902 h 1427690"/>
                <a:gd name="connsiteX8" fmla="*/ 878205 w 1740443"/>
                <a:gd name="connsiteY8" fmla="*/ 303379 h 1427690"/>
                <a:gd name="connsiteX9" fmla="*/ 537568 w 1740443"/>
                <a:gd name="connsiteY9" fmla="*/ 319347 h 1427690"/>
                <a:gd name="connsiteX10" fmla="*/ 574825 w 1740443"/>
                <a:gd name="connsiteY10" fmla="*/ 0 h 1427690"/>
                <a:gd name="connsiteX11" fmla="*/ 473699 w 1740443"/>
                <a:gd name="connsiteY11" fmla="*/ 314024 h 1427690"/>
                <a:gd name="connsiteX12" fmla="*/ 170319 w 1740443"/>
                <a:gd name="connsiteY12" fmla="*/ 329992 h 1427690"/>
                <a:gd name="connsiteX13" fmla="*/ 212898 w 1740443"/>
                <a:gd name="connsiteY13" fmla="*/ 90482 h 1427690"/>
                <a:gd name="connsiteX14" fmla="*/ 122417 w 1740443"/>
                <a:gd name="connsiteY14" fmla="*/ 345959 h 1427690"/>
                <a:gd name="connsiteX15" fmla="*/ 0 w 1740443"/>
                <a:gd name="connsiteY15" fmla="*/ 345959 h 1427690"/>
                <a:gd name="connsiteX16" fmla="*/ 37257 w 1740443"/>
                <a:gd name="connsiteY16" fmla="*/ 526922 h 1427690"/>
                <a:gd name="connsiteX17" fmla="*/ 58547 w 1740443"/>
                <a:gd name="connsiteY17" fmla="*/ 585469 h 1427690"/>
                <a:gd name="connsiteX18" fmla="*/ 69192 w 1740443"/>
                <a:gd name="connsiteY18" fmla="*/ 633371 h 1427690"/>
                <a:gd name="connsiteX19" fmla="*/ 90482 w 1740443"/>
                <a:gd name="connsiteY19" fmla="*/ 777077 h 1427690"/>
                <a:gd name="connsiteX20" fmla="*/ 90482 w 1740443"/>
                <a:gd name="connsiteY20" fmla="*/ 777077 h 1427690"/>
                <a:gd name="connsiteX21" fmla="*/ 69192 w 1740443"/>
                <a:gd name="connsiteY21" fmla="*/ 942073 h 1427690"/>
                <a:gd name="connsiteX22" fmla="*/ 718532 w 1740443"/>
                <a:gd name="connsiteY22" fmla="*/ 1399803 h 1427690"/>
                <a:gd name="connsiteX23" fmla="*/ 1490288 w 1740443"/>
                <a:gd name="connsiteY23" fmla="*/ 1224163 h 1427690"/>
                <a:gd name="connsiteX24" fmla="*/ 1697864 w 1740443"/>
                <a:gd name="connsiteY24" fmla="*/ 803689 h 1427690"/>
                <a:gd name="connsiteX25" fmla="*/ 1697864 w 1740443"/>
                <a:gd name="connsiteY25" fmla="*/ 803689 h 1427690"/>
                <a:gd name="connsiteX26" fmla="*/ 1692541 w 1740443"/>
                <a:gd name="connsiteY26" fmla="*/ 729175 h 1427690"/>
                <a:gd name="connsiteX27" fmla="*/ 1697864 w 1740443"/>
                <a:gd name="connsiteY27" fmla="*/ 505632 h 1427690"/>
                <a:gd name="connsiteX28" fmla="*/ 1708509 w 1740443"/>
                <a:gd name="connsiteY28" fmla="*/ 431118 h 1427690"/>
                <a:gd name="connsiteX29" fmla="*/ 1713831 w 1740443"/>
                <a:gd name="connsiteY29" fmla="*/ 404506 h 1427690"/>
                <a:gd name="connsiteX30" fmla="*/ 1729799 w 1740443"/>
                <a:gd name="connsiteY30" fmla="*/ 335314 h 1427690"/>
                <a:gd name="connsiteX31" fmla="*/ 1740443 w 1740443"/>
                <a:gd name="connsiteY31" fmla="*/ 271445 h 1427690"/>
                <a:gd name="connsiteX32" fmla="*/ 1708509 w 1740443"/>
                <a:gd name="connsiteY32" fmla="*/ 276767 h 1427690"/>
                <a:gd name="connsiteX33" fmla="*/ 1240132 w 1740443"/>
                <a:gd name="connsiteY33" fmla="*/ 1330612 h 1427690"/>
                <a:gd name="connsiteX34" fmla="*/ 989977 w 1740443"/>
                <a:gd name="connsiteY34" fmla="*/ 1405126 h 1427690"/>
                <a:gd name="connsiteX35" fmla="*/ 995299 w 1740443"/>
                <a:gd name="connsiteY35" fmla="*/ 1357224 h 1427690"/>
                <a:gd name="connsiteX36" fmla="*/ 824981 w 1740443"/>
                <a:gd name="connsiteY36" fmla="*/ 1362546 h 1427690"/>
                <a:gd name="connsiteX37" fmla="*/ 809013 w 1740443"/>
                <a:gd name="connsiteY37" fmla="*/ 1399803 h 1427690"/>
                <a:gd name="connsiteX38" fmla="*/ 553536 w 1740443"/>
                <a:gd name="connsiteY38" fmla="*/ 1319967 h 1427690"/>
                <a:gd name="connsiteX39" fmla="*/ 149029 w 1740443"/>
                <a:gd name="connsiteY39" fmla="*/ 798367 h 1427690"/>
                <a:gd name="connsiteX40" fmla="*/ 117094 w 1740443"/>
                <a:gd name="connsiteY40" fmla="*/ 468375 h 1427690"/>
                <a:gd name="connsiteX41" fmla="*/ 164996 w 1740443"/>
                <a:gd name="connsiteY41" fmla="*/ 463053 h 1427690"/>
                <a:gd name="connsiteX42" fmla="*/ 149029 w 1740443"/>
                <a:gd name="connsiteY42" fmla="*/ 303379 h 1427690"/>
                <a:gd name="connsiteX43" fmla="*/ 196931 w 1740443"/>
                <a:gd name="connsiteY43" fmla="*/ 415151 h 1427690"/>
                <a:gd name="connsiteX44" fmla="*/ 489666 w 1740443"/>
                <a:gd name="connsiteY44" fmla="*/ 388539 h 1427690"/>
                <a:gd name="connsiteX45" fmla="*/ 505633 w 1740443"/>
                <a:gd name="connsiteY45" fmla="*/ 266122 h 1427690"/>
                <a:gd name="connsiteX46" fmla="*/ 542891 w 1740443"/>
                <a:gd name="connsiteY46" fmla="*/ 404506 h 1427690"/>
                <a:gd name="connsiteX47" fmla="*/ 894173 w 1740443"/>
                <a:gd name="connsiteY47" fmla="*/ 372571 h 1427690"/>
                <a:gd name="connsiteX48" fmla="*/ 899495 w 1740443"/>
                <a:gd name="connsiteY48" fmla="*/ 271445 h 1427690"/>
                <a:gd name="connsiteX49" fmla="*/ 931430 w 1740443"/>
                <a:gd name="connsiteY49" fmla="*/ 367249 h 1427690"/>
                <a:gd name="connsiteX50" fmla="*/ 1314647 w 1740443"/>
                <a:gd name="connsiteY50" fmla="*/ 361926 h 1427690"/>
                <a:gd name="connsiteX51" fmla="*/ 1330614 w 1740443"/>
                <a:gd name="connsiteY51" fmla="*/ 292735 h 1427690"/>
                <a:gd name="connsiteX52" fmla="*/ 1341259 w 1740443"/>
                <a:gd name="connsiteY52" fmla="*/ 356604 h 1427690"/>
                <a:gd name="connsiteX53" fmla="*/ 1586092 w 1740443"/>
                <a:gd name="connsiteY53" fmla="*/ 441763 h 1427690"/>
                <a:gd name="connsiteX54" fmla="*/ 1618027 w 1740443"/>
                <a:gd name="connsiteY54" fmla="*/ 777077 h 1427690"/>
                <a:gd name="connsiteX55" fmla="*/ 1240132 w 1740443"/>
                <a:gd name="connsiteY55" fmla="*/ 1330612 h 1427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740443" h="1427690">
                  <a:moveTo>
                    <a:pt x="1708509" y="276767"/>
                  </a:moveTo>
                  <a:cubicBezTo>
                    <a:pt x="1708509" y="276767"/>
                    <a:pt x="1713831" y="133061"/>
                    <a:pt x="1660607" y="58547"/>
                  </a:cubicBezTo>
                  <a:cubicBezTo>
                    <a:pt x="1676574" y="154351"/>
                    <a:pt x="1676574" y="271445"/>
                    <a:pt x="1676574" y="271445"/>
                  </a:cubicBezTo>
                  <a:lnTo>
                    <a:pt x="1351904" y="271445"/>
                  </a:lnTo>
                  <a:cubicBezTo>
                    <a:pt x="1351904" y="271445"/>
                    <a:pt x="1346582" y="154351"/>
                    <a:pt x="1304002" y="79837"/>
                  </a:cubicBezTo>
                  <a:cubicBezTo>
                    <a:pt x="1335937" y="234188"/>
                    <a:pt x="1314647" y="292735"/>
                    <a:pt x="1314647" y="292735"/>
                  </a:cubicBezTo>
                  <a:cubicBezTo>
                    <a:pt x="1314647" y="292735"/>
                    <a:pt x="1107071" y="314024"/>
                    <a:pt x="926108" y="292735"/>
                  </a:cubicBezTo>
                  <a:cubicBezTo>
                    <a:pt x="894173" y="143706"/>
                    <a:pt x="931430" y="47902"/>
                    <a:pt x="931430" y="47902"/>
                  </a:cubicBezTo>
                  <a:cubicBezTo>
                    <a:pt x="931430" y="47902"/>
                    <a:pt x="872883" y="138384"/>
                    <a:pt x="878205" y="303379"/>
                  </a:cubicBezTo>
                  <a:cubicBezTo>
                    <a:pt x="878205" y="303379"/>
                    <a:pt x="622727" y="340637"/>
                    <a:pt x="537568" y="319347"/>
                  </a:cubicBezTo>
                  <a:cubicBezTo>
                    <a:pt x="505633" y="180963"/>
                    <a:pt x="558858" y="31935"/>
                    <a:pt x="574825" y="0"/>
                  </a:cubicBezTo>
                  <a:cubicBezTo>
                    <a:pt x="516278" y="63869"/>
                    <a:pt x="489666" y="117094"/>
                    <a:pt x="473699" y="314024"/>
                  </a:cubicBezTo>
                  <a:cubicBezTo>
                    <a:pt x="383217" y="351281"/>
                    <a:pt x="170319" y="329992"/>
                    <a:pt x="170319" y="329992"/>
                  </a:cubicBezTo>
                  <a:cubicBezTo>
                    <a:pt x="170319" y="329992"/>
                    <a:pt x="159674" y="186286"/>
                    <a:pt x="212898" y="90482"/>
                  </a:cubicBezTo>
                  <a:cubicBezTo>
                    <a:pt x="133061" y="164996"/>
                    <a:pt x="122417" y="276767"/>
                    <a:pt x="122417" y="345959"/>
                  </a:cubicBezTo>
                  <a:cubicBezTo>
                    <a:pt x="37257" y="345959"/>
                    <a:pt x="0" y="345959"/>
                    <a:pt x="0" y="345959"/>
                  </a:cubicBezTo>
                  <a:cubicBezTo>
                    <a:pt x="0" y="345959"/>
                    <a:pt x="10645" y="425796"/>
                    <a:pt x="37257" y="526922"/>
                  </a:cubicBezTo>
                  <a:cubicBezTo>
                    <a:pt x="42580" y="548212"/>
                    <a:pt x="47902" y="564179"/>
                    <a:pt x="58547" y="585469"/>
                  </a:cubicBezTo>
                  <a:cubicBezTo>
                    <a:pt x="63869" y="601436"/>
                    <a:pt x="63869" y="617404"/>
                    <a:pt x="69192" y="633371"/>
                  </a:cubicBezTo>
                  <a:cubicBezTo>
                    <a:pt x="90482" y="691918"/>
                    <a:pt x="95804" y="734498"/>
                    <a:pt x="90482" y="777077"/>
                  </a:cubicBezTo>
                  <a:cubicBezTo>
                    <a:pt x="90482" y="777077"/>
                    <a:pt x="90482" y="777077"/>
                    <a:pt x="90482" y="777077"/>
                  </a:cubicBezTo>
                  <a:cubicBezTo>
                    <a:pt x="85159" y="819657"/>
                    <a:pt x="79837" y="867559"/>
                    <a:pt x="69192" y="942073"/>
                  </a:cubicBezTo>
                  <a:cubicBezTo>
                    <a:pt x="42580" y="1112391"/>
                    <a:pt x="271445" y="1266742"/>
                    <a:pt x="718532" y="1399803"/>
                  </a:cubicBezTo>
                  <a:cubicBezTo>
                    <a:pt x="862238" y="1442383"/>
                    <a:pt x="1181585" y="1468995"/>
                    <a:pt x="1490288" y="1224163"/>
                  </a:cubicBezTo>
                  <a:cubicBezTo>
                    <a:pt x="1660607" y="1075134"/>
                    <a:pt x="1713831" y="958040"/>
                    <a:pt x="1697864" y="803689"/>
                  </a:cubicBezTo>
                  <a:cubicBezTo>
                    <a:pt x="1697864" y="803689"/>
                    <a:pt x="1697864" y="803689"/>
                    <a:pt x="1697864" y="803689"/>
                  </a:cubicBezTo>
                  <a:cubicBezTo>
                    <a:pt x="1697864" y="803689"/>
                    <a:pt x="1692541" y="777077"/>
                    <a:pt x="1692541" y="729175"/>
                  </a:cubicBezTo>
                  <a:cubicBezTo>
                    <a:pt x="1687219" y="644016"/>
                    <a:pt x="1687219" y="574824"/>
                    <a:pt x="1697864" y="505632"/>
                  </a:cubicBezTo>
                  <a:cubicBezTo>
                    <a:pt x="1703186" y="479020"/>
                    <a:pt x="1703186" y="457730"/>
                    <a:pt x="1708509" y="431118"/>
                  </a:cubicBezTo>
                  <a:cubicBezTo>
                    <a:pt x="1708509" y="420473"/>
                    <a:pt x="1713831" y="415151"/>
                    <a:pt x="1713831" y="404506"/>
                  </a:cubicBezTo>
                  <a:cubicBezTo>
                    <a:pt x="1719154" y="383216"/>
                    <a:pt x="1724476" y="361926"/>
                    <a:pt x="1729799" y="335314"/>
                  </a:cubicBezTo>
                  <a:cubicBezTo>
                    <a:pt x="1735121" y="314024"/>
                    <a:pt x="1740443" y="292735"/>
                    <a:pt x="1740443" y="271445"/>
                  </a:cubicBezTo>
                  <a:lnTo>
                    <a:pt x="1708509" y="276767"/>
                  </a:lnTo>
                  <a:close/>
                  <a:moveTo>
                    <a:pt x="1240132" y="1330612"/>
                  </a:moveTo>
                  <a:cubicBezTo>
                    <a:pt x="1139006" y="1367869"/>
                    <a:pt x="1059169" y="1394481"/>
                    <a:pt x="989977" y="1405126"/>
                  </a:cubicBezTo>
                  <a:cubicBezTo>
                    <a:pt x="974010" y="1399803"/>
                    <a:pt x="974010" y="1389158"/>
                    <a:pt x="995299" y="1357224"/>
                  </a:cubicBezTo>
                  <a:cubicBezTo>
                    <a:pt x="926108" y="1383836"/>
                    <a:pt x="888850" y="1405126"/>
                    <a:pt x="824981" y="1362546"/>
                  </a:cubicBezTo>
                  <a:cubicBezTo>
                    <a:pt x="856916" y="1394481"/>
                    <a:pt x="835626" y="1399803"/>
                    <a:pt x="809013" y="1399803"/>
                  </a:cubicBezTo>
                  <a:cubicBezTo>
                    <a:pt x="729177" y="1383836"/>
                    <a:pt x="654662" y="1357224"/>
                    <a:pt x="553536" y="1319967"/>
                  </a:cubicBezTo>
                  <a:cubicBezTo>
                    <a:pt x="106449" y="1149648"/>
                    <a:pt x="90482" y="974008"/>
                    <a:pt x="149029" y="798367"/>
                  </a:cubicBezTo>
                  <a:cubicBezTo>
                    <a:pt x="207576" y="622726"/>
                    <a:pt x="117094" y="468375"/>
                    <a:pt x="117094" y="468375"/>
                  </a:cubicBezTo>
                  <a:lnTo>
                    <a:pt x="164996" y="463053"/>
                  </a:lnTo>
                  <a:cubicBezTo>
                    <a:pt x="164996" y="463053"/>
                    <a:pt x="143706" y="393861"/>
                    <a:pt x="149029" y="303379"/>
                  </a:cubicBezTo>
                  <a:cubicBezTo>
                    <a:pt x="170319" y="404506"/>
                    <a:pt x="196931" y="415151"/>
                    <a:pt x="196931" y="415151"/>
                  </a:cubicBezTo>
                  <a:cubicBezTo>
                    <a:pt x="196931" y="415151"/>
                    <a:pt x="399184" y="399183"/>
                    <a:pt x="489666" y="388539"/>
                  </a:cubicBezTo>
                  <a:cubicBezTo>
                    <a:pt x="500311" y="314024"/>
                    <a:pt x="505633" y="266122"/>
                    <a:pt x="505633" y="266122"/>
                  </a:cubicBezTo>
                  <a:cubicBezTo>
                    <a:pt x="505633" y="266122"/>
                    <a:pt x="505633" y="399183"/>
                    <a:pt x="542891" y="404506"/>
                  </a:cubicBezTo>
                  <a:cubicBezTo>
                    <a:pt x="542891" y="404506"/>
                    <a:pt x="782401" y="377894"/>
                    <a:pt x="894173" y="372571"/>
                  </a:cubicBezTo>
                  <a:cubicBezTo>
                    <a:pt x="888850" y="314024"/>
                    <a:pt x="899495" y="271445"/>
                    <a:pt x="899495" y="271445"/>
                  </a:cubicBezTo>
                  <a:cubicBezTo>
                    <a:pt x="899495" y="271445"/>
                    <a:pt x="910140" y="340637"/>
                    <a:pt x="931430" y="367249"/>
                  </a:cubicBezTo>
                  <a:cubicBezTo>
                    <a:pt x="1154973" y="367249"/>
                    <a:pt x="1314647" y="361926"/>
                    <a:pt x="1314647" y="361926"/>
                  </a:cubicBezTo>
                  <a:lnTo>
                    <a:pt x="1330614" y="292735"/>
                  </a:lnTo>
                  <a:cubicBezTo>
                    <a:pt x="1330614" y="292735"/>
                    <a:pt x="1346582" y="329992"/>
                    <a:pt x="1341259" y="356604"/>
                  </a:cubicBezTo>
                  <a:cubicBezTo>
                    <a:pt x="1442386" y="372571"/>
                    <a:pt x="1607382" y="351281"/>
                    <a:pt x="1586092" y="441763"/>
                  </a:cubicBezTo>
                  <a:cubicBezTo>
                    <a:pt x="1564802" y="532245"/>
                    <a:pt x="1591415" y="659983"/>
                    <a:pt x="1618027" y="777077"/>
                  </a:cubicBezTo>
                  <a:cubicBezTo>
                    <a:pt x="1649962" y="894171"/>
                    <a:pt x="1607382" y="1170938"/>
                    <a:pt x="1240132" y="1330612"/>
                  </a:cubicBezTo>
                  <a:close/>
                </a:path>
              </a:pathLst>
            </a:custGeom>
            <a:solidFill>
              <a:srgbClr val="F6BB93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79" name="Graphic 19">
              <a:extLst>
                <a:ext uri="{FF2B5EF4-FFF2-40B4-BE49-F238E27FC236}">
                  <a16:creationId xmlns:a16="http://schemas.microsoft.com/office/drawing/2014/main" id="{1DF136C2-012B-4815-B166-C1A3C42427A8}"/>
                </a:ext>
              </a:extLst>
            </p:cNvPr>
            <p:cNvGrpSpPr/>
            <p:nvPr/>
          </p:nvGrpSpPr>
          <p:grpSpPr>
            <a:xfrm>
              <a:off x="1402451" y="7301328"/>
              <a:ext cx="271445" cy="393640"/>
              <a:chOff x="1402451" y="7301328"/>
              <a:chExt cx="271445" cy="393640"/>
            </a:xfrm>
          </p:grpSpPr>
          <p:sp>
            <p:nvSpPr>
              <p:cNvPr id="280" name="Freeform: Shape 279">
                <a:extLst>
                  <a:ext uri="{FF2B5EF4-FFF2-40B4-BE49-F238E27FC236}">
                    <a16:creationId xmlns:a16="http://schemas.microsoft.com/office/drawing/2014/main" id="{A0492A3D-CF7F-414F-A299-0D9C689FA8AC}"/>
                  </a:ext>
                </a:extLst>
              </p:cNvPr>
              <p:cNvSpPr/>
              <p:nvPr/>
            </p:nvSpPr>
            <p:spPr>
              <a:xfrm>
                <a:off x="1407774" y="7301328"/>
                <a:ext cx="239510" cy="385070"/>
              </a:xfrm>
              <a:custGeom>
                <a:avLst/>
                <a:gdLst>
                  <a:gd name="connsiteX0" fmla="*/ 170319 w 239510"/>
                  <a:gd name="connsiteY0" fmla="*/ 281869 h 385070"/>
                  <a:gd name="connsiteX1" fmla="*/ 101127 w 239510"/>
                  <a:gd name="connsiteY1" fmla="*/ 15747 h 385070"/>
                  <a:gd name="connsiteX2" fmla="*/ 58547 w 239510"/>
                  <a:gd name="connsiteY2" fmla="*/ 5102 h 385070"/>
                  <a:gd name="connsiteX3" fmla="*/ 0 w 239510"/>
                  <a:gd name="connsiteY3" fmla="*/ 111551 h 385070"/>
                  <a:gd name="connsiteX4" fmla="*/ 154351 w 239510"/>
                  <a:gd name="connsiteY4" fmla="*/ 382996 h 385070"/>
                  <a:gd name="connsiteX5" fmla="*/ 239511 w 239510"/>
                  <a:gd name="connsiteY5" fmla="*/ 324449 h 385070"/>
                  <a:gd name="connsiteX6" fmla="*/ 170319 w 239510"/>
                  <a:gd name="connsiteY6" fmla="*/ 281869 h 38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9510" h="385070">
                    <a:moveTo>
                      <a:pt x="170319" y="281869"/>
                    </a:moveTo>
                    <a:cubicBezTo>
                      <a:pt x="85159" y="148808"/>
                      <a:pt x="79837" y="58326"/>
                      <a:pt x="101127" y="15747"/>
                    </a:cubicBezTo>
                    <a:cubicBezTo>
                      <a:pt x="101127" y="15747"/>
                      <a:pt x="95804" y="-10865"/>
                      <a:pt x="58547" y="5102"/>
                    </a:cubicBezTo>
                    <a:cubicBezTo>
                      <a:pt x="21290" y="26392"/>
                      <a:pt x="0" y="58326"/>
                      <a:pt x="0" y="111551"/>
                    </a:cubicBezTo>
                    <a:cubicBezTo>
                      <a:pt x="0" y="164775"/>
                      <a:pt x="58547" y="367028"/>
                      <a:pt x="154351" y="382996"/>
                    </a:cubicBezTo>
                    <a:cubicBezTo>
                      <a:pt x="202253" y="393641"/>
                      <a:pt x="218221" y="361706"/>
                      <a:pt x="239511" y="324449"/>
                    </a:cubicBezTo>
                    <a:cubicBezTo>
                      <a:pt x="239511" y="324449"/>
                      <a:pt x="212898" y="345739"/>
                      <a:pt x="170319" y="281869"/>
                    </a:cubicBezTo>
                    <a:close/>
                  </a:path>
                </a:pathLst>
              </a:custGeom>
              <a:solidFill>
                <a:srgbClr val="2B3190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280">
                <a:extLst>
                  <a:ext uri="{FF2B5EF4-FFF2-40B4-BE49-F238E27FC236}">
                    <a16:creationId xmlns:a16="http://schemas.microsoft.com/office/drawing/2014/main" id="{DEDEB79E-1C94-4FBA-9906-C887C3A6B93E}"/>
                  </a:ext>
                </a:extLst>
              </p:cNvPr>
              <p:cNvSpPr/>
              <p:nvPr/>
            </p:nvSpPr>
            <p:spPr>
              <a:xfrm>
                <a:off x="1402451" y="7306430"/>
                <a:ext cx="271445" cy="388538"/>
              </a:xfrm>
              <a:custGeom>
                <a:avLst/>
                <a:gdLst>
                  <a:gd name="connsiteX0" fmla="*/ 175641 w 271445"/>
                  <a:gd name="connsiteY0" fmla="*/ 388539 h 388538"/>
                  <a:gd name="connsiteX1" fmla="*/ 154351 w 271445"/>
                  <a:gd name="connsiteY1" fmla="*/ 388539 h 388538"/>
                  <a:gd name="connsiteX2" fmla="*/ 0 w 271445"/>
                  <a:gd name="connsiteY2" fmla="*/ 111771 h 388538"/>
                  <a:gd name="connsiteX3" fmla="*/ 58547 w 271445"/>
                  <a:gd name="connsiteY3" fmla="*/ 5322 h 388538"/>
                  <a:gd name="connsiteX4" fmla="*/ 79837 w 271445"/>
                  <a:gd name="connsiteY4" fmla="*/ 0 h 388538"/>
                  <a:gd name="connsiteX5" fmla="*/ 106449 w 271445"/>
                  <a:gd name="connsiteY5" fmla="*/ 21290 h 388538"/>
                  <a:gd name="connsiteX6" fmla="*/ 106449 w 271445"/>
                  <a:gd name="connsiteY6" fmla="*/ 21290 h 388538"/>
                  <a:gd name="connsiteX7" fmla="*/ 106449 w 271445"/>
                  <a:gd name="connsiteY7" fmla="*/ 21290 h 388538"/>
                  <a:gd name="connsiteX8" fmla="*/ 175641 w 271445"/>
                  <a:gd name="connsiteY8" fmla="*/ 276767 h 388538"/>
                  <a:gd name="connsiteX9" fmla="*/ 228866 w 271445"/>
                  <a:gd name="connsiteY9" fmla="*/ 319347 h 388538"/>
                  <a:gd name="connsiteX10" fmla="*/ 239511 w 271445"/>
                  <a:gd name="connsiteY10" fmla="*/ 314024 h 388538"/>
                  <a:gd name="connsiteX11" fmla="*/ 271445 w 271445"/>
                  <a:gd name="connsiteY11" fmla="*/ 287412 h 388538"/>
                  <a:gd name="connsiteX12" fmla="*/ 250155 w 271445"/>
                  <a:gd name="connsiteY12" fmla="*/ 319347 h 388538"/>
                  <a:gd name="connsiteX13" fmla="*/ 244833 w 271445"/>
                  <a:gd name="connsiteY13" fmla="*/ 329992 h 388538"/>
                  <a:gd name="connsiteX14" fmla="*/ 175641 w 271445"/>
                  <a:gd name="connsiteY14" fmla="*/ 388539 h 388538"/>
                  <a:gd name="connsiteX15" fmla="*/ 85159 w 271445"/>
                  <a:gd name="connsiteY15" fmla="*/ 5322 h 388538"/>
                  <a:gd name="connsiteX16" fmla="*/ 69192 w 271445"/>
                  <a:gd name="connsiteY16" fmla="*/ 10645 h 388538"/>
                  <a:gd name="connsiteX17" fmla="*/ 15967 w 271445"/>
                  <a:gd name="connsiteY17" fmla="*/ 106449 h 388538"/>
                  <a:gd name="connsiteX18" fmla="*/ 58547 w 271445"/>
                  <a:gd name="connsiteY18" fmla="*/ 255477 h 388538"/>
                  <a:gd name="connsiteX19" fmla="*/ 164996 w 271445"/>
                  <a:gd name="connsiteY19" fmla="*/ 377894 h 388538"/>
                  <a:gd name="connsiteX20" fmla="*/ 239511 w 271445"/>
                  <a:gd name="connsiteY20" fmla="*/ 335314 h 388538"/>
                  <a:gd name="connsiteX21" fmla="*/ 175641 w 271445"/>
                  <a:gd name="connsiteY21" fmla="*/ 287412 h 388538"/>
                  <a:gd name="connsiteX22" fmla="*/ 106449 w 271445"/>
                  <a:gd name="connsiteY22" fmla="*/ 21290 h 388538"/>
                  <a:gd name="connsiteX23" fmla="*/ 85159 w 271445"/>
                  <a:gd name="connsiteY23" fmla="*/ 5322 h 38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1445" h="388538">
                    <a:moveTo>
                      <a:pt x="175641" y="388539"/>
                    </a:moveTo>
                    <a:cubicBezTo>
                      <a:pt x="170319" y="388539"/>
                      <a:pt x="164996" y="388539"/>
                      <a:pt x="154351" y="388539"/>
                    </a:cubicBezTo>
                    <a:cubicBezTo>
                      <a:pt x="53225" y="367249"/>
                      <a:pt x="0" y="159673"/>
                      <a:pt x="0" y="111771"/>
                    </a:cubicBezTo>
                    <a:cubicBezTo>
                      <a:pt x="0" y="58547"/>
                      <a:pt x="15967" y="21290"/>
                      <a:pt x="58547" y="5322"/>
                    </a:cubicBezTo>
                    <a:cubicBezTo>
                      <a:pt x="69192" y="0"/>
                      <a:pt x="74514" y="0"/>
                      <a:pt x="79837" y="0"/>
                    </a:cubicBezTo>
                    <a:cubicBezTo>
                      <a:pt x="101127" y="0"/>
                      <a:pt x="106449" y="15967"/>
                      <a:pt x="106449" y="21290"/>
                    </a:cubicBezTo>
                    <a:lnTo>
                      <a:pt x="106449" y="21290"/>
                    </a:lnTo>
                    <a:lnTo>
                      <a:pt x="106449" y="21290"/>
                    </a:lnTo>
                    <a:cubicBezTo>
                      <a:pt x="85159" y="58547"/>
                      <a:pt x="90482" y="143706"/>
                      <a:pt x="175641" y="276767"/>
                    </a:cubicBezTo>
                    <a:cubicBezTo>
                      <a:pt x="202253" y="314024"/>
                      <a:pt x="218221" y="319347"/>
                      <a:pt x="228866" y="319347"/>
                    </a:cubicBezTo>
                    <a:cubicBezTo>
                      <a:pt x="234188" y="319347"/>
                      <a:pt x="239511" y="314024"/>
                      <a:pt x="239511" y="314024"/>
                    </a:cubicBezTo>
                    <a:lnTo>
                      <a:pt x="271445" y="287412"/>
                    </a:lnTo>
                    <a:lnTo>
                      <a:pt x="250155" y="319347"/>
                    </a:lnTo>
                    <a:cubicBezTo>
                      <a:pt x="250155" y="324669"/>
                      <a:pt x="244833" y="329992"/>
                      <a:pt x="244833" y="329992"/>
                    </a:cubicBezTo>
                    <a:cubicBezTo>
                      <a:pt x="223543" y="361926"/>
                      <a:pt x="207576" y="388539"/>
                      <a:pt x="175641" y="388539"/>
                    </a:cubicBezTo>
                    <a:close/>
                    <a:moveTo>
                      <a:pt x="85159" y="5322"/>
                    </a:moveTo>
                    <a:cubicBezTo>
                      <a:pt x="79837" y="5322"/>
                      <a:pt x="74514" y="5322"/>
                      <a:pt x="69192" y="10645"/>
                    </a:cubicBezTo>
                    <a:cubicBezTo>
                      <a:pt x="31935" y="26612"/>
                      <a:pt x="15967" y="58547"/>
                      <a:pt x="15967" y="106449"/>
                    </a:cubicBezTo>
                    <a:cubicBezTo>
                      <a:pt x="15967" y="133061"/>
                      <a:pt x="31935" y="191608"/>
                      <a:pt x="58547" y="255477"/>
                    </a:cubicBezTo>
                    <a:cubicBezTo>
                      <a:pt x="79837" y="303379"/>
                      <a:pt x="117094" y="367249"/>
                      <a:pt x="164996" y="377894"/>
                    </a:cubicBezTo>
                    <a:cubicBezTo>
                      <a:pt x="202253" y="388539"/>
                      <a:pt x="218221" y="367249"/>
                      <a:pt x="239511" y="335314"/>
                    </a:cubicBezTo>
                    <a:cubicBezTo>
                      <a:pt x="218221" y="335314"/>
                      <a:pt x="196931" y="319347"/>
                      <a:pt x="175641" y="287412"/>
                    </a:cubicBezTo>
                    <a:cubicBezTo>
                      <a:pt x="101127" y="170318"/>
                      <a:pt x="74514" y="74514"/>
                      <a:pt x="106449" y="21290"/>
                    </a:cubicBezTo>
                    <a:cubicBezTo>
                      <a:pt x="95804" y="10645"/>
                      <a:pt x="95804" y="5322"/>
                      <a:pt x="85159" y="5322"/>
                    </a:cubicBezTo>
                    <a:close/>
                  </a:path>
                </a:pathLst>
              </a:custGeom>
              <a:solidFill>
                <a:srgbClr val="120A56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4189ABB2-5895-44EA-86C1-5524779A4D67}"/>
                </a:ext>
              </a:extLst>
            </p:cNvPr>
            <p:cNvSpPr/>
            <p:nvPr/>
          </p:nvSpPr>
          <p:spPr>
            <a:xfrm>
              <a:off x="1407774" y="7301107"/>
              <a:ext cx="239510" cy="385291"/>
            </a:xfrm>
            <a:custGeom>
              <a:avLst/>
              <a:gdLst>
                <a:gd name="connsiteX0" fmla="*/ 170319 w 239510"/>
                <a:gd name="connsiteY0" fmla="*/ 282090 h 385291"/>
                <a:gd name="connsiteX1" fmla="*/ 101127 w 239510"/>
                <a:gd name="connsiteY1" fmla="*/ 15967 h 385291"/>
                <a:gd name="connsiteX2" fmla="*/ 90482 w 239510"/>
                <a:gd name="connsiteY2" fmla="*/ 0 h 385291"/>
                <a:gd name="connsiteX3" fmla="*/ 85159 w 239510"/>
                <a:gd name="connsiteY3" fmla="*/ 21290 h 385291"/>
                <a:gd name="connsiteX4" fmla="*/ 79837 w 239510"/>
                <a:gd name="connsiteY4" fmla="*/ 58547 h 385291"/>
                <a:gd name="connsiteX5" fmla="*/ 85159 w 239510"/>
                <a:gd name="connsiteY5" fmla="*/ 101126 h 385291"/>
                <a:gd name="connsiteX6" fmla="*/ 74514 w 239510"/>
                <a:gd name="connsiteY6" fmla="*/ 138384 h 385291"/>
                <a:gd name="connsiteX7" fmla="*/ 26612 w 239510"/>
                <a:gd name="connsiteY7" fmla="*/ 26612 h 385291"/>
                <a:gd name="connsiteX8" fmla="*/ 0 w 239510"/>
                <a:gd name="connsiteY8" fmla="*/ 111771 h 385291"/>
                <a:gd name="connsiteX9" fmla="*/ 154351 w 239510"/>
                <a:gd name="connsiteY9" fmla="*/ 383216 h 385291"/>
                <a:gd name="connsiteX10" fmla="*/ 239511 w 239510"/>
                <a:gd name="connsiteY10" fmla="*/ 324669 h 385291"/>
                <a:gd name="connsiteX11" fmla="*/ 170319 w 239510"/>
                <a:gd name="connsiteY11" fmla="*/ 282090 h 385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9510" h="385291">
                  <a:moveTo>
                    <a:pt x="170319" y="282090"/>
                  </a:moveTo>
                  <a:cubicBezTo>
                    <a:pt x="85159" y="149028"/>
                    <a:pt x="79837" y="58547"/>
                    <a:pt x="101127" y="15967"/>
                  </a:cubicBezTo>
                  <a:cubicBezTo>
                    <a:pt x="101127" y="15967"/>
                    <a:pt x="101127" y="5322"/>
                    <a:pt x="90482" y="0"/>
                  </a:cubicBezTo>
                  <a:cubicBezTo>
                    <a:pt x="90482" y="5322"/>
                    <a:pt x="90482" y="15967"/>
                    <a:pt x="85159" y="21290"/>
                  </a:cubicBezTo>
                  <a:cubicBezTo>
                    <a:pt x="85159" y="31935"/>
                    <a:pt x="79837" y="47902"/>
                    <a:pt x="79837" y="58547"/>
                  </a:cubicBezTo>
                  <a:cubicBezTo>
                    <a:pt x="79837" y="74514"/>
                    <a:pt x="85159" y="85159"/>
                    <a:pt x="85159" y="101126"/>
                  </a:cubicBezTo>
                  <a:cubicBezTo>
                    <a:pt x="85159" y="111771"/>
                    <a:pt x="85159" y="133061"/>
                    <a:pt x="74514" y="138384"/>
                  </a:cubicBezTo>
                  <a:cubicBezTo>
                    <a:pt x="47902" y="159673"/>
                    <a:pt x="31935" y="90481"/>
                    <a:pt x="26612" y="26612"/>
                  </a:cubicBezTo>
                  <a:cubicBezTo>
                    <a:pt x="5322" y="53224"/>
                    <a:pt x="0" y="74514"/>
                    <a:pt x="0" y="111771"/>
                  </a:cubicBezTo>
                  <a:cubicBezTo>
                    <a:pt x="0" y="164996"/>
                    <a:pt x="58547" y="367249"/>
                    <a:pt x="154351" y="383216"/>
                  </a:cubicBezTo>
                  <a:cubicBezTo>
                    <a:pt x="202253" y="393861"/>
                    <a:pt x="218221" y="361926"/>
                    <a:pt x="239511" y="324669"/>
                  </a:cubicBezTo>
                  <a:cubicBezTo>
                    <a:pt x="239511" y="324669"/>
                    <a:pt x="212898" y="345959"/>
                    <a:pt x="170319" y="282090"/>
                  </a:cubicBezTo>
                  <a:close/>
                </a:path>
              </a:pathLst>
            </a:custGeom>
            <a:solidFill>
              <a:srgbClr val="2A2D78">
                <a:alpha val="8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3" name="Graphic 19">
              <a:extLst>
                <a:ext uri="{FF2B5EF4-FFF2-40B4-BE49-F238E27FC236}">
                  <a16:creationId xmlns:a16="http://schemas.microsoft.com/office/drawing/2014/main" id="{E94E5B8A-28A8-4BC5-91F8-F26722CDA774}"/>
                </a:ext>
              </a:extLst>
            </p:cNvPr>
            <p:cNvGrpSpPr/>
            <p:nvPr/>
          </p:nvGrpSpPr>
          <p:grpSpPr>
            <a:xfrm>
              <a:off x="2731362" y="6891279"/>
              <a:ext cx="243095" cy="425795"/>
              <a:chOff x="2731362" y="6891279"/>
              <a:chExt cx="243095" cy="425795"/>
            </a:xfrm>
          </p:grpSpPr>
          <p:sp>
            <p:nvSpPr>
              <p:cNvPr id="284" name="Freeform: Shape 283">
                <a:extLst>
                  <a:ext uri="{FF2B5EF4-FFF2-40B4-BE49-F238E27FC236}">
                    <a16:creationId xmlns:a16="http://schemas.microsoft.com/office/drawing/2014/main" id="{CBD5CD85-AFB1-4549-AC57-98427765C209}"/>
                  </a:ext>
                </a:extLst>
              </p:cNvPr>
              <p:cNvSpPr/>
              <p:nvPr/>
            </p:nvSpPr>
            <p:spPr>
              <a:xfrm>
                <a:off x="2736685" y="6901553"/>
                <a:ext cx="228619" cy="409159"/>
              </a:xfrm>
              <a:custGeom>
                <a:avLst/>
                <a:gdLst>
                  <a:gd name="connsiteX0" fmla="*/ 193312 w 228619"/>
                  <a:gd name="connsiteY0" fmla="*/ 388909 h 409159"/>
                  <a:gd name="connsiteX1" fmla="*/ 219924 w 228619"/>
                  <a:gd name="connsiteY1" fmla="*/ 319718 h 409159"/>
                  <a:gd name="connsiteX2" fmla="*/ 129442 w 228619"/>
                  <a:gd name="connsiteY2" fmla="*/ 371 h 409159"/>
                  <a:gd name="connsiteX3" fmla="*/ 7026 w 228619"/>
                  <a:gd name="connsiteY3" fmla="*/ 80207 h 409159"/>
                  <a:gd name="connsiteX4" fmla="*/ 113475 w 228619"/>
                  <a:gd name="connsiteY4" fmla="*/ 404877 h 409159"/>
                  <a:gd name="connsiteX5" fmla="*/ 193312 w 228619"/>
                  <a:gd name="connsiteY5" fmla="*/ 388909 h 409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619" h="409159">
                    <a:moveTo>
                      <a:pt x="193312" y="388909"/>
                    </a:moveTo>
                    <a:cubicBezTo>
                      <a:pt x="246536" y="351652"/>
                      <a:pt x="225247" y="335685"/>
                      <a:pt x="219924" y="319718"/>
                    </a:cubicBezTo>
                    <a:cubicBezTo>
                      <a:pt x="214602" y="298428"/>
                      <a:pt x="166700" y="5693"/>
                      <a:pt x="129442" y="371"/>
                    </a:cubicBezTo>
                    <a:cubicBezTo>
                      <a:pt x="92185" y="-4952"/>
                      <a:pt x="12348" y="48273"/>
                      <a:pt x="7026" y="80207"/>
                    </a:cubicBezTo>
                    <a:cubicBezTo>
                      <a:pt x="7026" y="80207"/>
                      <a:pt x="-40876" y="325040"/>
                      <a:pt x="113475" y="404877"/>
                    </a:cubicBezTo>
                    <a:cubicBezTo>
                      <a:pt x="113475" y="399554"/>
                      <a:pt x="140087" y="426166"/>
                      <a:pt x="193312" y="388909"/>
                    </a:cubicBezTo>
                    <a:close/>
                  </a:path>
                </a:pathLst>
              </a:custGeom>
              <a:solidFill>
                <a:srgbClr val="2B3190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284">
                <a:extLst>
                  <a:ext uri="{FF2B5EF4-FFF2-40B4-BE49-F238E27FC236}">
                    <a16:creationId xmlns:a16="http://schemas.microsoft.com/office/drawing/2014/main" id="{0B9C3839-0A14-4B81-A71E-92996E9DDC1F}"/>
                  </a:ext>
                </a:extLst>
              </p:cNvPr>
              <p:cNvSpPr/>
              <p:nvPr/>
            </p:nvSpPr>
            <p:spPr>
              <a:xfrm>
                <a:off x="2731362" y="6891279"/>
                <a:ext cx="243095" cy="425795"/>
              </a:xfrm>
              <a:custGeom>
                <a:avLst/>
                <a:gdLst>
                  <a:gd name="connsiteX0" fmla="*/ 145410 w 243095"/>
                  <a:gd name="connsiteY0" fmla="*/ 425796 h 425795"/>
                  <a:gd name="connsiteX1" fmla="*/ 145410 w 243095"/>
                  <a:gd name="connsiteY1" fmla="*/ 425796 h 425795"/>
                  <a:gd name="connsiteX2" fmla="*/ 113475 w 243095"/>
                  <a:gd name="connsiteY2" fmla="*/ 415151 h 425795"/>
                  <a:gd name="connsiteX3" fmla="*/ 7026 w 243095"/>
                  <a:gd name="connsiteY3" fmla="*/ 85159 h 425795"/>
                  <a:gd name="connsiteX4" fmla="*/ 129442 w 243095"/>
                  <a:gd name="connsiteY4" fmla="*/ 0 h 425795"/>
                  <a:gd name="connsiteX5" fmla="*/ 134765 w 243095"/>
                  <a:gd name="connsiteY5" fmla="*/ 0 h 425795"/>
                  <a:gd name="connsiteX6" fmla="*/ 219924 w 243095"/>
                  <a:gd name="connsiteY6" fmla="*/ 266122 h 425795"/>
                  <a:gd name="connsiteX7" fmla="*/ 230569 w 243095"/>
                  <a:gd name="connsiteY7" fmla="*/ 324669 h 425795"/>
                  <a:gd name="connsiteX8" fmla="*/ 235892 w 243095"/>
                  <a:gd name="connsiteY8" fmla="*/ 329992 h 425795"/>
                  <a:gd name="connsiteX9" fmla="*/ 203957 w 243095"/>
                  <a:gd name="connsiteY9" fmla="*/ 399183 h 425795"/>
                  <a:gd name="connsiteX10" fmla="*/ 145410 w 243095"/>
                  <a:gd name="connsiteY10" fmla="*/ 425796 h 425795"/>
                  <a:gd name="connsiteX11" fmla="*/ 129442 w 243095"/>
                  <a:gd name="connsiteY11" fmla="*/ 10645 h 425795"/>
                  <a:gd name="connsiteX12" fmla="*/ 17671 w 243095"/>
                  <a:gd name="connsiteY12" fmla="*/ 85159 h 425795"/>
                  <a:gd name="connsiteX13" fmla="*/ 118797 w 243095"/>
                  <a:gd name="connsiteY13" fmla="*/ 404506 h 425795"/>
                  <a:gd name="connsiteX14" fmla="*/ 145410 w 243095"/>
                  <a:gd name="connsiteY14" fmla="*/ 409828 h 425795"/>
                  <a:gd name="connsiteX15" fmla="*/ 145410 w 243095"/>
                  <a:gd name="connsiteY15" fmla="*/ 409828 h 425795"/>
                  <a:gd name="connsiteX16" fmla="*/ 198634 w 243095"/>
                  <a:gd name="connsiteY16" fmla="*/ 388539 h 425795"/>
                  <a:gd name="connsiteX17" fmla="*/ 225247 w 243095"/>
                  <a:gd name="connsiteY17" fmla="*/ 329992 h 425795"/>
                  <a:gd name="connsiteX18" fmla="*/ 219924 w 243095"/>
                  <a:gd name="connsiteY18" fmla="*/ 319347 h 425795"/>
                  <a:gd name="connsiteX19" fmla="*/ 209279 w 243095"/>
                  <a:gd name="connsiteY19" fmla="*/ 260800 h 425795"/>
                  <a:gd name="connsiteX20" fmla="*/ 129442 w 243095"/>
                  <a:gd name="connsiteY20" fmla="*/ 10645 h 425795"/>
                  <a:gd name="connsiteX21" fmla="*/ 129442 w 243095"/>
                  <a:gd name="connsiteY21" fmla="*/ 10645 h 425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43095" h="425795">
                    <a:moveTo>
                      <a:pt x="145410" y="425796"/>
                    </a:moveTo>
                    <a:lnTo>
                      <a:pt x="145410" y="425796"/>
                    </a:lnTo>
                    <a:cubicBezTo>
                      <a:pt x="124120" y="425796"/>
                      <a:pt x="113475" y="415151"/>
                      <a:pt x="113475" y="415151"/>
                    </a:cubicBezTo>
                    <a:cubicBezTo>
                      <a:pt x="-40876" y="335314"/>
                      <a:pt x="7026" y="85159"/>
                      <a:pt x="7026" y="85159"/>
                    </a:cubicBezTo>
                    <a:cubicBezTo>
                      <a:pt x="12348" y="47902"/>
                      <a:pt x="92185" y="0"/>
                      <a:pt x="129442" y="0"/>
                    </a:cubicBezTo>
                    <a:cubicBezTo>
                      <a:pt x="129442" y="0"/>
                      <a:pt x="134765" y="0"/>
                      <a:pt x="134765" y="0"/>
                    </a:cubicBezTo>
                    <a:cubicBezTo>
                      <a:pt x="161377" y="5322"/>
                      <a:pt x="182667" y="101126"/>
                      <a:pt x="219924" y="266122"/>
                    </a:cubicBezTo>
                    <a:cubicBezTo>
                      <a:pt x="225247" y="292735"/>
                      <a:pt x="230569" y="319347"/>
                      <a:pt x="230569" y="324669"/>
                    </a:cubicBezTo>
                    <a:cubicBezTo>
                      <a:pt x="230569" y="324669"/>
                      <a:pt x="230569" y="329992"/>
                      <a:pt x="235892" y="329992"/>
                    </a:cubicBezTo>
                    <a:cubicBezTo>
                      <a:pt x="246536" y="351281"/>
                      <a:pt x="251859" y="367249"/>
                      <a:pt x="203957" y="399183"/>
                    </a:cubicBezTo>
                    <a:cubicBezTo>
                      <a:pt x="182667" y="415151"/>
                      <a:pt x="161377" y="425796"/>
                      <a:pt x="145410" y="425796"/>
                    </a:cubicBezTo>
                    <a:close/>
                    <a:moveTo>
                      <a:pt x="129442" y="10645"/>
                    </a:moveTo>
                    <a:cubicBezTo>
                      <a:pt x="92185" y="10645"/>
                      <a:pt x="22993" y="58547"/>
                      <a:pt x="17671" y="85159"/>
                    </a:cubicBezTo>
                    <a:cubicBezTo>
                      <a:pt x="17671" y="85159"/>
                      <a:pt x="-24909" y="324669"/>
                      <a:pt x="118797" y="404506"/>
                    </a:cubicBezTo>
                    <a:cubicBezTo>
                      <a:pt x="118797" y="404506"/>
                      <a:pt x="129442" y="409828"/>
                      <a:pt x="145410" y="409828"/>
                    </a:cubicBezTo>
                    <a:lnTo>
                      <a:pt x="145410" y="409828"/>
                    </a:lnTo>
                    <a:cubicBezTo>
                      <a:pt x="161377" y="409828"/>
                      <a:pt x="177345" y="404506"/>
                      <a:pt x="198634" y="388539"/>
                    </a:cubicBezTo>
                    <a:cubicBezTo>
                      <a:pt x="241214" y="356604"/>
                      <a:pt x="235892" y="345959"/>
                      <a:pt x="225247" y="329992"/>
                    </a:cubicBezTo>
                    <a:cubicBezTo>
                      <a:pt x="225247" y="324669"/>
                      <a:pt x="225247" y="324669"/>
                      <a:pt x="219924" y="319347"/>
                    </a:cubicBezTo>
                    <a:cubicBezTo>
                      <a:pt x="219924" y="314024"/>
                      <a:pt x="214602" y="298057"/>
                      <a:pt x="209279" y="260800"/>
                    </a:cubicBezTo>
                    <a:cubicBezTo>
                      <a:pt x="193312" y="202253"/>
                      <a:pt x="156055" y="15967"/>
                      <a:pt x="129442" y="10645"/>
                    </a:cubicBezTo>
                    <a:cubicBezTo>
                      <a:pt x="129442" y="10645"/>
                      <a:pt x="129442" y="10645"/>
                      <a:pt x="129442" y="10645"/>
                    </a:cubicBezTo>
                    <a:close/>
                  </a:path>
                </a:pathLst>
              </a:custGeom>
              <a:solidFill>
                <a:srgbClr val="120A56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5B64652D-3B51-4B31-84D0-E530E1E630E3}"/>
                </a:ext>
              </a:extLst>
            </p:cNvPr>
            <p:cNvSpPr/>
            <p:nvPr/>
          </p:nvSpPr>
          <p:spPr>
            <a:xfrm>
              <a:off x="2736685" y="6896601"/>
              <a:ext cx="229238" cy="410561"/>
            </a:xfrm>
            <a:custGeom>
              <a:avLst/>
              <a:gdLst>
                <a:gd name="connsiteX0" fmla="*/ 219924 w 229238"/>
                <a:gd name="connsiteY0" fmla="*/ 319347 h 410561"/>
                <a:gd name="connsiteX1" fmla="*/ 129442 w 229238"/>
                <a:gd name="connsiteY1" fmla="*/ 0 h 410561"/>
                <a:gd name="connsiteX2" fmla="*/ 86863 w 229238"/>
                <a:gd name="connsiteY2" fmla="*/ 10645 h 410561"/>
                <a:gd name="connsiteX3" fmla="*/ 76218 w 229238"/>
                <a:gd name="connsiteY3" fmla="*/ 85159 h 410561"/>
                <a:gd name="connsiteX4" fmla="*/ 102830 w 229238"/>
                <a:gd name="connsiteY4" fmla="*/ 202253 h 410561"/>
                <a:gd name="connsiteX5" fmla="*/ 129442 w 229238"/>
                <a:gd name="connsiteY5" fmla="*/ 260800 h 410561"/>
                <a:gd name="connsiteX6" fmla="*/ 134765 w 229238"/>
                <a:gd name="connsiteY6" fmla="*/ 292735 h 410561"/>
                <a:gd name="connsiteX7" fmla="*/ 81540 w 229238"/>
                <a:gd name="connsiteY7" fmla="*/ 308702 h 410561"/>
                <a:gd name="connsiteX8" fmla="*/ 33638 w 229238"/>
                <a:gd name="connsiteY8" fmla="*/ 218220 h 410561"/>
                <a:gd name="connsiteX9" fmla="*/ 28316 w 229238"/>
                <a:gd name="connsiteY9" fmla="*/ 47902 h 410561"/>
                <a:gd name="connsiteX10" fmla="*/ 7026 w 229238"/>
                <a:gd name="connsiteY10" fmla="*/ 79837 h 410561"/>
                <a:gd name="connsiteX11" fmla="*/ 113475 w 229238"/>
                <a:gd name="connsiteY11" fmla="*/ 404506 h 410561"/>
                <a:gd name="connsiteX12" fmla="*/ 198634 w 229238"/>
                <a:gd name="connsiteY12" fmla="*/ 388539 h 410561"/>
                <a:gd name="connsiteX13" fmla="*/ 219924 w 229238"/>
                <a:gd name="connsiteY13" fmla="*/ 319347 h 41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9238" h="410561">
                  <a:moveTo>
                    <a:pt x="219924" y="319347"/>
                  </a:moveTo>
                  <a:cubicBezTo>
                    <a:pt x="214602" y="298057"/>
                    <a:pt x="166700" y="5323"/>
                    <a:pt x="129442" y="0"/>
                  </a:cubicBezTo>
                  <a:cubicBezTo>
                    <a:pt x="118798" y="0"/>
                    <a:pt x="102830" y="0"/>
                    <a:pt x="86863" y="10645"/>
                  </a:cubicBezTo>
                  <a:cubicBezTo>
                    <a:pt x="92185" y="31935"/>
                    <a:pt x="76218" y="69192"/>
                    <a:pt x="76218" y="85159"/>
                  </a:cubicBezTo>
                  <a:cubicBezTo>
                    <a:pt x="65573" y="127739"/>
                    <a:pt x="86863" y="170318"/>
                    <a:pt x="102830" y="202253"/>
                  </a:cubicBezTo>
                  <a:cubicBezTo>
                    <a:pt x="113475" y="223543"/>
                    <a:pt x="124120" y="239510"/>
                    <a:pt x="129442" y="260800"/>
                  </a:cubicBezTo>
                  <a:cubicBezTo>
                    <a:pt x="134765" y="271445"/>
                    <a:pt x="140087" y="282090"/>
                    <a:pt x="134765" y="292735"/>
                  </a:cubicBezTo>
                  <a:cubicBezTo>
                    <a:pt x="124120" y="314024"/>
                    <a:pt x="102830" y="319347"/>
                    <a:pt x="81540" y="308702"/>
                  </a:cubicBezTo>
                  <a:cubicBezTo>
                    <a:pt x="44283" y="287412"/>
                    <a:pt x="33638" y="260800"/>
                    <a:pt x="33638" y="218220"/>
                  </a:cubicBezTo>
                  <a:cubicBezTo>
                    <a:pt x="28316" y="159673"/>
                    <a:pt x="28316" y="101127"/>
                    <a:pt x="28316" y="47902"/>
                  </a:cubicBezTo>
                  <a:cubicBezTo>
                    <a:pt x="17671" y="58547"/>
                    <a:pt x="7026" y="69192"/>
                    <a:pt x="7026" y="79837"/>
                  </a:cubicBezTo>
                  <a:cubicBezTo>
                    <a:pt x="7026" y="79837"/>
                    <a:pt x="-40876" y="324669"/>
                    <a:pt x="113475" y="404506"/>
                  </a:cubicBezTo>
                  <a:cubicBezTo>
                    <a:pt x="113475" y="404506"/>
                    <a:pt x="145410" y="425796"/>
                    <a:pt x="198634" y="388539"/>
                  </a:cubicBezTo>
                  <a:cubicBezTo>
                    <a:pt x="246536" y="356604"/>
                    <a:pt x="225247" y="340637"/>
                    <a:pt x="219924" y="319347"/>
                  </a:cubicBezTo>
                  <a:close/>
                </a:path>
              </a:pathLst>
            </a:custGeom>
            <a:solidFill>
              <a:srgbClr val="2A2D78">
                <a:alpha val="8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14759835-FD59-4568-80FB-A95FBBADD89B}"/>
                </a:ext>
              </a:extLst>
            </p:cNvPr>
            <p:cNvSpPr/>
            <p:nvPr/>
          </p:nvSpPr>
          <p:spPr>
            <a:xfrm>
              <a:off x="2839515" y="6912569"/>
              <a:ext cx="95804" cy="319346"/>
            </a:xfrm>
            <a:custGeom>
              <a:avLst/>
              <a:gdLst>
                <a:gd name="connsiteX0" fmla="*/ 15967 w 95804"/>
                <a:gd name="connsiteY0" fmla="*/ 0 h 319346"/>
                <a:gd name="connsiteX1" fmla="*/ 15967 w 95804"/>
                <a:gd name="connsiteY1" fmla="*/ 15968 h 319346"/>
                <a:gd name="connsiteX2" fmla="*/ 10645 w 95804"/>
                <a:gd name="connsiteY2" fmla="*/ 53224 h 319346"/>
                <a:gd name="connsiteX3" fmla="*/ 10645 w 95804"/>
                <a:gd name="connsiteY3" fmla="*/ 106449 h 319346"/>
                <a:gd name="connsiteX4" fmla="*/ 15967 w 95804"/>
                <a:gd name="connsiteY4" fmla="*/ 138384 h 319346"/>
                <a:gd name="connsiteX5" fmla="*/ 21290 w 95804"/>
                <a:gd name="connsiteY5" fmla="*/ 170318 h 319346"/>
                <a:gd name="connsiteX6" fmla="*/ 31935 w 95804"/>
                <a:gd name="connsiteY6" fmla="*/ 202253 h 319346"/>
                <a:gd name="connsiteX7" fmla="*/ 37257 w 95804"/>
                <a:gd name="connsiteY7" fmla="*/ 218220 h 319346"/>
                <a:gd name="connsiteX8" fmla="*/ 42580 w 95804"/>
                <a:gd name="connsiteY8" fmla="*/ 234188 h 319346"/>
                <a:gd name="connsiteX9" fmla="*/ 53225 w 95804"/>
                <a:gd name="connsiteY9" fmla="*/ 260800 h 319346"/>
                <a:gd name="connsiteX10" fmla="*/ 58547 w 95804"/>
                <a:gd name="connsiteY10" fmla="*/ 271445 h 319346"/>
                <a:gd name="connsiteX11" fmla="*/ 63869 w 95804"/>
                <a:gd name="connsiteY11" fmla="*/ 282090 h 319346"/>
                <a:gd name="connsiteX12" fmla="*/ 74514 w 95804"/>
                <a:gd name="connsiteY12" fmla="*/ 298057 h 319346"/>
                <a:gd name="connsiteX13" fmla="*/ 85159 w 95804"/>
                <a:gd name="connsiteY13" fmla="*/ 308702 h 319346"/>
                <a:gd name="connsiteX14" fmla="*/ 95804 w 95804"/>
                <a:gd name="connsiteY14" fmla="*/ 319347 h 319346"/>
                <a:gd name="connsiteX15" fmla="*/ 85159 w 95804"/>
                <a:gd name="connsiteY15" fmla="*/ 308702 h 319346"/>
                <a:gd name="connsiteX16" fmla="*/ 74514 w 95804"/>
                <a:gd name="connsiteY16" fmla="*/ 298057 h 319346"/>
                <a:gd name="connsiteX17" fmla="*/ 58547 w 95804"/>
                <a:gd name="connsiteY17" fmla="*/ 282090 h 319346"/>
                <a:gd name="connsiteX18" fmla="*/ 47902 w 95804"/>
                <a:gd name="connsiteY18" fmla="*/ 271445 h 319346"/>
                <a:gd name="connsiteX19" fmla="*/ 42580 w 95804"/>
                <a:gd name="connsiteY19" fmla="*/ 260800 h 319346"/>
                <a:gd name="connsiteX20" fmla="*/ 31935 w 95804"/>
                <a:gd name="connsiteY20" fmla="*/ 250155 h 319346"/>
                <a:gd name="connsiteX21" fmla="*/ 26612 w 95804"/>
                <a:gd name="connsiteY21" fmla="*/ 234188 h 319346"/>
                <a:gd name="connsiteX22" fmla="*/ 21290 w 95804"/>
                <a:gd name="connsiteY22" fmla="*/ 218220 h 319346"/>
                <a:gd name="connsiteX23" fmla="*/ 15967 w 95804"/>
                <a:gd name="connsiteY23" fmla="*/ 202253 h 319346"/>
                <a:gd name="connsiteX24" fmla="*/ 5322 w 95804"/>
                <a:gd name="connsiteY24" fmla="*/ 170318 h 319346"/>
                <a:gd name="connsiteX25" fmla="*/ 0 w 95804"/>
                <a:gd name="connsiteY25" fmla="*/ 138384 h 319346"/>
                <a:gd name="connsiteX26" fmla="*/ 0 w 95804"/>
                <a:gd name="connsiteY26" fmla="*/ 106449 h 319346"/>
                <a:gd name="connsiteX27" fmla="*/ 5322 w 95804"/>
                <a:gd name="connsiteY27" fmla="*/ 47902 h 319346"/>
                <a:gd name="connsiteX28" fmla="*/ 15967 w 95804"/>
                <a:gd name="connsiteY28" fmla="*/ 0 h 319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5804" h="319346">
                  <a:moveTo>
                    <a:pt x="15967" y="0"/>
                  </a:moveTo>
                  <a:cubicBezTo>
                    <a:pt x="15967" y="0"/>
                    <a:pt x="15967" y="5323"/>
                    <a:pt x="15967" y="15968"/>
                  </a:cubicBezTo>
                  <a:cubicBezTo>
                    <a:pt x="15967" y="26612"/>
                    <a:pt x="15967" y="37257"/>
                    <a:pt x="10645" y="53224"/>
                  </a:cubicBezTo>
                  <a:cubicBezTo>
                    <a:pt x="10645" y="69192"/>
                    <a:pt x="10645" y="90482"/>
                    <a:pt x="10645" y="106449"/>
                  </a:cubicBezTo>
                  <a:cubicBezTo>
                    <a:pt x="10645" y="117094"/>
                    <a:pt x="10645" y="127739"/>
                    <a:pt x="15967" y="138384"/>
                  </a:cubicBezTo>
                  <a:cubicBezTo>
                    <a:pt x="15967" y="149029"/>
                    <a:pt x="21290" y="159673"/>
                    <a:pt x="21290" y="170318"/>
                  </a:cubicBezTo>
                  <a:cubicBezTo>
                    <a:pt x="21290" y="180963"/>
                    <a:pt x="26612" y="191608"/>
                    <a:pt x="31935" y="202253"/>
                  </a:cubicBezTo>
                  <a:cubicBezTo>
                    <a:pt x="31935" y="207575"/>
                    <a:pt x="37257" y="212898"/>
                    <a:pt x="37257" y="218220"/>
                  </a:cubicBezTo>
                  <a:cubicBezTo>
                    <a:pt x="37257" y="223543"/>
                    <a:pt x="42580" y="228865"/>
                    <a:pt x="42580" y="234188"/>
                  </a:cubicBezTo>
                  <a:cubicBezTo>
                    <a:pt x="47902" y="244833"/>
                    <a:pt x="53225" y="250155"/>
                    <a:pt x="53225" y="260800"/>
                  </a:cubicBezTo>
                  <a:cubicBezTo>
                    <a:pt x="53225" y="266122"/>
                    <a:pt x="58547" y="271445"/>
                    <a:pt x="58547" y="271445"/>
                  </a:cubicBezTo>
                  <a:cubicBezTo>
                    <a:pt x="58547" y="276767"/>
                    <a:pt x="63869" y="276767"/>
                    <a:pt x="63869" y="282090"/>
                  </a:cubicBezTo>
                  <a:cubicBezTo>
                    <a:pt x="69192" y="287412"/>
                    <a:pt x="74514" y="292735"/>
                    <a:pt x="74514" y="298057"/>
                  </a:cubicBezTo>
                  <a:cubicBezTo>
                    <a:pt x="79837" y="303379"/>
                    <a:pt x="85159" y="308702"/>
                    <a:pt x="85159" y="308702"/>
                  </a:cubicBezTo>
                  <a:cubicBezTo>
                    <a:pt x="90482" y="314024"/>
                    <a:pt x="95804" y="319347"/>
                    <a:pt x="95804" y="319347"/>
                  </a:cubicBezTo>
                  <a:cubicBezTo>
                    <a:pt x="95804" y="319347"/>
                    <a:pt x="90482" y="314024"/>
                    <a:pt x="85159" y="308702"/>
                  </a:cubicBezTo>
                  <a:cubicBezTo>
                    <a:pt x="79837" y="303379"/>
                    <a:pt x="79837" y="303379"/>
                    <a:pt x="74514" y="298057"/>
                  </a:cubicBezTo>
                  <a:cubicBezTo>
                    <a:pt x="69192" y="292735"/>
                    <a:pt x="63869" y="287412"/>
                    <a:pt x="58547" y="282090"/>
                  </a:cubicBezTo>
                  <a:cubicBezTo>
                    <a:pt x="58547" y="276767"/>
                    <a:pt x="53225" y="276767"/>
                    <a:pt x="47902" y="271445"/>
                  </a:cubicBezTo>
                  <a:cubicBezTo>
                    <a:pt x="47902" y="266122"/>
                    <a:pt x="42580" y="266122"/>
                    <a:pt x="42580" y="260800"/>
                  </a:cubicBezTo>
                  <a:cubicBezTo>
                    <a:pt x="42580" y="255478"/>
                    <a:pt x="37257" y="250155"/>
                    <a:pt x="31935" y="250155"/>
                  </a:cubicBezTo>
                  <a:cubicBezTo>
                    <a:pt x="31935" y="244833"/>
                    <a:pt x="26612" y="239510"/>
                    <a:pt x="26612" y="234188"/>
                  </a:cubicBezTo>
                  <a:cubicBezTo>
                    <a:pt x="26612" y="228865"/>
                    <a:pt x="21290" y="223543"/>
                    <a:pt x="21290" y="218220"/>
                  </a:cubicBezTo>
                  <a:cubicBezTo>
                    <a:pt x="21290" y="212898"/>
                    <a:pt x="15967" y="207575"/>
                    <a:pt x="15967" y="202253"/>
                  </a:cubicBezTo>
                  <a:cubicBezTo>
                    <a:pt x="10645" y="191608"/>
                    <a:pt x="10645" y="180963"/>
                    <a:pt x="5322" y="170318"/>
                  </a:cubicBezTo>
                  <a:cubicBezTo>
                    <a:pt x="0" y="159673"/>
                    <a:pt x="0" y="149029"/>
                    <a:pt x="0" y="138384"/>
                  </a:cubicBezTo>
                  <a:cubicBezTo>
                    <a:pt x="0" y="127739"/>
                    <a:pt x="0" y="117094"/>
                    <a:pt x="0" y="106449"/>
                  </a:cubicBezTo>
                  <a:cubicBezTo>
                    <a:pt x="0" y="85159"/>
                    <a:pt x="0" y="63869"/>
                    <a:pt x="5322" y="47902"/>
                  </a:cubicBezTo>
                  <a:cubicBezTo>
                    <a:pt x="5322" y="21290"/>
                    <a:pt x="15967" y="0"/>
                    <a:pt x="15967" y="0"/>
                  </a:cubicBezTo>
                  <a:close/>
                </a:path>
              </a:pathLst>
            </a:custGeom>
            <a:solidFill>
              <a:srgbClr val="120A56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288" name="Graphic 19">
              <a:extLst>
                <a:ext uri="{FF2B5EF4-FFF2-40B4-BE49-F238E27FC236}">
                  <a16:creationId xmlns:a16="http://schemas.microsoft.com/office/drawing/2014/main" id="{E06F724E-2D24-4C31-92DE-5AB2DC84DB3A}"/>
                </a:ext>
              </a:extLst>
            </p:cNvPr>
            <p:cNvGrpSpPr/>
            <p:nvPr/>
          </p:nvGrpSpPr>
          <p:grpSpPr>
            <a:xfrm>
              <a:off x="1516884" y="7061597"/>
              <a:ext cx="455070" cy="1043199"/>
              <a:chOff x="1516884" y="7061597"/>
              <a:chExt cx="455070" cy="1043199"/>
            </a:xfrm>
          </p:grpSpPr>
          <p:sp>
            <p:nvSpPr>
              <p:cNvPr id="289" name="Freeform: Shape 288">
                <a:extLst>
                  <a:ext uri="{FF2B5EF4-FFF2-40B4-BE49-F238E27FC236}">
                    <a16:creationId xmlns:a16="http://schemas.microsoft.com/office/drawing/2014/main" id="{9A8EF1B6-25A1-45FB-8815-5136E525FD96}"/>
                  </a:ext>
                </a:extLst>
              </p:cNvPr>
              <p:cNvSpPr/>
              <p:nvPr/>
            </p:nvSpPr>
            <p:spPr>
              <a:xfrm>
                <a:off x="1523577" y="7068250"/>
                <a:ext cx="443055" cy="1030116"/>
              </a:xfrm>
              <a:custGeom>
                <a:avLst/>
                <a:gdLst>
                  <a:gd name="connsiteX0" fmla="*/ 443055 w 443055"/>
                  <a:gd name="connsiteY0" fmla="*/ 30604 h 1030116"/>
                  <a:gd name="connsiteX1" fmla="*/ 230157 w 443055"/>
                  <a:gd name="connsiteY1" fmla="*/ 610751 h 1030116"/>
                  <a:gd name="connsiteX2" fmla="*/ 22581 w 443055"/>
                  <a:gd name="connsiteY2" fmla="*/ 1025902 h 1030116"/>
                  <a:gd name="connsiteX3" fmla="*/ 6614 w 443055"/>
                  <a:gd name="connsiteY3" fmla="*/ 972677 h 1030116"/>
                  <a:gd name="connsiteX4" fmla="*/ 129030 w 443055"/>
                  <a:gd name="connsiteY4" fmla="*/ 589461 h 1030116"/>
                  <a:gd name="connsiteX5" fmla="*/ 278059 w 443055"/>
                  <a:gd name="connsiteY5" fmla="*/ 73184 h 1030116"/>
                  <a:gd name="connsiteX6" fmla="*/ 443055 w 443055"/>
                  <a:gd name="connsiteY6" fmla="*/ 30604 h 1030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3055" h="1030116">
                    <a:moveTo>
                      <a:pt x="443055" y="30604"/>
                    </a:moveTo>
                    <a:cubicBezTo>
                      <a:pt x="443055" y="30604"/>
                      <a:pt x="309994" y="360596"/>
                      <a:pt x="230157" y="610751"/>
                    </a:cubicBezTo>
                    <a:cubicBezTo>
                      <a:pt x="150320" y="860906"/>
                      <a:pt x="75806" y="983322"/>
                      <a:pt x="22581" y="1025902"/>
                    </a:cubicBezTo>
                    <a:cubicBezTo>
                      <a:pt x="6614" y="1041869"/>
                      <a:pt x="-9353" y="1009934"/>
                      <a:pt x="6614" y="972677"/>
                    </a:cubicBezTo>
                    <a:cubicBezTo>
                      <a:pt x="27904" y="919453"/>
                      <a:pt x="75806" y="802359"/>
                      <a:pt x="129030" y="589461"/>
                    </a:cubicBezTo>
                    <a:cubicBezTo>
                      <a:pt x="176933" y="376563"/>
                      <a:pt x="214190" y="179633"/>
                      <a:pt x="278059" y="73184"/>
                    </a:cubicBezTo>
                    <a:cubicBezTo>
                      <a:pt x="341929" y="-38588"/>
                      <a:pt x="443055" y="3992"/>
                      <a:pt x="443055" y="30604"/>
                    </a:cubicBezTo>
                    <a:close/>
                  </a:path>
                </a:pathLst>
              </a:custGeom>
              <a:solidFill>
                <a:srgbClr val="FFF338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0" name="Freeform: Shape 289">
                <a:extLst>
                  <a:ext uri="{FF2B5EF4-FFF2-40B4-BE49-F238E27FC236}">
                    <a16:creationId xmlns:a16="http://schemas.microsoft.com/office/drawing/2014/main" id="{9B690936-E18A-4798-8F78-98348761A9A2}"/>
                  </a:ext>
                </a:extLst>
              </p:cNvPr>
              <p:cNvSpPr/>
              <p:nvPr/>
            </p:nvSpPr>
            <p:spPr>
              <a:xfrm>
                <a:off x="1516884" y="7061597"/>
                <a:ext cx="455070" cy="1043199"/>
              </a:xfrm>
              <a:custGeom>
                <a:avLst/>
                <a:gdLst>
                  <a:gd name="connsiteX0" fmla="*/ 18629 w 455070"/>
                  <a:gd name="connsiteY0" fmla="*/ 1043199 h 1043199"/>
                  <a:gd name="connsiteX1" fmla="*/ 7984 w 455070"/>
                  <a:gd name="connsiteY1" fmla="*/ 1037877 h 1043199"/>
                  <a:gd name="connsiteX2" fmla="*/ 7984 w 455070"/>
                  <a:gd name="connsiteY2" fmla="*/ 984653 h 1043199"/>
                  <a:gd name="connsiteX3" fmla="*/ 23951 w 455070"/>
                  <a:gd name="connsiteY3" fmla="*/ 947395 h 1043199"/>
                  <a:gd name="connsiteX4" fmla="*/ 130400 w 455070"/>
                  <a:gd name="connsiteY4" fmla="*/ 601436 h 1043199"/>
                  <a:gd name="connsiteX5" fmla="*/ 157012 w 455070"/>
                  <a:gd name="connsiteY5" fmla="*/ 473698 h 1043199"/>
                  <a:gd name="connsiteX6" fmla="*/ 279429 w 455070"/>
                  <a:gd name="connsiteY6" fmla="*/ 79837 h 1043199"/>
                  <a:gd name="connsiteX7" fmla="*/ 391201 w 455070"/>
                  <a:gd name="connsiteY7" fmla="*/ 0 h 1043199"/>
                  <a:gd name="connsiteX8" fmla="*/ 455070 w 455070"/>
                  <a:gd name="connsiteY8" fmla="*/ 37257 h 1043199"/>
                  <a:gd name="connsiteX9" fmla="*/ 455070 w 455070"/>
                  <a:gd name="connsiteY9" fmla="*/ 37257 h 1043199"/>
                  <a:gd name="connsiteX10" fmla="*/ 455070 w 455070"/>
                  <a:gd name="connsiteY10" fmla="*/ 37257 h 1043199"/>
                  <a:gd name="connsiteX11" fmla="*/ 242172 w 455070"/>
                  <a:gd name="connsiteY11" fmla="*/ 617404 h 1043199"/>
                  <a:gd name="connsiteX12" fmla="*/ 34596 w 455070"/>
                  <a:gd name="connsiteY12" fmla="*/ 1037877 h 1043199"/>
                  <a:gd name="connsiteX13" fmla="*/ 18629 w 455070"/>
                  <a:gd name="connsiteY13" fmla="*/ 1043199 h 1043199"/>
                  <a:gd name="connsiteX14" fmla="*/ 391201 w 455070"/>
                  <a:gd name="connsiteY14" fmla="*/ 10645 h 1043199"/>
                  <a:gd name="connsiteX15" fmla="*/ 290074 w 455070"/>
                  <a:gd name="connsiteY15" fmla="*/ 85159 h 1043199"/>
                  <a:gd name="connsiteX16" fmla="*/ 172980 w 455070"/>
                  <a:gd name="connsiteY16" fmla="*/ 473698 h 1043199"/>
                  <a:gd name="connsiteX17" fmla="*/ 146368 w 455070"/>
                  <a:gd name="connsiteY17" fmla="*/ 601436 h 1043199"/>
                  <a:gd name="connsiteX18" fmla="*/ 39918 w 455070"/>
                  <a:gd name="connsiteY18" fmla="*/ 947395 h 1043199"/>
                  <a:gd name="connsiteX19" fmla="*/ 23951 w 455070"/>
                  <a:gd name="connsiteY19" fmla="*/ 984653 h 1043199"/>
                  <a:gd name="connsiteX20" fmla="*/ 23951 w 455070"/>
                  <a:gd name="connsiteY20" fmla="*/ 1027232 h 1043199"/>
                  <a:gd name="connsiteX21" fmla="*/ 34596 w 455070"/>
                  <a:gd name="connsiteY21" fmla="*/ 1027232 h 1043199"/>
                  <a:gd name="connsiteX22" fmla="*/ 242172 w 455070"/>
                  <a:gd name="connsiteY22" fmla="*/ 612081 h 1043199"/>
                  <a:gd name="connsiteX23" fmla="*/ 455070 w 455070"/>
                  <a:gd name="connsiteY23" fmla="*/ 31935 h 1043199"/>
                  <a:gd name="connsiteX24" fmla="*/ 391201 w 455070"/>
                  <a:gd name="connsiteY24" fmla="*/ 10645 h 1043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55070" h="1043199">
                    <a:moveTo>
                      <a:pt x="18629" y="1043199"/>
                    </a:moveTo>
                    <a:cubicBezTo>
                      <a:pt x="13306" y="1043199"/>
                      <a:pt x="7984" y="1043199"/>
                      <a:pt x="7984" y="1037877"/>
                    </a:cubicBezTo>
                    <a:cubicBezTo>
                      <a:pt x="-2661" y="1027232"/>
                      <a:pt x="-2661" y="1005942"/>
                      <a:pt x="7984" y="984653"/>
                    </a:cubicBezTo>
                    <a:cubicBezTo>
                      <a:pt x="13306" y="974008"/>
                      <a:pt x="18629" y="963363"/>
                      <a:pt x="23951" y="947395"/>
                    </a:cubicBezTo>
                    <a:cubicBezTo>
                      <a:pt x="50563" y="883526"/>
                      <a:pt x="93143" y="777077"/>
                      <a:pt x="130400" y="601436"/>
                    </a:cubicBezTo>
                    <a:cubicBezTo>
                      <a:pt x="141045" y="558857"/>
                      <a:pt x="151690" y="516277"/>
                      <a:pt x="157012" y="473698"/>
                    </a:cubicBezTo>
                    <a:cubicBezTo>
                      <a:pt x="194270" y="308702"/>
                      <a:pt x="226204" y="164996"/>
                      <a:pt x="279429" y="79837"/>
                    </a:cubicBezTo>
                    <a:cubicBezTo>
                      <a:pt x="316686" y="10645"/>
                      <a:pt x="364588" y="0"/>
                      <a:pt x="391201" y="0"/>
                    </a:cubicBezTo>
                    <a:cubicBezTo>
                      <a:pt x="428458" y="0"/>
                      <a:pt x="455070" y="21290"/>
                      <a:pt x="455070" y="37257"/>
                    </a:cubicBezTo>
                    <a:lnTo>
                      <a:pt x="455070" y="37257"/>
                    </a:lnTo>
                    <a:lnTo>
                      <a:pt x="455070" y="37257"/>
                    </a:lnTo>
                    <a:cubicBezTo>
                      <a:pt x="455070" y="42580"/>
                      <a:pt x="322009" y="372571"/>
                      <a:pt x="242172" y="617404"/>
                    </a:cubicBezTo>
                    <a:cubicBezTo>
                      <a:pt x="172980" y="840946"/>
                      <a:pt x="98465" y="984653"/>
                      <a:pt x="34596" y="1037877"/>
                    </a:cubicBezTo>
                    <a:cubicBezTo>
                      <a:pt x="29274" y="1043199"/>
                      <a:pt x="23951" y="1043199"/>
                      <a:pt x="18629" y="1043199"/>
                    </a:cubicBezTo>
                    <a:close/>
                    <a:moveTo>
                      <a:pt x="391201" y="10645"/>
                    </a:moveTo>
                    <a:cubicBezTo>
                      <a:pt x="369911" y="10645"/>
                      <a:pt x="322009" y="21290"/>
                      <a:pt x="290074" y="85159"/>
                    </a:cubicBezTo>
                    <a:cubicBezTo>
                      <a:pt x="242172" y="170318"/>
                      <a:pt x="210237" y="308702"/>
                      <a:pt x="172980" y="473698"/>
                    </a:cubicBezTo>
                    <a:cubicBezTo>
                      <a:pt x="162335" y="516277"/>
                      <a:pt x="151690" y="558857"/>
                      <a:pt x="146368" y="601436"/>
                    </a:cubicBezTo>
                    <a:cubicBezTo>
                      <a:pt x="103788" y="771755"/>
                      <a:pt x="61208" y="883526"/>
                      <a:pt x="39918" y="947395"/>
                    </a:cubicBezTo>
                    <a:cubicBezTo>
                      <a:pt x="34596" y="963363"/>
                      <a:pt x="29274" y="974008"/>
                      <a:pt x="23951" y="984653"/>
                    </a:cubicBezTo>
                    <a:cubicBezTo>
                      <a:pt x="18629" y="1005942"/>
                      <a:pt x="18629" y="1021910"/>
                      <a:pt x="23951" y="1027232"/>
                    </a:cubicBezTo>
                    <a:cubicBezTo>
                      <a:pt x="23951" y="1032554"/>
                      <a:pt x="29274" y="1032554"/>
                      <a:pt x="34596" y="1027232"/>
                    </a:cubicBezTo>
                    <a:cubicBezTo>
                      <a:pt x="77176" y="989975"/>
                      <a:pt x="151690" y="894171"/>
                      <a:pt x="242172" y="612081"/>
                    </a:cubicBezTo>
                    <a:cubicBezTo>
                      <a:pt x="322009" y="372571"/>
                      <a:pt x="444425" y="58547"/>
                      <a:pt x="455070" y="31935"/>
                    </a:cubicBezTo>
                    <a:cubicBezTo>
                      <a:pt x="444425" y="26612"/>
                      <a:pt x="423135" y="10645"/>
                      <a:pt x="391201" y="10645"/>
                    </a:cubicBezTo>
                    <a:close/>
                  </a:path>
                </a:pathLst>
              </a:custGeom>
              <a:solidFill>
                <a:srgbClr val="CEBB09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534EF6CE-9C22-455C-BD3B-4659AFBD5409}"/>
                </a:ext>
              </a:extLst>
            </p:cNvPr>
            <p:cNvSpPr/>
            <p:nvPr/>
          </p:nvSpPr>
          <p:spPr>
            <a:xfrm>
              <a:off x="1515261" y="7066920"/>
              <a:ext cx="443110" cy="1042091"/>
            </a:xfrm>
            <a:custGeom>
              <a:avLst/>
              <a:gdLst>
                <a:gd name="connsiteX0" fmla="*/ 392824 w 443110"/>
                <a:gd name="connsiteY0" fmla="*/ 0 h 1042091"/>
                <a:gd name="connsiteX1" fmla="*/ 403469 w 443110"/>
                <a:gd name="connsiteY1" fmla="*/ 31935 h 1042091"/>
                <a:gd name="connsiteX2" fmla="*/ 371534 w 443110"/>
                <a:gd name="connsiteY2" fmla="*/ 122416 h 1042091"/>
                <a:gd name="connsiteX3" fmla="*/ 249118 w 443110"/>
                <a:gd name="connsiteY3" fmla="*/ 154351 h 1042091"/>
                <a:gd name="connsiteX4" fmla="*/ 132024 w 443110"/>
                <a:gd name="connsiteY4" fmla="*/ 601436 h 1042091"/>
                <a:gd name="connsiteX5" fmla="*/ 121379 w 443110"/>
                <a:gd name="connsiteY5" fmla="*/ 638694 h 1042091"/>
                <a:gd name="connsiteX6" fmla="*/ 137346 w 443110"/>
                <a:gd name="connsiteY6" fmla="*/ 633371 h 1042091"/>
                <a:gd name="connsiteX7" fmla="*/ 174604 w 443110"/>
                <a:gd name="connsiteY7" fmla="*/ 739820 h 1042091"/>
                <a:gd name="connsiteX8" fmla="*/ 121379 w 443110"/>
                <a:gd name="connsiteY8" fmla="*/ 851591 h 1042091"/>
                <a:gd name="connsiteX9" fmla="*/ 84122 w 443110"/>
                <a:gd name="connsiteY9" fmla="*/ 910138 h 1042091"/>
                <a:gd name="connsiteX10" fmla="*/ 36220 w 443110"/>
                <a:gd name="connsiteY10" fmla="*/ 931428 h 1042091"/>
                <a:gd name="connsiteX11" fmla="*/ 25575 w 443110"/>
                <a:gd name="connsiteY11" fmla="*/ 926106 h 1042091"/>
                <a:gd name="connsiteX12" fmla="*/ 4285 w 443110"/>
                <a:gd name="connsiteY12" fmla="*/ 984653 h 1042091"/>
                <a:gd name="connsiteX13" fmla="*/ 20252 w 443110"/>
                <a:gd name="connsiteY13" fmla="*/ 1037877 h 1042091"/>
                <a:gd name="connsiteX14" fmla="*/ 227828 w 443110"/>
                <a:gd name="connsiteY14" fmla="*/ 622726 h 1042091"/>
                <a:gd name="connsiteX15" fmla="*/ 440726 w 443110"/>
                <a:gd name="connsiteY15" fmla="*/ 42580 h 1042091"/>
                <a:gd name="connsiteX16" fmla="*/ 392824 w 443110"/>
                <a:gd name="connsiteY16" fmla="*/ 0 h 1042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43110" h="1042091">
                  <a:moveTo>
                    <a:pt x="392824" y="0"/>
                  </a:moveTo>
                  <a:cubicBezTo>
                    <a:pt x="398147" y="10645"/>
                    <a:pt x="403469" y="21290"/>
                    <a:pt x="403469" y="31935"/>
                  </a:cubicBezTo>
                  <a:cubicBezTo>
                    <a:pt x="408792" y="63869"/>
                    <a:pt x="403469" y="101127"/>
                    <a:pt x="371534" y="122416"/>
                  </a:cubicBezTo>
                  <a:cubicBezTo>
                    <a:pt x="339600" y="149028"/>
                    <a:pt x="291698" y="154351"/>
                    <a:pt x="249118" y="154351"/>
                  </a:cubicBezTo>
                  <a:cubicBezTo>
                    <a:pt x="206538" y="266122"/>
                    <a:pt x="174604" y="431118"/>
                    <a:pt x="132024" y="601436"/>
                  </a:cubicBezTo>
                  <a:cubicBezTo>
                    <a:pt x="126701" y="617404"/>
                    <a:pt x="126701" y="628049"/>
                    <a:pt x="121379" y="638694"/>
                  </a:cubicBezTo>
                  <a:cubicBezTo>
                    <a:pt x="126701" y="633371"/>
                    <a:pt x="132024" y="633371"/>
                    <a:pt x="137346" y="633371"/>
                  </a:cubicBezTo>
                  <a:cubicBezTo>
                    <a:pt x="201216" y="617404"/>
                    <a:pt x="185248" y="707885"/>
                    <a:pt x="174604" y="739820"/>
                  </a:cubicBezTo>
                  <a:cubicBezTo>
                    <a:pt x="163959" y="782400"/>
                    <a:pt x="142669" y="819657"/>
                    <a:pt x="121379" y="851591"/>
                  </a:cubicBezTo>
                  <a:cubicBezTo>
                    <a:pt x="110734" y="872881"/>
                    <a:pt x="100089" y="894171"/>
                    <a:pt x="84122" y="910138"/>
                  </a:cubicBezTo>
                  <a:cubicBezTo>
                    <a:pt x="73477" y="920783"/>
                    <a:pt x="52187" y="936750"/>
                    <a:pt x="36220" y="931428"/>
                  </a:cubicBezTo>
                  <a:cubicBezTo>
                    <a:pt x="30897" y="931428"/>
                    <a:pt x="30897" y="926106"/>
                    <a:pt x="25575" y="926106"/>
                  </a:cubicBezTo>
                  <a:cubicBezTo>
                    <a:pt x="14930" y="947395"/>
                    <a:pt x="9607" y="968685"/>
                    <a:pt x="4285" y="984653"/>
                  </a:cubicBezTo>
                  <a:cubicBezTo>
                    <a:pt x="-6360" y="1021910"/>
                    <a:pt x="4285" y="1053844"/>
                    <a:pt x="20252" y="1037877"/>
                  </a:cubicBezTo>
                  <a:cubicBezTo>
                    <a:pt x="73477" y="995297"/>
                    <a:pt x="147991" y="872881"/>
                    <a:pt x="227828" y="622726"/>
                  </a:cubicBezTo>
                  <a:cubicBezTo>
                    <a:pt x="307665" y="372571"/>
                    <a:pt x="440726" y="42580"/>
                    <a:pt x="440726" y="42580"/>
                  </a:cubicBezTo>
                  <a:cubicBezTo>
                    <a:pt x="451371" y="15967"/>
                    <a:pt x="424759" y="0"/>
                    <a:pt x="392824" y="0"/>
                  </a:cubicBezTo>
                  <a:close/>
                </a:path>
              </a:pathLst>
            </a:custGeom>
            <a:solidFill>
              <a:srgbClr val="FFDC38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04" name="Graphic 19">
              <a:extLst>
                <a:ext uri="{FF2B5EF4-FFF2-40B4-BE49-F238E27FC236}">
                  <a16:creationId xmlns:a16="http://schemas.microsoft.com/office/drawing/2014/main" id="{7FDF3E8C-F704-4CBF-BD1D-ADE90895FE06}"/>
                </a:ext>
              </a:extLst>
            </p:cNvPr>
            <p:cNvGrpSpPr/>
            <p:nvPr/>
          </p:nvGrpSpPr>
          <p:grpSpPr>
            <a:xfrm>
              <a:off x="1237122" y="7252621"/>
              <a:ext cx="678373" cy="586320"/>
              <a:chOff x="1237122" y="7252621"/>
              <a:chExt cx="678373" cy="586320"/>
            </a:xfrm>
          </p:grpSpPr>
          <p:sp>
            <p:nvSpPr>
              <p:cNvPr id="305" name="Freeform: Shape 304">
                <a:extLst>
                  <a:ext uri="{FF2B5EF4-FFF2-40B4-BE49-F238E27FC236}">
                    <a16:creationId xmlns:a16="http://schemas.microsoft.com/office/drawing/2014/main" id="{1E879F6D-1019-4246-B58A-087020978942}"/>
                  </a:ext>
                </a:extLst>
              </p:cNvPr>
              <p:cNvSpPr/>
              <p:nvPr/>
            </p:nvSpPr>
            <p:spPr>
              <a:xfrm>
                <a:off x="1245205" y="7252621"/>
                <a:ext cx="665920" cy="586320"/>
              </a:xfrm>
              <a:custGeom>
                <a:avLst/>
                <a:gdLst>
                  <a:gd name="connsiteX0" fmla="*/ 162569 w 665920"/>
                  <a:gd name="connsiteY0" fmla="*/ 176225 h 586320"/>
                  <a:gd name="connsiteX1" fmla="*/ 189181 w 665920"/>
                  <a:gd name="connsiteY1" fmla="*/ 277352 h 586320"/>
                  <a:gd name="connsiteX2" fmla="*/ 412724 w 665920"/>
                  <a:gd name="connsiteY2" fmla="*/ 59132 h 586320"/>
                  <a:gd name="connsiteX3" fmla="*/ 593688 w 665920"/>
                  <a:gd name="connsiteY3" fmla="*/ 5907 h 586320"/>
                  <a:gd name="connsiteX4" fmla="*/ 662879 w 665920"/>
                  <a:gd name="connsiteY4" fmla="*/ 96389 h 586320"/>
                  <a:gd name="connsiteX5" fmla="*/ 641590 w 665920"/>
                  <a:gd name="connsiteY5" fmla="*/ 149613 h 586320"/>
                  <a:gd name="connsiteX6" fmla="*/ 620300 w 665920"/>
                  <a:gd name="connsiteY6" fmla="*/ 224127 h 586320"/>
                  <a:gd name="connsiteX7" fmla="*/ 599010 w 665920"/>
                  <a:gd name="connsiteY7" fmla="*/ 325254 h 586320"/>
                  <a:gd name="connsiteX8" fmla="*/ 519173 w 665920"/>
                  <a:gd name="connsiteY8" fmla="*/ 367834 h 586320"/>
                  <a:gd name="connsiteX9" fmla="*/ 529818 w 665920"/>
                  <a:gd name="connsiteY9" fmla="*/ 346544 h 586320"/>
                  <a:gd name="connsiteX10" fmla="*/ 476593 w 665920"/>
                  <a:gd name="connsiteY10" fmla="*/ 378478 h 586320"/>
                  <a:gd name="connsiteX11" fmla="*/ 364822 w 665920"/>
                  <a:gd name="connsiteY11" fmla="*/ 394446 h 586320"/>
                  <a:gd name="connsiteX12" fmla="*/ 45474 w 665920"/>
                  <a:gd name="connsiteY12" fmla="*/ 570086 h 586320"/>
                  <a:gd name="connsiteX13" fmla="*/ 162569 w 665920"/>
                  <a:gd name="connsiteY13" fmla="*/ 176225 h 586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65920" h="586320">
                    <a:moveTo>
                      <a:pt x="162569" y="176225"/>
                    </a:moveTo>
                    <a:cubicBezTo>
                      <a:pt x="162569" y="176225"/>
                      <a:pt x="173213" y="240095"/>
                      <a:pt x="189181" y="277352"/>
                    </a:cubicBezTo>
                    <a:cubicBezTo>
                      <a:pt x="290307" y="192193"/>
                      <a:pt x="359499" y="112356"/>
                      <a:pt x="412724" y="59132"/>
                    </a:cubicBezTo>
                    <a:cubicBezTo>
                      <a:pt x="471271" y="5907"/>
                      <a:pt x="519173" y="-10060"/>
                      <a:pt x="593688" y="5907"/>
                    </a:cubicBezTo>
                    <a:cubicBezTo>
                      <a:pt x="657557" y="16552"/>
                      <a:pt x="673524" y="53809"/>
                      <a:pt x="662879" y="96389"/>
                    </a:cubicBezTo>
                    <a:cubicBezTo>
                      <a:pt x="657557" y="144291"/>
                      <a:pt x="641590" y="154936"/>
                      <a:pt x="641590" y="149613"/>
                    </a:cubicBezTo>
                    <a:cubicBezTo>
                      <a:pt x="641590" y="202838"/>
                      <a:pt x="636267" y="224127"/>
                      <a:pt x="620300" y="224127"/>
                    </a:cubicBezTo>
                    <a:cubicBezTo>
                      <a:pt x="620300" y="287997"/>
                      <a:pt x="609655" y="319931"/>
                      <a:pt x="599010" y="325254"/>
                    </a:cubicBezTo>
                    <a:cubicBezTo>
                      <a:pt x="577720" y="383801"/>
                      <a:pt x="535141" y="389123"/>
                      <a:pt x="519173" y="367834"/>
                    </a:cubicBezTo>
                    <a:cubicBezTo>
                      <a:pt x="513851" y="351866"/>
                      <a:pt x="529818" y="346544"/>
                      <a:pt x="529818" y="346544"/>
                    </a:cubicBezTo>
                    <a:cubicBezTo>
                      <a:pt x="529818" y="346544"/>
                      <a:pt x="492561" y="357189"/>
                      <a:pt x="476593" y="378478"/>
                    </a:cubicBezTo>
                    <a:cubicBezTo>
                      <a:pt x="460626" y="399768"/>
                      <a:pt x="396757" y="421058"/>
                      <a:pt x="364822" y="394446"/>
                    </a:cubicBezTo>
                    <a:cubicBezTo>
                      <a:pt x="295630" y="495572"/>
                      <a:pt x="146601" y="633956"/>
                      <a:pt x="45474" y="570086"/>
                    </a:cubicBezTo>
                    <a:cubicBezTo>
                      <a:pt x="-39685" y="500895"/>
                      <a:pt x="-7750" y="341221"/>
                      <a:pt x="162569" y="176225"/>
                    </a:cubicBezTo>
                    <a:close/>
                  </a:path>
                </a:pathLst>
              </a:custGeom>
              <a:solidFill>
                <a:srgbClr val="F6BB93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6" name="Freeform: Shape 305">
                <a:extLst>
                  <a:ext uri="{FF2B5EF4-FFF2-40B4-BE49-F238E27FC236}">
                    <a16:creationId xmlns:a16="http://schemas.microsoft.com/office/drawing/2014/main" id="{A47101A5-44B3-4409-95AA-C2940AA09BC6}"/>
                  </a:ext>
                </a:extLst>
              </p:cNvPr>
              <p:cNvSpPr/>
              <p:nvPr/>
            </p:nvSpPr>
            <p:spPr>
              <a:xfrm>
                <a:off x="1237122" y="7253205"/>
                <a:ext cx="678373" cy="585469"/>
              </a:xfrm>
              <a:custGeom>
                <a:avLst/>
                <a:gdLst>
                  <a:gd name="connsiteX0" fmla="*/ 117427 w 678373"/>
                  <a:gd name="connsiteY0" fmla="*/ 585469 h 585469"/>
                  <a:gd name="connsiteX1" fmla="*/ 58880 w 678373"/>
                  <a:gd name="connsiteY1" fmla="*/ 569502 h 585469"/>
                  <a:gd name="connsiteX2" fmla="*/ 333 w 678373"/>
                  <a:gd name="connsiteY2" fmla="*/ 473698 h 585469"/>
                  <a:gd name="connsiteX3" fmla="*/ 165330 w 678373"/>
                  <a:gd name="connsiteY3" fmla="*/ 175641 h 585469"/>
                  <a:gd name="connsiteX4" fmla="*/ 175975 w 678373"/>
                  <a:gd name="connsiteY4" fmla="*/ 170318 h 585469"/>
                  <a:gd name="connsiteX5" fmla="*/ 175975 w 678373"/>
                  <a:gd name="connsiteY5" fmla="*/ 180963 h 585469"/>
                  <a:gd name="connsiteX6" fmla="*/ 197264 w 678373"/>
                  <a:gd name="connsiteY6" fmla="*/ 271445 h 585469"/>
                  <a:gd name="connsiteX7" fmla="*/ 351616 w 678373"/>
                  <a:gd name="connsiteY7" fmla="*/ 122416 h 585469"/>
                  <a:gd name="connsiteX8" fmla="*/ 415485 w 678373"/>
                  <a:gd name="connsiteY8" fmla="*/ 58547 h 585469"/>
                  <a:gd name="connsiteX9" fmla="*/ 553869 w 678373"/>
                  <a:gd name="connsiteY9" fmla="*/ 0 h 585469"/>
                  <a:gd name="connsiteX10" fmla="*/ 601771 w 678373"/>
                  <a:gd name="connsiteY10" fmla="*/ 5322 h 585469"/>
                  <a:gd name="connsiteX11" fmla="*/ 665641 w 678373"/>
                  <a:gd name="connsiteY11" fmla="*/ 37257 h 585469"/>
                  <a:gd name="connsiteX12" fmla="*/ 676285 w 678373"/>
                  <a:gd name="connsiteY12" fmla="*/ 101127 h 585469"/>
                  <a:gd name="connsiteX13" fmla="*/ 654996 w 678373"/>
                  <a:gd name="connsiteY13" fmla="*/ 159673 h 585469"/>
                  <a:gd name="connsiteX14" fmla="*/ 633706 w 678373"/>
                  <a:gd name="connsiteY14" fmla="*/ 234188 h 585469"/>
                  <a:gd name="connsiteX15" fmla="*/ 607094 w 678373"/>
                  <a:gd name="connsiteY15" fmla="*/ 335314 h 585469"/>
                  <a:gd name="connsiteX16" fmla="*/ 548547 w 678373"/>
                  <a:gd name="connsiteY16" fmla="*/ 388539 h 585469"/>
                  <a:gd name="connsiteX17" fmla="*/ 521934 w 678373"/>
                  <a:gd name="connsiteY17" fmla="*/ 372571 h 585469"/>
                  <a:gd name="connsiteX18" fmla="*/ 521934 w 678373"/>
                  <a:gd name="connsiteY18" fmla="*/ 356604 h 585469"/>
                  <a:gd name="connsiteX19" fmla="*/ 489999 w 678373"/>
                  <a:gd name="connsiteY19" fmla="*/ 383216 h 585469"/>
                  <a:gd name="connsiteX20" fmla="*/ 415485 w 678373"/>
                  <a:gd name="connsiteY20" fmla="*/ 415151 h 585469"/>
                  <a:gd name="connsiteX21" fmla="*/ 372905 w 678373"/>
                  <a:gd name="connsiteY21" fmla="*/ 404506 h 585469"/>
                  <a:gd name="connsiteX22" fmla="*/ 117427 w 678373"/>
                  <a:gd name="connsiteY22" fmla="*/ 585469 h 585469"/>
                  <a:gd name="connsiteX23" fmla="*/ 170652 w 678373"/>
                  <a:gd name="connsiteY23" fmla="*/ 186286 h 585469"/>
                  <a:gd name="connsiteX24" fmla="*/ 16301 w 678373"/>
                  <a:gd name="connsiteY24" fmla="*/ 468375 h 585469"/>
                  <a:gd name="connsiteX25" fmla="*/ 69525 w 678373"/>
                  <a:gd name="connsiteY25" fmla="*/ 553534 h 585469"/>
                  <a:gd name="connsiteX26" fmla="*/ 122750 w 678373"/>
                  <a:gd name="connsiteY26" fmla="*/ 569502 h 585469"/>
                  <a:gd name="connsiteX27" fmla="*/ 378228 w 678373"/>
                  <a:gd name="connsiteY27" fmla="*/ 377894 h 585469"/>
                  <a:gd name="connsiteX28" fmla="*/ 383550 w 678373"/>
                  <a:gd name="connsiteY28" fmla="*/ 372571 h 585469"/>
                  <a:gd name="connsiteX29" fmla="*/ 388873 w 678373"/>
                  <a:gd name="connsiteY29" fmla="*/ 377894 h 585469"/>
                  <a:gd name="connsiteX30" fmla="*/ 426130 w 678373"/>
                  <a:gd name="connsiteY30" fmla="*/ 393861 h 585469"/>
                  <a:gd name="connsiteX31" fmla="*/ 489999 w 678373"/>
                  <a:gd name="connsiteY31" fmla="*/ 367249 h 585469"/>
                  <a:gd name="connsiteX32" fmla="*/ 543224 w 678373"/>
                  <a:gd name="connsiteY32" fmla="*/ 329992 h 585469"/>
                  <a:gd name="connsiteX33" fmla="*/ 575159 w 678373"/>
                  <a:gd name="connsiteY33" fmla="*/ 319347 h 585469"/>
                  <a:gd name="connsiteX34" fmla="*/ 543224 w 678373"/>
                  <a:gd name="connsiteY34" fmla="*/ 340637 h 585469"/>
                  <a:gd name="connsiteX35" fmla="*/ 537902 w 678373"/>
                  <a:gd name="connsiteY35" fmla="*/ 356604 h 585469"/>
                  <a:gd name="connsiteX36" fmla="*/ 553869 w 678373"/>
                  <a:gd name="connsiteY36" fmla="*/ 361926 h 585469"/>
                  <a:gd name="connsiteX37" fmla="*/ 601771 w 678373"/>
                  <a:gd name="connsiteY37" fmla="*/ 314024 h 585469"/>
                  <a:gd name="connsiteX38" fmla="*/ 601771 w 678373"/>
                  <a:gd name="connsiteY38" fmla="*/ 314024 h 585469"/>
                  <a:gd name="connsiteX39" fmla="*/ 601771 w 678373"/>
                  <a:gd name="connsiteY39" fmla="*/ 314024 h 585469"/>
                  <a:gd name="connsiteX40" fmla="*/ 623061 w 678373"/>
                  <a:gd name="connsiteY40" fmla="*/ 218220 h 585469"/>
                  <a:gd name="connsiteX41" fmla="*/ 623061 w 678373"/>
                  <a:gd name="connsiteY41" fmla="*/ 212898 h 585469"/>
                  <a:gd name="connsiteX42" fmla="*/ 628383 w 678373"/>
                  <a:gd name="connsiteY42" fmla="*/ 212898 h 585469"/>
                  <a:gd name="connsiteX43" fmla="*/ 644351 w 678373"/>
                  <a:gd name="connsiteY43" fmla="*/ 143706 h 585469"/>
                  <a:gd name="connsiteX44" fmla="*/ 644351 w 678373"/>
                  <a:gd name="connsiteY44" fmla="*/ 117094 h 585469"/>
                  <a:gd name="connsiteX45" fmla="*/ 654996 w 678373"/>
                  <a:gd name="connsiteY45" fmla="*/ 138384 h 585469"/>
                  <a:gd name="connsiteX46" fmla="*/ 665641 w 678373"/>
                  <a:gd name="connsiteY46" fmla="*/ 90482 h 585469"/>
                  <a:gd name="connsiteX47" fmla="*/ 660318 w 678373"/>
                  <a:gd name="connsiteY47" fmla="*/ 37257 h 585469"/>
                  <a:gd name="connsiteX48" fmla="*/ 601771 w 678373"/>
                  <a:gd name="connsiteY48" fmla="*/ 10645 h 585469"/>
                  <a:gd name="connsiteX49" fmla="*/ 553869 w 678373"/>
                  <a:gd name="connsiteY49" fmla="*/ 5322 h 585469"/>
                  <a:gd name="connsiteX50" fmla="*/ 426130 w 678373"/>
                  <a:gd name="connsiteY50" fmla="*/ 63869 h 585469"/>
                  <a:gd name="connsiteX51" fmla="*/ 367583 w 678373"/>
                  <a:gd name="connsiteY51" fmla="*/ 127739 h 585469"/>
                  <a:gd name="connsiteX52" fmla="*/ 202587 w 678373"/>
                  <a:gd name="connsiteY52" fmla="*/ 287412 h 585469"/>
                  <a:gd name="connsiteX53" fmla="*/ 197264 w 678373"/>
                  <a:gd name="connsiteY53" fmla="*/ 292735 h 585469"/>
                  <a:gd name="connsiteX54" fmla="*/ 191942 w 678373"/>
                  <a:gd name="connsiteY54" fmla="*/ 287412 h 585469"/>
                  <a:gd name="connsiteX55" fmla="*/ 170652 w 678373"/>
                  <a:gd name="connsiteY55" fmla="*/ 186286 h 585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678373" h="585469">
                    <a:moveTo>
                      <a:pt x="117427" y="585469"/>
                    </a:moveTo>
                    <a:cubicBezTo>
                      <a:pt x="96138" y="585469"/>
                      <a:pt x="74848" y="580147"/>
                      <a:pt x="58880" y="569502"/>
                    </a:cubicBezTo>
                    <a:cubicBezTo>
                      <a:pt x="26946" y="548212"/>
                      <a:pt x="5656" y="516277"/>
                      <a:pt x="333" y="473698"/>
                    </a:cubicBezTo>
                    <a:cubicBezTo>
                      <a:pt x="-4989" y="388539"/>
                      <a:pt x="53558" y="282090"/>
                      <a:pt x="165330" y="175641"/>
                    </a:cubicBezTo>
                    <a:lnTo>
                      <a:pt x="175975" y="170318"/>
                    </a:lnTo>
                    <a:lnTo>
                      <a:pt x="175975" y="180963"/>
                    </a:lnTo>
                    <a:cubicBezTo>
                      <a:pt x="175975" y="180963"/>
                      <a:pt x="186619" y="234188"/>
                      <a:pt x="197264" y="271445"/>
                    </a:cubicBezTo>
                    <a:cubicBezTo>
                      <a:pt x="261134" y="218220"/>
                      <a:pt x="309036" y="164996"/>
                      <a:pt x="351616" y="122416"/>
                    </a:cubicBezTo>
                    <a:cubicBezTo>
                      <a:pt x="372905" y="101127"/>
                      <a:pt x="394195" y="79837"/>
                      <a:pt x="415485" y="58547"/>
                    </a:cubicBezTo>
                    <a:cubicBezTo>
                      <a:pt x="458065" y="15967"/>
                      <a:pt x="500644" y="0"/>
                      <a:pt x="553869" y="0"/>
                    </a:cubicBezTo>
                    <a:cubicBezTo>
                      <a:pt x="569836" y="0"/>
                      <a:pt x="585804" y="0"/>
                      <a:pt x="601771" y="5322"/>
                    </a:cubicBezTo>
                    <a:cubicBezTo>
                      <a:pt x="633706" y="10645"/>
                      <a:pt x="654996" y="21290"/>
                      <a:pt x="665641" y="37257"/>
                    </a:cubicBezTo>
                    <a:cubicBezTo>
                      <a:pt x="676285" y="53224"/>
                      <a:pt x="681608" y="74514"/>
                      <a:pt x="676285" y="101127"/>
                    </a:cubicBezTo>
                    <a:cubicBezTo>
                      <a:pt x="670963" y="122416"/>
                      <a:pt x="665641" y="149028"/>
                      <a:pt x="654996" y="159673"/>
                    </a:cubicBezTo>
                    <a:cubicBezTo>
                      <a:pt x="654996" y="202253"/>
                      <a:pt x="649673" y="228865"/>
                      <a:pt x="633706" y="234188"/>
                    </a:cubicBezTo>
                    <a:cubicBezTo>
                      <a:pt x="633706" y="287412"/>
                      <a:pt x="623061" y="324669"/>
                      <a:pt x="607094" y="335314"/>
                    </a:cubicBezTo>
                    <a:cubicBezTo>
                      <a:pt x="591126" y="377894"/>
                      <a:pt x="564514" y="388539"/>
                      <a:pt x="548547" y="388539"/>
                    </a:cubicBezTo>
                    <a:cubicBezTo>
                      <a:pt x="537902" y="388539"/>
                      <a:pt x="527257" y="383216"/>
                      <a:pt x="521934" y="372571"/>
                    </a:cubicBezTo>
                    <a:cubicBezTo>
                      <a:pt x="521934" y="367249"/>
                      <a:pt x="521934" y="361926"/>
                      <a:pt x="521934" y="356604"/>
                    </a:cubicBezTo>
                    <a:cubicBezTo>
                      <a:pt x="511289" y="361926"/>
                      <a:pt x="495322" y="367249"/>
                      <a:pt x="489999" y="383216"/>
                    </a:cubicBezTo>
                    <a:cubicBezTo>
                      <a:pt x="479355" y="399183"/>
                      <a:pt x="447420" y="415151"/>
                      <a:pt x="415485" y="415151"/>
                    </a:cubicBezTo>
                    <a:cubicBezTo>
                      <a:pt x="399518" y="415151"/>
                      <a:pt x="383550" y="409828"/>
                      <a:pt x="372905" y="404506"/>
                    </a:cubicBezTo>
                    <a:cubicBezTo>
                      <a:pt x="325003" y="473698"/>
                      <a:pt x="213232" y="585469"/>
                      <a:pt x="117427" y="585469"/>
                    </a:cubicBezTo>
                    <a:close/>
                    <a:moveTo>
                      <a:pt x="170652" y="186286"/>
                    </a:moveTo>
                    <a:cubicBezTo>
                      <a:pt x="64203" y="287412"/>
                      <a:pt x="10978" y="393861"/>
                      <a:pt x="16301" y="468375"/>
                    </a:cubicBezTo>
                    <a:cubicBezTo>
                      <a:pt x="21623" y="505632"/>
                      <a:pt x="37591" y="532245"/>
                      <a:pt x="69525" y="553534"/>
                    </a:cubicBezTo>
                    <a:cubicBezTo>
                      <a:pt x="85493" y="564179"/>
                      <a:pt x="101460" y="569502"/>
                      <a:pt x="122750" y="569502"/>
                    </a:cubicBezTo>
                    <a:cubicBezTo>
                      <a:pt x="218554" y="569502"/>
                      <a:pt x="330326" y="452408"/>
                      <a:pt x="378228" y="377894"/>
                    </a:cubicBezTo>
                    <a:lnTo>
                      <a:pt x="383550" y="372571"/>
                    </a:lnTo>
                    <a:lnTo>
                      <a:pt x="388873" y="377894"/>
                    </a:lnTo>
                    <a:cubicBezTo>
                      <a:pt x="399518" y="388539"/>
                      <a:pt x="415485" y="393861"/>
                      <a:pt x="426130" y="393861"/>
                    </a:cubicBezTo>
                    <a:cubicBezTo>
                      <a:pt x="452742" y="393861"/>
                      <a:pt x="479355" y="377894"/>
                      <a:pt x="489999" y="367249"/>
                    </a:cubicBezTo>
                    <a:cubicBezTo>
                      <a:pt x="505967" y="340637"/>
                      <a:pt x="543224" y="329992"/>
                      <a:pt x="543224" y="329992"/>
                    </a:cubicBezTo>
                    <a:lnTo>
                      <a:pt x="575159" y="319347"/>
                    </a:lnTo>
                    <a:lnTo>
                      <a:pt x="543224" y="340637"/>
                    </a:lnTo>
                    <a:cubicBezTo>
                      <a:pt x="543224" y="340637"/>
                      <a:pt x="532579" y="345959"/>
                      <a:pt x="537902" y="356604"/>
                    </a:cubicBezTo>
                    <a:cubicBezTo>
                      <a:pt x="543224" y="361926"/>
                      <a:pt x="548547" y="361926"/>
                      <a:pt x="553869" y="361926"/>
                    </a:cubicBezTo>
                    <a:cubicBezTo>
                      <a:pt x="569836" y="361926"/>
                      <a:pt x="591126" y="351281"/>
                      <a:pt x="601771" y="314024"/>
                    </a:cubicBezTo>
                    <a:lnTo>
                      <a:pt x="601771" y="314024"/>
                    </a:lnTo>
                    <a:lnTo>
                      <a:pt x="601771" y="314024"/>
                    </a:lnTo>
                    <a:cubicBezTo>
                      <a:pt x="612416" y="308702"/>
                      <a:pt x="623061" y="282090"/>
                      <a:pt x="623061" y="218220"/>
                    </a:cubicBezTo>
                    <a:lnTo>
                      <a:pt x="623061" y="212898"/>
                    </a:lnTo>
                    <a:lnTo>
                      <a:pt x="628383" y="212898"/>
                    </a:lnTo>
                    <a:cubicBezTo>
                      <a:pt x="633706" y="212898"/>
                      <a:pt x="644351" y="196931"/>
                      <a:pt x="644351" y="143706"/>
                    </a:cubicBezTo>
                    <a:lnTo>
                      <a:pt x="644351" y="117094"/>
                    </a:lnTo>
                    <a:lnTo>
                      <a:pt x="654996" y="138384"/>
                    </a:lnTo>
                    <a:cubicBezTo>
                      <a:pt x="654996" y="133061"/>
                      <a:pt x="665641" y="122416"/>
                      <a:pt x="665641" y="90482"/>
                    </a:cubicBezTo>
                    <a:cubicBezTo>
                      <a:pt x="670963" y="69192"/>
                      <a:pt x="665641" y="47902"/>
                      <a:pt x="660318" y="37257"/>
                    </a:cubicBezTo>
                    <a:cubicBezTo>
                      <a:pt x="649673" y="21290"/>
                      <a:pt x="628383" y="10645"/>
                      <a:pt x="601771" y="10645"/>
                    </a:cubicBezTo>
                    <a:cubicBezTo>
                      <a:pt x="585804" y="5322"/>
                      <a:pt x="569836" y="5322"/>
                      <a:pt x="553869" y="5322"/>
                    </a:cubicBezTo>
                    <a:cubicBezTo>
                      <a:pt x="505967" y="5322"/>
                      <a:pt x="468710" y="21290"/>
                      <a:pt x="426130" y="63869"/>
                    </a:cubicBezTo>
                    <a:cubicBezTo>
                      <a:pt x="404840" y="79837"/>
                      <a:pt x="388873" y="101127"/>
                      <a:pt x="367583" y="127739"/>
                    </a:cubicBezTo>
                    <a:cubicBezTo>
                      <a:pt x="325003" y="175641"/>
                      <a:pt x="271779" y="228865"/>
                      <a:pt x="202587" y="287412"/>
                    </a:cubicBezTo>
                    <a:lnTo>
                      <a:pt x="197264" y="292735"/>
                    </a:lnTo>
                    <a:lnTo>
                      <a:pt x="191942" y="287412"/>
                    </a:lnTo>
                    <a:cubicBezTo>
                      <a:pt x="181297" y="250155"/>
                      <a:pt x="170652" y="207575"/>
                      <a:pt x="170652" y="186286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07" name="Graphic 19">
              <a:extLst>
                <a:ext uri="{FF2B5EF4-FFF2-40B4-BE49-F238E27FC236}">
                  <a16:creationId xmlns:a16="http://schemas.microsoft.com/office/drawing/2014/main" id="{74336AA8-A2D1-4A7E-912F-1422D4A18B57}"/>
                </a:ext>
              </a:extLst>
            </p:cNvPr>
            <p:cNvGrpSpPr/>
            <p:nvPr/>
          </p:nvGrpSpPr>
          <p:grpSpPr>
            <a:xfrm>
              <a:off x="1322615" y="7338364"/>
              <a:ext cx="569502" cy="324669"/>
              <a:chOff x="1322615" y="7338364"/>
              <a:chExt cx="569502" cy="324669"/>
            </a:xfrm>
            <a:solidFill>
              <a:srgbClr val="C68267"/>
            </a:solidFill>
          </p:grpSpPr>
          <p:sp>
            <p:nvSpPr>
              <p:cNvPr id="308" name="Freeform: Shape 307">
                <a:extLst>
                  <a:ext uri="{FF2B5EF4-FFF2-40B4-BE49-F238E27FC236}">
                    <a16:creationId xmlns:a16="http://schemas.microsoft.com/office/drawing/2014/main" id="{9ABFBACA-8340-4065-BACD-DEDAF762DF9D}"/>
                  </a:ext>
                </a:extLst>
              </p:cNvPr>
              <p:cNvSpPr/>
              <p:nvPr/>
            </p:nvSpPr>
            <p:spPr>
              <a:xfrm>
                <a:off x="1322615" y="7529973"/>
                <a:ext cx="111771" cy="133061"/>
              </a:xfrm>
              <a:custGeom>
                <a:avLst/>
                <a:gdLst>
                  <a:gd name="connsiteX0" fmla="*/ 111772 w 111771"/>
                  <a:gd name="connsiteY0" fmla="*/ 0 h 133061"/>
                  <a:gd name="connsiteX1" fmla="*/ 90482 w 111771"/>
                  <a:gd name="connsiteY1" fmla="*/ 21290 h 133061"/>
                  <a:gd name="connsiteX2" fmla="*/ 74514 w 111771"/>
                  <a:gd name="connsiteY2" fmla="*/ 42580 h 133061"/>
                  <a:gd name="connsiteX3" fmla="*/ 53225 w 111771"/>
                  <a:gd name="connsiteY3" fmla="*/ 63869 h 133061"/>
                  <a:gd name="connsiteX4" fmla="*/ 42580 w 111771"/>
                  <a:gd name="connsiteY4" fmla="*/ 74514 h 133061"/>
                  <a:gd name="connsiteX5" fmla="*/ 31935 w 111771"/>
                  <a:gd name="connsiteY5" fmla="*/ 90482 h 133061"/>
                  <a:gd name="connsiteX6" fmla="*/ 15967 w 111771"/>
                  <a:gd name="connsiteY6" fmla="*/ 111771 h 133061"/>
                  <a:gd name="connsiteX7" fmla="*/ 0 w 111771"/>
                  <a:gd name="connsiteY7" fmla="*/ 133061 h 133061"/>
                  <a:gd name="connsiteX8" fmla="*/ 10645 w 111771"/>
                  <a:gd name="connsiteY8" fmla="*/ 106449 h 133061"/>
                  <a:gd name="connsiteX9" fmla="*/ 26612 w 111771"/>
                  <a:gd name="connsiteY9" fmla="*/ 79837 h 133061"/>
                  <a:gd name="connsiteX10" fmla="*/ 47902 w 111771"/>
                  <a:gd name="connsiteY10" fmla="*/ 53224 h 133061"/>
                  <a:gd name="connsiteX11" fmla="*/ 74514 w 111771"/>
                  <a:gd name="connsiteY11" fmla="*/ 31935 h 133061"/>
                  <a:gd name="connsiteX12" fmla="*/ 95804 w 111771"/>
                  <a:gd name="connsiteY12" fmla="*/ 15967 h 133061"/>
                  <a:gd name="connsiteX13" fmla="*/ 111772 w 111771"/>
                  <a:gd name="connsiteY13" fmla="*/ 0 h 133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1771" h="133061">
                    <a:moveTo>
                      <a:pt x="111772" y="0"/>
                    </a:moveTo>
                    <a:cubicBezTo>
                      <a:pt x="111772" y="0"/>
                      <a:pt x="101127" y="5322"/>
                      <a:pt x="90482" y="21290"/>
                    </a:cubicBezTo>
                    <a:cubicBezTo>
                      <a:pt x="85159" y="26612"/>
                      <a:pt x="79837" y="31935"/>
                      <a:pt x="74514" y="42580"/>
                    </a:cubicBezTo>
                    <a:cubicBezTo>
                      <a:pt x="69192" y="47902"/>
                      <a:pt x="58547" y="58547"/>
                      <a:pt x="53225" y="63869"/>
                    </a:cubicBezTo>
                    <a:cubicBezTo>
                      <a:pt x="47902" y="69192"/>
                      <a:pt x="47902" y="74514"/>
                      <a:pt x="42580" y="74514"/>
                    </a:cubicBezTo>
                    <a:cubicBezTo>
                      <a:pt x="37257" y="79837"/>
                      <a:pt x="31935" y="85159"/>
                      <a:pt x="31935" y="90482"/>
                    </a:cubicBezTo>
                    <a:cubicBezTo>
                      <a:pt x="26612" y="101126"/>
                      <a:pt x="21290" y="106449"/>
                      <a:pt x="15967" y="111771"/>
                    </a:cubicBezTo>
                    <a:cubicBezTo>
                      <a:pt x="5322" y="127739"/>
                      <a:pt x="0" y="133061"/>
                      <a:pt x="0" y="133061"/>
                    </a:cubicBezTo>
                    <a:cubicBezTo>
                      <a:pt x="0" y="133061"/>
                      <a:pt x="5322" y="122416"/>
                      <a:pt x="10645" y="106449"/>
                    </a:cubicBezTo>
                    <a:cubicBezTo>
                      <a:pt x="15967" y="101126"/>
                      <a:pt x="21290" y="90482"/>
                      <a:pt x="26612" y="79837"/>
                    </a:cubicBezTo>
                    <a:cubicBezTo>
                      <a:pt x="31935" y="69192"/>
                      <a:pt x="42580" y="63869"/>
                      <a:pt x="47902" y="53224"/>
                    </a:cubicBezTo>
                    <a:cubicBezTo>
                      <a:pt x="58547" y="47902"/>
                      <a:pt x="63869" y="37257"/>
                      <a:pt x="74514" y="31935"/>
                    </a:cubicBezTo>
                    <a:cubicBezTo>
                      <a:pt x="85159" y="26612"/>
                      <a:pt x="90482" y="21290"/>
                      <a:pt x="95804" y="15967"/>
                    </a:cubicBezTo>
                    <a:cubicBezTo>
                      <a:pt x="101127" y="5322"/>
                      <a:pt x="111772" y="0"/>
                      <a:pt x="111772" y="0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" name="Freeform: Shape 308">
                <a:extLst>
                  <a:ext uri="{FF2B5EF4-FFF2-40B4-BE49-F238E27FC236}">
                    <a16:creationId xmlns:a16="http://schemas.microsoft.com/office/drawing/2014/main" id="{6FE456EB-6A37-4CFD-901A-7F3DF913FD4A}"/>
                  </a:ext>
                </a:extLst>
              </p:cNvPr>
              <p:cNvSpPr/>
              <p:nvPr/>
            </p:nvSpPr>
            <p:spPr>
              <a:xfrm>
                <a:off x="1780346" y="7338364"/>
                <a:ext cx="111771" cy="58547"/>
              </a:xfrm>
              <a:custGeom>
                <a:avLst/>
                <a:gdLst>
                  <a:gd name="connsiteX0" fmla="*/ 111772 w 111771"/>
                  <a:gd name="connsiteY0" fmla="*/ 58547 h 58547"/>
                  <a:gd name="connsiteX1" fmla="*/ 111772 w 111771"/>
                  <a:gd name="connsiteY1" fmla="*/ 58547 h 58547"/>
                  <a:gd name="connsiteX2" fmla="*/ 106449 w 111771"/>
                  <a:gd name="connsiteY2" fmla="*/ 47902 h 58547"/>
                  <a:gd name="connsiteX3" fmla="*/ 101127 w 111771"/>
                  <a:gd name="connsiteY3" fmla="*/ 42580 h 58547"/>
                  <a:gd name="connsiteX4" fmla="*/ 95804 w 111771"/>
                  <a:gd name="connsiteY4" fmla="*/ 37257 h 58547"/>
                  <a:gd name="connsiteX5" fmla="*/ 85159 w 111771"/>
                  <a:gd name="connsiteY5" fmla="*/ 31935 h 58547"/>
                  <a:gd name="connsiteX6" fmla="*/ 79837 w 111771"/>
                  <a:gd name="connsiteY6" fmla="*/ 26612 h 58547"/>
                  <a:gd name="connsiteX7" fmla="*/ 74514 w 111771"/>
                  <a:gd name="connsiteY7" fmla="*/ 26612 h 58547"/>
                  <a:gd name="connsiteX8" fmla="*/ 63869 w 111771"/>
                  <a:gd name="connsiteY8" fmla="*/ 21290 h 58547"/>
                  <a:gd name="connsiteX9" fmla="*/ 53225 w 111771"/>
                  <a:gd name="connsiteY9" fmla="*/ 15968 h 58547"/>
                  <a:gd name="connsiteX10" fmla="*/ 42580 w 111771"/>
                  <a:gd name="connsiteY10" fmla="*/ 10645 h 58547"/>
                  <a:gd name="connsiteX11" fmla="*/ 31935 w 111771"/>
                  <a:gd name="connsiteY11" fmla="*/ 5323 h 58547"/>
                  <a:gd name="connsiteX12" fmla="*/ 21290 w 111771"/>
                  <a:gd name="connsiteY12" fmla="*/ 5323 h 58547"/>
                  <a:gd name="connsiteX13" fmla="*/ 0 w 111771"/>
                  <a:gd name="connsiteY13" fmla="*/ 0 h 58547"/>
                  <a:gd name="connsiteX14" fmla="*/ 21290 w 111771"/>
                  <a:gd name="connsiteY14" fmla="*/ 0 h 58547"/>
                  <a:gd name="connsiteX15" fmla="*/ 42580 w 111771"/>
                  <a:gd name="connsiteY15" fmla="*/ 0 h 58547"/>
                  <a:gd name="connsiteX16" fmla="*/ 53225 w 111771"/>
                  <a:gd name="connsiteY16" fmla="*/ 5323 h 58547"/>
                  <a:gd name="connsiteX17" fmla="*/ 63869 w 111771"/>
                  <a:gd name="connsiteY17" fmla="*/ 10645 h 58547"/>
                  <a:gd name="connsiteX18" fmla="*/ 74514 w 111771"/>
                  <a:gd name="connsiteY18" fmla="*/ 15968 h 58547"/>
                  <a:gd name="connsiteX19" fmla="*/ 85159 w 111771"/>
                  <a:gd name="connsiteY19" fmla="*/ 21290 h 58547"/>
                  <a:gd name="connsiteX20" fmla="*/ 95804 w 111771"/>
                  <a:gd name="connsiteY20" fmla="*/ 31935 h 58547"/>
                  <a:gd name="connsiteX21" fmla="*/ 101127 w 111771"/>
                  <a:gd name="connsiteY21" fmla="*/ 42580 h 58547"/>
                  <a:gd name="connsiteX22" fmla="*/ 106449 w 111771"/>
                  <a:gd name="connsiteY22" fmla="*/ 53224 h 58547"/>
                  <a:gd name="connsiteX23" fmla="*/ 106449 w 111771"/>
                  <a:gd name="connsiteY23" fmla="*/ 58547 h 58547"/>
                  <a:gd name="connsiteX24" fmla="*/ 111772 w 111771"/>
                  <a:gd name="connsiteY24" fmla="*/ 58547 h 58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1771" h="58547">
                    <a:moveTo>
                      <a:pt x="111772" y="58547"/>
                    </a:moveTo>
                    <a:cubicBezTo>
                      <a:pt x="111772" y="58547"/>
                      <a:pt x="111772" y="58547"/>
                      <a:pt x="111772" y="58547"/>
                    </a:cubicBezTo>
                    <a:cubicBezTo>
                      <a:pt x="111772" y="53224"/>
                      <a:pt x="106449" y="47902"/>
                      <a:pt x="106449" y="47902"/>
                    </a:cubicBezTo>
                    <a:cubicBezTo>
                      <a:pt x="106449" y="47902"/>
                      <a:pt x="106449" y="42580"/>
                      <a:pt x="101127" y="42580"/>
                    </a:cubicBezTo>
                    <a:cubicBezTo>
                      <a:pt x="101127" y="42580"/>
                      <a:pt x="95804" y="37257"/>
                      <a:pt x="95804" y="37257"/>
                    </a:cubicBezTo>
                    <a:cubicBezTo>
                      <a:pt x="95804" y="37257"/>
                      <a:pt x="90482" y="31935"/>
                      <a:pt x="85159" y="31935"/>
                    </a:cubicBezTo>
                    <a:cubicBezTo>
                      <a:pt x="85159" y="31935"/>
                      <a:pt x="79837" y="31935"/>
                      <a:pt x="79837" y="26612"/>
                    </a:cubicBezTo>
                    <a:lnTo>
                      <a:pt x="74514" y="26612"/>
                    </a:lnTo>
                    <a:cubicBezTo>
                      <a:pt x="69192" y="26612"/>
                      <a:pt x="69192" y="21290"/>
                      <a:pt x="63869" y="21290"/>
                    </a:cubicBezTo>
                    <a:cubicBezTo>
                      <a:pt x="58547" y="21290"/>
                      <a:pt x="58547" y="15968"/>
                      <a:pt x="53225" y="15968"/>
                    </a:cubicBezTo>
                    <a:cubicBezTo>
                      <a:pt x="47902" y="15968"/>
                      <a:pt x="47902" y="10645"/>
                      <a:pt x="42580" y="10645"/>
                    </a:cubicBezTo>
                    <a:cubicBezTo>
                      <a:pt x="37257" y="10645"/>
                      <a:pt x="37257" y="5323"/>
                      <a:pt x="31935" y="5323"/>
                    </a:cubicBezTo>
                    <a:cubicBezTo>
                      <a:pt x="26612" y="5323"/>
                      <a:pt x="26612" y="5323"/>
                      <a:pt x="21290" y="5323"/>
                    </a:cubicBezTo>
                    <a:cubicBezTo>
                      <a:pt x="10645" y="0"/>
                      <a:pt x="0" y="0"/>
                      <a:pt x="0" y="0"/>
                    </a:cubicBezTo>
                    <a:cubicBezTo>
                      <a:pt x="0" y="0"/>
                      <a:pt x="10645" y="0"/>
                      <a:pt x="21290" y="0"/>
                    </a:cubicBezTo>
                    <a:cubicBezTo>
                      <a:pt x="26612" y="0"/>
                      <a:pt x="37257" y="0"/>
                      <a:pt x="42580" y="0"/>
                    </a:cubicBezTo>
                    <a:cubicBezTo>
                      <a:pt x="47902" y="0"/>
                      <a:pt x="47902" y="0"/>
                      <a:pt x="53225" y="5323"/>
                    </a:cubicBezTo>
                    <a:cubicBezTo>
                      <a:pt x="58547" y="5323"/>
                      <a:pt x="63869" y="5323"/>
                      <a:pt x="63869" y="10645"/>
                    </a:cubicBezTo>
                    <a:cubicBezTo>
                      <a:pt x="69192" y="10645"/>
                      <a:pt x="69192" y="15968"/>
                      <a:pt x="74514" y="15968"/>
                    </a:cubicBezTo>
                    <a:cubicBezTo>
                      <a:pt x="79837" y="15968"/>
                      <a:pt x="79837" y="21290"/>
                      <a:pt x="85159" y="21290"/>
                    </a:cubicBezTo>
                    <a:cubicBezTo>
                      <a:pt x="90482" y="26612"/>
                      <a:pt x="90482" y="26612"/>
                      <a:pt x="95804" y="31935"/>
                    </a:cubicBezTo>
                    <a:cubicBezTo>
                      <a:pt x="95804" y="37257"/>
                      <a:pt x="101127" y="37257"/>
                      <a:pt x="101127" y="42580"/>
                    </a:cubicBezTo>
                    <a:cubicBezTo>
                      <a:pt x="101127" y="42580"/>
                      <a:pt x="101127" y="47902"/>
                      <a:pt x="106449" y="53224"/>
                    </a:cubicBezTo>
                    <a:cubicBezTo>
                      <a:pt x="106449" y="53224"/>
                      <a:pt x="106449" y="58547"/>
                      <a:pt x="106449" y="58547"/>
                    </a:cubicBezTo>
                    <a:cubicBezTo>
                      <a:pt x="111772" y="58547"/>
                      <a:pt x="111772" y="58547"/>
                      <a:pt x="111772" y="58547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28B6DEC1-E6C1-4380-8468-643AE8BB0003}"/>
                  </a:ext>
                </a:extLst>
              </p:cNvPr>
              <p:cNvSpPr/>
              <p:nvPr/>
            </p:nvSpPr>
            <p:spPr>
              <a:xfrm>
                <a:off x="1764378" y="7412879"/>
                <a:ext cx="106449" cy="69191"/>
              </a:xfrm>
              <a:custGeom>
                <a:avLst/>
                <a:gdLst>
                  <a:gd name="connsiteX0" fmla="*/ 106449 w 106449"/>
                  <a:gd name="connsiteY0" fmla="*/ 63869 h 69191"/>
                  <a:gd name="connsiteX1" fmla="*/ 106449 w 106449"/>
                  <a:gd name="connsiteY1" fmla="*/ 58547 h 69191"/>
                  <a:gd name="connsiteX2" fmla="*/ 101127 w 106449"/>
                  <a:gd name="connsiteY2" fmla="*/ 42580 h 69191"/>
                  <a:gd name="connsiteX3" fmla="*/ 85159 w 106449"/>
                  <a:gd name="connsiteY3" fmla="*/ 26612 h 69191"/>
                  <a:gd name="connsiteX4" fmla="*/ 74514 w 106449"/>
                  <a:gd name="connsiteY4" fmla="*/ 21290 h 69191"/>
                  <a:gd name="connsiteX5" fmla="*/ 63869 w 106449"/>
                  <a:gd name="connsiteY5" fmla="*/ 15967 h 69191"/>
                  <a:gd name="connsiteX6" fmla="*/ 21290 w 106449"/>
                  <a:gd name="connsiteY6" fmla="*/ 0 h 69191"/>
                  <a:gd name="connsiteX7" fmla="*/ 5322 w 106449"/>
                  <a:gd name="connsiteY7" fmla="*/ 0 h 69191"/>
                  <a:gd name="connsiteX8" fmla="*/ 0 w 106449"/>
                  <a:gd name="connsiteY8" fmla="*/ 0 h 69191"/>
                  <a:gd name="connsiteX9" fmla="*/ 5322 w 106449"/>
                  <a:gd name="connsiteY9" fmla="*/ 0 h 69191"/>
                  <a:gd name="connsiteX10" fmla="*/ 21290 w 106449"/>
                  <a:gd name="connsiteY10" fmla="*/ 0 h 69191"/>
                  <a:gd name="connsiteX11" fmla="*/ 42580 w 106449"/>
                  <a:gd name="connsiteY11" fmla="*/ 5322 h 69191"/>
                  <a:gd name="connsiteX12" fmla="*/ 53225 w 106449"/>
                  <a:gd name="connsiteY12" fmla="*/ 10645 h 69191"/>
                  <a:gd name="connsiteX13" fmla="*/ 63869 w 106449"/>
                  <a:gd name="connsiteY13" fmla="*/ 15967 h 69191"/>
                  <a:gd name="connsiteX14" fmla="*/ 74514 w 106449"/>
                  <a:gd name="connsiteY14" fmla="*/ 21290 h 69191"/>
                  <a:gd name="connsiteX15" fmla="*/ 85159 w 106449"/>
                  <a:gd name="connsiteY15" fmla="*/ 31935 h 69191"/>
                  <a:gd name="connsiteX16" fmla="*/ 95804 w 106449"/>
                  <a:gd name="connsiteY16" fmla="*/ 42580 h 69191"/>
                  <a:gd name="connsiteX17" fmla="*/ 101127 w 106449"/>
                  <a:gd name="connsiteY17" fmla="*/ 53224 h 69191"/>
                  <a:gd name="connsiteX18" fmla="*/ 101127 w 106449"/>
                  <a:gd name="connsiteY18" fmla="*/ 69192 h 69191"/>
                  <a:gd name="connsiteX19" fmla="*/ 106449 w 106449"/>
                  <a:gd name="connsiteY19" fmla="*/ 63869 h 6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06449" h="69191">
                    <a:moveTo>
                      <a:pt x="106449" y="63869"/>
                    </a:moveTo>
                    <a:cubicBezTo>
                      <a:pt x="106449" y="63869"/>
                      <a:pt x="106449" y="63869"/>
                      <a:pt x="106449" y="58547"/>
                    </a:cubicBezTo>
                    <a:cubicBezTo>
                      <a:pt x="106449" y="53224"/>
                      <a:pt x="101127" y="47902"/>
                      <a:pt x="101127" y="42580"/>
                    </a:cubicBezTo>
                    <a:cubicBezTo>
                      <a:pt x="95804" y="37257"/>
                      <a:pt x="90482" y="31935"/>
                      <a:pt x="85159" y="26612"/>
                    </a:cubicBezTo>
                    <a:cubicBezTo>
                      <a:pt x="79837" y="26612"/>
                      <a:pt x="79837" y="21290"/>
                      <a:pt x="74514" y="21290"/>
                    </a:cubicBezTo>
                    <a:cubicBezTo>
                      <a:pt x="69192" y="21290"/>
                      <a:pt x="69192" y="15967"/>
                      <a:pt x="63869" y="15967"/>
                    </a:cubicBezTo>
                    <a:cubicBezTo>
                      <a:pt x="47902" y="10645"/>
                      <a:pt x="31935" y="5322"/>
                      <a:pt x="21290" y="0"/>
                    </a:cubicBezTo>
                    <a:cubicBezTo>
                      <a:pt x="15967" y="0"/>
                      <a:pt x="10645" y="0"/>
                      <a:pt x="53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5322" y="0"/>
                    </a:cubicBezTo>
                    <a:cubicBezTo>
                      <a:pt x="10645" y="0"/>
                      <a:pt x="15967" y="0"/>
                      <a:pt x="21290" y="0"/>
                    </a:cubicBezTo>
                    <a:cubicBezTo>
                      <a:pt x="26612" y="0"/>
                      <a:pt x="37257" y="0"/>
                      <a:pt x="42580" y="5322"/>
                    </a:cubicBezTo>
                    <a:cubicBezTo>
                      <a:pt x="47902" y="5322"/>
                      <a:pt x="53225" y="5322"/>
                      <a:pt x="53225" y="10645"/>
                    </a:cubicBezTo>
                    <a:cubicBezTo>
                      <a:pt x="58547" y="10645"/>
                      <a:pt x="63869" y="15967"/>
                      <a:pt x="63869" y="15967"/>
                    </a:cubicBezTo>
                    <a:cubicBezTo>
                      <a:pt x="69192" y="15967"/>
                      <a:pt x="74514" y="21290"/>
                      <a:pt x="74514" y="21290"/>
                    </a:cubicBezTo>
                    <a:cubicBezTo>
                      <a:pt x="79837" y="21290"/>
                      <a:pt x="79837" y="26612"/>
                      <a:pt x="85159" y="31935"/>
                    </a:cubicBezTo>
                    <a:cubicBezTo>
                      <a:pt x="90482" y="37257"/>
                      <a:pt x="90482" y="37257"/>
                      <a:pt x="95804" y="42580"/>
                    </a:cubicBezTo>
                    <a:cubicBezTo>
                      <a:pt x="95804" y="47902"/>
                      <a:pt x="101127" y="47902"/>
                      <a:pt x="101127" y="53224"/>
                    </a:cubicBezTo>
                    <a:cubicBezTo>
                      <a:pt x="101127" y="58547"/>
                      <a:pt x="106449" y="63869"/>
                      <a:pt x="101127" y="69192"/>
                    </a:cubicBezTo>
                    <a:cubicBezTo>
                      <a:pt x="106449" y="63869"/>
                      <a:pt x="106449" y="63869"/>
                      <a:pt x="106449" y="63869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1" name="Freeform: Shape 310">
                <a:extLst>
                  <a:ext uri="{FF2B5EF4-FFF2-40B4-BE49-F238E27FC236}">
                    <a16:creationId xmlns:a16="http://schemas.microsoft.com/office/drawing/2014/main" id="{1E3F4E83-01C7-4EF7-97BE-61CF41906E57}"/>
                  </a:ext>
                </a:extLst>
              </p:cNvPr>
              <p:cNvSpPr/>
              <p:nvPr/>
            </p:nvSpPr>
            <p:spPr>
              <a:xfrm>
                <a:off x="1764378" y="7508683"/>
                <a:ext cx="106449" cy="69191"/>
              </a:xfrm>
              <a:custGeom>
                <a:avLst/>
                <a:gdLst>
                  <a:gd name="connsiteX0" fmla="*/ 85159 w 106449"/>
                  <a:gd name="connsiteY0" fmla="*/ 63869 h 69191"/>
                  <a:gd name="connsiteX1" fmla="*/ 85159 w 106449"/>
                  <a:gd name="connsiteY1" fmla="*/ 58547 h 69191"/>
                  <a:gd name="connsiteX2" fmla="*/ 85159 w 106449"/>
                  <a:gd name="connsiteY2" fmla="*/ 42580 h 69191"/>
                  <a:gd name="connsiteX3" fmla="*/ 85159 w 106449"/>
                  <a:gd name="connsiteY3" fmla="*/ 31935 h 69191"/>
                  <a:gd name="connsiteX4" fmla="*/ 79837 w 106449"/>
                  <a:gd name="connsiteY4" fmla="*/ 21290 h 69191"/>
                  <a:gd name="connsiteX5" fmla="*/ 74514 w 106449"/>
                  <a:gd name="connsiteY5" fmla="*/ 10645 h 69191"/>
                  <a:gd name="connsiteX6" fmla="*/ 63869 w 106449"/>
                  <a:gd name="connsiteY6" fmla="*/ 5323 h 69191"/>
                  <a:gd name="connsiteX7" fmla="*/ 58547 w 106449"/>
                  <a:gd name="connsiteY7" fmla="*/ 0 h 69191"/>
                  <a:gd name="connsiteX8" fmla="*/ 53225 w 106449"/>
                  <a:gd name="connsiteY8" fmla="*/ 0 h 69191"/>
                  <a:gd name="connsiteX9" fmla="*/ 47902 w 106449"/>
                  <a:gd name="connsiteY9" fmla="*/ 0 h 69191"/>
                  <a:gd name="connsiteX10" fmla="*/ 42580 w 106449"/>
                  <a:gd name="connsiteY10" fmla="*/ 0 h 69191"/>
                  <a:gd name="connsiteX11" fmla="*/ 31935 w 106449"/>
                  <a:gd name="connsiteY11" fmla="*/ 0 h 69191"/>
                  <a:gd name="connsiteX12" fmla="*/ 21290 w 106449"/>
                  <a:gd name="connsiteY12" fmla="*/ 0 h 69191"/>
                  <a:gd name="connsiteX13" fmla="*/ 10645 w 106449"/>
                  <a:gd name="connsiteY13" fmla="*/ 0 h 69191"/>
                  <a:gd name="connsiteX14" fmla="*/ 5322 w 106449"/>
                  <a:gd name="connsiteY14" fmla="*/ 0 h 69191"/>
                  <a:gd name="connsiteX15" fmla="*/ 0 w 106449"/>
                  <a:gd name="connsiteY15" fmla="*/ 0 h 69191"/>
                  <a:gd name="connsiteX16" fmla="*/ 5322 w 106449"/>
                  <a:gd name="connsiteY16" fmla="*/ 0 h 69191"/>
                  <a:gd name="connsiteX17" fmla="*/ 10645 w 106449"/>
                  <a:gd name="connsiteY17" fmla="*/ 0 h 69191"/>
                  <a:gd name="connsiteX18" fmla="*/ 21290 w 106449"/>
                  <a:gd name="connsiteY18" fmla="*/ 0 h 69191"/>
                  <a:gd name="connsiteX19" fmla="*/ 47902 w 106449"/>
                  <a:gd name="connsiteY19" fmla="*/ 0 h 69191"/>
                  <a:gd name="connsiteX20" fmla="*/ 63869 w 106449"/>
                  <a:gd name="connsiteY20" fmla="*/ 5323 h 69191"/>
                  <a:gd name="connsiteX21" fmla="*/ 79837 w 106449"/>
                  <a:gd name="connsiteY21" fmla="*/ 10645 h 69191"/>
                  <a:gd name="connsiteX22" fmla="*/ 90482 w 106449"/>
                  <a:gd name="connsiteY22" fmla="*/ 21290 h 69191"/>
                  <a:gd name="connsiteX23" fmla="*/ 101127 w 106449"/>
                  <a:gd name="connsiteY23" fmla="*/ 31935 h 69191"/>
                  <a:gd name="connsiteX24" fmla="*/ 106449 w 106449"/>
                  <a:gd name="connsiteY24" fmla="*/ 42580 h 69191"/>
                  <a:gd name="connsiteX25" fmla="*/ 106449 w 106449"/>
                  <a:gd name="connsiteY25" fmla="*/ 53224 h 69191"/>
                  <a:gd name="connsiteX26" fmla="*/ 101127 w 106449"/>
                  <a:gd name="connsiteY26" fmla="*/ 69192 h 69191"/>
                  <a:gd name="connsiteX27" fmla="*/ 85159 w 106449"/>
                  <a:gd name="connsiteY27" fmla="*/ 63869 h 69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6449" h="69191">
                    <a:moveTo>
                      <a:pt x="85159" y="63869"/>
                    </a:moveTo>
                    <a:cubicBezTo>
                      <a:pt x="85159" y="63869"/>
                      <a:pt x="85159" y="63869"/>
                      <a:pt x="85159" y="58547"/>
                    </a:cubicBezTo>
                    <a:cubicBezTo>
                      <a:pt x="85159" y="53224"/>
                      <a:pt x="85159" y="47902"/>
                      <a:pt x="85159" y="42580"/>
                    </a:cubicBezTo>
                    <a:cubicBezTo>
                      <a:pt x="85159" y="37257"/>
                      <a:pt x="85159" y="37257"/>
                      <a:pt x="85159" y="31935"/>
                    </a:cubicBezTo>
                    <a:cubicBezTo>
                      <a:pt x="85159" y="26612"/>
                      <a:pt x="85159" y="26612"/>
                      <a:pt x="79837" y="21290"/>
                    </a:cubicBezTo>
                    <a:cubicBezTo>
                      <a:pt x="79837" y="15967"/>
                      <a:pt x="74514" y="15967"/>
                      <a:pt x="74514" y="10645"/>
                    </a:cubicBezTo>
                    <a:cubicBezTo>
                      <a:pt x="69192" y="10645"/>
                      <a:pt x="69192" y="5323"/>
                      <a:pt x="63869" y="5323"/>
                    </a:cubicBezTo>
                    <a:lnTo>
                      <a:pt x="58547" y="0"/>
                    </a:lnTo>
                    <a:cubicBezTo>
                      <a:pt x="58547" y="0"/>
                      <a:pt x="53225" y="0"/>
                      <a:pt x="53225" y="0"/>
                    </a:cubicBezTo>
                    <a:lnTo>
                      <a:pt x="47902" y="0"/>
                    </a:lnTo>
                    <a:cubicBezTo>
                      <a:pt x="47902" y="0"/>
                      <a:pt x="42580" y="0"/>
                      <a:pt x="42580" y="0"/>
                    </a:cubicBezTo>
                    <a:cubicBezTo>
                      <a:pt x="37257" y="0"/>
                      <a:pt x="31935" y="0"/>
                      <a:pt x="31935" y="0"/>
                    </a:cubicBezTo>
                    <a:cubicBezTo>
                      <a:pt x="26612" y="0"/>
                      <a:pt x="26612" y="0"/>
                      <a:pt x="21290" y="0"/>
                    </a:cubicBezTo>
                    <a:cubicBezTo>
                      <a:pt x="15967" y="0"/>
                      <a:pt x="15967" y="0"/>
                      <a:pt x="10645" y="0"/>
                    </a:cubicBezTo>
                    <a:cubicBezTo>
                      <a:pt x="5322" y="0"/>
                      <a:pt x="5322" y="0"/>
                      <a:pt x="532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5322" y="0"/>
                    </a:cubicBezTo>
                    <a:cubicBezTo>
                      <a:pt x="5322" y="0"/>
                      <a:pt x="10645" y="0"/>
                      <a:pt x="10645" y="0"/>
                    </a:cubicBezTo>
                    <a:cubicBezTo>
                      <a:pt x="15967" y="0"/>
                      <a:pt x="15967" y="0"/>
                      <a:pt x="21290" y="0"/>
                    </a:cubicBezTo>
                    <a:cubicBezTo>
                      <a:pt x="26612" y="0"/>
                      <a:pt x="37257" y="0"/>
                      <a:pt x="47902" y="0"/>
                    </a:cubicBezTo>
                    <a:cubicBezTo>
                      <a:pt x="53225" y="0"/>
                      <a:pt x="58547" y="0"/>
                      <a:pt x="63869" y="5323"/>
                    </a:cubicBezTo>
                    <a:cubicBezTo>
                      <a:pt x="69192" y="5323"/>
                      <a:pt x="74514" y="10645"/>
                      <a:pt x="79837" y="10645"/>
                    </a:cubicBezTo>
                    <a:cubicBezTo>
                      <a:pt x="85159" y="10645"/>
                      <a:pt x="90482" y="15967"/>
                      <a:pt x="90482" y="21290"/>
                    </a:cubicBezTo>
                    <a:cubicBezTo>
                      <a:pt x="95804" y="26612"/>
                      <a:pt x="95804" y="31935"/>
                      <a:pt x="101127" y="31935"/>
                    </a:cubicBezTo>
                    <a:cubicBezTo>
                      <a:pt x="101127" y="37257"/>
                      <a:pt x="106449" y="42580"/>
                      <a:pt x="106449" y="42580"/>
                    </a:cubicBezTo>
                    <a:cubicBezTo>
                      <a:pt x="106449" y="47902"/>
                      <a:pt x="106449" y="53224"/>
                      <a:pt x="106449" y="53224"/>
                    </a:cubicBezTo>
                    <a:cubicBezTo>
                      <a:pt x="106449" y="58547"/>
                      <a:pt x="106449" y="69192"/>
                      <a:pt x="101127" y="69192"/>
                    </a:cubicBezTo>
                    <a:cubicBezTo>
                      <a:pt x="85159" y="63869"/>
                      <a:pt x="85159" y="63869"/>
                      <a:pt x="85159" y="63869"/>
                    </a:cubicBezTo>
                    <a:close/>
                  </a:path>
                </a:pathLst>
              </a:custGeom>
              <a:solidFill>
                <a:srgbClr val="C68267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12" name="Graphic 19">
              <a:extLst>
                <a:ext uri="{FF2B5EF4-FFF2-40B4-BE49-F238E27FC236}">
                  <a16:creationId xmlns:a16="http://schemas.microsoft.com/office/drawing/2014/main" id="{9B2E3ED9-008A-4F71-8BA4-1C4EB311E5D1}"/>
                </a:ext>
              </a:extLst>
            </p:cNvPr>
            <p:cNvGrpSpPr/>
            <p:nvPr/>
          </p:nvGrpSpPr>
          <p:grpSpPr>
            <a:xfrm>
              <a:off x="1695187" y="7221271"/>
              <a:ext cx="793046" cy="1005942"/>
              <a:chOff x="1695187" y="7221271"/>
              <a:chExt cx="793046" cy="1005942"/>
            </a:xfrm>
            <a:solidFill>
              <a:srgbClr val="EAAE8A"/>
            </a:solidFill>
          </p:grpSpPr>
          <p:sp>
            <p:nvSpPr>
              <p:cNvPr id="313" name="Freeform: Shape 312">
                <a:extLst>
                  <a:ext uri="{FF2B5EF4-FFF2-40B4-BE49-F238E27FC236}">
                    <a16:creationId xmlns:a16="http://schemas.microsoft.com/office/drawing/2014/main" id="{30B03469-659A-45CA-895F-2453DD89F628}"/>
                  </a:ext>
                </a:extLst>
              </p:cNvPr>
              <p:cNvSpPr/>
              <p:nvPr/>
            </p:nvSpPr>
            <p:spPr>
              <a:xfrm>
                <a:off x="2126306" y="7221271"/>
                <a:ext cx="79836" cy="1005942"/>
              </a:xfrm>
              <a:custGeom>
                <a:avLst/>
                <a:gdLst>
                  <a:gd name="connsiteX0" fmla="*/ 74514 w 79836"/>
                  <a:gd name="connsiteY0" fmla="*/ 0 h 1005942"/>
                  <a:gd name="connsiteX1" fmla="*/ 74514 w 79836"/>
                  <a:gd name="connsiteY1" fmla="*/ 42580 h 1005942"/>
                  <a:gd name="connsiteX2" fmla="*/ 79837 w 79836"/>
                  <a:gd name="connsiteY2" fmla="*/ 159673 h 1005942"/>
                  <a:gd name="connsiteX3" fmla="*/ 79837 w 79836"/>
                  <a:gd name="connsiteY3" fmla="*/ 319347 h 1005942"/>
                  <a:gd name="connsiteX4" fmla="*/ 74514 w 79836"/>
                  <a:gd name="connsiteY4" fmla="*/ 505632 h 1005942"/>
                  <a:gd name="connsiteX5" fmla="*/ 63870 w 79836"/>
                  <a:gd name="connsiteY5" fmla="*/ 691918 h 1005942"/>
                  <a:gd name="connsiteX6" fmla="*/ 42580 w 79836"/>
                  <a:gd name="connsiteY6" fmla="*/ 851591 h 1005942"/>
                  <a:gd name="connsiteX7" fmla="*/ 15967 w 79836"/>
                  <a:gd name="connsiteY7" fmla="*/ 963363 h 1005942"/>
                  <a:gd name="connsiteX8" fmla="*/ 5322 w 79836"/>
                  <a:gd name="connsiteY8" fmla="*/ 995297 h 1005942"/>
                  <a:gd name="connsiteX9" fmla="*/ 0 w 79836"/>
                  <a:gd name="connsiteY9" fmla="*/ 1005942 h 1005942"/>
                  <a:gd name="connsiteX10" fmla="*/ 5322 w 79836"/>
                  <a:gd name="connsiteY10" fmla="*/ 995297 h 1005942"/>
                  <a:gd name="connsiteX11" fmla="*/ 15967 w 79836"/>
                  <a:gd name="connsiteY11" fmla="*/ 963363 h 1005942"/>
                  <a:gd name="connsiteX12" fmla="*/ 26612 w 79836"/>
                  <a:gd name="connsiteY12" fmla="*/ 915461 h 1005942"/>
                  <a:gd name="connsiteX13" fmla="*/ 37257 w 79836"/>
                  <a:gd name="connsiteY13" fmla="*/ 851591 h 1005942"/>
                  <a:gd name="connsiteX14" fmla="*/ 53225 w 79836"/>
                  <a:gd name="connsiteY14" fmla="*/ 691918 h 1005942"/>
                  <a:gd name="connsiteX15" fmla="*/ 63870 w 79836"/>
                  <a:gd name="connsiteY15" fmla="*/ 505632 h 1005942"/>
                  <a:gd name="connsiteX16" fmla="*/ 69192 w 79836"/>
                  <a:gd name="connsiteY16" fmla="*/ 319347 h 1005942"/>
                  <a:gd name="connsiteX17" fmla="*/ 69192 w 79836"/>
                  <a:gd name="connsiteY17" fmla="*/ 159673 h 1005942"/>
                  <a:gd name="connsiteX18" fmla="*/ 69192 w 79836"/>
                  <a:gd name="connsiteY18" fmla="*/ 42580 h 1005942"/>
                  <a:gd name="connsiteX19" fmla="*/ 74514 w 79836"/>
                  <a:gd name="connsiteY19" fmla="*/ 0 h 100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9836" h="1005942">
                    <a:moveTo>
                      <a:pt x="74514" y="0"/>
                    </a:moveTo>
                    <a:cubicBezTo>
                      <a:pt x="74514" y="0"/>
                      <a:pt x="74514" y="15967"/>
                      <a:pt x="74514" y="42580"/>
                    </a:cubicBezTo>
                    <a:cubicBezTo>
                      <a:pt x="74514" y="69192"/>
                      <a:pt x="79837" y="111771"/>
                      <a:pt x="79837" y="159673"/>
                    </a:cubicBezTo>
                    <a:cubicBezTo>
                      <a:pt x="79837" y="207575"/>
                      <a:pt x="79837" y="260800"/>
                      <a:pt x="79837" y="319347"/>
                    </a:cubicBezTo>
                    <a:cubicBezTo>
                      <a:pt x="79837" y="377894"/>
                      <a:pt x="79837" y="441763"/>
                      <a:pt x="74514" y="505632"/>
                    </a:cubicBezTo>
                    <a:cubicBezTo>
                      <a:pt x="69192" y="569502"/>
                      <a:pt x="69192" y="633371"/>
                      <a:pt x="63870" y="691918"/>
                    </a:cubicBezTo>
                    <a:cubicBezTo>
                      <a:pt x="58547" y="750465"/>
                      <a:pt x="53225" y="803689"/>
                      <a:pt x="42580" y="851591"/>
                    </a:cubicBezTo>
                    <a:cubicBezTo>
                      <a:pt x="31935" y="899493"/>
                      <a:pt x="21290" y="936750"/>
                      <a:pt x="15967" y="963363"/>
                    </a:cubicBezTo>
                    <a:cubicBezTo>
                      <a:pt x="10645" y="974008"/>
                      <a:pt x="5322" y="984653"/>
                      <a:pt x="5322" y="995297"/>
                    </a:cubicBezTo>
                    <a:cubicBezTo>
                      <a:pt x="0" y="1000620"/>
                      <a:pt x="0" y="1005942"/>
                      <a:pt x="0" y="1005942"/>
                    </a:cubicBezTo>
                    <a:cubicBezTo>
                      <a:pt x="0" y="1005942"/>
                      <a:pt x="0" y="1000620"/>
                      <a:pt x="5322" y="995297"/>
                    </a:cubicBezTo>
                    <a:cubicBezTo>
                      <a:pt x="10645" y="989975"/>
                      <a:pt x="10645" y="979330"/>
                      <a:pt x="15967" y="963363"/>
                    </a:cubicBezTo>
                    <a:cubicBezTo>
                      <a:pt x="21290" y="952718"/>
                      <a:pt x="26612" y="931428"/>
                      <a:pt x="26612" y="915461"/>
                    </a:cubicBezTo>
                    <a:cubicBezTo>
                      <a:pt x="31935" y="894171"/>
                      <a:pt x="31935" y="872881"/>
                      <a:pt x="37257" y="851591"/>
                    </a:cubicBezTo>
                    <a:cubicBezTo>
                      <a:pt x="42580" y="803689"/>
                      <a:pt x="47902" y="750465"/>
                      <a:pt x="53225" y="691918"/>
                    </a:cubicBezTo>
                    <a:cubicBezTo>
                      <a:pt x="58547" y="633371"/>
                      <a:pt x="63870" y="569502"/>
                      <a:pt x="63870" y="505632"/>
                    </a:cubicBezTo>
                    <a:cubicBezTo>
                      <a:pt x="69192" y="441763"/>
                      <a:pt x="69192" y="377894"/>
                      <a:pt x="69192" y="319347"/>
                    </a:cubicBezTo>
                    <a:cubicBezTo>
                      <a:pt x="69192" y="260800"/>
                      <a:pt x="69192" y="207575"/>
                      <a:pt x="69192" y="159673"/>
                    </a:cubicBezTo>
                    <a:cubicBezTo>
                      <a:pt x="69192" y="111771"/>
                      <a:pt x="69192" y="74514"/>
                      <a:pt x="69192" y="42580"/>
                    </a:cubicBezTo>
                    <a:cubicBezTo>
                      <a:pt x="74514" y="15967"/>
                      <a:pt x="74514" y="0"/>
                      <a:pt x="74514" y="0"/>
                    </a:cubicBezTo>
                    <a:close/>
                  </a:path>
                </a:pathLst>
              </a:custGeom>
              <a:solidFill>
                <a:srgbClr val="EAAE8A"/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14" name="Graphic 19">
                <a:extLst>
                  <a:ext uri="{FF2B5EF4-FFF2-40B4-BE49-F238E27FC236}">
                    <a16:creationId xmlns:a16="http://schemas.microsoft.com/office/drawing/2014/main" id="{C432B568-2004-4146-83C6-C80AD8E2ECA3}"/>
                  </a:ext>
                </a:extLst>
              </p:cNvPr>
              <p:cNvGrpSpPr/>
              <p:nvPr/>
            </p:nvGrpSpPr>
            <p:grpSpPr>
              <a:xfrm>
                <a:off x="1695187" y="7987703"/>
                <a:ext cx="793046" cy="218220"/>
                <a:chOff x="1695187" y="7987703"/>
                <a:chExt cx="793046" cy="218220"/>
              </a:xfrm>
              <a:solidFill>
                <a:srgbClr val="EAAE8A"/>
              </a:solidFill>
            </p:grpSpPr>
            <p:sp>
              <p:nvSpPr>
                <p:cNvPr id="315" name="Freeform: Shape 314">
                  <a:extLst>
                    <a:ext uri="{FF2B5EF4-FFF2-40B4-BE49-F238E27FC236}">
                      <a16:creationId xmlns:a16="http://schemas.microsoft.com/office/drawing/2014/main" id="{A1B1DC36-E2FD-4722-BA46-E5F7A60102A7}"/>
                    </a:ext>
                  </a:extLst>
                </p:cNvPr>
                <p:cNvSpPr/>
                <p:nvPr/>
              </p:nvSpPr>
              <p:spPr>
                <a:xfrm>
                  <a:off x="1695187" y="7987703"/>
                  <a:ext cx="21289" cy="111771"/>
                </a:xfrm>
                <a:custGeom>
                  <a:avLst/>
                  <a:gdLst>
                    <a:gd name="connsiteX0" fmla="*/ 0 w 21289"/>
                    <a:gd name="connsiteY0" fmla="*/ 0 h 111771"/>
                    <a:gd name="connsiteX1" fmla="*/ 5322 w 21289"/>
                    <a:gd name="connsiteY1" fmla="*/ 15967 h 111771"/>
                    <a:gd name="connsiteX2" fmla="*/ 10645 w 21289"/>
                    <a:gd name="connsiteY2" fmla="*/ 58547 h 111771"/>
                    <a:gd name="connsiteX3" fmla="*/ 10645 w 21289"/>
                    <a:gd name="connsiteY3" fmla="*/ 69192 h 111771"/>
                    <a:gd name="connsiteX4" fmla="*/ 10645 w 21289"/>
                    <a:gd name="connsiteY4" fmla="*/ 79837 h 111771"/>
                    <a:gd name="connsiteX5" fmla="*/ 15967 w 21289"/>
                    <a:gd name="connsiteY5" fmla="*/ 95804 h 111771"/>
                    <a:gd name="connsiteX6" fmla="*/ 21290 w 21289"/>
                    <a:gd name="connsiteY6" fmla="*/ 111771 h 111771"/>
                    <a:gd name="connsiteX7" fmla="*/ 10645 w 21289"/>
                    <a:gd name="connsiteY7" fmla="*/ 95804 h 111771"/>
                    <a:gd name="connsiteX8" fmla="*/ 5322 w 21289"/>
                    <a:gd name="connsiteY8" fmla="*/ 79837 h 111771"/>
                    <a:gd name="connsiteX9" fmla="*/ 0 w 21289"/>
                    <a:gd name="connsiteY9" fmla="*/ 58547 h 111771"/>
                    <a:gd name="connsiteX10" fmla="*/ 0 w 21289"/>
                    <a:gd name="connsiteY10" fmla="*/ 37257 h 111771"/>
                    <a:gd name="connsiteX11" fmla="*/ 0 w 21289"/>
                    <a:gd name="connsiteY11" fmla="*/ 15967 h 111771"/>
                    <a:gd name="connsiteX12" fmla="*/ 0 w 21289"/>
                    <a:gd name="connsiteY12" fmla="*/ 0 h 11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1289" h="111771">
                      <a:moveTo>
                        <a:pt x="0" y="0"/>
                      </a:moveTo>
                      <a:cubicBezTo>
                        <a:pt x="0" y="0"/>
                        <a:pt x="0" y="5323"/>
                        <a:pt x="5322" y="15967"/>
                      </a:cubicBezTo>
                      <a:cubicBezTo>
                        <a:pt x="5322" y="26612"/>
                        <a:pt x="10645" y="42580"/>
                        <a:pt x="10645" y="58547"/>
                      </a:cubicBezTo>
                      <a:cubicBezTo>
                        <a:pt x="10645" y="63869"/>
                        <a:pt x="10645" y="63869"/>
                        <a:pt x="10645" y="69192"/>
                      </a:cubicBezTo>
                      <a:cubicBezTo>
                        <a:pt x="10645" y="74514"/>
                        <a:pt x="10645" y="74514"/>
                        <a:pt x="10645" y="79837"/>
                      </a:cubicBezTo>
                      <a:cubicBezTo>
                        <a:pt x="10645" y="85159"/>
                        <a:pt x="10645" y="90482"/>
                        <a:pt x="15967" y="95804"/>
                      </a:cubicBezTo>
                      <a:cubicBezTo>
                        <a:pt x="21290" y="106449"/>
                        <a:pt x="21290" y="111771"/>
                        <a:pt x="21290" y="111771"/>
                      </a:cubicBezTo>
                      <a:cubicBezTo>
                        <a:pt x="21290" y="111771"/>
                        <a:pt x="15967" y="106449"/>
                        <a:pt x="10645" y="95804"/>
                      </a:cubicBezTo>
                      <a:cubicBezTo>
                        <a:pt x="10645" y="90482"/>
                        <a:pt x="5322" y="85159"/>
                        <a:pt x="5322" y="79837"/>
                      </a:cubicBezTo>
                      <a:cubicBezTo>
                        <a:pt x="5322" y="74514"/>
                        <a:pt x="0" y="63869"/>
                        <a:pt x="0" y="58547"/>
                      </a:cubicBezTo>
                      <a:cubicBezTo>
                        <a:pt x="0" y="53224"/>
                        <a:pt x="0" y="42580"/>
                        <a:pt x="0" y="37257"/>
                      </a:cubicBezTo>
                      <a:cubicBezTo>
                        <a:pt x="0" y="31935"/>
                        <a:pt x="0" y="21290"/>
                        <a:pt x="0" y="15967"/>
                      </a:cubicBezTo>
                      <a:cubicBezTo>
                        <a:pt x="0" y="10645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AE8A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6" name="Freeform: Shape 315">
                  <a:extLst>
                    <a:ext uri="{FF2B5EF4-FFF2-40B4-BE49-F238E27FC236}">
                      <a16:creationId xmlns:a16="http://schemas.microsoft.com/office/drawing/2014/main" id="{BBA076A7-2984-4CF6-9228-17DF4DD7BD71}"/>
                    </a:ext>
                  </a:extLst>
                </p:cNvPr>
                <p:cNvSpPr/>
                <p:nvPr/>
              </p:nvSpPr>
              <p:spPr>
                <a:xfrm>
                  <a:off x="1844215" y="8142054"/>
                  <a:ext cx="95804" cy="63869"/>
                </a:xfrm>
                <a:custGeom>
                  <a:avLst/>
                  <a:gdLst>
                    <a:gd name="connsiteX0" fmla="*/ 0 w 95804"/>
                    <a:gd name="connsiteY0" fmla="*/ 0 h 63869"/>
                    <a:gd name="connsiteX1" fmla="*/ 15967 w 95804"/>
                    <a:gd name="connsiteY1" fmla="*/ 10645 h 63869"/>
                    <a:gd name="connsiteX2" fmla="*/ 31935 w 95804"/>
                    <a:gd name="connsiteY2" fmla="*/ 21290 h 63869"/>
                    <a:gd name="connsiteX3" fmla="*/ 47902 w 95804"/>
                    <a:gd name="connsiteY3" fmla="*/ 31935 h 63869"/>
                    <a:gd name="connsiteX4" fmla="*/ 63869 w 95804"/>
                    <a:gd name="connsiteY4" fmla="*/ 42580 h 63869"/>
                    <a:gd name="connsiteX5" fmla="*/ 79837 w 95804"/>
                    <a:gd name="connsiteY5" fmla="*/ 53224 h 63869"/>
                    <a:gd name="connsiteX6" fmla="*/ 95804 w 95804"/>
                    <a:gd name="connsiteY6" fmla="*/ 63869 h 63869"/>
                    <a:gd name="connsiteX7" fmla="*/ 79837 w 95804"/>
                    <a:gd name="connsiteY7" fmla="*/ 63869 h 63869"/>
                    <a:gd name="connsiteX8" fmla="*/ 63869 w 95804"/>
                    <a:gd name="connsiteY8" fmla="*/ 58547 h 63869"/>
                    <a:gd name="connsiteX9" fmla="*/ 53225 w 95804"/>
                    <a:gd name="connsiteY9" fmla="*/ 53224 h 63869"/>
                    <a:gd name="connsiteX10" fmla="*/ 42580 w 95804"/>
                    <a:gd name="connsiteY10" fmla="*/ 47902 h 63869"/>
                    <a:gd name="connsiteX11" fmla="*/ 10645 w 95804"/>
                    <a:gd name="connsiteY11" fmla="*/ 21290 h 63869"/>
                    <a:gd name="connsiteX12" fmla="*/ 0 w 95804"/>
                    <a:gd name="connsiteY12" fmla="*/ 0 h 63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5804" h="63869">
                      <a:moveTo>
                        <a:pt x="0" y="0"/>
                      </a:moveTo>
                      <a:cubicBezTo>
                        <a:pt x="0" y="0"/>
                        <a:pt x="5322" y="5322"/>
                        <a:pt x="15967" y="10645"/>
                      </a:cubicBezTo>
                      <a:cubicBezTo>
                        <a:pt x="21290" y="15967"/>
                        <a:pt x="26612" y="15967"/>
                        <a:pt x="31935" y="21290"/>
                      </a:cubicBezTo>
                      <a:cubicBezTo>
                        <a:pt x="37257" y="26612"/>
                        <a:pt x="42580" y="26612"/>
                        <a:pt x="47902" y="31935"/>
                      </a:cubicBezTo>
                      <a:cubicBezTo>
                        <a:pt x="53225" y="37257"/>
                        <a:pt x="58547" y="37257"/>
                        <a:pt x="63869" y="42580"/>
                      </a:cubicBezTo>
                      <a:cubicBezTo>
                        <a:pt x="69192" y="47902"/>
                        <a:pt x="74514" y="47902"/>
                        <a:pt x="79837" y="53224"/>
                      </a:cubicBezTo>
                      <a:cubicBezTo>
                        <a:pt x="90482" y="58547"/>
                        <a:pt x="95804" y="63869"/>
                        <a:pt x="95804" y="63869"/>
                      </a:cubicBezTo>
                      <a:cubicBezTo>
                        <a:pt x="95804" y="63869"/>
                        <a:pt x="90482" y="63869"/>
                        <a:pt x="79837" y="63869"/>
                      </a:cubicBezTo>
                      <a:cubicBezTo>
                        <a:pt x="74514" y="63869"/>
                        <a:pt x="69192" y="58547"/>
                        <a:pt x="63869" y="58547"/>
                      </a:cubicBezTo>
                      <a:cubicBezTo>
                        <a:pt x="58547" y="58547"/>
                        <a:pt x="58547" y="58547"/>
                        <a:pt x="53225" y="53224"/>
                      </a:cubicBezTo>
                      <a:cubicBezTo>
                        <a:pt x="47902" y="53224"/>
                        <a:pt x="47902" y="47902"/>
                        <a:pt x="42580" y="47902"/>
                      </a:cubicBezTo>
                      <a:cubicBezTo>
                        <a:pt x="31935" y="42580"/>
                        <a:pt x="21290" y="31935"/>
                        <a:pt x="10645" y="21290"/>
                      </a:cubicBezTo>
                      <a:cubicBezTo>
                        <a:pt x="0" y="532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EAAE8A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7" name="Freeform: Shape 316">
                  <a:extLst>
                    <a:ext uri="{FF2B5EF4-FFF2-40B4-BE49-F238E27FC236}">
                      <a16:creationId xmlns:a16="http://schemas.microsoft.com/office/drawing/2014/main" id="{7725056B-53D8-4B69-9779-78AE475037DC}"/>
                    </a:ext>
                  </a:extLst>
                </p:cNvPr>
                <p:cNvSpPr/>
                <p:nvPr/>
              </p:nvSpPr>
              <p:spPr>
                <a:xfrm>
                  <a:off x="2360494" y="8163343"/>
                  <a:ext cx="127738" cy="42579"/>
                </a:xfrm>
                <a:custGeom>
                  <a:avLst/>
                  <a:gdLst>
                    <a:gd name="connsiteX0" fmla="*/ 127739 w 127738"/>
                    <a:gd name="connsiteY0" fmla="*/ 0 h 42579"/>
                    <a:gd name="connsiteX1" fmla="*/ 111772 w 127738"/>
                    <a:gd name="connsiteY1" fmla="*/ 15968 h 42579"/>
                    <a:gd name="connsiteX2" fmla="*/ 90482 w 127738"/>
                    <a:gd name="connsiteY2" fmla="*/ 26612 h 42579"/>
                    <a:gd name="connsiteX3" fmla="*/ 79837 w 127738"/>
                    <a:gd name="connsiteY3" fmla="*/ 31935 h 42579"/>
                    <a:gd name="connsiteX4" fmla="*/ 69192 w 127738"/>
                    <a:gd name="connsiteY4" fmla="*/ 37257 h 42579"/>
                    <a:gd name="connsiteX5" fmla="*/ 42580 w 127738"/>
                    <a:gd name="connsiteY5" fmla="*/ 42580 h 42579"/>
                    <a:gd name="connsiteX6" fmla="*/ 21290 w 127738"/>
                    <a:gd name="connsiteY6" fmla="*/ 42580 h 42579"/>
                    <a:gd name="connsiteX7" fmla="*/ 0 w 127738"/>
                    <a:gd name="connsiteY7" fmla="*/ 42580 h 42579"/>
                    <a:gd name="connsiteX8" fmla="*/ 21290 w 127738"/>
                    <a:gd name="connsiteY8" fmla="*/ 37257 h 42579"/>
                    <a:gd name="connsiteX9" fmla="*/ 42580 w 127738"/>
                    <a:gd name="connsiteY9" fmla="*/ 31935 h 42579"/>
                    <a:gd name="connsiteX10" fmla="*/ 63870 w 127738"/>
                    <a:gd name="connsiteY10" fmla="*/ 26612 h 42579"/>
                    <a:gd name="connsiteX11" fmla="*/ 74514 w 127738"/>
                    <a:gd name="connsiteY11" fmla="*/ 21290 h 42579"/>
                    <a:gd name="connsiteX12" fmla="*/ 85159 w 127738"/>
                    <a:gd name="connsiteY12" fmla="*/ 15968 h 42579"/>
                    <a:gd name="connsiteX13" fmla="*/ 95804 w 127738"/>
                    <a:gd name="connsiteY13" fmla="*/ 10645 h 42579"/>
                    <a:gd name="connsiteX14" fmla="*/ 106449 w 127738"/>
                    <a:gd name="connsiteY14" fmla="*/ 5323 h 42579"/>
                    <a:gd name="connsiteX15" fmla="*/ 127739 w 127738"/>
                    <a:gd name="connsiteY15" fmla="*/ 0 h 4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7738" h="42579">
                      <a:moveTo>
                        <a:pt x="127739" y="0"/>
                      </a:moveTo>
                      <a:cubicBezTo>
                        <a:pt x="127739" y="0"/>
                        <a:pt x="122417" y="5323"/>
                        <a:pt x="111772" y="15968"/>
                      </a:cubicBezTo>
                      <a:cubicBezTo>
                        <a:pt x="106449" y="21290"/>
                        <a:pt x="101127" y="21290"/>
                        <a:pt x="90482" y="26612"/>
                      </a:cubicBezTo>
                      <a:cubicBezTo>
                        <a:pt x="85159" y="26612"/>
                        <a:pt x="85159" y="31935"/>
                        <a:pt x="79837" y="31935"/>
                      </a:cubicBezTo>
                      <a:cubicBezTo>
                        <a:pt x="74514" y="31935"/>
                        <a:pt x="74514" y="37257"/>
                        <a:pt x="69192" y="37257"/>
                      </a:cubicBezTo>
                      <a:cubicBezTo>
                        <a:pt x="58547" y="37257"/>
                        <a:pt x="53225" y="42580"/>
                        <a:pt x="42580" y="42580"/>
                      </a:cubicBezTo>
                      <a:cubicBezTo>
                        <a:pt x="37257" y="42580"/>
                        <a:pt x="26612" y="42580"/>
                        <a:pt x="21290" y="42580"/>
                      </a:cubicBezTo>
                      <a:cubicBezTo>
                        <a:pt x="10645" y="42580"/>
                        <a:pt x="0" y="42580"/>
                        <a:pt x="0" y="42580"/>
                      </a:cubicBezTo>
                      <a:cubicBezTo>
                        <a:pt x="0" y="42580"/>
                        <a:pt x="10645" y="42580"/>
                        <a:pt x="21290" y="37257"/>
                      </a:cubicBezTo>
                      <a:cubicBezTo>
                        <a:pt x="26612" y="37257"/>
                        <a:pt x="31935" y="31935"/>
                        <a:pt x="42580" y="31935"/>
                      </a:cubicBezTo>
                      <a:cubicBezTo>
                        <a:pt x="47902" y="31935"/>
                        <a:pt x="58547" y="26612"/>
                        <a:pt x="63870" y="26612"/>
                      </a:cubicBezTo>
                      <a:cubicBezTo>
                        <a:pt x="69192" y="26612"/>
                        <a:pt x="69192" y="21290"/>
                        <a:pt x="74514" y="21290"/>
                      </a:cubicBezTo>
                      <a:cubicBezTo>
                        <a:pt x="79837" y="21290"/>
                        <a:pt x="79837" y="21290"/>
                        <a:pt x="85159" y="15968"/>
                      </a:cubicBezTo>
                      <a:cubicBezTo>
                        <a:pt x="90482" y="15968"/>
                        <a:pt x="90482" y="10645"/>
                        <a:pt x="95804" y="10645"/>
                      </a:cubicBezTo>
                      <a:cubicBezTo>
                        <a:pt x="101127" y="10645"/>
                        <a:pt x="101127" y="10645"/>
                        <a:pt x="106449" y="5323"/>
                      </a:cubicBezTo>
                      <a:cubicBezTo>
                        <a:pt x="122417" y="0"/>
                        <a:pt x="127739" y="0"/>
                        <a:pt x="127739" y="0"/>
                      </a:cubicBezTo>
                      <a:close/>
                    </a:path>
                  </a:pathLst>
                </a:custGeom>
                <a:solidFill>
                  <a:srgbClr val="EAAE8A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318" name="Graphic 19">
              <a:extLst>
                <a:ext uri="{FF2B5EF4-FFF2-40B4-BE49-F238E27FC236}">
                  <a16:creationId xmlns:a16="http://schemas.microsoft.com/office/drawing/2014/main" id="{29FC085A-6CD0-4943-934C-78A879ACDB62}"/>
                </a:ext>
              </a:extLst>
            </p:cNvPr>
            <p:cNvGrpSpPr/>
            <p:nvPr/>
          </p:nvGrpSpPr>
          <p:grpSpPr>
            <a:xfrm>
              <a:off x="1761655" y="7208606"/>
              <a:ext cx="934153" cy="972970"/>
              <a:chOff x="1761655" y="7208606"/>
              <a:chExt cx="934153" cy="972970"/>
            </a:xfrm>
          </p:grpSpPr>
          <p:sp>
            <p:nvSpPr>
              <p:cNvPr id="319" name="Freeform: Shape 318">
                <a:extLst>
                  <a:ext uri="{FF2B5EF4-FFF2-40B4-BE49-F238E27FC236}">
                    <a16:creationId xmlns:a16="http://schemas.microsoft.com/office/drawing/2014/main" id="{5B2EB4EC-B196-466F-A090-B01E7DF7D9CD}"/>
                  </a:ext>
                </a:extLst>
              </p:cNvPr>
              <p:cNvSpPr/>
              <p:nvPr/>
            </p:nvSpPr>
            <p:spPr>
              <a:xfrm>
                <a:off x="1761655" y="7309046"/>
                <a:ext cx="402902" cy="834967"/>
              </a:xfrm>
              <a:custGeom>
                <a:avLst/>
                <a:gdLst>
                  <a:gd name="connsiteX0" fmla="*/ 316749 w 402902"/>
                  <a:gd name="connsiteY0" fmla="*/ 77221 h 834967"/>
                  <a:gd name="connsiteX1" fmla="*/ 210299 w 402902"/>
                  <a:gd name="connsiteY1" fmla="*/ 29319 h 834967"/>
                  <a:gd name="connsiteX2" fmla="*/ 66593 w 402902"/>
                  <a:gd name="connsiteY2" fmla="*/ 375278 h 834967"/>
                  <a:gd name="connsiteX3" fmla="*/ 61271 w 402902"/>
                  <a:gd name="connsiteY3" fmla="*/ 731881 h 834967"/>
                  <a:gd name="connsiteX4" fmla="*/ 327393 w 402902"/>
                  <a:gd name="connsiteY4" fmla="*/ 779784 h 834967"/>
                  <a:gd name="connsiteX5" fmla="*/ 396585 w 402902"/>
                  <a:gd name="connsiteY5" fmla="*/ 98511 h 834967"/>
                  <a:gd name="connsiteX6" fmla="*/ 316749 w 402902"/>
                  <a:gd name="connsiteY6" fmla="*/ 77221 h 83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902" h="834967">
                    <a:moveTo>
                      <a:pt x="316749" y="77221"/>
                    </a:moveTo>
                    <a:cubicBezTo>
                      <a:pt x="252879" y="167702"/>
                      <a:pt x="210299" y="29319"/>
                      <a:pt x="210299" y="29319"/>
                    </a:cubicBezTo>
                    <a:cubicBezTo>
                      <a:pt x="157075" y="-98420"/>
                      <a:pt x="151752" y="258184"/>
                      <a:pt x="66593" y="375278"/>
                    </a:cubicBezTo>
                    <a:cubicBezTo>
                      <a:pt x="-18566" y="487049"/>
                      <a:pt x="-23889" y="620110"/>
                      <a:pt x="61271" y="731881"/>
                    </a:cubicBezTo>
                    <a:cubicBezTo>
                      <a:pt x="146430" y="838330"/>
                      <a:pt x="226267" y="875588"/>
                      <a:pt x="327393" y="779784"/>
                    </a:cubicBezTo>
                    <a:cubicBezTo>
                      <a:pt x="433843" y="683980"/>
                      <a:pt x="396585" y="242216"/>
                      <a:pt x="396585" y="98511"/>
                    </a:cubicBezTo>
                    <a:cubicBezTo>
                      <a:pt x="407230" y="-45196"/>
                      <a:pt x="380618" y="-13261"/>
                      <a:pt x="316749" y="77221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0" name="Freeform: Shape 319">
                <a:extLst>
                  <a:ext uri="{FF2B5EF4-FFF2-40B4-BE49-F238E27FC236}">
                    <a16:creationId xmlns:a16="http://schemas.microsoft.com/office/drawing/2014/main" id="{C2C08773-52B9-4D96-879B-F04D30706C3C}"/>
                  </a:ext>
                </a:extLst>
              </p:cNvPr>
              <p:cNvSpPr/>
              <p:nvPr/>
            </p:nvSpPr>
            <p:spPr>
              <a:xfrm>
                <a:off x="2234350" y="7208606"/>
                <a:ext cx="340708" cy="226156"/>
              </a:xfrm>
              <a:custGeom>
                <a:avLst/>
                <a:gdLst>
                  <a:gd name="connsiteX0" fmla="*/ 275172 w 340708"/>
                  <a:gd name="connsiteY0" fmla="*/ 204273 h 226156"/>
                  <a:gd name="connsiteX1" fmla="*/ 323074 w 340708"/>
                  <a:gd name="connsiteY1" fmla="*/ 44599 h 226156"/>
                  <a:gd name="connsiteX2" fmla="*/ 216625 w 340708"/>
                  <a:gd name="connsiteY2" fmla="*/ 39277 h 226156"/>
                  <a:gd name="connsiteX3" fmla="*/ 104853 w 340708"/>
                  <a:gd name="connsiteY3" fmla="*/ 188305 h 226156"/>
                  <a:gd name="connsiteX4" fmla="*/ 25017 w 340708"/>
                  <a:gd name="connsiteY4" fmla="*/ 103146 h 226156"/>
                  <a:gd name="connsiteX5" fmla="*/ 19694 w 340708"/>
                  <a:gd name="connsiteY5" fmla="*/ 209595 h 226156"/>
                  <a:gd name="connsiteX6" fmla="*/ 275172 w 340708"/>
                  <a:gd name="connsiteY6" fmla="*/ 204273 h 22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708" h="226156">
                    <a:moveTo>
                      <a:pt x="275172" y="204273"/>
                    </a:moveTo>
                    <a:cubicBezTo>
                      <a:pt x="355009" y="193628"/>
                      <a:pt x="349686" y="108469"/>
                      <a:pt x="323074" y="44599"/>
                    </a:cubicBezTo>
                    <a:cubicBezTo>
                      <a:pt x="296462" y="-19270"/>
                      <a:pt x="243237" y="-8625"/>
                      <a:pt x="216625" y="39277"/>
                    </a:cubicBezTo>
                    <a:cubicBezTo>
                      <a:pt x="190013" y="87179"/>
                      <a:pt x="152756" y="167015"/>
                      <a:pt x="104853" y="188305"/>
                    </a:cubicBezTo>
                    <a:cubicBezTo>
                      <a:pt x="56951" y="209595"/>
                      <a:pt x="25017" y="103146"/>
                      <a:pt x="25017" y="103146"/>
                    </a:cubicBezTo>
                    <a:cubicBezTo>
                      <a:pt x="-1596" y="65889"/>
                      <a:pt x="-12241" y="182983"/>
                      <a:pt x="19694" y="209595"/>
                    </a:cubicBezTo>
                    <a:cubicBezTo>
                      <a:pt x="56951" y="241530"/>
                      <a:pt x="195335" y="220240"/>
                      <a:pt x="275172" y="204273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1" name="Freeform: Shape 320">
                <a:extLst>
                  <a:ext uri="{FF2B5EF4-FFF2-40B4-BE49-F238E27FC236}">
                    <a16:creationId xmlns:a16="http://schemas.microsoft.com/office/drawing/2014/main" id="{7E48F4E8-3DC5-4983-A68B-21082CF08C68}"/>
                  </a:ext>
                </a:extLst>
              </p:cNvPr>
              <p:cNvSpPr/>
              <p:nvPr/>
            </p:nvSpPr>
            <p:spPr>
              <a:xfrm>
                <a:off x="2210422" y="7758876"/>
                <a:ext cx="448600" cy="422700"/>
              </a:xfrm>
              <a:custGeom>
                <a:avLst/>
                <a:gdLst>
                  <a:gd name="connsiteX0" fmla="*/ 378937 w 448600"/>
                  <a:gd name="connsiteY0" fmla="*/ 21252 h 422700"/>
                  <a:gd name="connsiteX1" fmla="*/ 219263 w 448600"/>
                  <a:gd name="connsiteY1" fmla="*/ 101088 h 422700"/>
                  <a:gd name="connsiteX2" fmla="*/ 54267 w 448600"/>
                  <a:gd name="connsiteY2" fmla="*/ 15929 h 422700"/>
                  <a:gd name="connsiteX3" fmla="*/ 1042 w 448600"/>
                  <a:gd name="connsiteY3" fmla="*/ 196892 h 422700"/>
                  <a:gd name="connsiteX4" fmla="*/ 139426 w 448600"/>
                  <a:gd name="connsiteY4" fmla="*/ 404468 h 422700"/>
                  <a:gd name="connsiteX5" fmla="*/ 341680 w 448600"/>
                  <a:gd name="connsiteY5" fmla="*/ 335276 h 422700"/>
                  <a:gd name="connsiteX6" fmla="*/ 352325 w 448600"/>
                  <a:gd name="connsiteY6" fmla="*/ 420435 h 422700"/>
                  <a:gd name="connsiteX7" fmla="*/ 448129 w 448600"/>
                  <a:gd name="connsiteY7" fmla="*/ 191570 h 422700"/>
                  <a:gd name="connsiteX8" fmla="*/ 378937 w 448600"/>
                  <a:gd name="connsiteY8" fmla="*/ 21252 h 42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8600" h="422700">
                    <a:moveTo>
                      <a:pt x="378937" y="21252"/>
                    </a:moveTo>
                    <a:cubicBezTo>
                      <a:pt x="299100" y="85121"/>
                      <a:pt x="304422" y="143668"/>
                      <a:pt x="219263" y="101088"/>
                    </a:cubicBezTo>
                    <a:cubicBezTo>
                      <a:pt x="134104" y="63831"/>
                      <a:pt x="54267" y="15929"/>
                      <a:pt x="54267" y="15929"/>
                    </a:cubicBezTo>
                    <a:cubicBezTo>
                      <a:pt x="-14925" y="-37295"/>
                      <a:pt x="6365" y="47864"/>
                      <a:pt x="1042" y="196892"/>
                    </a:cubicBezTo>
                    <a:cubicBezTo>
                      <a:pt x="-4280" y="345921"/>
                      <a:pt x="6365" y="409790"/>
                      <a:pt x="139426" y="404468"/>
                    </a:cubicBezTo>
                    <a:cubicBezTo>
                      <a:pt x="272488" y="399145"/>
                      <a:pt x="352325" y="266084"/>
                      <a:pt x="341680" y="335276"/>
                    </a:cubicBezTo>
                    <a:cubicBezTo>
                      <a:pt x="331035" y="404468"/>
                      <a:pt x="283133" y="431080"/>
                      <a:pt x="352325" y="420435"/>
                    </a:cubicBezTo>
                    <a:cubicBezTo>
                      <a:pt x="421516" y="409790"/>
                      <a:pt x="448129" y="335276"/>
                      <a:pt x="448129" y="191570"/>
                    </a:cubicBezTo>
                    <a:cubicBezTo>
                      <a:pt x="448129" y="47864"/>
                      <a:pt x="458774" y="-42618"/>
                      <a:pt x="378937" y="21252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2" name="Freeform: Shape 321">
                <a:extLst>
                  <a:ext uri="{FF2B5EF4-FFF2-40B4-BE49-F238E27FC236}">
                    <a16:creationId xmlns:a16="http://schemas.microsoft.com/office/drawing/2014/main" id="{E1AEA3D8-7BCC-4731-81B2-A44298E10839}"/>
                  </a:ext>
                </a:extLst>
              </p:cNvPr>
              <p:cNvSpPr/>
              <p:nvPr/>
            </p:nvSpPr>
            <p:spPr>
              <a:xfrm>
                <a:off x="2690486" y="8003670"/>
                <a:ext cx="5322" cy="47902"/>
              </a:xfrm>
              <a:custGeom>
                <a:avLst/>
                <a:gdLst>
                  <a:gd name="connsiteX0" fmla="*/ 0 w 5322"/>
                  <a:gd name="connsiteY0" fmla="*/ 47902 h 47902"/>
                  <a:gd name="connsiteX1" fmla="*/ 5322 w 5322"/>
                  <a:gd name="connsiteY1" fmla="*/ 0 h 47902"/>
                  <a:gd name="connsiteX2" fmla="*/ 0 w 5322"/>
                  <a:gd name="connsiteY2" fmla="*/ 47902 h 47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22" h="47902">
                    <a:moveTo>
                      <a:pt x="0" y="47902"/>
                    </a:moveTo>
                    <a:cubicBezTo>
                      <a:pt x="0" y="31935"/>
                      <a:pt x="5322" y="15968"/>
                      <a:pt x="5322" y="0"/>
                    </a:cubicBezTo>
                    <a:cubicBezTo>
                      <a:pt x="0" y="15968"/>
                      <a:pt x="0" y="31935"/>
                      <a:pt x="0" y="47902"/>
                    </a:cubicBezTo>
                    <a:close/>
                  </a:path>
                </a:pathLst>
              </a:custGeom>
              <a:solidFill>
                <a:srgbClr val="EDDCD1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F33D6BDA-8DC5-497A-90CC-25EF8E2A163C}"/>
                </a:ext>
              </a:extLst>
            </p:cNvPr>
            <p:cNvSpPr/>
            <p:nvPr/>
          </p:nvSpPr>
          <p:spPr>
            <a:xfrm>
              <a:off x="2352073" y="7189336"/>
              <a:ext cx="67796" cy="139471"/>
            </a:xfrm>
            <a:custGeom>
              <a:avLst/>
              <a:gdLst>
                <a:gd name="connsiteX0" fmla="*/ 66967 w 67796"/>
                <a:gd name="connsiteY0" fmla="*/ 0 h 139471"/>
                <a:gd name="connsiteX1" fmla="*/ 3098 w 67796"/>
                <a:gd name="connsiteY1" fmla="*/ 133061 h 139471"/>
                <a:gd name="connsiteX2" fmla="*/ 66967 w 67796"/>
                <a:gd name="connsiteY2" fmla="*/ 0 h 139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796" h="139471">
                  <a:moveTo>
                    <a:pt x="66967" y="0"/>
                  </a:moveTo>
                  <a:cubicBezTo>
                    <a:pt x="66967" y="0"/>
                    <a:pt x="45677" y="85159"/>
                    <a:pt x="3098" y="133061"/>
                  </a:cubicBezTo>
                  <a:cubicBezTo>
                    <a:pt x="-18192" y="159673"/>
                    <a:pt x="77612" y="101127"/>
                    <a:pt x="66967" y="0"/>
                  </a:cubicBezTo>
                  <a:close/>
                </a:path>
              </a:pathLst>
            </a:custGeom>
            <a:solidFill>
              <a:srgbClr val="EDDCD1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30BAB396-151F-49A7-8811-63BC9144C370}"/>
                </a:ext>
              </a:extLst>
            </p:cNvPr>
            <p:cNvSpPr/>
            <p:nvPr/>
          </p:nvSpPr>
          <p:spPr>
            <a:xfrm>
              <a:off x="2770323" y="6955045"/>
              <a:ext cx="50535" cy="217388"/>
            </a:xfrm>
            <a:custGeom>
              <a:avLst/>
              <a:gdLst>
                <a:gd name="connsiteX0" fmla="*/ 21290 w 50535"/>
                <a:gd name="connsiteY0" fmla="*/ 5425 h 217388"/>
                <a:gd name="connsiteX1" fmla="*/ 42580 w 50535"/>
                <a:gd name="connsiteY1" fmla="*/ 191711 h 217388"/>
                <a:gd name="connsiteX2" fmla="*/ 0 w 50535"/>
                <a:gd name="connsiteY2" fmla="*/ 111874 h 217388"/>
                <a:gd name="connsiteX3" fmla="*/ 21290 w 50535"/>
                <a:gd name="connsiteY3" fmla="*/ 5425 h 217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535" h="217388">
                  <a:moveTo>
                    <a:pt x="21290" y="5425"/>
                  </a:moveTo>
                  <a:cubicBezTo>
                    <a:pt x="21290" y="5425"/>
                    <a:pt x="0" y="117197"/>
                    <a:pt x="42580" y="191711"/>
                  </a:cubicBezTo>
                  <a:cubicBezTo>
                    <a:pt x="74514" y="250258"/>
                    <a:pt x="0" y="202356"/>
                    <a:pt x="0" y="111874"/>
                  </a:cubicBezTo>
                  <a:cubicBezTo>
                    <a:pt x="0" y="26715"/>
                    <a:pt x="15967" y="-15864"/>
                    <a:pt x="21290" y="5425"/>
                  </a:cubicBezTo>
                  <a:close/>
                </a:path>
              </a:pathLst>
            </a:custGeom>
            <a:solidFill>
              <a:srgbClr val="EDDCD1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46438E4B-F293-474F-99F9-06C7C0311392}"/>
                </a:ext>
              </a:extLst>
            </p:cNvPr>
            <p:cNvSpPr/>
            <p:nvPr/>
          </p:nvSpPr>
          <p:spPr>
            <a:xfrm>
              <a:off x="1460998" y="7321409"/>
              <a:ext cx="17038" cy="94070"/>
            </a:xfrm>
            <a:custGeom>
              <a:avLst/>
              <a:gdLst>
                <a:gd name="connsiteX0" fmla="*/ 10645 w 17038"/>
                <a:gd name="connsiteY0" fmla="*/ 988 h 94070"/>
                <a:gd name="connsiteX1" fmla="*/ 15967 w 17038"/>
                <a:gd name="connsiteY1" fmla="*/ 75502 h 94070"/>
                <a:gd name="connsiteX2" fmla="*/ 0 w 17038"/>
                <a:gd name="connsiteY2" fmla="*/ 54212 h 94070"/>
                <a:gd name="connsiteX3" fmla="*/ 10645 w 17038"/>
                <a:gd name="connsiteY3" fmla="*/ 988 h 94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38" h="94070">
                  <a:moveTo>
                    <a:pt x="10645" y="988"/>
                  </a:moveTo>
                  <a:cubicBezTo>
                    <a:pt x="10645" y="988"/>
                    <a:pt x="10645" y="43567"/>
                    <a:pt x="15967" y="75502"/>
                  </a:cubicBezTo>
                  <a:cubicBezTo>
                    <a:pt x="21290" y="107437"/>
                    <a:pt x="5322" y="96792"/>
                    <a:pt x="0" y="54212"/>
                  </a:cubicBezTo>
                  <a:cubicBezTo>
                    <a:pt x="0" y="11633"/>
                    <a:pt x="15967" y="-4335"/>
                    <a:pt x="10645" y="988"/>
                  </a:cubicBezTo>
                  <a:close/>
                </a:path>
              </a:pathLst>
            </a:custGeom>
            <a:solidFill>
              <a:srgbClr val="EDDCD1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BD2EE43A-0306-4D48-B0BF-513B48F368A2}"/>
                </a:ext>
              </a:extLst>
            </p:cNvPr>
            <p:cNvSpPr/>
            <p:nvPr/>
          </p:nvSpPr>
          <p:spPr>
            <a:xfrm>
              <a:off x="1542081" y="7157401"/>
              <a:ext cx="174395" cy="145559"/>
            </a:xfrm>
            <a:custGeom>
              <a:avLst/>
              <a:gdLst>
                <a:gd name="connsiteX0" fmla="*/ 174396 w 174395"/>
                <a:gd name="connsiteY0" fmla="*/ 0 h 145559"/>
                <a:gd name="connsiteX1" fmla="*/ 4077 w 174395"/>
                <a:gd name="connsiteY1" fmla="*/ 138384 h 145559"/>
                <a:gd name="connsiteX2" fmla="*/ 174396 w 174395"/>
                <a:gd name="connsiteY2" fmla="*/ 0 h 145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95" h="145559">
                  <a:moveTo>
                    <a:pt x="174396" y="0"/>
                  </a:moveTo>
                  <a:cubicBezTo>
                    <a:pt x="174396" y="0"/>
                    <a:pt x="30689" y="95804"/>
                    <a:pt x="4077" y="138384"/>
                  </a:cubicBezTo>
                  <a:cubicBezTo>
                    <a:pt x="-27858" y="175641"/>
                    <a:pt x="137139" y="58547"/>
                    <a:pt x="174396" y="0"/>
                  </a:cubicBezTo>
                  <a:close/>
                </a:path>
              </a:pathLst>
            </a:custGeom>
            <a:solidFill>
              <a:srgbClr val="EDDCD1">
                <a:alpha val="3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0CD4365D-9EED-4EE1-8F6B-B00BAD4B135D}"/>
                </a:ext>
              </a:extLst>
            </p:cNvPr>
            <p:cNvSpPr/>
            <p:nvPr/>
          </p:nvSpPr>
          <p:spPr>
            <a:xfrm>
              <a:off x="2536135" y="7028665"/>
              <a:ext cx="136813" cy="80834"/>
            </a:xfrm>
            <a:custGeom>
              <a:avLst/>
              <a:gdLst>
                <a:gd name="connsiteX0" fmla="*/ 0 w 136813"/>
                <a:gd name="connsiteY0" fmla="*/ 80835 h 80834"/>
                <a:gd name="connsiteX1" fmla="*/ 122416 w 136813"/>
                <a:gd name="connsiteY1" fmla="*/ 11643 h 80834"/>
                <a:gd name="connsiteX2" fmla="*/ 0 w 136813"/>
                <a:gd name="connsiteY2" fmla="*/ 80835 h 8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813" h="80834">
                  <a:moveTo>
                    <a:pt x="0" y="80835"/>
                  </a:moveTo>
                  <a:cubicBezTo>
                    <a:pt x="0" y="80835"/>
                    <a:pt x="74514" y="43577"/>
                    <a:pt x="122416" y="11643"/>
                  </a:cubicBezTo>
                  <a:cubicBezTo>
                    <a:pt x="175641" y="-20292"/>
                    <a:pt x="69192" y="16965"/>
                    <a:pt x="0" y="80835"/>
                  </a:cubicBezTo>
                  <a:close/>
                </a:path>
              </a:pathLst>
            </a:custGeom>
            <a:solidFill>
              <a:srgbClr val="EDDCD1">
                <a:alpha val="3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1A7F78E5-7D48-4B1A-8E3C-47EB5C90FDB1}"/>
                </a:ext>
              </a:extLst>
            </p:cNvPr>
            <p:cNvSpPr/>
            <p:nvPr/>
          </p:nvSpPr>
          <p:spPr>
            <a:xfrm>
              <a:off x="1871187" y="7475794"/>
              <a:ext cx="272491" cy="563269"/>
            </a:xfrm>
            <a:custGeom>
              <a:avLst/>
              <a:gdLst>
                <a:gd name="connsiteX0" fmla="*/ 100767 w 272491"/>
                <a:gd name="connsiteY0" fmla="*/ 91435 h 563269"/>
                <a:gd name="connsiteX1" fmla="*/ 31575 w 272491"/>
                <a:gd name="connsiteY1" fmla="*/ 288366 h 563269"/>
                <a:gd name="connsiteX2" fmla="*/ 143347 w 272491"/>
                <a:gd name="connsiteY2" fmla="*/ 559811 h 563269"/>
                <a:gd name="connsiteX3" fmla="*/ 244474 w 272491"/>
                <a:gd name="connsiteY3" fmla="*/ 118048 h 563269"/>
                <a:gd name="connsiteX4" fmla="*/ 100767 w 272491"/>
                <a:gd name="connsiteY4" fmla="*/ 91435 h 563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91" h="563269">
                  <a:moveTo>
                    <a:pt x="100767" y="91435"/>
                  </a:moveTo>
                  <a:cubicBezTo>
                    <a:pt x="100767" y="91435"/>
                    <a:pt x="84800" y="181917"/>
                    <a:pt x="31575" y="288366"/>
                  </a:cubicBezTo>
                  <a:cubicBezTo>
                    <a:pt x="-21649" y="394815"/>
                    <a:pt x="-21649" y="591745"/>
                    <a:pt x="143347" y="559811"/>
                  </a:cubicBezTo>
                  <a:cubicBezTo>
                    <a:pt x="308343" y="527876"/>
                    <a:pt x="281731" y="261754"/>
                    <a:pt x="244474" y="118048"/>
                  </a:cubicBezTo>
                  <a:cubicBezTo>
                    <a:pt x="207216" y="-20336"/>
                    <a:pt x="106090" y="-46948"/>
                    <a:pt x="100767" y="91435"/>
                  </a:cubicBezTo>
                  <a:close/>
                </a:path>
              </a:pathLst>
            </a:custGeom>
            <a:solidFill>
              <a:srgbClr val="EDDCD1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B2F261E9-9AC5-482B-A603-5672A2278DB8}"/>
                </a:ext>
              </a:extLst>
            </p:cNvPr>
            <p:cNvSpPr/>
            <p:nvPr/>
          </p:nvSpPr>
          <p:spPr>
            <a:xfrm>
              <a:off x="1242926" y="7258528"/>
              <a:ext cx="673521" cy="569768"/>
            </a:xfrm>
            <a:custGeom>
              <a:avLst/>
              <a:gdLst>
                <a:gd name="connsiteX0" fmla="*/ 601289 w 673521"/>
                <a:gd name="connsiteY0" fmla="*/ 0 h 569768"/>
                <a:gd name="connsiteX1" fmla="*/ 606612 w 673521"/>
                <a:gd name="connsiteY1" fmla="*/ 63869 h 569768"/>
                <a:gd name="connsiteX2" fmla="*/ 532097 w 673521"/>
                <a:gd name="connsiteY2" fmla="*/ 79837 h 569768"/>
                <a:gd name="connsiteX3" fmla="*/ 606612 w 673521"/>
                <a:gd name="connsiteY3" fmla="*/ 133061 h 569768"/>
                <a:gd name="connsiteX4" fmla="*/ 510807 w 673521"/>
                <a:gd name="connsiteY4" fmla="*/ 159673 h 569768"/>
                <a:gd name="connsiteX5" fmla="*/ 590644 w 673521"/>
                <a:gd name="connsiteY5" fmla="*/ 212898 h 569768"/>
                <a:gd name="connsiteX6" fmla="*/ 500163 w 673521"/>
                <a:gd name="connsiteY6" fmla="*/ 244833 h 569768"/>
                <a:gd name="connsiteX7" fmla="*/ 574677 w 673521"/>
                <a:gd name="connsiteY7" fmla="*/ 282090 h 569768"/>
                <a:gd name="connsiteX8" fmla="*/ 500163 w 673521"/>
                <a:gd name="connsiteY8" fmla="*/ 314024 h 569768"/>
                <a:gd name="connsiteX9" fmla="*/ 340489 w 673521"/>
                <a:gd name="connsiteY9" fmla="*/ 298057 h 569768"/>
                <a:gd name="connsiteX10" fmla="*/ 180815 w 673521"/>
                <a:gd name="connsiteY10" fmla="*/ 473698 h 569768"/>
                <a:gd name="connsiteX11" fmla="*/ 111623 w 673521"/>
                <a:gd name="connsiteY11" fmla="*/ 345959 h 569768"/>
                <a:gd name="connsiteX12" fmla="*/ 191460 w 673521"/>
                <a:gd name="connsiteY12" fmla="*/ 266122 h 569768"/>
                <a:gd name="connsiteX13" fmla="*/ 164848 w 673521"/>
                <a:gd name="connsiteY13" fmla="*/ 170318 h 569768"/>
                <a:gd name="connsiteX14" fmla="*/ 53076 w 673521"/>
                <a:gd name="connsiteY14" fmla="*/ 553534 h 569768"/>
                <a:gd name="connsiteX15" fmla="*/ 372424 w 673521"/>
                <a:gd name="connsiteY15" fmla="*/ 377894 h 569768"/>
                <a:gd name="connsiteX16" fmla="*/ 484195 w 673521"/>
                <a:gd name="connsiteY16" fmla="*/ 361927 h 569768"/>
                <a:gd name="connsiteX17" fmla="*/ 537420 w 673521"/>
                <a:gd name="connsiteY17" fmla="*/ 329992 h 569768"/>
                <a:gd name="connsiteX18" fmla="*/ 526775 w 673521"/>
                <a:gd name="connsiteY18" fmla="*/ 351282 h 569768"/>
                <a:gd name="connsiteX19" fmla="*/ 606612 w 673521"/>
                <a:gd name="connsiteY19" fmla="*/ 308702 h 569768"/>
                <a:gd name="connsiteX20" fmla="*/ 627901 w 673521"/>
                <a:gd name="connsiteY20" fmla="*/ 207575 h 569768"/>
                <a:gd name="connsiteX21" fmla="*/ 649191 w 673521"/>
                <a:gd name="connsiteY21" fmla="*/ 133061 h 569768"/>
                <a:gd name="connsiteX22" fmla="*/ 670481 w 673521"/>
                <a:gd name="connsiteY22" fmla="*/ 79837 h 569768"/>
                <a:gd name="connsiteX23" fmla="*/ 601289 w 673521"/>
                <a:gd name="connsiteY23" fmla="*/ 0 h 569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73521" h="569768">
                  <a:moveTo>
                    <a:pt x="601289" y="0"/>
                  </a:moveTo>
                  <a:cubicBezTo>
                    <a:pt x="654514" y="15968"/>
                    <a:pt x="659836" y="58547"/>
                    <a:pt x="606612" y="63869"/>
                  </a:cubicBezTo>
                  <a:cubicBezTo>
                    <a:pt x="537420" y="63869"/>
                    <a:pt x="532097" y="79837"/>
                    <a:pt x="532097" y="79837"/>
                  </a:cubicBezTo>
                  <a:cubicBezTo>
                    <a:pt x="532097" y="79837"/>
                    <a:pt x="611934" y="85159"/>
                    <a:pt x="606612" y="133061"/>
                  </a:cubicBezTo>
                  <a:cubicBezTo>
                    <a:pt x="601289" y="180963"/>
                    <a:pt x="548065" y="133061"/>
                    <a:pt x="510807" y="159673"/>
                  </a:cubicBezTo>
                  <a:cubicBezTo>
                    <a:pt x="579999" y="175641"/>
                    <a:pt x="590644" y="191608"/>
                    <a:pt x="590644" y="212898"/>
                  </a:cubicBezTo>
                  <a:cubicBezTo>
                    <a:pt x="585322" y="239510"/>
                    <a:pt x="542742" y="223543"/>
                    <a:pt x="500163" y="244833"/>
                  </a:cubicBezTo>
                  <a:cubicBezTo>
                    <a:pt x="542742" y="255478"/>
                    <a:pt x="574677" y="255478"/>
                    <a:pt x="574677" y="282090"/>
                  </a:cubicBezTo>
                  <a:cubicBezTo>
                    <a:pt x="574677" y="308702"/>
                    <a:pt x="542742" y="314024"/>
                    <a:pt x="500163" y="314024"/>
                  </a:cubicBezTo>
                  <a:cubicBezTo>
                    <a:pt x="457583" y="314024"/>
                    <a:pt x="367101" y="383216"/>
                    <a:pt x="340489" y="298057"/>
                  </a:cubicBezTo>
                  <a:cubicBezTo>
                    <a:pt x="329844" y="367249"/>
                    <a:pt x="260652" y="415151"/>
                    <a:pt x="180815" y="473698"/>
                  </a:cubicBezTo>
                  <a:cubicBezTo>
                    <a:pt x="100978" y="526922"/>
                    <a:pt x="15819" y="463053"/>
                    <a:pt x="111623" y="345959"/>
                  </a:cubicBezTo>
                  <a:cubicBezTo>
                    <a:pt x="138235" y="314024"/>
                    <a:pt x="164848" y="287412"/>
                    <a:pt x="191460" y="266122"/>
                  </a:cubicBezTo>
                  <a:cubicBezTo>
                    <a:pt x="175493" y="228865"/>
                    <a:pt x="164848" y="170318"/>
                    <a:pt x="164848" y="170318"/>
                  </a:cubicBezTo>
                  <a:cubicBezTo>
                    <a:pt x="-10793" y="335314"/>
                    <a:pt x="-42728" y="494988"/>
                    <a:pt x="53076" y="553534"/>
                  </a:cubicBezTo>
                  <a:cubicBezTo>
                    <a:pt x="148880" y="617404"/>
                    <a:pt x="303232" y="479020"/>
                    <a:pt x="372424" y="377894"/>
                  </a:cubicBezTo>
                  <a:cubicBezTo>
                    <a:pt x="404358" y="409828"/>
                    <a:pt x="468228" y="388539"/>
                    <a:pt x="484195" y="361927"/>
                  </a:cubicBezTo>
                  <a:cubicBezTo>
                    <a:pt x="500163" y="340637"/>
                    <a:pt x="537420" y="329992"/>
                    <a:pt x="537420" y="329992"/>
                  </a:cubicBezTo>
                  <a:cubicBezTo>
                    <a:pt x="537420" y="329992"/>
                    <a:pt x="521452" y="340637"/>
                    <a:pt x="526775" y="351282"/>
                  </a:cubicBezTo>
                  <a:cubicBezTo>
                    <a:pt x="537420" y="372571"/>
                    <a:pt x="579999" y="367249"/>
                    <a:pt x="606612" y="308702"/>
                  </a:cubicBezTo>
                  <a:cubicBezTo>
                    <a:pt x="617257" y="303379"/>
                    <a:pt x="627901" y="271445"/>
                    <a:pt x="627901" y="207575"/>
                  </a:cubicBezTo>
                  <a:cubicBezTo>
                    <a:pt x="638546" y="207575"/>
                    <a:pt x="649191" y="180963"/>
                    <a:pt x="649191" y="133061"/>
                  </a:cubicBezTo>
                  <a:cubicBezTo>
                    <a:pt x="654514" y="138384"/>
                    <a:pt x="665159" y="127739"/>
                    <a:pt x="670481" y="79837"/>
                  </a:cubicBezTo>
                  <a:cubicBezTo>
                    <a:pt x="681126" y="47902"/>
                    <a:pt x="665159" y="10645"/>
                    <a:pt x="601289" y="0"/>
                  </a:cubicBezTo>
                  <a:close/>
                </a:path>
              </a:pathLst>
            </a:custGeom>
            <a:solidFill>
              <a:srgbClr val="F6BB93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30" name="Graphic 19">
              <a:extLst>
                <a:ext uri="{FF2B5EF4-FFF2-40B4-BE49-F238E27FC236}">
                  <a16:creationId xmlns:a16="http://schemas.microsoft.com/office/drawing/2014/main" id="{4254AA12-267B-46E8-938E-D8D138310D2F}"/>
                </a:ext>
              </a:extLst>
            </p:cNvPr>
            <p:cNvGrpSpPr/>
            <p:nvPr/>
          </p:nvGrpSpPr>
          <p:grpSpPr>
            <a:xfrm>
              <a:off x="2839282" y="6309940"/>
              <a:ext cx="1070046" cy="890040"/>
              <a:chOff x="2839282" y="6309940"/>
              <a:chExt cx="1070046" cy="890040"/>
            </a:xfrm>
          </p:grpSpPr>
          <p:grpSp>
            <p:nvGrpSpPr>
              <p:cNvPr id="331" name="Graphic 19">
                <a:extLst>
                  <a:ext uri="{FF2B5EF4-FFF2-40B4-BE49-F238E27FC236}">
                    <a16:creationId xmlns:a16="http://schemas.microsoft.com/office/drawing/2014/main" id="{7B7C649B-1258-4838-A9E3-192A819F13B2}"/>
                  </a:ext>
                </a:extLst>
              </p:cNvPr>
              <p:cNvGrpSpPr/>
              <p:nvPr/>
            </p:nvGrpSpPr>
            <p:grpSpPr>
              <a:xfrm>
                <a:off x="2839282" y="6309940"/>
                <a:ext cx="1070046" cy="890040"/>
                <a:chOff x="2839282" y="6309940"/>
                <a:chExt cx="1070046" cy="890040"/>
              </a:xfrm>
            </p:grpSpPr>
            <p:sp>
              <p:nvSpPr>
                <p:cNvPr id="332" name="Freeform: Shape 331">
                  <a:extLst>
                    <a:ext uri="{FF2B5EF4-FFF2-40B4-BE49-F238E27FC236}">
                      <a16:creationId xmlns:a16="http://schemas.microsoft.com/office/drawing/2014/main" id="{A9E731F9-8DD2-41A2-8396-5AC320B54676}"/>
                    </a:ext>
                  </a:extLst>
                </p:cNvPr>
                <p:cNvSpPr/>
                <p:nvPr/>
              </p:nvSpPr>
              <p:spPr>
                <a:xfrm>
                  <a:off x="2844605" y="6310091"/>
                  <a:ext cx="1058995" cy="889889"/>
                </a:xfrm>
                <a:custGeom>
                  <a:avLst/>
                  <a:gdLst>
                    <a:gd name="connsiteX0" fmla="*/ 10877 w 1058995"/>
                    <a:gd name="connsiteY0" fmla="*/ 639734 h 889889"/>
                    <a:gd name="connsiteX1" fmla="*/ 591025 w 1058995"/>
                    <a:gd name="connsiteY1" fmla="*/ 256518 h 889889"/>
                    <a:gd name="connsiteX2" fmla="*/ 654894 w 1058995"/>
                    <a:gd name="connsiteY2" fmla="*/ 107490 h 889889"/>
                    <a:gd name="connsiteX3" fmla="*/ 756021 w 1058995"/>
                    <a:gd name="connsiteY3" fmla="*/ 64910 h 889889"/>
                    <a:gd name="connsiteX4" fmla="*/ 889082 w 1058995"/>
                    <a:gd name="connsiteY4" fmla="*/ 1041 h 889889"/>
                    <a:gd name="connsiteX5" fmla="*/ 942307 w 1058995"/>
                    <a:gd name="connsiteY5" fmla="*/ 96845 h 889889"/>
                    <a:gd name="connsiteX6" fmla="*/ 1016821 w 1058995"/>
                    <a:gd name="connsiteY6" fmla="*/ 176682 h 889889"/>
                    <a:gd name="connsiteX7" fmla="*/ 1038111 w 1058995"/>
                    <a:gd name="connsiteY7" fmla="*/ 304420 h 889889"/>
                    <a:gd name="connsiteX8" fmla="*/ 926340 w 1058995"/>
                    <a:gd name="connsiteY8" fmla="*/ 458771 h 889889"/>
                    <a:gd name="connsiteX9" fmla="*/ 873115 w 1058995"/>
                    <a:gd name="connsiteY9" fmla="*/ 432159 h 889889"/>
                    <a:gd name="connsiteX10" fmla="*/ 745376 w 1058995"/>
                    <a:gd name="connsiteY10" fmla="*/ 527963 h 889889"/>
                    <a:gd name="connsiteX11" fmla="*/ 638927 w 1058995"/>
                    <a:gd name="connsiteY11" fmla="*/ 474739 h 889889"/>
                    <a:gd name="connsiteX12" fmla="*/ 69424 w 1058995"/>
                    <a:gd name="connsiteY12" fmla="*/ 889889 h 889889"/>
                    <a:gd name="connsiteX13" fmla="*/ 10877 w 1058995"/>
                    <a:gd name="connsiteY13" fmla="*/ 639734 h 889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58995" h="889889">
                      <a:moveTo>
                        <a:pt x="10877" y="639734"/>
                      </a:moveTo>
                      <a:lnTo>
                        <a:pt x="591025" y="256518"/>
                      </a:lnTo>
                      <a:cubicBezTo>
                        <a:pt x="591025" y="256518"/>
                        <a:pt x="580380" y="171359"/>
                        <a:pt x="654894" y="107490"/>
                      </a:cubicBezTo>
                      <a:cubicBezTo>
                        <a:pt x="724086" y="59588"/>
                        <a:pt x="756021" y="64910"/>
                        <a:pt x="756021" y="64910"/>
                      </a:cubicBezTo>
                      <a:cubicBezTo>
                        <a:pt x="756021" y="64910"/>
                        <a:pt x="851825" y="-9604"/>
                        <a:pt x="889082" y="1041"/>
                      </a:cubicBezTo>
                      <a:cubicBezTo>
                        <a:pt x="926340" y="6363"/>
                        <a:pt x="942307" y="96845"/>
                        <a:pt x="942307" y="96845"/>
                      </a:cubicBezTo>
                      <a:cubicBezTo>
                        <a:pt x="942307" y="96845"/>
                        <a:pt x="1022144" y="91522"/>
                        <a:pt x="1016821" y="176682"/>
                      </a:cubicBezTo>
                      <a:cubicBezTo>
                        <a:pt x="1059401" y="187326"/>
                        <a:pt x="1075368" y="245873"/>
                        <a:pt x="1038111" y="304420"/>
                      </a:cubicBezTo>
                      <a:cubicBezTo>
                        <a:pt x="1059401" y="309743"/>
                        <a:pt x="1006177" y="437481"/>
                        <a:pt x="926340" y="458771"/>
                      </a:cubicBezTo>
                      <a:cubicBezTo>
                        <a:pt x="883760" y="464094"/>
                        <a:pt x="873115" y="432159"/>
                        <a:pt x="873115" y="432159"/>
                      </a:cubicBezTo>
                      <a:cubicBezTo>
                        <a:pt x="873115" y="432159"/>
                        <a:pt x="841180" y="517318"/>
                        <a:pt x="745376" y="527963"/>
                      </a:cubicBezTo>
                      <a:cubicBezTo>
                        <a:pt x="665539" y="533285"/>
                        <a:pt x="638927" y="474739"/>
                        <a:pt x="638927" y="474739"/>
                      </a:cubicBezTo>
                      <a:lnTo>
                        <a:pt x="69424" y="889889"/>
                      </a:lnTo>
                      <a:cubicBezTo>
                        <a:pt x="64102" y="884567"/>
                        <a:pt x="-31703" y="788763"/>
                        <a:pt x="10877" y="639734"/>
                      </a:cubicBezTo>
                      <a:close/>
                    </a:path>
                  </a:pathLst>
                </a:custGeom>
                <a:solidFill>
                  <a:srgbClr val="F6BB93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3" name="Freeform: Shape 332">
                  <a:extLst>
                    <a:ext uri="{FF2B5EF4-FFF2-40B4-BE49-F238E27FC236}">
                      <a16:creationId xmlns:a16="http://schemas.microsoft.com/office/drawing/2014/main" id="{36BD1453-AEB8-414A-92E6-5EDDDA8314EB}"/>
                    </a:ext>
                  </a:extLst>
                </p:cNvPr>
                <p:cNvSpPr/>
                <p:nvPr/>
              </p:nvSpPr>
              <p:spPr>
                <a:xfrm>
                  <a:off x="2839282" y="6309940"/>
                  <a:ext cx="1070046" cy="890040"/>
                </a:xfrm>
                <a:custGeom>
                  <a:avLst/>
                  <a:gdLst>
                    <a:gd name="connsiteX0" fmla="*/ 69424 w 1070046"/>
                    <a:gd name="connsiteY0" fmla="*/ 890041 h 890040"/>
                    <a:gd name="connsiteX1" fmla="*/ 69424 w 1070046"/>
                    <a:gd name="connsiteY1" fmla="*/ 890041 h 890040"/>
                    <a:gd name="connsiteX2" fmla="*/ 10877 w 1070046"/>
                    <a:gd name="connsiteY2" fmla="*/ 639886 h 890040"/>
                    <a:gd name="connsiteX3" fmla="*/ 10877 w 1070046"/>
                    <a:gd name="connsiteY3" fmla="*/ 639886 h 890040"/>
                    <a:gd name="connsiteX4" fmla="*/ 10877 w 1070046"/>
                    <a:gd name="connsiteY4" fmla="*/ 639886 h 890040"/>
                    <a:gd name="connsiteX5" fmla="*/ 591025 w 1070046"/>
                    <a:gd name="connsiteY5" fmla="*/ 256669 h 890040"/>
                    <a:gd name="connsiteX6" fmla="*/ 660217 w 1070046"/>
                    <a:gd name="connsiteY6" fmla="*/ 107641 h 890040"/>
                    <a:gd name="connsiteX7" fmla="*/ 761344 w 1070046"/>
                    <a:gd name="connsiteY7" fmla="*/ 65061 h 890040"/>
                    <a:gd name="connsiteX8" fmla="*/ 899727 w 1070046"/>
                    <a:gd name="connsiteY8" fmla="*/ 1192 h 890040"/>
                    <a:gd name="connsiteX9" fmla="*/ 952952 w 1070046"/>
                    <a:gd name="connsiteY9" fmla="*/ 96996 h 890040"/>
                    <a:gd name="connsiteX10" fmla="*/ 1006177 w 1070046"/>
                    <a:gd name="connsiteY10" fmla="*/ 118286 h 890040"/>
                    <a:gd name="connsiteX11" fmla="*/ 1027466 w 1070046"/>
                    <a:gd name="connsiteY11" fmla="*/ 182155 h 890040"/>
                    <a:gd name="connsiteX12" fmla="*/ 1064724 w 1070046"/>
                    <a:gd name="connsiteY12" fmla="*/ 219412 h 890040"/>
                    <a:gd name="connsiteX13" fmla="*/ 1048756 w 1070046"/>
                    <a:gd name="connsiteY13" fmla="*/ 309894 h 890040"/>
                    <a:gd name="connsiteX14" fmla="*/ 1054079 w 1070046"/>
                    <a:gd name="connsiteY14" fmla="*/ 320539 h 890040"/>
                    <a:gd name="connsiteX15" fmla="*/ 936985 w 1070046"/>
                    <a:gd name="connsiteY15" fmla="*/ 469567 h 890040"/>
                    <a:gd name="connsiteX16" fmla="*/ 921017 w 1070046"/>
                    <a:gd name="connsiteY16" fmla="*/ 469567 h 890040"/>
                    <a:gd name="connsiteX17" fmla="*/ 878438 w 1070046"/>
                    <a:gd name="connsiteY17" fmla="*/ 448278 h 890040"/>
                    <a:gd name="connsiteX18" fmla="*/ 745376 w 1070046"/>
                    <a:gd name="connsiteY18" fmla="*/ 533437 h 890040"/>
                    <a:gd name="connsiteX19" fmla="*/ 638927 w 1070046"/>
                    <a:gd name="connsiteY19" fmla="*/ 480212 h 890040"/>
                    <a:gd name="connsiteX20" fmla="*/ 69424 w 1070046"/>
                    <a:gd name="connsiteY20" fmla="*/ 890041 h 890040"/>
                    <a:gd name="connsiteX21" fmla="*/ 21522 w 1070046"/>
                    <a:gd name="connsiteY21" fmla="*/ 645208 h 890040"/>
                    <a:gd name="connsiteX22" fmla="*/ 69424 w 1070046"/>
                    <a:gd name="connsiteY22" fmla="*/ 874073 h 890040"/>
                    <a:gd name="connsiteX23" fmla="*/ 644250 w 1070046"/>
                    <a:gd name="connsiteY23" fmla="*/ 464245 h 890040"/>
                    <a:gd name="connsiteX24" fmla="*/ 649572 w 1070046"/>
                    <a:gd name="connsiteY24" fmla="*/ 469567 h 890040"/>
                    <a:gd name="connsiteX25" fmla="*/ 750699 w 1070046"/>
                    <a:gd name="connsiteY25" fmla="*/ 522792 h 890040"/>
                    <a:gd name="connsiteX26" fmla="*/ 878438 w 1070046"/>
                    <a:gd name="connsiteY26" fmla="*/ 432310 h 890040"/>
                    <a:gd name="connsiteX27" fmla="*/ 883760 w 1070046"/>
                    <a:gd name="connsiteY27" fmla="*/ 416343 h 890040"/>
                    <a:gd name="connsiteX28" fmla="*/ 889082 w 1070046"/>
                    <a:gd name="connsiteY28" fmla="*/ 432310 h 890040"/>
                    <a:gd name="connsiteX29" fmla="*/ 926340 w 1070046"/>
                    <a:gd name="connsiteY29" fmla="*/ 453600 h 890040"/>
                    <a:gd name="connsiteX30" fmla="*/ 936985 w 1070046"/>
                    <a:gd name="connsiteY30" fmla="*/ 453600 h 890040"/>
                    <a:gd name="connsiteX31" fmla="*/ 1043434 w 1070046"/>
                    <a:gd name="connsiteY31" fmla="*/ 331184 h 890040"/>
                    <a:gd name="connsiteX32" fmla="*/ 1043434 w 1070046"/>
                    <a:gd name="connsiteY32" fmla="*/ 309894 h 890040"/>
                    <a:gd name="connsiteX33" fmla="*/ 1032789 w 1070046"/>
                    <a:gd name="connsiteY33" fmla="*/ 309894 h 890040"/>
                    <a:gd name="connsiteX34" fmla="*/ 1038111 w 1070046"/>
                    <a:gd name="connsiteY34" fmla="*/ 304571 h 890040"/>
                    <a:gd name="connsiteX35" fmla="*/ 1054079 w 1070046"/>
                    <a:gd name="connsiteY35" fmla="*/ 219412 h 890040"/>
                    <a:gd name="connsiteX36" fmla="*/ 1022144 w 1070046"/>
                    <a:gd name="connsiteY36" fmla="*/ 187478 h 890040"/>
                    <a:gd name="connsiteX37" fmla="*/ 1016821 w 1070046"/>
                    <a:gd name="connsiteY37" fmla="*/ 187478 h 890040"/>
                    <a:gd name="connsiteX38" fmla="*/ 1016821 w 1070046"/>
                    <a:gd name="connsiteY38" fmla="*/ 182155 h 890040"/>
                    <a:gd name="connsiteX39" fmla="*/ 1000854 w 1070046"/>
                    <a:gd name="connsiteY39" fmla="*/ 123608 h 890040"/>
                    <a:gd name="connsiteX40" fmla="*/ 947630 w 1070046"/>
                    <a:gd name="connsiteY40" fmla="*/ 107641 h 890040"/>
                    <a:gd name="connsiteX41" fmla="*/ 942307 w 1070046"/>
                    <a:gd name="connsiteY41" fmla="*/ 107641 h 890040"/>
                    <a:gd name="connsiteX42" fmla="*/ 942307 w 1070046"/>
                    <a:gd name="connsiteY42" fmla="*/ 102319 h 890040"/>
                    <a:gd name="connsiteX43" fmla="*/ 894405 w 1070046"/>
                    <a:gd name="connsiteY43" fmla="*/ 11837 h 890040"/>
                    <a:gd name="connsiteX44" fmla="*/ 761344 w 1070046"/>
                    <a:gd name="connsiteY44" fmla="*/ 75706 h 890040"/>
                    <a:gd name="connsiteX45" fmla="*/ 761344 w 1070046"/>
                    <a:gd name="connsiteY45" fmla="*/ 75706 h 890040"/>
                    <a:gd name="connsiteX46" fmla="*/ 756021 w 1070046"/>
                    <a:gd name="connsiteY46" fmla="*/ 75706 h 890040"/>
                    <a:gd name="connsiteX47" fmla="*/ 756021 w 1070046"/>
                    <a:gd name="connsiteY47" fmla="*/ 75706 h 890040"/>
                    <a:gd name="connsiteX48" fmla="*/ 660217 w 1070046"/>
                    <a:gd name="connsiteY48" fmla="*/ 118286 h 890040"/>
                    <a:gd name="connsiteX49" fmla="*/ 596347 w 1070046"/>
                    <a:gd name="connsiteY49" fmla="*/ 261992 h 890040"/>
                    <a:gd name="connsiteX50" fmla="*/ 596347 w 1070046"/>
                    <a:gd name="connsiteY50" fmla="*/ 267314 h 890040"/>
                    <a:gd name="connsiteX51" fmla="*/ 591025 w 1070046"/>
                    <a:gd name="connsiteY51" fmla="*/ 267314 h 890040"/>
                    <a:gd name="connsiteX52" fmla="*/ 21522 w 1070046"/>
                    <a:gd name="connsiteY52" fmla="*/ 645208 h 890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1070046" h="890040">
                      <a:moveTo>
                        <a:pt x="69424" y="890041"/>
                      </a:moveTo>
                      <a:lnTo>
                        <a:pt x="69424" y="890041"/>
                      </a:lnTo>
                      <a:cubicBezTo>
                        <a:pt x="64102" y="884718"/>
                        <a:pt x="-31703" y="788914"/>
                        <a:pt x="10877" y="639886"/>
                      </a:cubicBezTo>
                      <a:lnTo>
                        <a:pt x="10877" y="639886"/>
                      </a:lnTo>
                      <a:lnTo>
                        <a:pt x="10877" y="639886"/>
                      </a:lnTo>
                      <a:lnTo>
                        <a:pt x="591025" y="256669"/>
                      </a:lnTo>
                      <a:cubicBezTo>
                        <a:pt x="591025" y="240702"/>
                        <a:pt x="591025" y="166188"/>
                        <a:pt x="660217" y="107641"/>
                      </a:cubicBezTo>
                      <a:cubicBezTo>
                        <a:pt x="718764" y="65061"/>
                        <a:pt x="750699" y="65061"/>
                        <a:pt x="761344" y="65061"/>
                      </a:cubicBezTo>
                      <a:cubicBezTo>
                        <a:pt x="777311" y="54416"/>
                        <a:pt x="862470" y="-9453"/>
                        <a:pt x="899727" y="1192"/>
                      </a:cubicBezTo>
                      <a:cubicBezTo>
                        <a:pt x="936985" y="6514"/>
                        <a:pt x="952952" y="75706"/>
                        <a:pt x="952952" y="96996"/>
                      </a:cubicBezTo>
                      <a:cubicBezTo>
                        <a:pt x="963597" y="96996"/>
                        <a:pt x="990209" y="96996"/>
                        <a:pt x="1006177" y="118286"/>
                      </a:cubicBezTo>
                      <a:cubicBezTo>
                        <a:pt x="1022144" y="134253"/>
                        <a:pt x="1027466" y="155543"/>
                        <a:pt x="1027466" y="182155"/>
                      </a:cubicBezTo>
                      <a:cubicBezTo>
                        <a:pt x="1043434" y="187478"/>
                        <a:pt x="1059401" y="198123"/>
                        <a:pt x="1064724" y="219412"/>
                      </a:cubicBezTo>
                      <a:cubicBezTo>
                        <a:pt x="1075368" y="246024"/>
                        <a:pt x="1070046" y="277959"/>
                        <a:pt x="1048756" y="309894"/>
                      </a:cubicBezTo>
                      <a:cubicBezTo>
                        <a:pt x="1048756" y="309894"/>
                        <a:pt x="1054079" y="315216"/>
                        <a:pt x="1054079" y="320539"/>
                      </a:cubicBezTo>
                      <a:cubicBezTo>
                        <a:pt x="1054079" y="352473"/>
                        <a:pt x="1006177" y="453600"/>
                        <a:pt x="936985" y="469567"/>
                      </a:cubicBezTo>
                      <a:cubicBezTo>
                        <a:pt x="931662" y="469567"/>
                        <a:pt x="926340" y="469567"/>
                        <a:pt x="921017" y="469567"/>
                      </a:cubicBezTo>
                      <a:cubicBezTo>
                        <a:pt x="899727" y="469567"/>
                        <a:pt x="889082" y="458922"/>
                        <a:pt x="878438" y="448278"/>
                      </a:cubicBezTo>
                      <a:cubicBezTo>
                        <a:pt x="862470" y="474890"/>
                        <a:pt x="825213" y="528114"/>
                        <a:pt x="745376" y="533437"/>
                      </a:cubicBezTo>
                      <a:cubicBezTo>
                        <a:pt x="676184" y="538759"/>
                        <a:pt x="644250" y="496179"/>
                        <a:pt x="638927" y="480212"/>
                      </a:cubicBezTo>
                      <a:lnTo>
                        <a:pt x="69424" y="890041"/>
                      </a:lnTo>
                      <a:close/>
                      <a:moveTo>
                        <a:pt x="21522" y="645208"/>
                      </a:moveTo>
                      <a:cubicBezTo>
                        <a:pt x="-10413" y="772947"/>
                        <a:pt x="53457" y="858106"/>
                        <a:pt x="69424" y="874073"/>
                      </a:cubicBezTo>
                      <a:lnTo>
                        <a:pt x="644250" y="464245"/>
                      </a:lnTo>
                      <a:lnTo>
                        <a:pt x="649572" y="469567"/>
                      </a:lnTo>
                      <a:cubicBezTo>
                        <a:pt x="649572" y="469567"/>
                        <a:pt x="670862" y="528114"/>
                        <a:pt x="750699" y="522792"/>
                      </a:cubicBezTo>
                      <a:cubicBezTo>
                        <a:pt x="846503" y="517469"/>
                        <a:pt x="878438" y="432310"/>
                        <a:pt x="878438" y="432310"/>
                      </a:cubicBezTo>
                      <a:lnTo>
                        <a:pt x="883760" y="416343"/>
                      </a:lnTo>
                      <a:lnTo>
                        <a:pt x="889082" y="432310"/>
                      </a:lnTo>
                      <a:cubicBezTo>
                        <a:pt x="889082" y="432310"/>
                        <a:pt x="894405" y="453600"/>
                        <a:pt x="926340" y="453600"/>
                      </a:cubicBezTo>
                      <a:cubicBezTo>
                        <a:pt x="931662" y="453600"/>
                        <a:pt x="931662" y="453600"/>
                        <a:pt x="936985" y="453600"/>
                      </a:cubicBezTo>
                      <a:cubicBezTo>
                        <a:pt x="990209" y="437633"/>
                        <a:pt x="1032789" y="373763"/>
                        <a:pt x="1043434" y="331184"/>
                      </a:cubicBezTo>
                      <a:cubicBezTo>
                        <a:pt x="1048756" y="315216"/>
                        <a:pt x="1048756" y="309894"/>
                        <a:pt x="1043434" y="309894"/>
                      </a:cubicBezTo>
                      <a:lnTo>
                        <a:pt x="1032789" y="309894"/>
                      </a:lnTo>
                      <a:lnTo>
                        <a:pt x="1038111" y="304571"/>
                      </a:lnTo>
                      <a:cubicBezTo>
                        <a:pt x="1059401" y="272637"/>
                        <a:pt x="1064724" y="240702"/>
                        <a:pt x="1054079" y="219412"/>
                      </a:cubicBezTo>
                      <a:cubicBezTo>
                        <a:pt x="1048756" y="203445"/>
                        <a:pt x="1038111" y="192800"/>
                        <a:pt x="1022144" y="187478"/>
                      </a:cubicBezTo>
                      <a:lnTo>
                        <a:pt x="1016821" y="187478"/>
                      </a:lnTo>
                      <a:lnTo>
                        <a:pt x="1016821" y="182155"/>
                      </a:lnTo>
                      <a:cubicBezTo>
                        <a:pt x="1016821" y="155543"/>
                        <a:pt x="1011499" y="139576"/>
                        <a:pt x="1000854" y="123608"/>
                      </a:cubicBezTo>
                      <a:cubicBezTo>
                        <a:pt x="979564" y="102319"/>
                        <a:pt x="947630" y="107641"/>
                        <a:pt x="947630" y="107641"/>
                      </a:cubicBezTo>
                      <a:lnTo>
                        <a:pt x="942307" y="107641"/>
                      </a:lnTo>
                      <a:lnTo>
                        <a:pt x="942307" y="102319"/>
                      </a:lnTo>
                      <a:cubicBezTo>
                        <a:pt x="936985" y="81029"/>
                        <a:pt x="921017" y="17159"/>
                        <a:pt x="894405" y="11837"/>
                      </a:cubicBezTo>
                      <a:cubicBezTo>
                        <a:pt x="862470" y="6514"/>
                        <a:pt x="766666" y="75706"/>
                        <a:pt x="761344" y="75706"/>
                      </a:cubicBezTo>
                      <a:lnTo>
                        <a:pt x="761344" y="75706"/>
                      </a:lnTo>
                      <a:lnTo>
                        <a:pt x="756021" y="75706"/>
                      </a:lnTo>
                      <a:lnTo>
                        <a:pt x="756021" y="75706"/>
                      </a:lnTo>
                      <a:cubicBezTo>
                        <a:pt x="756021" y="75706"/>
                        <a:pt x="724086" y="70384"/>
                        <a:pt x="660217" y="118286"/>
                      </a:cubicBezTo>
                      <a:cubicBezTo>
                        <a:pt x="585703" y="176833"/>
                        <a:pt x="596347" y="256669"/>
                        <a:pt x="596347" y="261992"/>
                      </a:cubicBezTo>
                      <a:lnTo>
                        <a:pt x="596347" y="267314"/>
                      </a:lnTo>
                      <a:lnTo>
                        <a:pt x="591025" y="267314"/>
                      </a:lnTo>
                      <a:lnTo>
                        <a:pt x="21522" y="645208"/>
                      </a:ln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34" name="Graphic 19">
                <a:extLst>
                  <a:ext uri="{FF2B5EF4-FFF2-40B4-BE49-F238E27FC236}">
                    <a16:creationId xmlns:a16="http://schemas.microsoft.com/office/drawing/2014/main" id="{CB6AC348-8AEE-4DA9-8C69-44C9A0347767}"/>
                  </a:ext>
                </a:extLst>
              </p:cNvPr>
              <p:cNvGrpSpPr/>
              <p:nvPr/>
            </p:nvGrpSpPr>
            <p:grpSpPr>
              <a:xfrm>
                <a:off x="3435630" y="6380324"/>
                <a:ext cx="447086" cy="345958"/>
                <a:chOff x="3435630" y="6380324"/>
                <a:chExt cx="447086" cy="345958"/>
              </a:xfrm>
              <a:solidFill>
                <a:srgbClr val="C68267"/>
              </a:solidFill>
            </p:grpSpPr>
            <p:sp>
              <p:nvSpPr>
                <p:cNvPr id="335" name="Freeform: Shape 334">
                  <a:extLst>
                    <a:ext uri="{FF2B5EF4-FFF2-40B4-BE49-F238E27FC236}">
                      <a16:creationId xmlns:a16="http://schemas.microsoft.com/office/drawing/2014/main" id="{8443F0E8-B294-4100-8B05-5DE8067A6F0A}"/>
                    </a:ext>
                  </a:extLst>
                </p:cNvPr>
                <p:cNvSpPr/>
                <p:nvPr/>
              </p:nvSpPr>
              <p:spPr>
                <a:xfrm>
                  <a:off x="3542079" y="6380324"/>
                  <a:ext cx="228865" cy="255477"/>
                </a:xfrm>
                <a:custGeom>
                  <a:avLst/>
                  <a:gdLst>
                    <a:gd name="connsiteX0" fmla="*/ 58547 w 228865"/>
                    <a:gd name="connsiteY0" fmla="*/ 0 h 255477"/>
                    <a:gd name="connsiteX1" fmla="*/ 143706 w 228865"/>
                    <a:gd name="connsiteY1" fmla="*/ 63869 h 255477"/>
                    <a:gd name="connsiteX2" fmla="*/ 186286 w 228865"/>
                    <a:gd name="connsiteY2" fmla="*/ 95804 h 255477"/>
                    <a:gd name="connsiteX3" fmla="*/ 207576 w 228865"/>
                    <a:gd name="connsiteY3" fmla="*/ 111771 h 255477"/>
                    <a:gd name="connsiteX4" fmla="*/ 223543 w 228865"/>
                    <a:gd name="connsiteY4" fmla="*/ 133061 h 255477"/>
                    <a:gd name="connsiteX5" fmla="*/ 228866 w 228865"/>
                    <a:gd name="connsiteY5" fmla="*/ 159673 h 255477"/>
                    <a:gd name="connsiteX6" fmla="*/ 223543 w 228865"/>
                    <a:gd name="connsiteY6" fmla="*/ 175641 h 255477"/>
                    <a:gd name="connsiteX7" fmla="*/ 223543 w 228865"/>
                    <a:gd name="connsiteY7" fmla="*/ 180963 h 255477"/>
                    <a:gd name="connsiteX8" fmla="*/ 223543 w 228865"/>
                    <a:gd name="connsiteY8" fmla="*/ 186286 h 255477"/>
                    <a:gd name="connsiteX9" fmla="*/ 218221 w 228865"/>
                    <a:gd name="connsiteY9" fmla="*/ 191608 h 255477"/>
                    <a:gd name="connsiteX10" fmla="*/ 191609 w 228865"/>
                    <a:gd name="connsiteY10" fmla="*/ 202253 h 255477"/>
                    <a:gd name="connsiteX11" fmla="*/ 164996 w 228865"/>
                    <a:gd name="connsiteY11" fmla="*/ 202253 h 255477"/>
                    <a:gd name="connsiteX12" fmla="*/ 138384 w 228865"/>
                    <a:gd name="connsiteY12" fmla="*/ 196930 h 255477"/>
                    <a:gd name="connsiteX13" fmla="*/ 111772 w 228865"/>
                    <a:gd name="connsiteY13" fmla="*/ 186286 h 255477"/>
                    <a:gd name="connsiteX14" fmla="*/ 90482 w 228865"/>
                    <a:gd name="connsiteY14" fmla="*/ 170318 h 255477"/>
                    <a:gd name="connsiteX15" fmla="*/ 69192 w 228865"/>
                    <a:gd name="connsiteY15" fmla="*/ 154351 h 255477"/>
                    <a:gd name="connsiteX16" fmla="*/ 74514 w 228865"/>
                    <a:gd name="connsiteY16" fmla="*/ 149028 h 255477"/>
                    <a:gd name="connsiteX17" fmla="*/ 74514 w 228865"/>
                    <a:gd name="connsiteY17" fmla="*/ 180963 h 255477"/>
                    <a:gd name="connsiteX18" fmla="*/ 74514 w 228865"/>
                    <a:gd name="connsiteY18" fmla="*/ 196930 h 255477"/>
                    <a:gd name="connsiteX19" fmla="*/ 74514 w 228865"/>
                    <a:gd name="connsiteY19" fmla="*/ 207575 h 255477"/>
                    <a:gd name="connsiteX20" fmla="*/ 69192 w 228865"/>
                    <a:gd name="connsiteY20" fmla="*/ 212898 h 255477"/>
                    <a:gd name="connsiteX21" fmla="*/ 63870 w 228865"/>
                    <a:gd name="connsiteY21" fmla="*/ 218220 h 255477"/>
                    <a:gd name="connsiteX22" fmla="*/ 47902 w 228865"/>
                    <a:gd name="connsiteY22" fmla="*/ 234188 h 255477"/>
                    <a:gd name="connsiteX23" fmla="*/ 31935 w 228865"/>
                    <a:gd name="connsiteY23" fmla="*/ 244833 h 255477"/>
                    <a:gd name="connsiteX24" fmla="*/ 15968 w 228865"/>
                    <a:gd name="connsiteY24" fmla="*/ 250155 h 255477"/>
                    <a:gd name="connsiteX25" fmla="*/ 0 w 228865"/>
                    <a:gd name="connsiteY25" fmla="*/ 255477 h 255477"/>
                    <a:gd name="connsiteX26" fmla="*/ 15968 w 228865"/>
                    <a:gd name="connsiteY26" fmla="*/ 250155 h 255477"/>
                    <a:gd name="connsiteX27" fmla="*/ 31935 w 228865"/>
                    <a:gd name="connsiteY27" fmla="*/ 239510 h 255477"/>
                    <a:gd name="connsiteX28" fmla="*/ 42580 w 228865"/>
                    <a:gd name="connsiteY28" fmla="*/ 228865 h 255477"/>
                    <a:gd name="connsiteX29" fmla="*/ 47902 w 228865"/>
                    <a:gd name="connsiteY29" fmla="*/ 223543 h 255477"/>
                    <a:gd name="connsiteX30" fmla="*/ 53225 w 228865"/>
                    <a:gd name="connsiteY30" fmla="*/ 218220 h 255477"/>
                    <a:gd name="connsiteX31" fmla="*/ 58547 w 228865"/>
                    <a:gd name="connsiteY31" fmla="*/ 212898 h 255477"/>
                    <a:gd name="connsiteX32" fmla="*/ 58547 w 228865"/>
                    <a:gd name="connsiteY32" fmla="*/ 207575 h 255477"/>
                    <a:gd name="connsiteX33" fmla="*/ 58547 w 228865"/>
                    <a:gd name="connsiteY33" fmla="*/ 191608 h 255477"/>
                    <a:gd name="connsiteX34" fmla="*/ 58547 w 228865"/>
                    <a:gd name="connsiteY34" fmla="*/ 159673 h 255477"/>
                    <a:gd name="connsiteX35" fmla="*/ 58547 w 228865"/>
                    <a:gd name="connsiteY35" fmla="*/ 149028 h 255477"/>
                    <a:gd name="connsiteX36" fmla="*/ 63870 w 228865"/>
                    <a:gd name="connsiteY36" fmla="*/ 154351 h 255477"/>
                    <a:gd name="connsiteX37" fmla="*/ 85159 w 228865"/>
                    <a:gd name="connsiteY37" fmla="*/ 170318 h 255477"/>
                    <a:gd name="connsiteX38" fmla="*/ 106449 w 228865"/>
                    <a:gd name="connsiteY38" fmla="*/ 180963 h 255477"/>
                    <a:gd name="connsiteX39" fmla="*/ 127739 w 228865"/>
                    <a:gd name="connsiteY39" fmla="*/ 191608 h 255477"/>
                    <a:gd name="connsiteX40" fmla="*/ 154351 w 228865"/>
                    <a:gd name="connsiteY40" fmla="*/ 196930 h 255477"/>
                    <a:gd name="connsiteX41" fmla="*/ 180964 w 228865"/>
                    <a:gd name="connsiteY41" fmla="*/ 196930 h 255477"/>
                    <a:gd name="connsiteX42" fmla="*/ 202254 w 228865"/>
                    <a:gd name="connsiteY42" fmla="*/ 186286 h 255477"/>
                    <a:gd name="connsiteX43" fmla="*/ 212898 w 228865"/>
                    <a:gd name="connsiteY43" fmla="*/ 164996 h 255477"/>
                    <a:gd name="connsiteX44" fmla="*/ 212898 w 228865"/>
                    <a:gd name="connsiteY44" fmla="*/ 143706 h 255477"/>
                    <a:gd name="connsiteX45" fmla="*/ 202254 w 228865"/>
                    <a:gd name="connsiteY45" fmla="*/ 122416 h 255477"/>
                    <a:gd name="connsiteX46" fmla="*/ 186286 w 228865"/>
                    <a:gd name="connsiteY46" fmla="*/ 106449 h 255477"/>
                    <a:gd name="connsiteX47" fmla="*/ 149029 w 228865"/>
                    <a:gd name="connsiteY47" fmla="*/ 74514 h 255477"/>
                    <a:gd name="connsiteX48" fmla="*/ 58547 w 228865"/>
                    <a:gd name="connsiteY48" fmla="*/ 0 h 255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28865" h="255477">
                      <a:moveTo>
                        <a:pt x="58547" y="0"/>
                      </a:moveTo>
                      <a:cubicBezTo>
                        <a:pt x="85159" y="21290"/>
                        <a:pt x="111772" y="42580"/>
                        <a:pt x="143706" y="63869"/>
                      </a:cubicBezTo>
                      <a:lnTo>
                        <a:pt x="186286" y="95804"/>
                      </a:lnTo>
                      <a:cubicBezTo>
                        <a:pt x="191609" y="101126"/>
                        <a:pt x="196931" y="106449"/>
                        <a:pt x="207576" y="111771"/>
                      </a:cubicBezTo>
                      <a:cubicBezTo>
                        <a:pt x="212898" y="117094"/>
                        <a:pt x="218221" y="127739"/>
                        <a:pt x="223543" y="133061"/>
                      </a:cubicBezTo>
                      <a:cubicBezTo>
                        <a:pt x="228866" y="143706"/>
                        <a:pt x="228866" y="154351"/>
                        <a:pt x="228866" y="159673"/>
                      </a:cubicBezTo>
                      <a:cubicBezTo>
                        <a:pt x="228866" y="164996"/>
                        <a:pt x="228866" y="170318"/>
                        <a:pt x="223543" y="175641"/>
                      </a:cubicBezTo>
                      <a:cubicBezTo>
                        <a:pt x="223543" y="175641"/>
                        <a:pt x="223543" y="175641"/>
                        <a:pt x="223543" y="180963"/>
                      </a:cubicBezTo>
                      <a:lnTo>
                        <a:pt x="223543" y="186286"/>
                      </a:lnTo>
                      <a:cubicBezTo>
                        <a:pt x="223543" y="186286"/>
                        <a:pt x="218221" y="191608"/>
                        <a:pt x="218221" y="191608"/>
                      </a:cubicBezTo>
                      <a:cubicBezTo>
                        <a:pt x="207576" y="196930"/>
                        <a:pt x="202254" y="202253"/>
                        <a:pt x="191609" y="202253"/>
                      </a:cubicBezTo>
                      <a:cubicBezTo>
                        <a:pt x="180964" y="202253"/>
                        <a:pt x="175641" y="202253"/>
                        <a:pt x="164996" y="202253"/>
                      </a:cubicBezTo>
                      <a:cubicBezTo>
                        <a:pt x="154351" y="202253"/>
                        <a:pt x="149029" y="196930"/>
                        <a:pt x="138384" y="196930"/>
                      </a:cubicBezTo>
                      <a:cubicBezTo>
                        <a:pt x="127739" y="191608"/>
                        <a:pt x="122417" y="191608"/>
                        <a:pt x="111772" y="186286"/>
                      </a:cubicBezTo>
                      <a:cubicBezTo>
                        <a:pt x="106449" y="180963"/>
                        <a:pt x="95804" y="175641"/>
                        <a:pt x="90482" y="170318"/>
                      </a:cubicBezTo>
                      <a:cubicBezTo>
                        <a:pt x="85159" y="164996"/>
                        <a:pt x="74514" y="159673"/>
                        <a:pt x="69192" y="154351"/>
                      </a:cubicBezTo>
                      <a:lnTo>
                        <a:pt x="74514" y="149028"/>
                      </a:lnTo>
                      <a:cubicBezTo>
                        <a:pt x="74514" y="159673"/>
                        <a:pt x="74514" y="170318"/>
                        <a:pt x="74514" y="180963"/>
                      </a:cubicBezTo>
                      <a:cubicBezTo>
                        <a:pt x="74514" y="186286"/>
                        <a:pt x="74514" y="191608"/>
                        <a:pt x="74514" y="196930"/>
                      </a:cubicBezTo>
                      <a:lnTo>
                        <a:pt x="74514" y="207575"/>
                      </a:lnTo>
                      <a:lnTo>
                        <a:pt x="69192" y="212898"/>
                      </a:lnTo>
                      <a:cubicBezTo>
                        <a:pt x="69192" y="212898"/>
                        <a:pt x="69192" y="218220"/>
                        <a:pt x="63870" y="218220"/>
                      </a:cubicBezTo>
                      <a:lnTo>
                        <a:pt x="47902" y="234188"/>
                      </a:lnTo>
                      <a:cubicBezTo>
                        <a:pt x="42580" y="239510"/>
                        <a:pt x="37257" y="239510"/>
                        <a:pt x="31935" y="244833"/>
                      </a:cubicBezTo>
                      <a:cubicBezTo>
                        <a:pt x="26612" y="244833"/>
                        <a:pt x="21290" y="250155"/>
                        <a:pt x="15968" y="250155"/>
                      </a:cubicBezTo>
                      <a:lnTo>
                        <a:pt x="0" y="255477"/>
                      </a:lnTo>
                      <a:lnTo>
                        <a:pt x="15968" y="250155"/>
                      </a:lnTo>
                      <a:cubicBezTo>
                        <a:pt x="21290" y="250155"/>
                        <a:pt x="26612" y="244833"/>
                        <a:pt x="31935" y="239510"/>
                      </a:cubicBezTo>
                      <a:cubicBezTo>
                        <a:pt x="37257" y="234188"/>
                        <a:pt x="42580" y="234188"/>
                        <a:pt x="42580" y="228865"/>
                      </a:cubicBezTo>
                      <a:lnTo>
                        <a:pt x="47902" y="223543"/>
                      </a:lnTo>
                      <a:cubicBezTo>
                        <a:pt x="47902" y="223543"/>
                        <a:pt x="53225" y="218220"/>
                        <a:pt x="53225" y="218220"/>
                      </a:cubicBezTo>
                      <a:lnTo>
                        <a:pt x="58547" y="212898"/>
                      </a:lnTo>
                      <a:lnTo>
                        <a:pt x="58547" y="207575"/>
                      </a:lnTo>
                      <a:cubicBezTo>
                        <a:pt x="58547" y="202253"/>
                        <a:pt x="58547" y="196930"/>
                        <a:pt x="58547" y="191608"/>
                      </a:cubicBezTo>
                      <a:cubicBezTo>
                        <a:pt x="58547" y="180963"/>
                        <a:pt x="58547" y="170318"/>
                        <a:pt x="58547" y="159673"/>
                      </a:cubicBezTo>
                      <a:lnTo>
                        <a:pt x="58547" y="149028"/>
                      </a:lnTo>
                      <a:lnTo>
                        <a:pt x="63870" y="154351"/>
                      </a:lnTo>
                      <a:cubicBezTo>
                        <a:pt x="69192" y="159673"/>
                        <a:pt x="79837" y="164996"/>
                        <a:pt x="85159" y="170318"/>
                      </a:cubicBezTo>
                      <a:cubicBezTo>
                        <a:pt x="90482" y="175641"/>
                        <a:pt x="101127" y="180963"/>
                        <a:pt x="106449" y="180963"/>
                      </a:cubicBezTo>
                      <a:cubicBezTo>
                        <a:pt x="111772" y="186286"/>
                        <a:pt x="122417" y="186286"/>
                        <a:pt x="127739" y="191608"/>
                      </a:cubicBezTo>
                      <a:cubicBezTo>
                        <a:pt x="133061" y="191608"/>
                        <a:pt x="143706" y="196930"/>
                        <a:pt x="154351" y="196930"/>
                      </a:cubicBezTo>
                      <a:cubicBezTo>
                        <a:pt x="164996" y="196930"/>
                        <a:pt x="170319" y="196930"/>
                        <a:pt x="180964" y="196930"/>
                      </a:cubicBezTo>
                      <a:cubicBezTo>
                        <a:pt x="186286" y="196930"/>
                        <a:pt x="196931" y="191608"/>
                        <a:pt x="202254" y="186286"/>
                      </a:cubicBezTo>
                      <a:cubicBezTo>
                        <a:pt x="207576" y="186286"/>
                        <a:pt x="207576" y="175641"/>
                        <a:pt x="212898" y="164996"/>
                      </a:cubicBezTo>
                      <a:cubicBezTo>
                        <a:pt x="212898" y="159673"/>
                        <a:pt x="212898" y="149028"/>
                        <a:pt x="212898" y="143706"/>
                      </a:cubicBezTo>
                      <a:cubicBezTo>
                        <a:pt x="207576" y="138384"/>
                        <a:pt x="207576" y="127739"/>
                        <a:pt x="202254" y="122416"/>
                      </a:cubicBezTo>
                      <a:cubicBezTo>
                        <a:pt x="196931" y="117094"/>
                        <a:pt x="191609" y="111771"/>
                        <a:pt x="186286" y="106449"/>
                      </a:cubicBezTo>
                      <a:lnTo>
                        <a:pt x="149029" y="74514"/>
                      </a:lnTo>
                      <a:cubicBezTo>
                        <a:pt x="111772" y="47902"/>
                        <a:pt x="85159" y="26612"/>
                        <a:pt x="58547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6" name="Freeform: Shape 335">
                  <a:extLst>
                    <a:ext uri="{FF2B5EF4-FFF2-40B4-BE49-F238E27FC236}">
                      <a16:creationId xmlns:a16="http://schemas.microsoft.com/office/drawing/2014/main" id="{00D64E1B-F882-4B3D-9742-F3D6685C3C1D}"/>
                    </a:ext>
                  </a:extLst>
                </p:cNvPr>
                <p:cNvSpPr/>
                <p:nvPr/>
              </p:nvSpPr>
              <p:spPr>
                <a:xfrm>
                  <a:off x="3536757" y="6683704"/>
                  <a:ext cx="79836" cy="42579"/>
                </a:xfrm>
                <a:custGeom>
                  <a:avLst/>
                  <a:gdLst>
                    <a:gd name="connsiteX0" fmla="*/ 0 w 79836"/>
                    <a:gd name="connsiteY0" fmla="*/ 42580 h 42579"/>
                    <a:gd name="connsiteX1" fmla="*/ 5322 w 79836"/>
                    <a:gd name="connsiteY1" fmla="*/ 26612 h 42579"/>
                    <a:gd name="connsiteX2" fmla="*/ 10645 w 79836"/>
                    <a:gd name="connsiteY2" fmla="*/ 21290 h 42579"/>
                    <a:gd name="connsiteX3" fmla="*/ 15967 w 79836"/>
                    <a:gd name="connsiteY3" fmla="*/ 15967 h 42579"/>
                    <a:gd name="connsiteX4" fmla="*/ 31935 w 79836"/>
                    <a:gd name="connsiteY4" fmla="*/ 5323 h 42579"/>
                    <a:gd name="connsiteX5" fmla="*/ 42580 w 79836"/>
                    <a:gd name="connsiteY5" fmla="*/ 0 h 42579"/>
                    <a:gd name="connsiteX6" fmla="*/ 53225 w 79836"/>
                    <a:gd name="connsiteY6" fmla="*/ 0 h 42579"/>
                    <a:gd name="connsiteX7" fmla="*/ 58547 w 79836"/>
                    <a:gd name="connsiteY7" fmla="*/ 0 h 42579"/>
                    <a:gd name="connsiteX8" fmla="*/ 63870 w 79836"/>
                    <a:gd name="connsiteY8" fmla="*/ 0 h 42579"/>
                    <a:gd name="connsiteX9" fmla="*/ 79837 w 79836"/>
                    <a:gd name="connsiteY9" fmla="*/ 0 h 42579"/>
                    <a:gd name="connsiteX10" fmla="*/ 63870 w 79836"/>
                    <a:gd name="connsiteY10" fmla="*/ 5323 h 42579"/>
                    <a:gd name="connsiteX11" fmla="*/ 58547 w 79836"/>
                    <a:gd name="connsiteY11" fmla="*/ 5323 h 42579"/>
                    <a:gd name="connsiteX12" fmla="*/ 53225 w 79836"/>
                    <a:gd name="connsiteY12" fmla="*/ 5323 h 42579"/>
                    <a:gd name="connsiteX13" fmla="*/ 37257 w 79836"/>
                    <a:gd name="connsiteY13" fmla="*/ 10645 h 42579"/>
                    <a:gd name="connsiteX14" fmla="*/ 21290 w 79836"/>
                    <a:gd name="connsiteY14" fmla="*/ 15967 h 42579"/>
                    <a:gd name="connsiteX15" fmla="*/ 15967 w 79836"/>
                    <a:gd name="connsiteY15" fmla="*/ 21290 h 42579"/>
                    <a:gd name="connsiteX16" fmla="*/ 10645 w 79836"/>
                    <a:gd name="connsiteY16" fmla="*/ 26612 h 42579"/>
                    <a:gd name="connsiteX17" fmla="*/ 0 w 79836"/>
                    <a:gd name="connsiteY17" fmla="*/ 42580 h 42579"/>
                    <a:gd name="connsiteX18" fmla="*/ 0 w 79836"/>
                    <a:gd name="connsiteY18" fmla="*/ 42580 h 4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9836" h="42579">
                      <a:moveTo>
                        <a:pt x="0" y="42580"/>
                      </a:moveTo>
                      <a:cubicBezTo>
                        <a:pt x="0" y="42580"/>
                        <a:pt x="0" y="37257"/>
                        <a:pt x="5322" y="26612"/>
                      </a:cubicBezTo>
                      <a:cubicBezTo>
                        <a:pt x="5322" y="26612"/>
                        <a:pt x="5322" y="21290"/>
                        <a:pt x="10645" y="21290"/>
                      </a:cubicBezTo>
                      <a:cubicBezTo>
                        <a:pt x="10645" y="21290"/>
                        <a:pt x="15967" y="15967"/>
                        <a:pt x="15967" y="15967"/>
                      </a:cubicBezTo>
                      <a:cubicBezTo>
                        <a:pt x="21290" y="10645"/>
                        <a:pt x="26612" y="10645"/>
                        <a:pt x="31935" y="5323"/>
                      </a:cubicBezTo>
                      <a:cubicBezTo>
                        <a:pt x="37257" y="5323"/>
                        <a:pt x="37257" y="5323"/>
                        <a:pt x="42580" y="0"/>
                      </a:cubicBezTo>
                      <a:cubicBezTo>
                        <a:pt x="47902" y="0"/>
                        <a:pt x="47902" y="0"/>
                        <a:pt x="53225" y="0"/>
                      </a:cubicBezTo>
                      <a:cubicBezTo>
                        <a:pt x="58547" y="0"/>
                        <a:pt x="58547" y="0"/>
                        <a:pt x="58547" y="0"/>
                      </a:cubicBezTo>
                      <a:cubicBezTo>
                        <a:pt x="58547" y="0"/>
                        <a:pt x="63870" y="0"/>
                        <a:pt x="63870" y="0"/>
                      </a:cubicBezTo>
                      <a:cubicBezTo>
                        <a:pt x="74514" y="0"/>
                        <a:pt x="79837" y="0"/>
                        <a:pt x="79837" y="0"/>
                      </a:cubicBezTo>
                      <a:cubicBezTo>
                        <a:pt x="79837" y="0"/>
                        <a:pt x="74514" y="0"/>
                        <a:pt x="63870" y="5323"/>
                      </a:cubicBezTo>
                      <a:cubicBezTo>
                        <a:pt x="63870" y="5323"/>
                        <a:pt x="58547" y="5323"/>
                        <a:pt x="58547" y="5323"/>
                      </a:cubicBezTo>
                      <a:cubicBezTo>
                        <a:pt x="58547" y="5323"/>
                        <a:pt x="53225" y="5323"/>
                        <a:pt x="53225" y="5323"/>
                      </a:cubicBezTo>
                      <a:cubicBezTo>
                        <a:pt x="47902" y="5323"/>
                        <a:pt x="42580" y="10645"/>
                        <a:pt x="37257" y="10645"/>
                      </a:cubicBezTo>
                      <a:cubicBezTo>
                        <a:pt x="31935" y="10645"/>
                        <a:pt x="26612" y="15967"/>
                        <a:pt x="21290" y="15967"/>
                      </a:cubicBezTo>
                      <a:cubicBezTo>
                        <a:pt x="21290" y="15967"/>
                        <a:pt x="15967" y="21290"/>
                        <a:pt x="15967" y="21290"/>
                      </a:cubicBezTo>
                      <a:cubicBezTo>
                        <a:pt x="15967" y="21290"/>
                        <a:pt x="10645" y="21290"/>
                        <a:pt x="10645" y="26612"/>
                      </a:cubicBezTo>
                      <a:cubicBezTo>
                        <a:pt x="5322" y="37257"/>
                        <a:pt x="5322" y="37257"/>
                        <a:pt x="0" y="42580"/>
                      </a:cubicBezTo>
                      <a:cubicBezTo>
                        <a:pt x="0" y="42580"/>
                        <a:pt x="0" y="42580"/>
                        <a:pt x="0" y="4258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7" name="Freeform: Shape 336">
                  <a:extLst>
                    <a:ext uri="{FF2B5EF4-FFF2-40B4-BE49-F238E27FC236}">
                      <a16:creationId xmlns:a16="http://schemas.microsoft.com/office/drawing/2014/main" id="{F82C992C-9C1D-4EF0-86EF-DE6DB23F7074}"/>
                    </a:ext>
                  </a:extLst>
                </p:cNvPr>
                <p:cNvSpPr/>
                <p:nvPr/>
              </p:nvSpPr>
              <p:spPr>
                <a:xfrm>
                  <a:off x="3754977" y="6406936"/>
                  <a:ext cx="31934" cy="106448"/>
                </a:xfrm>
                <a:custGeom>
                  <a:avLst/>
                  <a:gdLst>
                    <a:gd name="connsiteX0" fmla="*/ 31935 w 31934"/>
                    <a:gd name="connsiteY0" fmla="*/ 0 h 106448"/>
                    <a:gd name="connsiteX1" fmla="*/ 31935 w 31934"/>
                    <a:gd name="connsiteY1" fmla="*/ 15967 h 106448"/>
                    <a:gd name="connsiteX2" fmla="*/ 26612 w 31934"/>
                    <a:gd name="connsiteY2" fmla="*/ 53224 h 106448"/>
                    <a:gd name="connsiteX3" fmla="*/ 21290 w 31934"/>
                    <a:gd name="connsiteY3" fmla="*/ 74514 h 106448"/>
                    <a:gd name="connsiteX4" fmla="*/ 10645 w 31934"/>
                    <a:gd name="connsiteY4" fmla="*/ 90482 h 106448"/>
                    <a:gd name="connsiteX5" fmla="*/ 0 w 31934"/>
                    <a:gd name="connsiteY5" fmla="*/ 106449 h 106448"/>
                    <a:gd name="connsiteX6" fmla="*/ 5323 w 31934"/>
                    <a:gd name="connsiteY6" fmla="*/ 90482 h 106448"/>
                    <a:gd name="connsiteX7" fmla="*/ 15968 w 31934"/>
                    <a:gd name="connsiteY7" fmla="*/ 53224 h 106448"/>
                    <a:gd name="connsiteX8" fmla="*/ 26612 w 31934"/>
                    <a:gd name="connsiteY8" fmla="*/ 15967 h 106448"/>
                    <a:gd name="connsiteX9" fmla="*/ 31935 w 31934"/>
                    <a:gd name="connsiteY9" fmla="*/ 0 h 106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934" h="106448">
                      <a:moveTo>
                        <a:pt x="31935" y="0"/>
                      </a:moveTo>
                      <a:cubicBezTo>
                        <a:pt x="31935" y="0"/>
                        <a:pt x="31935" y="5322"/>
                        <a:pt x="31935" y="15967"/>
                      </a:cubicBezTo>
                      <a:cubicBezTo>
                        <a:pt x="31935" y="26612"/>
                        <a:pt x="26612" y="42580"/>
                        <a:pt x="26612" y="53224"/>
                      </a:cubicBezTo>
                      <a:cubicBezTo>
                        <a:pt x="26612" y="58547"/>
                        <a:pt x="21290" y="69192"/>
                        <a:pt x="21290" y="74514"/>
                      </a:cubicBezTo>
                      <a:cubicBezTo>
                        <a:pt x="21290" y="79837"/>
                        <a:pt x="15968" y="85159"/>
                        <a:pt x="10645" y="90482"/>
                      </a:cubicBezTo>
                      <a:cubicBezTo>
                        <a:pt x="5323" y="101126"/>
                        <a:pt x="0" y="106449"/>
                        <a:pt x="0" y="106449"/>
                      </a:cubicBezTo>
                      <a:cubicBezTo>
                        <a:pt x="0" y="106449"/>
                        <a:pt x="0" y="101126"/>
                        <a:pt x="5323" y="90482"/>
                      </a:cubicBezTo>
                      <a:cubicBezTo>
                        <a:pt x="5323" y="79837"/>
                        <a:pt x="10645" y="69192"/>
                        <a:pt x="15968" y="53224"/>
                      </a:cubicBezTo>
                      <a:cubicBezTo>
                        <a:pt x="21290" y="37257"/>
                        <a:pt x="21290" y="26612"/>
                        <a:pt x="26612" y="15967"/>
                      </a:cubicBezTo>
                      <a:cubicBezTo>
                        <a:pt x="31935" y="5322"/>
                        <a:pt x="31935" y="0"/>
                        <a:pt x="31935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8" name="Freeform: Shape 337">
                  <a:extLst>
                    <a:ext uri="{FF2B5EF4-FFF2-40B4-BE49-F238E27FC236}">
                      <a16:creationId xmlns:a16="http://schemas.microsoft.com/office/drawing/2014/main" id="{DC50B39A-6247-465C-9028-980CCB858047}"/>
                    </a:ext>
                  </a:extLst>
                </p:cNvPr>
                <p:cNvSpPr/>
                <p:nvPr/>
              </p:nvSpPr>
              <p:spPr>
                <a:xfrm>
                  <a:off x="3605948" y="6555965"/>
                  <a:ext cx="133061" cy="111771"/>
                </a:xfrm>
                <a:custGeom>
                  <a:avLst/>
                  <a:gdLst>
                    <a:gd name="connsiteX0" fmla="*/ 122416 w 133061"/>
                    <a:gd name="connsiteY0" fmla="*/ 26612 h 111771"/>
                    <a:gd name="connsiteX1" fmla="*/ 117094 w 133061"/>
                    <a:gd name="connsiteY1" fmla="*/ 37257 h 111771"/>
                    <a:gd name="connsiteX2" fmla="*/ 106449 w 133061"/>
                    <a:gd name="connsiteY2" fmla="*/ 63869 h 111771"/>
                    <a:gd name="connsiteX3" fmla="*/ 79837 w 133061"/>
                    <a:gd name="connsiteY3" fmla="*/ 95804 h 111771"/>
                    <a:gd name="connsiteX4" fmla="*/ 69192 w 133061"/>
                    <a:gd name="connsiteY4" fmla="*/ 101126 h 111771"/>
                    <a:gd name="connsiteX5" fmla="*/ 58547 w 133061"/>
                    <a:gd name="connsiteY5" fmla="*/ 106449 h 111771"/>
                    <a:gd name="connsiteX6" fmla="*/ 31935 w 133061"/>
                    <a:gd name="connsiteY6" fmla="*/ 111771 h 111771"/>
                    <a:gd name="connsiteX7" fmla="*/ 26612 w 133061"/>
                    <a:gd name="connsiteY7" fmla="*/ 111771 h 111771"/>
                    <a:gd name="connsiteX8" fmla="*/ 26612 w 133061"/>
                    <a:gd name="connsiteY8" fmla="*/ 111771 h 111771"/>
                    <a:gd name="connsiteX9" fmla="*/ 26612 w 133061"/>
                    <a:gd name="connsiteY9" fmla="*/ 111771 h 111771"/>
                    <a:gd name="connsiteX10" fmla="*/ 26612 w 133061"/>
                    <a:gd name="connsiteY10" fmla="*/ 111771 h 111771"/>
                    <a:gd name="connsiteX11" fmla="*/ 21290 w 133061"/>
                    <a:gd name="connsiteY11" fmla="*/ 111771 h 111771"/>
                    <a:gd name="connsiteX12" fmla="*/ 10645 w 133061"/>
                    <a:gd name="connsiteY12" fmla="*/ 106449 h 111771"/>
                    <a:gd name="connsiteX13" fmla="*/ 0 w 133061"/>
                    <a:gd name="connsiteY13" fmla="*/ 79837 h 111771"/>
                    <a:gd name="connsiteX14" fmla="*/ 5323 w 133061"/>
                    <a:gd name="connsiteY14" fmla="*/ 58547 h 111771"/>
                    <a:gd name="connsiteX15" fmla="*/ 10645 w 133061"/>
                    <a:gd name="connsiteY15" fmla="*/ 37257 h 111771"/>
                    <a:gd name="connsiteX16" fmla="*/ 26612 w 133061"/>
                    <a:gd name="connsiteY16" fmla="*/ 10645 h 111771"/>
                    <a:gd name="connsiteX17" fmla="*/ 31935 w 133061"/>
                    <a:gd name="connsiteY17" fmla="*/ 0 h 111771"/>
                    <a:gd name="connsiteX18" fmla="*/ 26612 w 133061"/>
                    <a:gd name="connsiteY18" fmla="*/ 10645 h 111771"/>
                    <a:gd name="connsiteX19" fmla="*/ 15967 w 133061"/>
                    <a:gd name="connsiteY19" fmla="*/ 37257 h 111771"/>
                    <a:gd name="connsiteX20" fmla="*/ 10645 w 133061"/>
                    <a:gd name="connsiteY20" fmla="*/ 74514 h 111771"/>
                    <a:gd name="connsiteX21" fmla="*/ 21290 w 133061"/>
                    <a:gd name="connsiteY21" fmla="*/ 90482 h 111771"/>
                    <a:gd name="connsiteX22" fmla="*/ 26612 w 133061"/>
                    <a:gd name="connsiteY22" fmla="*/ 90482 h 111771"/>
                    <a:gd name="connsiteX23" fmla="*/ 31935 w 133061"/>
                    <a:gd name="connsiteY23" fmla="*/ 90482 h 111771"/>
                    <a:gd name="connsiteX24" fmla="*/ 37257 w 133061"/>
                    <a:gd name="connsiteY24" fmla="*/ 90482 h 111771"/>
                    <a:gd name="connsiteX25" fmla="*/ 37257 w 133061"/>
                    <a:gd name="connsiteY25" fmla="*/ 90482 h 111771"/>
                    <a:gd name="connsiteX26" fmla="*/ 37257 w 133061"/>
                    <a:gd name="connsiteY26" fmla="*/ 90482 h 111771"/>
                    <a:gd name="connsiteX27" fmla="*/ 37257 w 133061"/>
                    <a:gd name="connsiteY27" fmla="*/ 90482 h 111771"/>
                    <a:gd name="connsiteX28" fmla="*/ 42580 w 133061"/>
                    <a:gd name="connsiteY28" fmla="*/ 90482 h 111771"/>
                    <a:gd name="connsiteX29" fmla="*/ 63870 w 133061"/>
                    <a:gd name="connsiteY29" fmla="*/ 90482 h 111771"/>
                    <a:gd name="connsiteX30" fmla="*/ 74514 w 133061"/>
                    <a:gd name="connsiteY30" fmla="*/ 85159 h 111771"/>
                    <a:gd name="connsiteX31" fmla="*/ 85159 w 133061"/>
                    <a:gd name="connsiteY31" fmla="*/ 79837 h 111771"/>
                    <a:gd name="connsiteX32" fmla="*/ 117094 w 133061"/>
                    <a:gd name="connsiteY32" fmla="*/ 53224 h 111771"/>
                    <a:gd name="connsiteX33" fmla="*/ 133061 w 133061"/>
                    <a:gd name="connsiteY33" fmla="*/ 26612 h 111771"/>
                    <a:gd name="connsiteX34" fmla="*/ 122416 w 133061"/>
                    <a:gd name="connsiteY34" fmla="*/ 26612 h 11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133061" h="111771">
                      <a:moveTo>
                        <a:pt x="122416" y="26612"/>
                      </a:moveTo>
                      <a:cubicBezTo>
                        <a:pt x="122416" y="26612"/>
                        <a:pt x="122416" y="31935"/>
                        <a:pt x="117094" y="37257"/>
                      </a:cubicBezTo>
                      <a:cubicBezTo>
                        <a:pt x="117094" y="42580"/>
                        <a:pt x="111772" y="53224"/>
                        <a:pt x="106449" y="63869"/>
                      </a:cubicBezTo>
                      <a:cubicBezTo>
                        <a:pt x="101127" y="74514"/>
                        <a:pt x="90482" y="85159"/>
                        <a:pt x="79837" y="95804"/>
                      </a:cubicBezTo>
                      <a:cubicBezTo>
                        <a:pt x="74514" y="95804"/>
                        <a:pt x="74514" y="101126"/>
                        <a:pt x="69192" y="101126"/>
                      </a:cubicBezTo>
                      <a:cubicBezTo>
                        <a:pt x="63870" y="101126"/>
                        <a:pt x="63870" y="106449"/>
                        <a:pt x="58547" y="106449"/>
                      </a:cubicBezTo>
                      <a:cubicBezTo>
                        <a:pt x="47902" y="111771"/>
                        <a:pt x="42580" y="111771"/>
                        <a:pt x="31935" y="111771"/>
                      </a:cubicBezTo>
                      <a:lnTo>
                        <a:pt x="26612" y="111771"/>
                      </a:lnTo>
                      <a:lnTo>
                        <a:pt x="26612" y="111771"/>
                      </a:lnTo>
                      <a:lnTo>
                        <a:pt x="26612" y="111771"/>
                      </a:lnTo>
                      <a:lnTo>
                        <a:pt x="26612" y="111771"/>
                      </a:lnTo>
                      <a:lnTo>
                        <a:pt x="21290" y="111771"/>
                      </a:lnTo>
                      <a:cubicBezTo>
                        <a:pt x="15967" y="111771"/>
                        <a:pt x="10645" y="106449"/>
                        <a:pt x="10645" y="106449"/>
                      </a:cubicBezTo>
                      <a:cubicBezTo>
                        <a:pt x="5323" y="101126"/>
                        <a:pt x="0" y="90482"/>
                        <a:pt x="0" y="79837"/>
                      </a:cubicBezTo>
                      <a:cubicBezTo>
                        <a:pt x="0" y="69192"/>
                        <a:pt x="0" y="63869"/>
                        <a:pt x="5323" y="58547"/>
                      </a:cubicBezTo>
                      <a:cubicBezTo>
                        <a:pt x="5323" y="53224"/>
                        <a:pt x="10645" y="47902"/>
                        <a:pt x="10645" y="37257"/>
                      </a:cubicBezTo>
                      <a:cubicBezTo>
                        <a:pt x="15967" y="26612"/>
                        <a:pt x="21290" y="15967"/>
                        <a:pt x="26612" y="10645"/>
                      </a:cubicBezTo>
                      <a:cubicBezTo>
                        <a:pt x="31935" y="5322"/>
                        <a:pt x="31935" y="0"/>
                        <a:pt x="31935" y="0"/>
                      </a:cubicBezTo>
                      <a:cubicBezTo>
                        <a:pt x="31935" y="0"/>
                        <a:pt x="31935" y="5322"/>
                        <a:pt x="26612" y="10645"/>
                      </a:cubicBezTo>
                      <a:cubicBezTo>
                        <a:pt x="21290" y="15967"/>
                        <a:pt x="21290" y="26612"/>
                        <a:pt x="15967" y="37257"/>
                      </a:cubicBezTo>
                      <a:cubicBezTo>
                        <a:pt x="10645" y="47902"/>
                        <a:pt x="10645" y="63869"/>
                        <a:pt x="10645" y="74514"/>
                      </a:cubicBezTo>
                      <a:cubicBezTo>
                        <a:pt x="10645" y="79837"/>
                        <a:pt x="15967" y="85159"/>
                        <a:pt x="21290" y="90482"/>
                      </a:cubicBezTo>
                      <a:cubicBezTo>
                        <a:pt x="21290" y="90482"/>
                        <a:pt x="26612" y="90482"/>
                        <a:pt x="26612" y="90482"/>
                      </a:cubicBezTo>
                      <a:cubicBezTo>
                        <a:pt x="26612" y="90482"/>
                        <a:pt x="31935" y="90482"/>
                        <a:pt x="31935" y="90482"/>
                      </a:cubicBezTo>
                      <a:lnTo>
                        <a:pt x="37257" y="90482"/>
                      </a:lnTo>
                      <a:lnTo>
                        <a:pt x="37257" y="90482"/>
                      </a:lnTo>
                      <a:cubicBezTo>
                        <a:pt x="37257" y="90482"/>
                        <a:pt x="37257" y="90482"/>
                        <a:pt x="37257" y="90482"/>
                      </a:cubicBezTo>
                      <a:lnTo>
                        <a:pt x="37257" y="90482"/>
                      </a:lnTo>
                      <a:lnTo>
                        <a:pt x="42580" y="90482"/>
                      </a:lnTo>
                      <a:cubicBezTo>
                        <a:pt x="47902" y="90482"/>
                        <a:pt x="58547" y="90482"/>
                        <a:pt x="63870" y="90482"/>
                      </a:cubicBezTo>
                      <a:cubicBezTo>
                        <a:pt x="69192" y="90482"/>
                        <a:pt x="69192" y="90482"/>
                        <a:pt x="74514" y="85159"/>
                      </a:cubicBezTo>
                      <a:cubicBezTo>
                        <a:pt x="79837" y="85159"/>
                        <a:pt x="79837" y="79837"/>
                        <a:pt x="85159" y="79837"/>
                      </a:cubicBezTo>
                      <a:cubicBezTo>
                        <a:pt x="95804" y="74514"/>
                        <a:pt x="106449" y="63869"/>
                        <a:pt x="117094" y="53224"/>
                      </a:cubicBezTo>
                      <a:cubicBezTo>
                        <a:pt x="122416" y="42580"/>
                        <a:pt x="127739" y="37257"/>
                        <a:pt x="133061" y="26612"/>
                      </a:cubicBezTo>
                      <a:cubicBezTo>
                        <a:pt x="122416" y="26612"/>
                        <a:pt x="122416" y="26612"/>
                        <a:pt x="122416" y="26612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9" name="Freeform: Shape 338">
                  <a:extLst>
                    <a:ext uri="{FF2B5EF4-FFF2-40B4-BE49-F238E27FC236}">
                      <a16:creationId xmlns:a16="http://schemas.microsoft.com/office/drawing/2014/main" id="{6804BBEB-4BE4-49DE-B3D7-80DF358F9B07}"/>
                    </a:ext>
                  </a:extLst>
                </p:cNvPr>
                <p:cNvSpPr/>
                <p:nvPr/>
              </p:nvSpPr>
              <p:spPr>
                <a:xfrm>
                  <a:off x="3669818" y="6492096"/>
                  <a:ext cx="196930" cy="186285"/>
                </a:xfrm>
                <a:custGeom>
                  <a:avLst/>
                  <a:gdLst>
                    <a:gd name="connsiteX0" fmla="*/ 196931 w 196930"/>
                    <a:gd name="connsiteY0" fmla="*/ 0 h 186285"/>
                    <a:gd name="connsiteX1" fmla="*/ 180964 w 196930"/>
                    <a:gd name="connsiteY1" fmla="*/ 42580 h 186285"/>
                    <a:gd name="connsiteX2" fmla="*/ 159674 w 196930"/>
                    <a:gd name="connsiteY2" fmla="*/ 85159 h 186285"/>
                    <a:gd name="connsiteX3" fmla="*/ 127739 w 196930"/>
                    <a:gd name="connsiteY3" fmla="*/ 133061 h 186285"/>
                    <a:gd name="connsiteX4" fmla="*/ 90482 w 196930"/>
                    <a:gd name="connsiteY4" fmla="*/ 170318 h 186285"/>
                    <a:gd name="connsiteX5" fmla="*/ 42580 w 196930"/>
                    <a:gd name="connsiteY5" fmla="*/ 186286 h 186285"/>
                    <a:gd name="connsiteX6" fmla="*/ 31935 w 196930"/>
                    <a:gd name="connsiteY6" fmla="*/ 186286 h 186285"/>
                    <a:gd name="connsiteX7" fmla="*/ 21290 w 196930"/>
                    <a:gd name="connsiteY7" fmla="*/ 180963 h 186285"/>
                    <a:gd name="connsiteX8" fmla="*/ 10645 w 196930"/>
                    <a:gd name="connsiteY8" fmla="*/ 170318 h 186285"/>
                    <a:gd name="connsiteX9" fmla="*/ 0 w 196930"/>
                    <a:gd name="connsiteY9" fmla="*/ 159673 h 186285"/>
                    <a:gd name="connsiteX10" fmla="*/ 10645 w 196930"/>
                    <a:gd name="connsiteY10" fmla="*/ 164996 h 186285"/>
                    <a:gd name="connsiteX11" fmla="*/ 21290 w 196930"/>
                    <a:gd name="connsiteY11" fmla="*/ 170318 h 186285"/>
                    <a:gd name="connsiteX12" fmla="*/ 31935 w 196930"/>
                    <a:gd name="connsiteY12" fmla="*/ 170318 h 186285"/>
                    <a:gd name="connsiteX13" fmla="*/ 42580 w 196930"/>
                    <a:gd name="connsiteY13" fmla="*/ 170318 h 186285"/>
                    <a:gd name="connsiteX14" fmla="*/ 79837 w 196930"/>
                    <a:gd name="connsiteY14" fmla="*/ 154351 h 186285"/>
                    <a:gd name="connsiteX15" fmla="*/ 95804 w 196930"/>
                    <a:gd name="connsiteY15" fmla="*/ 138384 h 186285"/>
                    <a:gd name="connsiteX16" fmla="*/ 111772 w 196930"/>
                    <a:gd name="connsiteY16" fmla="*/ 117094 h 186285"/>
                    <a:gd name="connsiteX17" fmla="*/ 143706 w 196930"/>
                    <a:gd name="connsiteY17" fmla="*/ 74514 h 186285"/>
                    <a:gd name="connsiteX18" fmla="*/ 164996 w 196930"/>
                    <a:gd name="connsiteY18" fmla="*/ 31935 h 186285"/>
                    <a:gd name="connsiteX19" fmla="*/ 196931 w 196930"/>
                    <a:gd name="connsiteY19" fmla="*/ 0 h 1862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96930" h="186285">
                      <a:moveTo>
                        <a:pt x="196931" y="0"/>
                      </a:moveTo>
                      <a:cubicBezTo>
                        <a:pt x="196931" y="0"/>
                        <a:pt x="191608" y="15967"/>
                        <a:pt x="180964" y="42580"/>
                      </a:cubicBezTo>
                      <a:cubicBezTo>
                        <a:pt x="175641" y="53224"/>
                        <a:pt x="170319" y="69192"/>
                        <a:pt x="159674" y="85159"/>
                      </a:cubicBezTo>
                      <a:cubicBezTo>
                        <a:pt x="149029" y="101126"/>
                        <a:pt x="143706" y="117094"/>
                        <a:pt x="127739" y="133061"/>
                      </a:cubicBezTo>
                      <a:cubicBezTo>
                        <a:pt x="117094" y="149028"/>
                        <a:pt x="101127" y="159673"/>
                        <a:pt x="90482" y="170318"/>
                      </a:cubicBezTo>
                      <a:cubicBezTo>
                        <a:pt x="74514" y="180963"/>
                        <a:pt x="58547" y="186286"/>
                        <a:pt x="42580" y="186286"/>
                      </a:cubicBezTo>
                      <a:cubicBezTo>
                        <a:pt x="37257" y="186286"/>
                        <a:pt x="37257" y="186286"/>
                        <a:pt x="31935" y="186286"/>
                      </a:cubicBezTo>
                      <a:cubicBezTo>
                        <a:pt x="26612" y="186286"/>
                        <a:pt x="26612" y="186286"/>
                        <a:pt x="21290" y="180963"/>
                      </a:cubicBezTo>
                      <a:cubicBezTo>
                        <a:pt x="15967" y="180963"/>
                        <a:pt x="10645" y="175641"/>
                        <a:pt x="10645" y="170318"/>
                      </a:cubicBezTo>
                      <a:cubicBezTo>
                        <a:pt x="5322" y="164996"/>
                        <a:pt x="0" y="159673"/>
                        <a:pt x="0" y="159673"/>
                      </a:cubicBezTo>
                      <a:cubicBezTo>
                        <a:pt x="0" y="159673"/>
                        <a:pt x="5322" y="159673"/>
                        <a:pt x="10645" y="164996"/>
                      </a:cubicBezTo>
                      <a:cubicBezTo>
                        <a:pt x="15967" y="164996"/>
                        <a:pt x="15967" y="170318"/>
                        <a:pt x="21290" y="170318"/>
                      </a:cubicBezTo>
                      <a:cubicBezTo>
                        <a:pt x="21290" y="170318"/>
                        <a:pt x="26612" y="170318"/>
                        <a:pt x="31935" y="170318"/>
                      </a:cubicBezTo>
                      <a:cubicBezTo>
                        <a:pt x="37257" y="170318"/>
                        <a:pt x="37257" y="170318"/>
                        <a:pt x="42580" y="170318"/>
                      </a:cubicBezTo>
                      <a:cubicBezTo>
                        <a:pt x="53225" y="170318"/>
                        <a:pt x="69192" y="164996"/>
                        <a:pt x="79837" y="154351"/>
                      </a:cubicBezTo>
                      <a:cubicBezTo>
                        <a:pt x="85159" y="149028"/>
                        <a:pt x="90482" y="143706"/>
                        <a:pt x="95804" y="138384"/>
                      </a:cubicBezTo>
                      <a:cubicBezTo>
                        <a:pt x="101127" y="133061"/>
                        <a:pt x="106449" y="127739"/>
                        <a:pt x="111772" y="117094"/>
                      </a:cubicBezTo>
                      <a:cubicBezTo>
                        <a:pt x="122416" y="101126"/>
                        <a:pt x="133061" y="90482"/>
                        <a:pt x="143706" y="74514"/>
                      </a:cubicBezTo>
                      <a:cubicBezTo>
                        <a:pt x="154351" y="58547"/>
                        <a:pt x="159674" y="47902"/>
                        <a:pt x="164996" y="31935"/>
                      </a:cubicBezTo>
                      <a:cubicBezTo>
                        <a:pt x="186286" y="15967"/>
                        <a:pt x="196931" y="0"/>
                        <a:pt x="196931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0" name="Freeform: Shape 339">
                  <a:extLst>
                    <a:ext uri="{FF2B5EF4-FFF2-40B4-BE49-F238E27FC236}">
                      <a16:creationId xmlns:a16="http://schemas.microsoft.com/office/drawing/2014/main" id="{835F7EAE-7AAB-4C2D-8258-A6B1A9D279BF}"/>
                    </a:ext>
                  </a:extLst>
                </p:cNvPr>
                <p:cNvSpPr/>
                <p:nvPr/>
              </p:nvSpPr>
              <p:spPr>
                <a:xfrm>
                  <a:off x="3696430" y="6614512"/>
                  <a:ext cx="186285" cy="95803"/>
                </a:xfrm>
                <a:custGeom>
                  <a:avLst/>
                  <a:gdLst>
                    <a:gd name="connsiteX0" fmla="*/ 186286 w 186285"/>
                    <a:gd name="connsiteY0" fmla="*/ 0 h 95803"/>
                    <a:gd name="connsiteX1" fmla="*/ 170319 w 186285"/>
                    <a:gd name="connsiteY1" fmla="*/ 31935 h 95803"/>
                    <a:gd name="connsiteX2" fmla="*/ 159674 w 186285"/>
                    <a:gd name="connsiteY2" fmla="*/ 47902 h 95803"/>
                    <a:gd name="connsiteX3" fmla="*/ 143706 w 186285"/>
                    <a:gd name="connsiteY3" fmla="*/ 63869 h 95803"/>
                    <a:gd name="connsiteX4" fmla="*/ 127739 w 186285"/>
                    <a:gd name="connsiteY4" fmla="*/ 79837 h 95803"/>
                    <a:gd name="connsiteX5" fmla="*/ 106449 w 186285"/>
                    <a:gd name="connsiteY5" fmla="*/ 90482 h 95803"/>
                    <a:gd name="connsiteX6" fmla="*/ 85159 w 186285"/>
                    <a:gd name="connsiteY6" fmla="*/ 95804 h 95803"/>
                    <a:gd name="connsiteX7" fmla="*/ 63870 w 186285"/>
                    <a:gd name="connsiteY7" fmla="*/ 95804 h 95803"/>
                    <a:gd name="connsiteX8" fmla="*/ 53225 w 186285"/>
                    <a:gd name="connsiteY8" fmla="*/ 95804 h 95803"/>
                    <a:gd name="connsiteX9" fmla="*/ 42580 w 186285"/>
                    <a:gd name="connsiteY9" fmla="*/ 90482 h 95803"/>
                    <a:gd name="connsiteX10" fmla="*/ 31935 w 186285"/>
                    <a:gd name="connsiteY10" fmla="*/ 85159 h 95803"/>
                    <a:gd name="connsiteX11" fmla="*/ 26612 w 186285"/>
                    <a:gd name="connsiteY11" fmla="*/ 79837 h 95803"/>
                    <a:gd name="connsiteX12" fmla="*/ 15967 w 186285"/>
                    <a:gd name="connsiteY12" fmla="*/ 69192 h 95803"/>
                    <a:gd name="connsiteX13" fmla="*/ 5322 w 186285"/>
                    <a:gd name="connsiteY13" fmla="*/ 58547 h 95803"/>
                    <a:gd name="connsiteX14" fmla="*/ 0 w 186285"/>
                    <a:gd name="connsiteY14" fmla="*/ 53224 h 95803"/>
                    <a:gd name="connsiteX15" fmla="*/ 10645 w 186285"/>
                    <a:gd name="connsiteY15" fmla="*/ 58547 h 95803"/>
                    <a:gd name="connsiteX16" fmla="*/ 21290 w 186285"/>
                    <a:gd name="connsiteY16" fmla="*/ 63869 h 95803"/>
                    <a:gd name="connsiteX17" fmla="*/ 31935 w 186285"/>
                    <a:gd name="connsiteY17" fmla="*/ 69192 h 95803"/>
                    <a:gd name="connsiteX18" fmla="*/ 37257 w 186285"/>
                    <a:gd name="connsiteY18" fmla="*/ 74514 h 95803"/>
                    <a:gd name="connsiteX19" fmla="*/ 47902 w 186285"/>
                    <a:gd name="connsiteY19" fmla="*/ 74514 h 95803"/>
                    <a:gd name="connsiteX20" fmla="*/ 58547 w 186285"/>
                    <a:gd name="connsiteY20" fmla="*/ 74514 h 95803"/>
                    <a:gd name="connsiteX21" fmla="*/ 69192 w 186285"/>
                    <a:gd name="connsiteY21" fmla="*/ 74514 h 95803"/>
                    <a:gd name="connsiteX22" fmla="*/ 90482 w 186285"/>
                    <a:gd name="connsiteY22" fmla="*/ 74514 h 95803"/>
                    <a:gd name="connsiteX23" fmla="*/ 111772 w 186285"/>
                    <a:gd name="connsiteY23" fmla="*/ 69192 h 95803"/>
                    <a:gd name="connsiteX24" fmla="*/ 127739 w 186285"/>
                    <a:gd name="connsiteY24" fmla="*/ 58547 h 95803"/>
                    <a:gd name="connsiteX25" fmla="*/ 143706 w 186285"/>
                    <a:gd name="connsiteY25" fmla="*/ 47902 h 95803"/>
                    <a:gd name="connsiteX26" fmla="*/ 170319 w 186285"/>
                    <a:gd name="connsiteY26" fmla="*/ 21290 h 95803"/>
                    <a:gd name="connsiteX27" fmla="*/ 186286 w 186285"/>
                    <a:gd name="connsiteY27" fmla="*/ 0 h 958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86285" h="95803">
                      <a:moveTo>
                        <a:pt x="186286" y="0"/>
                      </a:moveTo>
                      <a:cubicBezTo>
                        <a:pt x="186286" y="0"/>
                        <a:pt x="180964" y="15967"/>
                        <a:pt x="170319" y="31935"/>
                      </a:cubicBezTo>
                      <a:cubicBezTo>
                        <a:pt x="164996" y="37257"/>
                        <a:pt x="164996" y="42580"/>
                        <a:pt x="159674" y="47902"/>
                      </a:cubicBezTo>
                      <a:cubicBezTo>
                        <a:pt x="154351" y="53224"/>
                        <a:pt x="149029" y="58547"/>
                        <a:pt x="143706" y="63869"/>
                      </a:cubicBezTo>
                      <a:cubicBezTo>
                        <a:pt x="138384" y="69192"/>
                        <a:pt x="133061" y="74514"/>
                        <a:pt x="127739" y="79837"/>
                      </a:cubicBezTo>
                      <a:cubicBezTo>
                        <a:pt x="122416" y="85159"/>
                        <a:pt x="117094" y="85159"/>
                        <a:pt x="106449" y="90482"/>
                      </a:cubicBezTo>
                      <a:cubicBezTo>
                        <a:pt x="101127" y="95804"/>
                        <a:pt x="90482" y="95804"/>
                        <a:pt x="85159" y="95804"/>
                      </a:cubicBezTo>
                      <a:cubicBezTo>
                        <a:pt x="79837" y="95804"/>
                        <a:pt x="69192" y="95804"/>
                        <a:pt x="63870" y="95804"/>
                      </a:cubicBezTo>
                      <a:cubicBezTo>
                        <a:pt x="58547" y="95804"/>
                        <a:pt x="58547" y="95804"/>
                        <a:pt x="53225" y="95804"/>
                      </a:cubicBezTo>
                      <a:cubicBezTo>
                        <a:pt x="47902" y="95804"/>
                        <a:pt x="47902" y="95804"/>
                        <a:pt x="42580" y="90482"/>
                      </a:cubicBezTo>
                      <a:cubicBezTo>
                        <a:pt x="37257" y="90482"/>
                        <a:pt x="37257" y="90482"/>
                        <a:pt x="31935" y="85159"/>
                      </a:cubicBezTo>
                      <a:cubicBezTo>
                        <a:pt x="31935" y="85159"/>
                        <a:pt x="26612" y="79837"/>
                        <a:pt x="26612" y="79837"/>
                      </a:cubicBezTo>
                      <a:cubicBezTo>
                        <a:pt x="21290" y="74514"/>
                        <a:pt x="15967" y="74514"/>
                        <a:pt x="15967" y="69192"/>
                      </a:cubicBezTo>
                      <a:cubicBezTo>
                        <a:pt x="10645" y="63869"/>
                        <a:pt x="10645" y="63869"/>
                        <a:pt x="5322" y="58547"/>
                      </a:cubicBezTo>
                      <a:cubicBezTo>
                        <a:pt x="5322" y="58547"/>
                        <a:pt x="0" y="53224"/>
                        <a:pt x="0" y="53224"/>
                      </a:cubicBezTo>
                      <a:cubicBezTo>
                        <a:pt x="0" y="53224"/>
                        <a:pt x="5322" y="53224"/>
                        <a:pt x="10645" y="58547"/>
                      </a:cubicBezTo>
                      <a:cubicBezTo>
                        <a:pt x="10645" y="58547"/>
                        <a:pt x="15967" y="63869"/>
                        <a:pt x="21290" y="63869"/>
                      </a:cubicBezTo>
                      <a:cubicBezTo>
                        <a:pt x="26612" y="63869"/>
                        <a:pt x="31935" y="69192"/>
                        <a:pt x="31935" y="69192"/>
                      </a:cubicBezTo>
                      <a:cubicBezTo>
                        <a:pt x="31935" y="69192"/>
                        <a:pt x="37257" y="69192"/>
                        <a:pt x="37257" y="74514"/>
                      </a:cubicBezTo>
                      <a:cubicBezTo>
                        <a:pt x="42580" y="74514"/>
                        <a:pt x="42580" y="74514"/>
                        <a:pt x="47902" y="74514"/>
                      </a:cubicBezTo>
                      <a:cubicBezTo>
                        <a:pt x="53225" y="74514"/>
                        <a:pt x="53225" y="74514"/>
                        <a:pt x="58547" y="74514"/>
                      </a:cubicBezTo>
                      <a:cubicBezTo>
                        <a:pt x="63870" y="74514"/>
                        <a:pt x="63870" y="74514"/>
                        <a:pt x="69192" y="74514"/>
                      </a:cubicBezTo>
                      <a:cubicBezTo>
                        <a:pt x="74514" y="74514"/>
                        <a:pt x="79837" y="74514"/>
                        <a:pt x="90482" y="74514"/>
                      </a:cubicBezTo>
                      <a:cubicBezTo>
                        <a:pt x="95804" y="74514"/>
                        <a:pt x="101127" y="69192"/>
                        <a:pt x="111772" y="69192"/>
                      </a:cubicBezTo>
                      <a:cubicBezTo>
                        <a:pt x="117094" y="63869"/>
                        <a:pt x="122416" y="63869"/>
                        <a:pt x="127739" y="58547"/>
                      </a:cubicBezTo>
                      <a:cubicBezTo>
                        <a:pt x="133061" y="53224"/>
                        <a:pt x="138384" y="53224"/>
                        <a:pt x="143706" y="47902"/>
                      </a:cubicBezTo>
                      <a:cubicBezTo>
                        <a:pt x="154351" y="37257"/>
                        <a:pt x="164996" y="31935"/>
                        <a:pt x="170319" y="21290"/>
                      </a:cubicBezTo>
                      <a:cubicBezTo>
                        <a:pt x="180964" y="10645"/>
                        <a:pt x="186286" y="0"/>
                        <a:pt x="186286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1" name="Freeform: Shape 340">
                  <a:extLst>
                    <a:ext uri="{FF2B5EF4-FFF2-40B4-BE49-F238E27FC236}">
                      <a16:creationId xmlns:a16="http://schemas.microsoft.com/office/drawing/2014/main" id="{CC6C1B9A-5996-4967-87A3-F94A092746CC}"/>
                    </a:ext>
                  </a:extLst>
                </p:cNvPr>
                <p:cNvSpPr/>
                <p:nvPr/>
              </p:nvSpPr>
              <p:spPr>
                <a:xfrm>
                  <a:off x="3680463" y="6390969"/>
                  <a:ext cx="21289" cy="47902"/>
                </a:xfrm>
                <a:custGeom>
                  <a:avLst/>
                  <a:gdLst>
                    <a:gd name="connsiteX0" fmla="*/ 21290 w 21289"/>
                    <a:gd name="connsiteY0" fmla="*/ 0 h 47902"/>
                    <a:gd name="connsiteX1" fmla="*/ 21290 w 21289"/>
                    <a:gd name="connsiteY1" fmla="*/ 10645 h 47902"/>
                    <a:gd name="connsiteX2" fmla="*/ 15967 w 21289"/>
                    <a:gd name="connsiteY2" fmla="*/ 26612 h 47902"/>
                    <a:gd name="connsiteX3" fmla="*/ 5322 w 21289"/>
                    <a:gd name="connsiteY3" fmla="*/ 42580 h 47902"/>
                    <a:gd name="connsiteX4" fmla="*/ 0 w 21289"/>
                    <a:gd name="connsiteY4" fmla="*/ 47902 h 47902"/>
                    <a:gd name="connsiteX5" fmla="*/ 0 w 21289"/>
                    <a:gd name="connsiteY5" fmla="*/ 37257 h 47902"/>
                    <a:gd name="connsiteX6" fmla="*/ 5322 w 21289"/>
                    <a:gd name="connsiteY6" fmla="*/ 21290 h 47902"/>
                    <a:gd name="connsiteX7" fmla="*/ 15967 w 21289"/>
                    <a:gd name="connsiteY7" fmla="*/ 5322 h 47902"/>
                    <a:gd name="connsiteX8" fmla="*/ 21290 w 21289"/>
                    <a:gd name="connsiteY8" fmla="*/ 0 h 47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89" h="47902">
                      <a:moveTo>
                        <a:pt x="21290" y="0"/>
                      </a:moveTo>
                      <a:cubicBezTo>
                        <a:pt x="21290" y="0"/>
                        <a:pt x="21290" y="5322"/>
                        <a:pt x="21290" y="10645"/>
                      </a:cubicBezTo>
                      <a:cubicBezTo>
                        <a:pt x="21290" y="15967"/>
                        <a:pt x="21290" y="21290"/>
                        <a:pt x="15967" y="26612"/>
                      </a:cubicBezTo>
                      <a:cubicBezTo>
                        <a:pt x="10645" y="31935"/>
                        <a:pt x="10645" y="37257"/>
                        <a:pt x="5322" y="42580"/>
                      </a:cubicBezTo>
                      <a:cubicBezTo>
                        <a:pt x="0" y="47902"/>
                        <a:pt x="0" y="47902"/>
                        <a:pt x="0" y="47902"/>
                      </a:cubicBezTo>
                      <a:cubicBezTo>
                        <a:pt x="0" y="47902"/>
                        <a:pt x="0" y="42580"/>
                        <a:pt x="0" y="37257"/>
                      </a:cubicBezTo>
                      <a:cubicBezTo>
                        <a:pt x="0" y="31935"/>
                        <a:pt x="0" y="26612"/>
                        <a:pt x="5322" y="21290"/>
                      </a:cubicBezTo>
                      <a:cubicBezTo>
                        <a:pt x="10645" y="15967"/>
                        <a:pt x="10645" y="10645"/>
                        <a:pt x="15967" y="5322"/>
                      </a:cubicBezTo>
                      <a:cubicBezTo>
                        <a:pt x="15967" y="0"/>
                        <a:pt x="21290" y="0"/>
                        <a:pt x="21290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2" name="Freeform: Shape 341">
                  <a:extLst>
                    <a:ext uri="{FF2B5EF4-FFF2-40B4-BE49-F238E27FC236}">
                      <a16:creationId xmlns:a16="http://schemas.microsoft.com/office/drawing/2014/main" id="{130B805B-949B-474F-91A0-0B29DC737EAC}"/>
                    </a:ext>
                  </a:extLst>
                </p:cNvPr>
                <p:cNvSpPr/>
                <p:nvPr/>
              </p:nvSpPr>
              <p:spPr>
                <a:xfrm>
                  <a:off x="3435630" y="6566610"/>
                  <a:ext cx="21289" cy="47901"/>
                </a:xfrm>
                <a:custGeom>
                  <a:avLst/>
                  <a:gdLst>
                    <a:gd name="connsiteX0" fmla="*/ 0 w 21289"/>
                    <a:gd name="connsiteY0" fmla="*/ 0 h 47901"/>
                    <a:gd name="connsiteX1" fmla="*/ 0 w 21289"/>
                    <a:gd name="connsiteY1" fmla="*/ 0 h 47901"/>
                    <a:gd name="connsiteX2" fmla="*/ 5323 w 21289"/>
                    <a:gd name="connsiteY2" fmla="*/ 5322 h 47901"/>
                    <a:gd name="connsiteX3" fmla="*/ 15968 w 21289"/>
                    <a:gd name="connsiteY3" fmla="*/ 21290 h 47901"/>
                    <a:gd name="connsiteX4" fmla="*/ 21290 w 21289"/>
                    <a:gd name="connsiteY4" fmla="*/ 37257 h 47901"/>
                    <a:gd name="connsiteX5" fmla="*/ 21290 w 21289"/>
                    <a:gd name="connsiteY5" fmla="*/ 47902 h 47901"/>
                    <a:gd name="connsiteX6" fmla="*/ 15968 w 21289"/>
                    <a:gd name="connsiteY6" fmla="*/ 42580 h 47901"/>
                    <a:gd name="connsiteX7" fmla="*/ 10645 w 21289"/>
                    <a:gd name="connsiteY7" fmla="*/ 37257 h 47901"/>
                    <a:gd name="connsiteX8" fmla="*/ 5323 w 21289"/>
                    <a:gd name="connsiteY8" fmla="*/ 26612 h 47901"/>
                    <a:gd name="connsiteX9" fmla="*/ 0 w 21289"/>
                    <a:gd name="connsiteY9" fmla="*/ 5322 h 47901"/>
                    <a:gd name="connsiteX10" fmla="*/ 0 w 21289"/>
                    <a:gd name="connsiteY10" fmla="*/ 0 h 47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289" h="47901">
                      <a:moveTo>
                        <a:pt x="0" y="0"/>
                      </a:moveTo>
                      <a:cubicBezTo>
                        <a:pt x="0" y="0"/>
                        <a:pt x="0" y="5322"/>
                        <a:pt x="0" y="0"/>
                      </a:cubicBezTo>
                      <a:cubicBezTo>
                        <a:pt x="0" y="5322"/>
                        <a:pt x="5323" y="5322"/>
                        <a:pt x="5323" y="5322"/>
                      </a:cubicBezTo>
                      <a:cubicBezTo>
                        <a:pt x="10645" y="10645"/>
                        <a:pt x="10645" y="15967"/>
                        <a:pt x="15968" y="21290"/>
                      </a:cubicBezTo>
                      <a:cubicBezTo>
                        <a:pt x="15968" y="26612"/>
                        <a:pt x="21290" y="31935"/>
                        <a:pt x="21290" y="37257"/>
                      </a:cubicBezTo>
                      <a:cubicBezTo>
                        <a:pt x="21290" y="42580"/>
                        <a:pt x="21290" y="47902"/>
                        <a:pt x="21290" y="47902"/>
                      </a:cubicBezTo>
                      <a:cubicBezTo>
                        <a:pt x="21290" y="47902"/>
                        <a:pt x="15968" y="47902"/>
                        <a:pt x="15968" y="42580"/>
                      </a:cubicBezTo>
                      <a:cubicBezTo>
                        <a:pt x="15968" y="42580"/>
                        <a:pt x="10645" y="37257"/>
                        <a:pt x="10645" y="37257"/>
                      </a:cubicBezTo>
                      <a:cubicBezTo>
                        <a:pt x="10645" y="31935"/>
                        <a:pt x="5323" y="31935"/>
                        <a:pt x="5323" y="26612"/>
                      </a:cubicBezTo>
                      <a:cubicBezTo>
                        <a:pt x="0" y="21290"/>
                        <a:pt x="0" y="10645"/>
                        <a:pt x="0" y="5322"/>
                      </a:cubicBezTo>
                      <a:cubicBezTo>
                        <a:pt x="0" y="532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68267"/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343" name="Freeform: Shape 342">
                <a:extLst>
                  <a:ext uri="{FF2B5EF4-FFF2-40B4-BE49-F238E27FC236}">
                    <a16:creationId xmlns:a16="http://schemas.microsoft.com/office/drawing/2014/main" id="{2D287B4B-C919-4C30-B6DA-AFE08173671F}"/>
                  </a:ext>
                </a:extLst>
              </p:cNvPr>
              <p:cNvSpPr/>
              <p:nvPr/>
            </p:nvSpPr>
            <p:spPr>
              <a:xfrm>
                <a:off x="2902550" y="6641270"/>
                <a:ext cx="540165" cy="439080"/>
              </a:xfrm>
              <a:custGeom>
                <a:avLst/>
                <a:gdLst>
                  <a:gd name="connsiteX0" fmla="*/ 479855 w 540165"/>
                  <a:gd name="connsiteY0" fmla="*/ 5177 h 439080"/>
                  <a:gd name="connsiteX1" fmla="*/ 75349 w 540165"/>
                  <a:gd name="connsiteY1" fmla="*/ 265976 h 439080"/>
                  <a:gd name="connsiteX2" fmla="*/ 32769 w 540165"/>
                  <a:gd name="connsiteY2" fmla="*/ 436295 h 439080"/>
                  <a:gd name="connsiteX3" fmla="*/ 431953 w 540165"/>
                  <a:gd name="connsiteY3" fmla="*/ 191462 h 439080"/>
                  <a:gd name="connsiteX4" fmla="*/ 479855 w 540165"/>
                  <a:gd name="connsiteY4" fmla="*/ 5177 h 43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0165" h="439080">
                    <a:moveTo>
                      <a:pt x="479855" y="5177"/>
                    </a:moveTo>
                    <a:cubicBezTo>
                      <a:pt x="479855" y="5177"/>
                      <a:pt x="197765" y="186140"/>
                      <a:pt x="75349" y="265976"/>
                    </a:cubicBezTo>
                    <a:cubicBezTo>
                      <a:pt x="-31100" y="329846"/>
                      <a:pt x="-4488" y="409682"/>
                      <a:pt x="32769" y="436295"/>
                    </a:cubicBezTo>
                    <a:cubicBezTo>
                      <a:pt x="70026" y="462907"/>
                      <a:pt x="288247" y="292589"/>
                      <a:pt x="431953" y="191462"/>
                    </a:cubicBezTo>
                    <a:cubicBezTo>
                      <a:pt x="575660" y="95658"/>
                      <a:pt x="559692" y="-26758"/>
                      <a:pt x="479855" y="5177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344" name="Graphic 19">
                <a:extLst>
                  <a:ext uri="{FF2B5EF4-FFF2-40B4-BE49-F238E27FC236}">
                    <a16:creationId xmlns:a16="http://schemas.microsoft.com/office/drawing/2014/main" id="{0EEE9A57-C48B-4652-9DC1-C2AAEA1ED454}"/>
                  </a:ext>
                </a:extLst>
              </p:cNvPr>
              <p:cNvGrpSpPr/>
              <p:nvPr/>
            </p:nvGrpSpPr>
            <p:grpSpPr>
              <a:xfrm>
                <a:off x="2860541" y="6316163"/>
                <a:ext cx="1032820" cy="878495"/>
                <a:chOff x="2860541" y="6316163"/>
                <a:chExt cx="1032820" cy="878495"/>
              </a:xfrm>
            </p:grpSpPr>
            <p:sp>
              <p:nvSpPr>
                <p:cNvPr id="345" name="Freeform: Shape 344">
                  <a:extLst>
                    <a:ext uri="{FF2B5EF4-FFF2-40B4-BE49-F238E27FC236}">
                      <a16:creationId xmlns:a16="http://schemas.microsoft.com/office/drawing/2014/main" id="{96092ADA-F288-471A-A4E0-5413D3F2F6D1}"/>
                    </a:ext>
                  </a:extLst>
                </p:cNvPr>
                <p:cNvSpPr/>
                <p:nvPr/>
              </p:nvSpPr>
              <p:spPr>
                <a:xfrm>
                  <a:off x="2902550" y="6641270"/>
                  <a:ext cx="540165" cy="439080"/>
                </a:xfrm>
                <a:custGeom>
                  <a:avLst/>
                  <a:gdLst>
                    <a:gd name="connsiteX0" fmla="*/ 479855 w 540165"/>
                    <a:gd name="connsiteY0" fmla="*/ 5177 h 439080"/>
                    <a:gd name="connsiteX1" fmla="*/ 75349 w 540165"/>
                    <a:gd name="connsiteY1" fmla="*/ 265976 h 439080"/>
                    <a:gd name="connsiteX2" fmla="*/ 32769 w 540165"/>
                    <a:gd name="connsiteY2" fmla="*/ 436295 h 439080"/>
                    <a:gd name="connsiteX3" fmla="*/ 431953 w 540165"/>
                    <a:gd name="connsiteY3" fmla="*/ 191462 h 439080"/>
                    <a:gd name="connsiteX4" fmla="*/ 479855 w 540165"/>
                    <a:gd name="connsiteY4" fmla="*/ 5177 h 439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0165" h="439080">
                      <a:moveTo>
                        <a:pt x="479855" y="5177"/>
                      </a:moveTo>
                      <a:cubicBezTo>
                        <a:pt x="479855" y="5177"/>
                        <a:pt x="197765" y="186140"/>
                        <a:pt x="75349" y="265976"/>
                      </a:cubicBezTo>
                      <a:cubicBezTo>
                        <a:pt x="-31100" y="329846"/>
                        <a:pt x="-4488" y="409682"/>
                        <a:pt x="32769" y="436295"/>
                      </a:cubicBezTo>
                      <a:cubicBezTo>
                        <a:pt x="70026" y="462907"/>
                        <a:pt x="288247" y="292589"/>
                        <a:pt x="431953" y="191462"/>
                      </a:cubicBezTo>
                      <a:cubicBezTo>
                        <a:pt x="575660" y="95658"/>
                        <a:pt x="559692" y="-26758"/>
                        <a:pt x="479855" y="5177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6" name="Freeform: Shape 345">
                  <a:extLst>
                    <a:ext uri="{FF2B5EF4-FFF2-40B4-BE49-F238E27FC236}">
                      <a16:creationId xmlns:a16="http://schemas.microsoft.com/office/drawing/2014/main" id="{0658CC8B-FD8D-4A62-AA0C-87D6FE31A329}"/>
                    </a:ext>
                  </a:extLst>
                </p:cNvPr>
                <p:cNvSpPr/>
                <p:nvPr/>
              </p:nvSpPr>
              <p:spPr>
                <a:xfrm>
                  <a:off x="3629193" y="6566610"/>
                  <a:ext cx="93849" cy="70372"/>
                </a:xfrm>
                <a:custGeom>
                  <a:avLst/>
                  <a:gdLst>
                    <a:gd name="connsiteX0" fmla="*/ 29980 w 93849"/>
                    <a:gd name="connsiteY0" fmla="*/ 0 h 70372"/>
                    <a:gd name="connsiteX1" fmla="*/ 3367 w 93849"/>
                    <a:gd name="connsiteY1" fmla="*/ 37257 h 70372"/>
                    <a:gd name="connsiteX2" fmla="*/ 93849 w 93849"/>
                    <a:gd name="connsiteY2" fmla="*/ 10645 h 70372"/>
                    <a:gd name="connsiteX3" fmla="*/ 29980 w 93849"/>
                    <a:gd name="connsiteY3" fmla="*/ 0 h 70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3849" h="70372">
                      <a:moveTo>
                        <a:pt x="29980" y="0"/>
                      </a:moveTo>
                      <a:cubicBezTo>
                        <a:pt x="29980" y="0"/>
                        <a:pt x="19335" y="15967"/>
                        <a:pt x="3367" y="37257"/>
                      </a:cubicBezTo>
                      <a:cubicBezTo>
                        <a:pt x="-12600" y="58547"/>
                        <a:pt x="29980" y="111771"/>
                        <a:pt x="93849" y="10645"/>
                      </a:cubicBezTo>
                      <a:cubicBezTo>
                        <a:pt x="56592" y="21290"/>
                        <a:pt x="29980" y="0"/>
                        <a:pt x="29980" y="0"/>
                      </a:cubicBezTo>
                      <a:close/>
                    </a:path>
                  </a:pathLst>
                </a:custGeom>
                <a:noFill/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7" name="Freeform: Shape 346">
                  <a:extLst>
                    <a:ext uri="{FF2B5EF4-FFF2-40B4-BE49-F238E27FC236}">
                      <a16:creationId xmlns:a16="http://schemas.microsoft.com/office/drawing/2014/main" id="{224628D3-96E7-40AD-81FD-67982FA7FC7C}"/>
                    </a:ext>
                  </a:extLst>
                </p:cNvPr>
                <p:cNvSpPr/>
                <p:nvPr/>
              </p:nvSpPr>
              <p:spPr>
                <a:xfrm>
                  <a:off x="2860541" y="6316163"/>
                  <a:ext cx="1032820" cy="878495"/>
                </a:xfrm>
                <a:custGeom>
                  <a:avLst/>
                  <a:gdLst>
                    <a:gd name="connsiteX0" fmla="*/ 1027498 w 1032820"/>
                    <a:gd name="connsiteY0" fmla="*/ 298349 h 878495"/>
                    <a:gd name="connsiteX1" fmla="*/ 942339 w 1032820"/>
                    <a:gd name="connsiteY1" fmla="*/ 330284 h 878495"/>
                    <a:gd name="connsiteX2" fmla="*/ 1032821 w 1032820"/>
                    <a:gd name="connsiteY2" fmla="*/ 186578 h 878495"/>
                    <a:gd name="connsiteX3" fmla="*/ 1016853 w 1032820"/>
                    <a:gd name="connsiteY3" fmla="*/ 175933 h 878495"/>
                    <a:gd name="connsiteX4" fmla="*/ 915726 w 1032820"/>
                    <a:gd name="connsiteY4" fmla="*/ 319639 h 878495"/>
                    <a:gd name="connsiteX5" fmla="*/ 899759 w 1032820"/>
                    <a:gd name="connsiteY5" fmla="*/ 266414 h 878495"/>
                    <a:gd name="connsiteX6" fmla="*/ 963629 w 1032820"/>
                    <a:gd name="connsiteY6" fmla="*/ 117386 h 878495"/>
                    <a:gd name="connsiteX7" fmla="*/ 974273 w 1032820"/>
                    <a:gd name="connsiteY7" fmla="*/ 101419 h 878495"/>
                    <a:gd name="connsiteX8" fmla="*/ 937016 w 1032820"/>
                    <a:gd name="connsiteY8" fmla="*/ 96096 h 878495"/>
                    <a:gd name="connsiteX9" fmla="*/ 937016 w 1032820"/>
                    <a:gd name="connsiteY9" fmla="*/ 85451 h 878495"/>
                    <a:gd name="connsiteX10" fmla="*/ 873147 w 1032820"/>
                    <a:gd name="connsiteY10" fmla="*/ 149321 h 878495"/>
                    <a:gd name="connsiteX11" fmla="*/ 878469 w 1032820"/>
                    <a:gd name="connsiteY11" fmla="*/ 42872 h 878495"/>
                    <a:gd name="connsiteX12" fmla="*/ 905082 w 1032820"/>
                    <a:gd name="connsiteY12" fmla="*/ 10937 h 878495"/>
                    <a:gd name="connsiteX13" fmla="*/ 889114 w 1032820"/>
                    <a:gd name="connsiteY13" fmla="*/ 292 h 878495"/>
                    <a:gd name="connsiteX14" fmla="*/ 756053 w 1032820"/>
                    <a:gd name="connsiteY14" fmla="*/ 64161 h 878495"/>
                    <a:gd name="connsiteX15" fmla="*/ 729440 w 1032820"/>
                    <a:gd name="connsiteY15" fmla="*/ 64161 h 878495"/>
                    <a:gd name="connsiteX16" fmla="*/ 814600 w 1032820"/>
                    <a:gd name="connsiteY16" fmla="*/ 112063 h 878495"/>
                    <a:gd name="connsiteX17" fmla="*/ 857180 w 1032820"/>
                    <a:gd name="connsiteY17" fmla="*/ 223835 h 878495"/>
                    <a:gd name="connsiteX18" fmla="*/ 740085 w 1032820"/>
                    <a:gd name="connsiteY18" fmla="*/ 175933 h 878495"/>
                    <a:gd name="connsiteX19" fmla="*/ 686861 w 1032820"/>
                    <a:gd name="connsiteY19" fmla="*/ 293027 h 878495"/>
                    <a:gd name="connsiteX20" fmla="*/ 612346 w 1032820"/>
                    <a:gd name="connsiteY20" fmla="*/ 154643 h 878495"/>
                    <a:gd name="connsiteX21" fmla="*/ 591057 w 1032820"/>
                    <a:gd name="connsiteY21" fmla="*/ 250447 h 878495"/>
                    <a:gd name="connsiteX22" fmla="*/ 10909 w 1032820"/>
                    <a:gd name="connsiteY22" fmla="*/ 633663 h 878495"/>
                    <a:gd name="connsiteX23" fmla="*/ 64133 w 1032820"/>
                    <a:gd name="connsiteY23" fmla="*/ 878496 h 878495"/>
                    <a:gd name="connsiteX24" fmla="*/ 622991 w 1032820"/>
                    <a:gd name="connsiteY24" fmla="*/ 463345 h 878495"/>
                    <a:gd name="connsiteX25" fmla="*/ 729440 w 1032820"/>
                    <a:gd name="connsiteY25" fmla="*/ 516569 h 878495"/>
                    <a:gd name="connsiteX26" fmla="*/ 862502 w 1032820"/>
                    <a:gd name="connsiteY26" fmla="*/ 420765 h 878495"/>
                    <a:gd name="connsiteX27" fmla="*/ 915726 w 1032820"/>
                    <a:gd name="connsiteY27" fmla="*/ 447378 h 878495"/>
                    <a:gd name="connsiteX28" fmla="*/ 926371 w 1032820"/>
                    <a:gd name="connsiteY28" fmla="*/ 447378 h 878495"/>
                    <a:gd name="connsiteX29" fmla="*/ 931694 w 1032820"/>
                    <a:gd name="connsiteY29" fmla="*/ 404798 h 878495"/>
                    <a:gd name="connsiteX30" fmla="*/ 974273 w 1032820"/>
                    <a:gd name="connsiteY30" fmla="*/ 388831 h 878495"/>
                    <a:gd name="connsiteX31" fmla="*/ 1027498 w 1032820"/>
                    <a:gd name="connsiteY31" fmla="*/ 335606 h 878495"/>
                    <a:gd name="connsiteX32" fmla="*/ 1027498 w 1032820"/>
                    <a:gd name="connsiteY32" fmla="*/ 298349 h 878495"/>
                    <a:gd name="connsiteX33" fmla="*/ 473963 w 1032820"/>
                    <a:gd name="connsiteY33" fmla="*/ 516569 h 878495"/>
                    <a:gd name="connsiteX34" fmla="*/ 74778 w 1032820"/>
                    <a:gd name="connsiteY34" fmla="*/ 761402 h 878495"/>
                    <a:gd name="connsiteX35" fmla="*/ 117358 w 1032820"/>
                    <a:gd name="connsiteY35" fmla="*/ 591084 h 878495"/>
                    <a:gd name="connsiteX36" fmla="*/ 521865 w 1032820"/>
                    <a:gd name="connsiteY36" fmla="*/ 330284 h 878495"/>
                    <a:gd name="connsiteX37" fmla="*/ 473963 w 1032820"/>
                    <a:gd name="connsiteY37" fmla="*/ 516569 h 878495"/>
                    <a:gd name="connsiteX38" fmla="*/ 782665 w 1032820"/>
                    <a:gd name="connsiteY38" fmla="*/ 463345 h 878495"/>
                    <a:gd name="connsiteX39" fmla="*/ 697506 w 1032820"/>
                    <a:gd name="connsiteY39" fmla="*/ 415443 h 878495"/>
                    <a:gd name="connsiteX40" fmla="*/ 803955 w 1032820"/>
                    <a:gd name="connsiteY40" fmla="*/ 372863 h 878495"/>
                    <a:gd name="connsiteX41" fmla="*/ 782665 w 1032820"/>
                    <a:gd name="connsiteY41" fmla="*/ 463345 h 878495"/>
                    <a:gd name="connsiteX42" fmla="*/ 766698 w 1032820"/>
                    <a:gd name="connsiteY42" fmla="*/ 293027 h 878495"/>
                    <a:gd name="connsiteX43" fmla="*/ 793310 w 1032820"/>
                    <a:gd name="connsiteY43" fmla="*/ 255770 h 878495"/>
                    <a:gd name="connsiteX44" fmla="*/ 857180 w 1032820"/>
                    <a:gd name="connsiteY44" fmla="*/ 271737 h 878495"/>
                    <a:gd name="connsiteX45" fmla="*/ 766698 w 1032820"/>
                    <a:gd name="connsiteY45" fmla="*/ 293027 h 878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1032820" h="878495">
                      <a:moveTo>
                        <a:pt x="1027498" y="298349"/>
                      </a:moveTo>
                      <a:cubicBezTo>
                        <a:pt x="974273" y="383508"/>
                        <a:pt x="894437" y="362218"/>
                        <a:pt x="942339" y="330284"/>
                      </a:cubicBezTo>
                      <a:cubicBezTo>
                        <a:pt x="984918" y="293027"/>
                        <a:pt x="1016853" y="218512"/>
                        <a:pt x="1032821" y="186578"/>
                      </a:cubicBezTo>
                      <a:cubicBezTo>
                        <a:pt x="1027498" y="181255"/>
                        <a:pt x="1022176" y="181255"/>
                        <a:pt x="1016853" y="175933"/>
                      </a:cubicBezTo>
                      <a:cubicBezTo>
                        <a:pt x="995563" y="229157"/>
                        <a:pt x="947661" y="298349"/>
                        <a:pt x="915726" y="319639"/>
                      </a:cubicBezTo>
                      <a:cubicBezTo>
                        <a:pt x="878469" y="346251"/>
                        <a:pt x="867824" y="319639"/>
                        <a:pt x="899759" y="266414"/>
                      </a:cubicBezTo>
                      <a:cubicBezTo>
                        <a:pt x="937016" y="213190"/>
                        <a:pt x="963629" y="143998"/>
                        <a:pt x="963629" y="117386"/>
                      </a:cubicBezTo>
                      <a:cubicBezTo>
                        <a:pt x="963629" y="112063"/>
                        <a:pt x="968951" y="101419"/>
                        <a:pt x="974273" y="101419"/>
                      </a:cubicBezTo>
                      <a:cubicBezTo>
                        <a:pt x="952984" y="90774"/>
                        <a:pt x="937016" y="96096"/>
                        <a:pt x="937016" y="96096"/>
                      </a:cubicBezTo>
                      <a:cubicBezTo>
                        <a:pt x="937016" y="96096"/>
                        <a:pt x="937016" y="90774"/>
                        <a:pt x="937016" y="85451"/>
                      </a:cubicBezTo>
                      <a:cubicBezTo>
                        <a:pt x="921049" y="143998"/>
                        <a:pt x="894437" y="165288"/>
                        <a:pt x="873147" y="149321"/>
                      </a:cubicBezTo>
                      <a:cubicBezTo>
                        <a:pt x="846535" y="128031"/>
                        <a:pt x="873147" y="101419"/>
                        <a:pt x="878469" y="42872"/>
                      </a:cubicBezTo>
                      <a:cubicBezTo>
                        <a:pt x="883792" y="16259"/>
                        <a:pt x="894437" y="10937"/>
                        <a:pt x="905082" y="10937"/>
                      </a:cubicBezTo>
                      <a:cubicBezTo>
                        <a:pt x="899759" y="5615"/>
                        <a:pt x="894437" y="5615"/>
                        <a:pt x="889114" y="292"/>
                      </a:cubicBezTo>
                      <a:cubicBezTo>
                        <a:pt x="851857" y="-5030"/>
                        <a:pt x="756053" y="64161"/>
                        <a:pt x="756053" y="64161"/>
                      </a:cubicBezTo>
                      <a:cubicBezTo>
                        <a:pt x="756053" y="64161"/>
                        <a:pt x="745408" y="64161"/>
                        <a:pt x="729440" y="64161"/>
                      </a:cubicBezTo>
                      <a:cubicBezTo>
                        <a:pt x="756053" y="69484"/>
                        <a:pt x="782665" y="85451"/>
                        <a:pt x="814600" y="112063"/>
                      </a:cubicBezTo>
                      <a:cubicBezTo>
                        <a:pt x="910404" y="191900"/>
                        <a:pt x="894437" y="213190"/>
                        <a:pt x="857180" y="223835"/>
                      </a:cubicBezTo>
                      <a:cubicBezTo>
                        <a:pt x="825245" y="234480"/>
                        <a:pt x="777343" y="207867"/>
                        <a:pt x="740085" y="175933"/>
                      </a:cubicBezTo>
                      <a:cubicBezTo>
                        <a:pt x="702828" y="149321"/>
                        <a:pt x="777343" y="282382"/>
                        <a:pt x="686861" y="293027"/>
                      </a:cubicBezTo>
                      <a:cubicBezTo>
                        <a:pt x="596379" y="303672"/>
                        <a:pt x="580412" y="229157"/>
                        <a:pt x="612346" y="154643"/>
                      </a:cubicBezTo>
                      <a:cubicBezTo>
                        <a:pt x="585734" y="202545"/>
                        <a:pt x="591057" y="250447"/>
                        <a:pt x="591057" y="250447"/>
                      </a:cubicBezTo>
                      <a:lnTo>
                        <a:pt x="10909" y="633663"/>
                      </a:lnTo>
                      <a:cubicBezTo>
                        <a:pt x="-31671" y="782692"/>
                        <a:pt x="64133" y="878496"/>
                        <a:pt x="64133" y="878496"/>
                      </a:cubicBezTo>
                      <a:lnTo>
                        <a:pt x="622991" y="463345"/>
                      </a:lnTo>
                      <a:cubicBezTo>
                        <a:pt x="622991" y="463345"/>
                        <a:pt x="644281" y="521892"/>
                        <a:pt x="729440" y="516569"/>
                      </a:cubicBezTo>
                      <a:cubicBezTo>
                        <a:pt x="830567" y="511247"/>
                        <a:pt x="862502" y="420765"/>
                        <a:pt x="862502" y="420765"/>
                      </a:cubicBezTo>
                      <a:cubicBezTo>
                        <a:pt x="862502" y="420765"/>
                        <a:pt x="873147" y="452700"/>
                        <a:pt x="915726" y="447378"/>
                      </a:cubicBezTo>
                      <a:cubicBezTo>
                        <a:pt x="921049" y="447378"/>
                        <a:pt x="921049" y="447378"/>
                        <a:pt x="926371" y="447378"/>
                      </a:cubicBezTo>
                      <a:cubicBezTo>
                        <a:pt x="915726" y="436733"/>
                        <a:pt x="926371" y="415443"/>
                        <a:pt x="931694" y="404798"/>
                      </a:cubicBezTo>
                      <a:cubicBezTo>
                        <a:pt x="942339" y="394153"/>
                        <a:pt x="958306" y="394153"/>
                        <a:pt x="974273" y="388831"/>
                      </a:cubicBezTo>
                      <a:cubicBezTo>
                        <a:pt x="995563" y="378186"/>
                        <a:pt x="1011531" y="362218"/>
                        <a:pt x="1027498" y="335606"/>
                      </a:cubicBezTo>
                      <a:cubicBezTo>
                        <a:pt x="1032821" y="319639"/>
                        <a:pt x="1032821" y="303672"/>
                        <a:pt x="1027498" y="298349"/>
                      </a:cubicBezTo>
                      <a:close/>
                      <a:moveTo>
                        <a:pt x="473963" y="516569"/>
                      </a:moveTo>
                      <a:cubicBezTo>
                        <a:pt x="330256" y="617696"/>
                        <a:pt x="112036" y="788014"/>
                        <a:pt x="74778" y="761402"/>
                      </a:cubicBezTo>
                      <a:cubicBezTo>
                        <a:pt x="37521" y="734790"/>
                        <a:pt x="5586" y="654953"/>
                        <a:pt x="117358" y="591084"/>
                      </a:cubicBezTo>
                      <a:cubicBezTo>
                        <a:pt x="239774" y="511247"/>
                        <a:pt x="521865" y="330284"/>
                        <a:pt x="521865" y="330284"/>
                      </a:cubicBezTo>
                      <a:cubicBezTo>
                        <a:pt x="601701" y="298349"/>
                        <a:pt x="617669" y="420765"/>
                        <a:pt x="473963" y="516569"/>
                      </a:cubicBezTo>
                      <a:close/>
                      <a:moveTo>
                        <a:pt x="782665" y="463345"/>
                      </a:moveTo>
                      <a:cubicBezTo>
                        <a:pt x="708151" y="511247"/>
                        <a:pt x="660249" y="463345"/>
                        <a:pt x="697506" y="415443"/>
                      </a:cubicBezTo>
                      <a:cubicBezTo>
                        <a:pt x="740085" y="362218"/>
                        <a:pt x="803955" y="372863"/>
                        <a:pt x="803955" y="372863"/>
                      </a:cubicBezTo>
                      <a:cubicBezTo>
                        <a:pt x="835890" y="372863"/>
                        <a:pt x="857180" y="415443"/>
                        <a:pt x="782665" y="463345"/>
                      </a:cubicBezTo>
                      <a:close/>
                      <a:moveTo>
                        <a:pt x="766698" y="293027"/>
                      </a:moveTo>
                      <a:cubicBezTo>
                        <a:pt x="782665" y="271737"/>
                        <a:pt x="793310" y="255770"/>
                        <a:pt x="793310" y="255770"/>
                      </a:cubicBezTo>
                      <a:cubicBezTo>
                        <a:pt x="793310" y="255770"/>
                        <a:pt x="825245" y="271737"/>
                        <a:pt x="857180" y="271737"/>
                      </a:cubicBezTo>
                      <a:cubicBezTo>
                        <a:pt x="798632" y="367541"/>
                        <a:pt x="750730" y="314316"/>
                        <a:pt x="766698" y="293027"/>
                      </a:cubicBezTo>
                      <a:close/>
                    </a:path>
                  </a:pathLst>
                </a:custGeom>
                <a:solidFill>
                  <a:srgbClr val="F6BB93">
                    <a:alpha val="50000"/>
                  </a:srgbClr>
                </a:solidFill>
                <a:ln w="531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0BE65D5B-6688-4E87-8BF4-9118F2DB6582}"/>
                </a:ext>
              </a:extLst>
            </p:cNvPr>
            <p:cNvSpPr/>
            <p:nvPr/>
          </p:nvSpPr>
          <p:spPr>
            <a:xfrm>
              <a:off x="1940020" y="6763540"/>
              <a:ext cx="425796" cy="56208"/>
            </a:xfrm>
            <a:custGeom>
              <a:avLst/>
              <a:gdLst>
                <a:gd name="connsiteX0" fmla="*/ 0 w 425796"/>
                <a:gd name="connsiteY0" fmla="*/ 21290 h 56208"/>
                <a:gd name="connsiteX1" fmla="*/ 425797 w 425796"/>
                <a:gd name="connsiteY1" fmla="*/ 0 h 56208"/>
                <a:gd name="connsiteX2" fmla="*/ 0 w 425796"/>
                <a:gd name="connsiteY2" fmla="*/ 21290 h 5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25796" h="56208">
                  <a:moveTo>
                    <a:pt x="0" y="21290"/>
                  </a:moveTo>
                  <a:cubicBezTo>
                    <a:pt x="0" y="21290"/>
                    <a:pt x="180964" y="90482"/>
                    <a:pt x="425797" y="0"/>
                  </a:cubicBezTo>
                  <a:cubicBezTo>
                    <a:pt x="367250" y="42580"/>
                    <a:pt x="133061" y="90482"/>
                    <a:pt x="0" y="21290"/>
                  </a:cubicBezTo>
                  <a:close/>
                </a:path>
              </a:pathLst>
            </a:custGeom>
            <a:solidFill>
              <a:srgbClr val="FCD4C6">
                <a:alpha val="7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88295C24-D53A-443F-A027-7CFC32AF5529}"/>
                </a:ext>
              </a:extLst>
            </p:cNvPr>
            <p:cNvSpPr/>
            <p:nvPr/>
          </p:nvSpPr>
          <p:spPr>
            <a:xfrm>
              <a:off x="1545247" y="7263823"/>
              <a:ext cx="293645" cy="191634"/>
            </a:xfrm>
            <a:custGeom>
              <a:avLst/>
              <a:gdLst>
                <a:gd name="connsiteX0" fmla="*/ 293645 w 293645"/>
                <a:gd name="connsiteY0" fmla="*/ 10672 h 191634"/>
                <a:gd name="connsiteX1" fmla="*/ 139294 w 293645"/>
                <a:gd name="connsiteY1" fmla="*/ 58574 h 191634"/>
                <a:gd name="connsiteX2" fmla="*/ 910 w 293645"/>
                <a:gd name="connsiteY2" fmla="*/ 191635 h 191634"/>
                <a:gd name="connsiteX3" fmla="*/ 128649 w 293645"/>
                <a:gd name="connsiteY3" fmla="*/ 47929 h 191634"/>
                <a:gd name="connsiteX4" fmla="*/ 293645 w 293645"/>
                <a:gd name="connsiteY4" fmla="*/ 10672 h 191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3645" h="191634">
                  <a:moveTo>
                    <a:pt x="293645" y="10672"/>
                  </a:moveTo>
                  <a:cubicBezTo>
                    <a:pt x="293645" y="10672"/>
                    <a:pt x="197841" y="27"/>
                    <a:pt x="139294" y="58574"/>
                  </a:cubicBezTo>
                  <a:cubicBezTo>
                    <a:pt x="80747" y="117121"/>
                    <a:pt x="16878" y="191635"/>
                    <a:pt x="910" y="191635"/>
                  </a:cubicBezTo>
                  <a:cubicBezTo>
                    <a:pt x="-9735" y="186313"/>
                    <a:pt x="75425" y="106476"/>
                    <a:pt x="128649" y="47929"/>
                  </a:cubicBezTo>
                  <a:cubicBezTo>
                    <a:pt x="181874" y="-10618"/>
                    <a:pt x="261711" y="-5296"/>
                    <a:pt x="293645" y="10672"/>
                  </a:cubicBezTo>
                  <a:close/>
                </a:path>
              </a:pathLst>
            </a:custGeom>
            <a:solidFill>
              <a:srgbClr val="FCD4C6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27C76110-7CA0-4896-8071-987D8BBEC2B9}"/>
                </a:ext>
              </a:extLst>
            </p:cNvPr>
            <p:cNvSpPr/>
            <p:nvPr/>
          </p:nvSpPr>
          <p:spPr>
            <a:xfrm>
              <a:off x="1323720" y="7545940"/>
              <a:ext cx="121310" cy="166261"/>
            </a:xfrm>
            <a:custGeom>
              <a:avLst/>
              <a:gdLst>
                <a:gd name="connsiteX0" fmla="*/ 121311 w 121310"/>
                <a:gd name="connsiteY0" fmla="*/ 0 h 166261"/>
                <a:gd name="connsiteX1" fmla="*/ 9539 w 121310"/>
                <a:gd name="connsiteY1" fmla="*/ 154351 h 166261"/>
                <a:gd name="connsiteX2" fmla="*/ 121311 w 121310"/>
                <a:gd name="connsiteY2" fmla="*/ 0 h 16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310" h="166261">
                  <a:moveTo>
                    <a:pt x="121311" y="0"/>
                  </a:moveTo>
                  <a:cubicBezTo>
                    <a:pt x="121311" y="0"/>
                    <a:pt x="30829" y="74514"/>
                    <a:pt x="9539" y="154351"/>
                  </a:cubicBezTo>
                  <a:cubicBezTo>
                    <a:pt x="-11751" y="207575"/>
                    <a:pt x="-6428" y="69192"/>
                    <a:pt x="121311" y="0"/>
                  </a:cubicBezTo>
                  <a:close/>
                </a:path>
              </a:pathLst>
            </a:custGeom>
            <a:solidFill>
              <a:srgbClr val="FCD4C6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A9C26060-1984-41A8-84CA-BDD478A2FC66}"/>
                </a:ext>
              </a:extLst>
            </p:cNvPr>
            <p:cNvSpPr/>
            <p:nvPr/>
          </p:nvSpPr>
          <p:spPr>
            <a:xfrm>
              <a:off x="2971886" y="6651189"/>
              <a:ext cx="409327" cy="265292"/>
            </a:xfrm>
            <a:custGeom>
              <a:avLst/>
              <a:gdLst>
                <a:gd name="connsiteX0" fmla="*/ 690 w 409327"/>
                <a:gd name="connsiteY0" fmla="*/ 261380 h 265292"/>
                <a:gd name="connsiteX1" fmla="*/ 405196 w 409327"/>
                <a:gd name="connsiteY1" fmla="*/ 580 h 265292"/>
                <a:gd name="connsiteX2" fmla="*/ 690 w 409327"/>
                <a:gd name="connsiteY2" fmla="*/ 261380 h 265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09327" h="265292">
                  <a:moveTo>
                    <a:pt x="690" y="261380"/>
                  </a:moveTo>
                  <a:cubicBezTo>
                    <a:pt x="690" y="261380"/>
                    <a:pt x="357294" y="21870"/>
                    <a:pt x="405196" y="580"/>
                  </a:cubicBezTo>
                  <a:cubicBezTo>
                    <a:pt x="458421" y="-15387"/>
                    <a:pt x="-20600" y="303960"/>
                    <a:pt x="690" y="261380"/>
                  </a:cubicBezTo>
                  <a:close/>
                </a:path>
              </a:pathLst>
            </a:custGeom>
            <a:solidFill>
              <a:srgbClr val="FCD4C6">
                <a:alpha val="50000"/>
              </a:srgbClr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352" name="Graphic 19">
              <a:extLst>
                <a:ext uri="{FF2B5EF4-FFF2-40B4-BE49-F238E27FC236}">
                  <a16:creationId xmlns:a16="http://schemas.microsoft.com/office/drawing/2014/main" id="{5D615C70-FE7F-4FB9-893D-4F6E17A58075}"/>
                </a:ext>
              </a:extLst>
            </p:cNvPr>
            <p:cNvGrpSpPr/>
            <p:nvPr/>
          </p:nvGrpSpPr>
          <p:grpSpPr>
            <a:xfrm>
              <a:off x="1761655" y="7208606"/>
              <a:ext cx="897368" cy="972970"/>
              <a:chOff x="1761655" y="7208606"/>
              <a:chExt cx="897368" cy="972970"/>
            </a:xfrm>
          </p:grpSpPr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7E78A9EE-0AD5-4A15-86A3-77B2E5F5CECC}"/>
                  </a:ext>
                </a:extLst>
              </p:cNvPr>
              <p:cNvSpPr/>
              <p:nvPr/>
            </p:nvSpPr>
            <p:spPr>
              <a:xfrm>
                <a:off x="1761655" y="7309046"/>
                <a:ext cx="402902" cy="834967"/>
              </a:xfrm>
              <a:custGeom>
                <a:avLst/>
                <a:gdLst>
                  <a:gd name="connsiteX0" fmla="*/ 316749 w 402902"/>
                  <a:gd name="connsiteY0" fmla="*/ 77221 h 834967"/>
                  <a:gd name="connsiteX1" fmla="*/ 210299 w 402902"/>
                  <a:gd name="connsiteY1" fmla="*/ 29319 h 834967"/>
                  <a:gd name="connsiteX2" fmla="*/ 66593 w 402902"/>
                  <a:gd name="connsiteY2" fmla="*/ 375278 h 834967"/>
                  <a:gd name="connsiteX3" fmla="*/ 61271 w 402902"/>
                  <a:gd name="connsiteY3" fmla="*/ 731881 h 834967"/>
                  <a:gd name="connsiteX4" fmla="*/ 327393 w 402902"/>
                  <a:gd name="connsiteY4" fmla="*/ 779784 h 834967"/>
                  <a:gd name="connsiteX5" fmla="*/ 396585 w 402902"/>
                  <a:gd name="connsiteY5" fmla="*/ 98511 h 834967"/>
                  <a:gd name="connsiteX6" fmla="*/ 316749 w 402902"/>
                  <a:gd name="connsiteY6" fmla="*/ 77221 h 83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02902" h="834967">
                    <a:moveTo>
                      <a:pt x="316749" y="77221"/>
                    </a:moveTo>
                    <a:cubicBezTo>
                      <a:pt x="252879" y="167702"/>
                      <a:pt x="210299" y="29319"/>
                      <a:pt x="210299" y="29319"/>
                    </a:cubicBezTo>
                    <a:cubicBezTo>
                      <a:pt x="157075" y="-98420"/>
                      <a:pt x="151752" y="258184"/>
                      <a:pt x="66593" y="375278"/>
                    </a:cubicBezTo>
                    <a:cubicBezTo>
                      <a:pt x="-18566" y="487049"/>
                      <a:pt x="-23889" y="620110"/>
                      <a:pt x="61271" y="731881"/>
                    </a:cubicBezTo>
                    <a:cubicBezTo>
                      <a:pt x="146430" y="838330"/>
                      <a:pt x="226267" y="875588"/>
                      <a:pt x="327393" y="779784"/>
                    </a:cubicBezTo>
                    <a:cubicBezTo>
                      <a:pt x="433843" y="683980"/>
                      <a:pt x="396585" y="242216"/>
                      <a:pt x="396585" y="98511"/>
                    </a:cubicBezTo>
                    <a:cubicBezTo>
                      <a:pt x="407230" y="-45196"/>
                      <a:pt x="380618" y="-13261"/>
                      <a:pt x="316749" y="77221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88147C48-302E-44AE-B40B-EA368B5C5DD6}"/>
                  </a:ext>
                </a:extLst>
              </p:cNvPr>
              <p:cNvSpPr/>
              <p:nvPr/>
            </p:nvSpPr>
            <p:spPr>
              <a:xfrm>
                <a:off x="2234350" y="7208606"/>
                <a:ext cx="340708" cy="226156"/>
              </a:xfrm>
              <a:custGeom>
                <a:avLst/>
                <a:gdLst>
                  <a:gd name="connsiteX0" fmla="*/ 275172 w 340708"/>
                  <a:gd name="connsiteY0" fmla="*/ 204273 h 226156"/>
                  <a:gd name="connsiteX1" fmla="*/ 323074 w 340708"/>
                  <a:gd name="connsiteY1" fmla="*/ 44599 h 226156"/>
                  <a:gd name="connsiteX2" fmla="*/ 216625 w 340708"/>
                  <a:gd name="connsiteY2" fmla="*/ 39277 h 226156"/>
                  <a:gd name="connsiteX3" fmla="*/ 104853 w 340708"/>
                  <a:gd name="connsiteY3" fmla="*/ 188305 h 226156"/>
                  <a:gd name="connsiteX4" fmla="*/ 25017 w 340708"/>
                  <a:gd name="connsiteY4" fmla="*/ 103146 h 226156"/>
                  <a:gd name="connsiteX5" fmla="*/ 19694 w 340708"/>
                  <a:gd name="connsiteY5" fmla="*/ 209595 h 226156"/>
                  <a:gd name="connsiteX6" fmla="*/ 275172 w 340708"/>
                  <a:gd name="connsiteY6" fmla="*/ 204273 h 226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0708" h="226156">
                    <a:moveTo>
                      <a:pt x="275172" y="204273"/>
                    </a:moveTo>
                    <a:cubicBezTo>
                      <a:pt x="355009" y="193628"/>
                      <a:pt x="349686" y="108469"/>
                      <a:pt x="323074" y="44599"/>
                    </a:cubicBezTo>
                    <a:cubicBezTo>
                      <a:pt x="296462" y="-19270"/>
                      <a:pt x="243237" y="-8625"/>
                      <a:pt x="216625" y="39277"/>
                    </a:cubicBezTo>
                    <a:cubicBezTo>
                      <a:pt x="190013" y="87179"/>
                      <a:pt x="152756" y="167015"/>
                      <a:pt x="104853" y="188305"/>
                    </a:cubicBezTo>
                    <a:cubicBezTo>
                      <a:pt x="56951" y="209595"/>
                      <a:pt x="25017" y="103146"/>
                      <a:pt x="25017" y="103146"/>
                    </a:cubicBezTo>
                    <a:cubicBezTo>
                      <a:pt x="-1596" y="65889"/>
                      <a:pt x="-12241" y="182983"/>
                      <a:pt x="19694" y="209595"/>
                    </a:cubicBezTo>
                    <a:cubicBezTo>
                      <a:pt x="56951" y="241530"/>
                      <a:pt x="195335" y="220240"/>
                      <a:pt x="275172" y="204273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EEEFD7A6-A0CB-4915-A2A3-FA00444BED8C}"/>
                  </a:ext>
                </a:extLst>
              </p:cNvPr>
              <p:cNvSpPr/>
              <p:nvPr/>
            </p:nvSpPr>
            <p:spPr>
              <a:xfrm>
                <a:off x="2210422" y="7758876"/>
                <a:ext cx="448600" cy="422700"/>
              </a:xfrm>
              <a:custGeom>
                <a:avLst/>
                <a:gdLst>
                  <a:gd name="connsiteX0" fmla="*/ 378937 w 448600"/>
                  <a:gd name="connsiteY0" fmla="*/ 21252 h 422700"/>
                  <a:gd name="connsiteX1" fmla="*/ 219263 w 448600"/>
                  <a:gd name="connsiteY1" fmla="*/ 101088 h 422700"/>
                  <a:gd name="connsiteX2" fmla="*/ 54267 w 448600"/>
                  <a:gd name="connsiteY2" fmla="*/ 15929 h 422700"/>
                  <a:gd name="connsiteX3" fmla="*/ 1042 w 448600"/>
                  <a:gd name="connsiteY3" fmla="*/ 196892 h 422700"/>
                  <a:gd name="connsiteX4" fmla="*/ 139426 w 448600"/>
                  <a:gd name="connsiteY4" fmla="*/ 404468 h 422700"/>
                  <a:gd name="connsiteX5" fmla="*/ 341680 w 448600"/>
                  <a:gd name="connsiteY5" fmla="*/ 335276 h 422700"/>
                  <a:gd name="connsiteX6" fmla="*/ 352325 w 448600"/>
                  <a:gd name="connsiteY6" fmla="*/ 420435 h 422700"/>
                  <a:gd name="connsiteX7" fmla="*/ 448129 w 448600"/>
                  <a:gd name="connsiteY7" fmla="*/ 191570 h 422700"/>
                  <a:gd name="connsiteX8" fmla="*/ 378937 w 448600"/>
                  <a:gd name="connsiteY8" fmla="*/ 21252 h 42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8600" h="422700">
                    <a:moveTo>
                      <a:pt x="378937" y="21252"/>
                    </a:moveTo>
                    <a:cubicBezTo>
                      <a:pt x="299100" y="85121"/>
                      <a:pt x="304422" y="143668"/>
                      <a:pt x="219263" y="101088"/>
                    </a:cubicBezTo>
                    <a:cubicBezTo>
                      <a:pt x="134104" y="63831"/>
                      <a:pt x="54267" y="15929"/>
                      <a:pt x="54267" y="15929"/>
                    </a:cubicBezTo>
                    <a:cubicBezTo>
                      <a:pt x="-14925" y="-37295"/>
                      <a:pt x="6365" y="47864"/>
                      <a:pt x="1042" y="196892"/>
                    </a:cubicBezTo>
                    <a:cubicBezTo>
                      <a:pt x="-4280" y="345921"/>
                      <a:pt x="6365" y="409790"/>
                      <a:pt x="139426" y="404468"/>
                    </a:cubicBezTo>
                    <a:cubicBezTo>
                      <a:pt x="272488" y="399145"/>
                      <a:pt x="352325" y="266084"/>
                      <a:pt x="341680" y="335276"/>
                    </a:cubicBezTo>
                    <a:cubicBezTo>
                      <a:pt x="331035" y="404468"/>
                      <a:pt x="283133" y="431080"/>
                      <a:pt x="352325" y="420435"/>
                    </a:cubicBezTo>
                    <a:cubicBezTo>
                      <a:pt x="421516" y="409790"/>
                      <a:pt x="448129" y="335276"/>
                      <a:pt x="448129" y="191570"/>
                    </a:cubicBezTo>
                    <a:cubicBezTo>
                      <a:pt x="448129" y="47864"/>
                      <a:pt x="458774" y="-42618"/>
                      <a:pt x="378937" y="21252"/>
                    </a:cubicBezTo>
                    <a:close/>
                  </a:path>
                </a:pathLst>
              </a:custGeom>
              <a:noFill/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8901576B-E6F7-44A3-B1E0-3500C03CF55A}"/>
                  </a:ext>
                </a:extLst>
              </p:cNvPr>
              <p:cNvSpPr/>
              <p:nvPr/>
            </p:nvSpPr>
            <p:spPr>
              <a:xfrm>
                <a:off x="2200820" y="7333042"/>
                <a:ext cx="53224" cy="53224"/>
              </a:xfrm>
              <a:custGeom>
                <a:avLst/>
                <a:gdLst>
                  <a:gd name="connsiteX0" fmla="*/ 0 w 53224"/>
                  <a:gd name="connsiteY0" fmla="*/ 0 h 53224"/>
                  <a:gd name="connsiteX1" fmla="*/ 0 w 53224"/>
                  <a:gd name="connsiteY1" fmla="*/ 0 h 53224"/>
                  <a:gd name="connsiteX2" fmla="*/ 0 w 53224"/>
                  <a:gd name="connsiteY2" fmla="*/ 0 h 5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3224" h="5322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DDCD1">
                  <a:alpha val="50000"/>
                </a:srgbClr>
              </a:solidFill>
              <a:ln w="5319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25AE7AB4-2628-4E88-8EC0-524B244E60CA}"/>
                </a:ext>
              </a:extLst>
            </p:cNvPr>
            <p:cNvSpPr/>
            <p:nvPr/>
          </p:nvSpPr>
          <p:spPr>
            <a:xfrm>
              <a:off x="1244729" y="7902860"/>
              <a:ext cx="116415" cy="221746"/>
            </a:xfrm>
            <a:custGeom>
              <a:avLst/>
              <a:gdLst>
                <a:gd name="connsiteX0" fmla="*/ 115143 w 116415"/>
                <a:gd name="connsiteY0" fmla="*/ 10329 h 221746"/>
                <a:gd name="connsiteX1" fmla="*/ 14016 w 116415"/>
                <a:gd name="connsiteY1" fmla="*/ 201937 h 221746"/>
                <a:gd name="connsiteX2" fmla="*/ 29983 w 116415"/>
                <a:gd name="connsiteY2" fmla="*/ 127422 h 221746"/>
                <a:gd name="connsiteX3" fmla="*/ 115143 w 116415"/>
                <a:gd name="connsiteY3" fmla="*/ 10329 h 22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415" h="221746">
                  <a:moveTo>
                    <a:pt x="115143" y="10329"/>
                  </a:moveTo>
                  <a:cubicBezTo>
                    <a:pt x="115143" y="10329"/>
                    <a:pt x="19338" y="143390"/>
                    <a:pt x="14016" y="201937"/>
                  </a:cubicBezTo>
                  <a:cubicBezTo>
                    <a:pt x="3371" y="244516"/>
                    <a:pt x="-17919" y="217904"/>
                    <a:pt x="29983" y="127422"/>
                  </a:cubicBezTo>
                  <a:cubicBezTo>
                    <a:pt x="67240" y="42263"/>
                    <a:pt x="125788" y="-26928"/>
                    <a:pt x="115143" y="10329"/>
                  </a:cubicBezTo>
                  <a:close/>
                </a:path>
              </a:pathLst>
            </a:custGeom>
            <a:solidFill>
              <a:srgbClr val="007338"/>
            </a:solidFill>
            <a:ln w="53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359" name="Picture 358">
            <a:extLst>
              <a:ext uri="{FF2B5EF4-FFF2-40B4-BE49-F238E27FC236}">
                <a16:creationId xmlns:a16="http://schemas.microsoft.com/office/drawing/2014/main" id="{A4604468-412E-4BDF-884B-D445A726F34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7179" b="66666"/>
          <a:stretch/>
        </p:blipFill>
        <p:spPr>
          <a:xfrm>
            <a:off x="12039621" y="17"/>
            <a:ext cx="6351114" cy="3540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wd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CC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838215" y="748145"/>
            <a:ext cx="16445226" cy="899828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404314">
            <a:off x="287887" y="7803427"/>
            <a:ext cx="2591630" cy="227025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1616706">
            <a:off x="2924800" y="-168935"/>
            <a:ext cx="673624" cy="1834122"/>
          </a:xfrm>
          <a:prstGeom prst="rect">
            <a:avLst/>
          </a:prstGeom>
        </p:spPr>
      </p:pic>
      <p:sp>
        <p:nvSpPr>
          <p:cNvPr id="13" name="Text Box 5"/>
          <p:cNvSpPr txBox="1"/>
          <p:nvPr/>
        </p:nvSpPr>
        <p:spPr>
          <a:xfrm>
            <a:off x="3124200" y="1943105"/>
            <a:ext cx="14111992" cy="7515906"/>
          </a:xfrm>
          <a:prstGeom prst="rect">
            <a:avLst/>
          </a:prstGeom>
          <a:noFill/>
          <a:ln w="9525">
            <a:noFill/>
          </a:ln>
        </p:spPr>
        <p:txBody>
          <a:bodyPr wrap="square" lIns="91414" tIns="45708" rIns="91414" bIns="45708">
            <a:spAutoFit/>
          </a:bodyPr>
          <a:lstStyle/>
          <a:p>
            <a:pPr algn="just" eaLnBrk="0" hangingPunct="0">
              <a:lnSpc>
                <a:spcPct val="150000"/>
              </a:lnSpc>
              <a:buNone/>
            </a:pPr>
            <a:r>
              <a:rPr lang="en-US" altLang="zh-CN" sz="36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itchFamily="18" charset="0"/>
              </a:rPr>
              <a:t>Sau bài học, HS có khả năng:</a:t>
            </a:r>
          </a:p>
          <a:p>
            <a:pPr algn="just" eaLnBrk="0" hangingPunct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sức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khoẻ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dậy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hangingPunct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do vi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khuẩn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bệnh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tránh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sz="3600" dirty="0">
              <a:latin typeface="Times New Roman" panose="02020603050405020304" pitchFamily="18" charset="0"/>
              <a:ea typeface="SimSun" panose="02010600030101010101" pitchFamily="2" charset="-122"/>
              <a:cs typeface="Times New Roman" pitchFamily="18" charset="0"/>
            </a:endParaRPr>
          </a:p>
          <a:p>
            <a:pPr algn="just" eaLnBrk="0" hangingPunct="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lựa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quần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áo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lót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chăm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sóc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vệ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0" hangingPunct="0">
              <a:lnSpc>
                <a:spcPct val="140000"/>
              </a:lnSpc>
              <a:buFont typeface="Wingdings" panose="05000000000000000000" pitchFamily="2" charset="2"/>
              <a:buChar char="Ø"/>
            </a:pPr>
            <a:endParaRPr lang="en-US" altLang="zh-CN" sz="3600" dirty="0">
              <a:latin typeface="Times New Roman" panose="02020603050405020304" pitchFamily="18" charset="0"/>
              <a:ea typeface="SimSun" panose="02010600030101010101" pitchFamily="2" charset="-122"/>
              <a:cs typeface="Times New Roman" pitchFamily="18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5257800" y="959705"/>
            <a:ext cx="8305800" cy="830998"/>
          </a:xfrm>
          <a:prstGeom prst="rect">
            <a:avLst/>
          </a:prstGeom>
          <a:noFill/>
          <a:ln w="9525">
            <a:noFill/>
          </a:ln>
        </p:spPr>
        <p:txBody>
          <a:bodyPr lIns="91414" tIns="45708" rIns="91414" bIns="45708">
            <a:spAutoFit/>
          </a:bodyPr>
          <a:lstStyle/>
          <a:p>
            <a:pPr algn="ctr"/>
            <a:r>
              <a:rPr lang="en-US" altLang="zh-CN" sz="4800" b="1" dirty="0">
                <a:latin typeface="Times New Roman" panose="02020603050405020304" pitchFamily="18" charset="0"/>
                <a:ea typeface="SimSun" panose="02010600030101010101" pitchFamily="2" charset="-122"/>
              </a:rPr>
              <a:t>Yêu cầu cần đạt</a:t>
            </a:r>
          </a:p>
        </p:txBody>
      </p:sp>
    </p:spTree>
    <p:extLst>
      <p:ext uri="{BB962C8B-B14F-4D97-AF65-F5344CB8AC3E}">
        <p14:creationId xmlns:p14="http://schemas.microsoft.com/office/powerpoint/2010/main" val="3065002387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DB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40269" y="342900"/>
            <a:ext cx="8923994" cy="281514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423033" y="1477123"/>
            <a:ext cx="7589070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en-US" sz="9600" dirty="0">
                <a:solidFill>
                  <a:srgbClr val="ED2213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NỘI DUNG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219215" y="4444953"/>
            <a:ext cx="4645578" cy="4558022"/>
            <a:chOff x="-538943" y="-4073"/>
            <a:chExt cx="8047623" cy="5748858"/>
          </a:xfrm>
        </p:grpSpPr>
        <p:sp>
          <p:nvSpPr>
            <p:cNvPr id="6" name="Freeform 6"/>
            <p:cNvSpPr/>
            <p:nvPr/>
          </p:nvSpPr>
          <p:spPr>
            <a:xfrm>
              <a:off x="-538943" y="-4073"/>
              <a:ext cx="8047623" cy="5748858"/>
            </a:xfrm>
            <a:custGeom>
              <a:avLst/>
              <a:gdLst/>
              <a:ahLst/>
              <a:cxnLst/>
              <a:rect l="l" t="t" r="r" b="b"/>
              <a:pathLst>
                <a:path w="8047623" h="5748858">
                  <a:moveTo>
                    <a:pt x="7419845" y="5694380"/>
                  </a:moveTo>
                  <a:cubicBezTo>
                    <a:pt x="7419845" y="5694380"/>
                    <a:pt x="6688970" y="5748858"/>
                    <a:pt x="5633256" y="5746236"/>
                  </a:cubicBezTo>
                  <a:cubicBezTo>
                    <a:pt x="3101516" y="5744074"/>
                    <a:pt x="1057074" y="5736249"/>
                    <a:pt x="1057074" y="5736249"/>
                  </a:cubicBezTo>
                  <a:cubicBezTo>
                    <a:pt x="812932" y="5727415"/>
                    <a:pt x="449110" y="5706185"/>
                    <a:pt x="282371" y="5648007"/>
                  </a:cubicBezTo>
                  <a:cubicBezTo>
                    <a:pt x="4469" y="5551044"/>
                    <a:pt x="0" y="5377765"/>
                    <a:pt x="0" y="4376960"/>
                  </a:cubicBezTo>
                  <a:lnTo>
                    <a:pt x="0" y="4376913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2039222" y="15681"/>
                    <a:pt x="4699719" y="7673"/>
                  </a:cubicBezTo>
                  <a:cubicBezTo>
                    <a:pt x="6470043" y="0"/>
                    <a:pt x="7186776" y="6979"/>
                    <a:pt x="7186776" y="6979"/>
                  </a:cubicBezTo>
                  <a:cubicBezTo>
                    <a:pt x="7555084" y="14458"/>
                    <a:pt x="7693344" y="42638"/>
                    <a:pt x="7891083" y="165219"/>
                  </a:cubicBezTo>
                  <a:cubicBezTo>
                    <a:pt x="8042101" y="258836"/>
                    <a:pt x="8047623" y="476157"/>
                    <a:pt x="8038482" y="4376913"/>
                  </a:cubicBezTo>
                  <a:lnTo>
                    <a:pt x="8038482" y="4376960"/>
                  </a:lnTo>
                  <a:cubicBezTo>
                    <a:pt x="8038481" y="5495730"/>
                    <a:pt x="7995697" y="5644318"/>
                    <a:pt x="7419845" y="5694380"/>
                  </a:cubicBezTo>
                  <a:close/>
                </a:path>
              </a:pathLst>
            </a:custGeom>
            <a:solidFill>
              <a:srgbClr val="FFF3E4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781800" y="4450172"/>
            <a:ext cx="4929828" cy="4552788"/>
            <a:chOff x="0" y="0"/>
            <a:chExt cx="8041232" cy="5742255"/>
          </a:xfrm>
        </p:grpSpPr>
        <p:sp>
          <p:nvSpPr>
            <p:cNvPr id="8" name="Freeform 8"/>
            <p:cNvSpPr/>
            <p:nvPr/>
          </p:nvSpPr>
          <p:spPr>
            <a:xfrm>
              <a:off x="0" y="-4073"/>
              <a:ext cx="8047623" cy="5748858"/>
            </a:xfrm>
            <a:custGeom>
              <a:avLst/>
              <a:gdLst/>
              <a:ahLst/>
              <a:cxnLst/>
              <a:rect l="l" t="t" r="r" b="b"/>
              <a:pathLst>
                <a:path w="8047623" h="5748858">
                  <a:moveTo>
                    <a:pt x="7419845" y="5694380"/>
                  </a:moveTo>
                  <a:cubicBezTo>
                    <a:pt x="7419845" y="5694380"/>
                    <a:pt x="6688970" y="5748858"/>
                    <a:pt x="5633256" y="5746236"/>
                  </a:cubicBezTo>
                  <a:cubicBezTo>
                    <a:pt x="3101516" y="5744074"/>
                    <a:pt x="1057074" y="5736249"/>
                    <a:pt x="1057074" y="5736249"/>
                  </a:cubicBezTo>
                  <a:cubicBezTo>
                    <a:pt x="812932" y="5727415"/>
                    <a:pt x="449110" y="5706185"/>
                    <a:pt x="282371" y="5648007"/>
                  </a:cubicBezTo>
                  <a:cubicBezTo>
                    <a:pt x="4469" y="5551044"/>
                    <a:pt x="0" y="5377765"/>
                    <a:pt x="0" y="4376960"/>
                  </a:cubicBezTo>
                  <a:lnTo>
                    <a:pt x="0" y="4376913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2039222" y="15681"/>
                    <a:pt x="4699719" y="7673"/>
                  </a:cubicBezTo>
                  <a:cubicBezTo>
                    <a:pt x="6470043" y="0"/>
                    <a:pt x="7186776" y="6979"/>
                    <a:pt x="7186776" y="6979"/>
                  </a:cubicBezTo>
                  <a:cubicBezTo>
                    <a:pt x="7555084" y="14458"/>
                    <a:pt x="7693344" y="42638"/>
                    <a:pt x="7891083" y="165219"/>
                  </a:cubicBezTo>
                  <a:cubicBezTo>
                    <a:pt x="8042101" y="258836"/>
                    <a:pt x="8047623" y="476157"/>
                    <a:pt x="8038482" y="4376913"/>
                  </a:cubicBezTo>
                  <a:lnTo>
                    <a:pt x="8038482" y="4376960"/>
                  </a:lnTo>
                  <a:cubicBezTo>
                    <a:pt x="8038481" y="5495730"/>
                    <a:pt x="7995697" y="5644318"/>
                    <a:pt x="7419845" y="5694380"/>
                  </a:cubicBezTo>
                  <a:close/>
                </a:path>
              </a:pathLst>
            </a:custGeom>
            <a:solidFill>
              <a:srgbClr val="FFF3E4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528188" y="5393920"/>
            <a:ext cx="4205272" cy="2661276"/>
            <a:chOff x="-29780" y="200025"/>
            <a:chExt cx="6914962" cy="3055626"/>
          </a:xfrm>
        </p:grpSpPr>
        <p:sp>
          <p:nvSpPr>
            <p:cNvPr id="10" name="TextBox 10"/>
            <p:cNvSpPr txBox="1"/>
            <p:nvPr/>
          </p:nvSpPr>
          <p:spPr>
            <a:xfrm>
              <a:off x="-29780" y="1517447"/>
              <a:ext cx="6413940" cy="173820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ts val="3852"/>
                </a:lnSpc>
                <a:spcBef>
                  <a:spcPct val="0"/>
                </a:spcBef>
              </a:pP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Những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việc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nên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làm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để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giữ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vệ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sinh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tuổi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dậy</a:t>
              </a:r>
              <a:r>
                <a:rPr lang="en-US" sz="3600" dirty="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3600" dirty="0" err="1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thì</a:t>
              </a:r>
              <a:endPara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-2" y="200025"/>
              <a:ext cx="6885184" cy="94971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80"/>
                </a:lnSpc>
              </a:pPr>
              <a:r>
                <a:rPr lang="en-US" sz="7200">
                  <a:solidFill>
                    <a:schemeClr val="accent5">
                      <a:lumMod val="75000"/>
                    </a:schemeClr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1</a:t>
              </a:r>
              <a:endParaRPr lang="en-US" sz="120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7057259" y="5295915"/>
            <a:ext cx="4525154" cy="827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72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2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317294">
            <a:off x="1202246" y="2780372"/>
            <a:ext cx="2348424" cy="768576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6693402" y="3441188"/>
            <a:ext cx="1061204" cy="1061204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-772345">
            <a:off x="194786" y="8752720"/>
            <a:ext cx="690624" cy="1454468"/>
          </a:xfrm>
          <a:prstGeom prst="rect">
            <a:avLst/>
          </a:prstGeom>
        </p:spPr>
      </p:pic>
      <p:grpSp>
        <p:nvGrpSpPr>
          <p:cNvPr id="19" name="Group 7">
            <a:extLst>
              <a:ext uri="{FF2B5EF4-FFF2-40B4-BE49-F238E27FC236}">
                <a16:creationId xmlns:a16="http://schemas.microsoft.com/office/drawing/2014/main" id="{65038B4F-DB66-4EE2-A792-AAB26974ED31}"/>
              </a:ext>
            </a:extLst>
          </p:cNvPr>
          <p:cNvGrpSpPr/>
          <p:nvPr/>
        </p:nvGrpSpPr>
        <p:grpSpPr>
          <a:xfrm>
            <a:off x="12495011" y="4430020"/>
            <a:ext cx="4632086" cy="4552788"/>
            <a:chOff x="0" y="0"/>
            <a:chExt cx="8041232" cy="5742255"/>
          </a:xfrm>
        </p:grpSpPr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F9BB0D8E-85D0-4387-B4D4-2D8BE630F119}"/>
                </a:ext>
              </a:extLst>
            </p:cNvPr>
            <p:cNvSpPr/>
            <p:nvPr/>
          </p:nvSpPr>
          <p:spPr>
            <a:xfrm>
              <a:off x="0" y="-4073"/>
              <a:ext cx="8047623" cy="5748858"/>
            </a:xfrm>
            <a:custGeom>
              <a:avLst/>
              <a:gdLst/>
              <a:ahLst/>
              <a:cxnLst/>
              <a:rect l="l" t="t" r="r" b="b"/>
              <a:pathLst>
                <a:path w="8047623" h="5748858">
                  <a:moveTo>
                    <a:pt x="7419845" y="5694380"/>
                  </a:moveTo>
                  <a:cubicBezTo>
                    <a:pt x="7419845" y="5694380"/>
                    <a:pt x="6688970" y="5748858"/>
                    <a:pt x="5633256" y="5746236"/>
                  </a:cubicBezTo>
                  <a:cubicBezTo>
                    <a:pt x="3101516" y="5744074"/>
                    <a:pt x="1057074" y="5736249"/>
                    <a:pt x="1057074" y="5736249"/>
                  </a:cubicBezTo>
                  <a:cubicBezTo>
                    <a:pt x="812932" y="5727415"/>
                    <a:pt x="449110" y="5706185"/>
                    <a:pt x="282371" y="5648007"/>
                  </a:cubicBezTo>
                  <a:cubicBezTo>
                    <a:pt x="4469" y="5551044"/>
                    <a:pt x="0" y="5377765"/>
                    <a:pt x="0" y="4376960"/>
                  </a:cubicBezTo>
                  <a:lnTo>
                    <a:pt x="0" y="4376913"/>
                  </a:lnTo>
                  <a:cubicBezTo>
                    <a:pt x="8536" y="491230"/>
                    <a:pt x="0" y="345608"/>
                    <a:pt x="77597" y="223930"/>
                  </a:cubicBezTo>
                  <a:cubicBezTo>
                    <a:pt x="217372" y="4759"/>
                    <a:pt x="519255" y="4073"/>
                    <a:pt x="937909" y="4073"/>
                  </a:cubicBezTo>
                  <a:cubicBezTo>
                    <a:pt x="937909" y="4073"/>
                    <a:pt x="2039222" y="15681"/>
                    <a:pt x="4699719" y="7673"/>
                  </a:cubicBezTo>
                  <a:cubicBezTo>
                    <a:pt x="6470043" y="0"/>
                    <a:pt x="7186776" y="6979"/>
                    <a:pt x="7186776" y="6979"/>
                  </a:cubicBezTo>
                  <a:cubicBezTo>
                    <a:pt x="7555084" y="14458"/>
                    <a:pt x="7693344" y="42638"/>
                    <a:pt x="7891083" y="165219"/>
                  </a:cubicBezTo>
                  <a:cubicBezTo>
                    <a:pt x="8042101" y="258836"/>
                    <a:pt x="8047623" y="476157"/>
                    <a:pt x="8038482" y="4376913"/>
                  </a:cubicBezTo>
                  <a:lnTo>
                    <a:pt x="8038482" y="4376960"/>
                  </a:lnTo>
                  <a:cubicBezTo>
                    <a:pt x="8038481" y="5495730"/>
                    <a:pt x="7995697" y="5644318"/>
                    <a:pt x="7419845" y="5694380"/>
                  </a:cubicBezTo>
                  <a:close/>
                </a:path>
              </a:pathLst>
            </a:custGeom>
            <a:solidFill>
              <a:srgbClr val="FFF3E4"/>
            </a:solidFill>
          </p:spPr>
        </p:sp>
      </p:grpSp>
      <p:sp>
        <p:nvSpPr>
          <p:cNvPr id="22" name="TextBox 13">
            <a:extLst>
              <a:ext uri="{FF2B5EF4-FFF2-40B4-BE49-F238E27FC236}">
                <a16:creationId xmlns:a16="http://schemas.microsoft.com/office/drawing/2014/main" id="{4614214E-7A70-4ECD-92B4-5763F0473CAB}"/>
              </a:ext>
            </a:extLst>
          </p:cNvPr>
          <p:cNvSpPr txBox="1"/>
          <p:nvPr/>
        </p:nvSpPr>
        <p:spPr>
          <a:xfrm>
            <a:off x="7239000" y="6286515"/>
            <a:ext cx="4114800" cy="25006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852"/>
              </a:lnSpc>
              <a:spcBef>
                <a:spcPct val="0"/>
              </a:spcBef>
            </a:pP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Những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việc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nên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và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không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nên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làm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để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bảo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vệ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sức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khỏe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,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thể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chất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tinh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thần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ở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tuổi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dậy</a:t>
            </a: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thì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#9Slide03 Arima Madurai ExtraBo" panose="00000900000000000000" pitchFamily="2" charset="0"/>
              <a:cs typeface="#9Slide03 Arima Madurai ExtraBo" panose="00000900000000000000" pitchFamily="2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F50A5BB0-7BF7-4F92-B98A-F48ED0994A6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2" t="74259" r="29581" b="-926"/>
          <a:stretch/>
        </p:blipFill>
        <p:spPr>
          <a:xfrm>
            <a:off x="1318103" y="2781304"/>
            <a:ext cx="1904730" cy="360896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8F79B15-FF26-49A6-A301-A087F6ADE81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6" t="25925" r="34580" b="50371"/>
          <a:stretch/>
        </p:blipFill>
        <p:spPr>
          <a:xfrm>
            <a:off x="6915365" y="2829413"/>
            <a:ext cx="1704234" cy="320796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EE720E21-4DFE-45EE-A913-1249B8DA0524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3703" r="92084" b="1"/>
          <a:stretch/>
        </p:blipFill>
        <p:spPr>
          <a:xfrm>
            <a:off x="15053649" y="2787318"/>
            <a:ext cx="1904730" cy="355884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>
            <a:fillRect/>
          </a:stretch>
        </p:blipFill>
        <p:spPr>
          <a:xfrm>
            <a:off x="15957434" y="8058520"/>
            <a:ext cx="2435996" cy="2239544"/>
          </a:xfrm>
          <a:prstGeom prst="rect">
            <a:avLst/>
          </a:prstGeom>
        </p:spPr>
      </p:pic>
      <p:sp>
        <p:nvSpPr>
          <p:cNvPr id="33" name="TextBox 13">
            <a:extLst>
              <a:ext uri="{FF2B5EF4-FFF2-40B4-BE49-F238E27FC236}">
                <a16:creationId xmlns:a16="http://schemas.microsoft.com/office/drawing/2014/main" id="{4614214E-7A70-4ECD-92B4-5763F0473CAB}"/>
              </a:ext>
            </a:extLst>
          </p:cNvPr>
          <p:cNvSpPr txBox="1"/>
          <p:nvPr/>
        </p:nvSpPr>
        <p:spPr>
          <a:xfrm>
            <a:off x="13789019" y="6210317"/>
            <a:ext cx="4422786" cy="5001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852"/>
              </a:lnSpc>
              <a:spcBef>
                <a:spcPct val="0"/>
              </a:spcBef>
            </a:pPr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Vi </a:t>
            </a:r>
            <a:r>
              <a:rPr lang="en-US" sz="3600" dirty="0" err="1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khuẩn</a:t>
            </a:r>
            <a:endParaRPr lang="en-US" sz="3600" dirty="0">
              <a:solidFill>
                <a:schemeClr val="accent5">
                  <a:lumMod val="75000"/>
                </a:schemeClr>
              </a:solidFill>
              <a:latin typeface="#9Slide03 Arima Madurai ExtraBo" panose="00000900000000000000" pitchFamily="2" charset="0"/>
              <a:cs typeface="#9Slide03 Arima Madurai ExtraBo" panose="00000900000000000000" pitchFamily="2" charset="0"/>
            </a:endParaRPr>
          </a:p>
        </p:txBody>
      </p:sp>
      <p:sp>
        <p:nvSpPr>
          <p:cNvPr id="26" name="TextBox 14"/>
          <p:cNvSpPr txBox="1"/>
          <p:nvPr/>
        </p:nvSpPr>
        <p:spPr>
          <a:xfrm>
            <a:off x="12696061" y="5306965"/>
            <a:ext cx="4525154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en-US" sz="7200" dirty="0">
                <a:solidFill>
                  <a:schemeClr val="accent5">
                    <a:lumMod val="75000"/>
                  </a:schemeClr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33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0FB4A7FE-F1C1-4AF7-8D19-17FD8017E2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526" y="630327"/>
            <a:ext cx="6157716" cy="1845594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9E6F60B2-BEC4-42B6-8008-101A1E83E4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933764"/>
            <a:ext cx="18288000" cy="235323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875314" y="1065799"/>
            <a:ext cx="4794236" cy="969482"/>
          </a:xfrm>
          <a:prstGeom prst="rect">
            <a:avLst/>
          </a:prstGeom>
        </p:spPr>
        <p:txBody>
          <a:bodyPr wrap="none" lIns="137134" tIns="68568" rIns="137134" bIns="68568">
            <a:spAutoFit/>
          </a:bodyPr>
          <a:lstStyle/>
          <a:p>
            <a:pPr algn="ctr" defTabSz="1371328">
              <a:defRPr/>
            </a:pPr>
            <a:r>
              <a:rPr lang="en-US" sz="5400" b="1" dirty="0" err="1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Cán</a:t>
            </a:r>
            <a:r>
              <a:rPr lang="en-US" sz="5400" b="1" dirty="0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sự</a:t>
            </a:r>
            <a:r>
              <a:rPr lang="en-US" sz="5400" b="1" dirty="0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lớp</a:t>
            </a:r>
            <a:r>
              <a:rPr lang="en-US" sz="5400" b="1" dirty="0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báo</a:t>
            </a:r>
            <a:r>
              <a:rPr lang="en-US" sz="5400" b="1" dirty="0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rgbClr val="FF0000"/>
                </a:solidFill>
                <a:latin typeface="UTM French Vanilla" panose="02040603050506020204" pitchFamily="18" charset="0"/>
                <a:cs typeface="Times New Roman" panose="02020603050405020304" pitchFamily="18" charset="0"/>
              </a:rPr>
              <a:t>cáo</a:t>
            </a:r>
            <a:endParaRPr lang="en-GB" sz="5400" b="1" dirty="0">
              <a:solidFill>
                <a:srgbClr val="FF0000"/>
              </a:solidFill>
              <a:latin typeface="UTM French Vanilla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图片 9">
            <a:extLst>
              <a:ext uri="{FF2B5EF4-FFF2-40B4-BE49-F238E27FC236}">
                <a16:creationId xmlns:a16="http://schemas.microsoft.com/office/drawing/2014/main" id="{AEF9E536-E619-49A1-9C49-7E391C9A8AD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70905">
            <a:off x="13061540" y="557230"/>
            <a:ext cx="2059808" cy="202805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42090" r="100000">
                        <a14:foregroundMark x1="60299" y1="20539" x2="61194" y2="20202"/>
                        <a14:foregroundMark x1="61194" y1="20202" x2="65672" y2="17845"/>
                        <a14:foregroundMark x1="65672" y1="17845" x2="67463" y2="18519"/>
                        <a14:foregroundMark x1="73731" y1="19865" x2="73731" y2="19865"/>
                        <a14:foregroundMark x1="73731" y1="19865" x2="76716" y2="17845"/>
                        <a14:foregroundMark x1="72239" y1="45791" x2="74030" y2="53199"/>
                        <a14:foregroundMark x1="73731" y1="53535" x2="70149" y2="55219"/>
                        <a14:foregroundMark x1="69552" y1="53872" x2="65970" y2="49495"/>
                        <a14:foregroundMark x1="60896" y1="62626" x2="59701" y2="75421"/>
                        <a14:foregroundMark x1="59701" y1="74747" x2="58507" y2="794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209"/>
          <a:stretch/>
        </p:blipFill>
        <p:spPr bwMode="auto">
          <a:xfrm>
            <a:off x="7086602" y="3200407"/>
            <a:ext cx="3985760" cy="5909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62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32628C96-F14D-44C9-B81D-1B1E82CE157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5427539" y="1310331"/>
            <a:ext cx="7828466" cy="739355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6110217" y="2633650"/>
            <a:ext cx="5690050" cy="3333784"/>
            <a:chOff x="-20013" y="200025"/>
            <a:chExt cx="7586731" cy="4445046"/>
          </a:xfrm>
        </p:grpSpPr>
        <p:sp>
          <p:nvSpPr>
            <p:cNvPr id="4" name="TextBox 4"/>
            <p:cNvSpPr txBox="1"/>
            <p:nvPr/>
          </p:nvSpPr>
          <p:spPr>
            <a:xfrm>
              <a:off x="1" y="200025"/>
              <a:ext cx="7546705" cy="11028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480"/>
                </a:lnSpc>
              </a:pPr>
              <a:r>
                <a:rPr lang="en-US" sz="11600">
                  <a:solidFill>
                    <a:srgbClr val="000000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1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-20013" y="1321083"/>
              <a:ext cx="7586731" cy="332398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spcBef>
                  <a:spcPct val="0"/>
                </a:spcBef>
              </a:pP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Những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việc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nên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làm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để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giữ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vệ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sinh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cơ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thể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tuổi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dậy</a:t>
              </a:r>
              <a:r>
                <a:rPr lang="en-US" sz="5400" dirty="0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 </a:t>
              </a:r>
              <a:r>
                <a:rPr lang="en-US" sz="5400" dirty="0" err="1">
                  <a:solidFill>
                    <a:srgbClr val="272626"/>
                  </a:solidFill>
                  <a:latin typeface="#9Slide03 Arima Madurai ExtraBo" panose="00000900000000000000" pitchFamily="2" charset="0"/>
                  <a:cs typeface="#9Slide03 Arima Madurai ExtraBo" panose="00000900000000000000" pitchFamily="2" charset="0"/>
                </a:rPr>
                <a:t>thì</a:t>
              </a:r>
              <a:endParaRPr lang="en-US" sz="5400" dirty="0">
                <a:solidFill>
                  <a:srgbClr val="272626"/>
                </a:solidFill>
                <a:latin typeface="#9Slide03 Arima Madurai ExtraBo" panose="00000900000000000000" pitchFamily="2" charset="0"/>
                <a:cs typeface="#9Slide03 Arima Madurai ExtraBo" panose="00000900000000000000" pitchFamily="2" charset="0"/>
              </a:endParaRPr>
            </a:p>
          </p:txBody>
        </p:sp>
      </p:grpSp>
      <p:pic>
        <p:nvPicPr>
          <p:cNvPr id="10" name="Picture 15">
            <a:extLst>
              <a:ext uri="{FF2B5EF4-FFF2-40B4-BE49-F238E27FC236}">
                <a16:creationId xmlns:a16="http://schemas.microsoft.com/office/drawing/2014/main" id="{5D860FB3-ED65-442E-9D74-58F684C9D0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2317294">
            <a:off x="574000" y="6364710"/>
            <a:ext cx="2348424" cy="768576"/>
          </a:xfrm>
          <a:prstGeom prst="rect">
            <a:avLst/>
          </a:prstGeom>
        </p:spPr>
      </p:pic>
      <p:pic>
        <p:nvPicPr>
          <p:cNvPr id="11" name="Picture 16">
            <a:extLst>
              <a:ext uri="{FF2B5EF4-FFF2-40B4-BE49-F238E27FC236}">
                <a16:creationId xmlns:a16="http://schemas.microsoft.com/office/drawing/2014/main" id="{602EAC52-A223-4318-98A2-1D76ED6A75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725404" y="1564604"/>
            <a:ext cx="1061204" cy="1061204"/>
          </a:xfrm>
          <a:prstGeom prst="rect">
            <a:avLst/>
          </a:prstGeom>
        </p:spPr>
      </p:pic>
      <p:pic>
        <p:nvPicPr>
          <p:cNvPr id="12" name="Picture 16">
            <a:extLst>
              <a:ext uri="{FF2B5EF4-FFF2-40B4-BE49-F238E27FC236}">
                <a16:creationId xmlns:a16="http://schemas.microsoft.com/office/drawing/2014/main" id="{61069BCF-702C-4F13-AEBC-4F574475FB2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6156692" y="8069368"/>
            <a:ext cx="1061204" cy="1061204"/>
          </a:xfrm>
          <a:prstGeom prst="rect">
            <a:avLst/>
          </a:prstGeom>
        </p:spPr>
      </p:pic>
      <p:pic>
        <p:nvPicPr>
          <p:cNvPr id="13" name="Picture 15">
            <a:extLst>
              <a:ext uri="{FF2B5EF4-FFF2-40B4-BE49-F238E27FC236}">
                <a16:creationId xmlns:a16="http://schemas.microsoft.com/office/drawing/2014/main" id="{26BCC49B-CA3E-43E9-B918-BD8853E4550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2141260">
            <a:off x="15624676" y="1043144"/>
            <a:ext cx="2348424" cy="76857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13EAEE2-97EE-4642-927F-284008992DBB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2" t="74259" r="29581" b="-926"/>
          <a:stretch/>
        </p:blipFill>
        <p:spPr>
          <a:xfrm>
            <a:off x="2974147" y="4256901"/>
            <a:ext cx="3182558" cy="6030110"/>
          </a:xfrm>
          <a:prstGeom prst="rect">
            <a:avLst/>
          </a:prstGeom>
        </p:spPr>
      </p:pic>
      <p:pic>
        <p:nvPicPr>
          <p:cNvPr id="15" name="Picture 17">
            <a:extLst>
              <a:ext uri="{FF2B5EF4-FFF2-40B4-BE49-F238E27FC236}">
                <a16:creationId xmlns:a16="http://schemas.microsoft.com/office/drawing/2014/main" id="{19632D75-3658-4F68-908F-93EE4C79660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>
            <a:off x="15231708" y="7480198"/>
            <a:ext cx="2435996" cy="223954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3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32628C96-F14D-44C9-B81D-1B1E82CE1574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9999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3786"/>
          <a:stretch>
            <a:fillRect/>
          </a:stretch>
        </p:blipFill>
        <p:spPr>
          <a:xfrm>
            <a:off x="0" y="6611"/>
            <a:ext cx="18288000" cy="10280394"/>
          </a:xfrm>
          <a:prstGeom prst="rect">
            <a:avLst/>
          </a:prstGeom>
        </p:spPr>
      </p:pic>
      <p:pic>
        <p:nvPicPr>
          <p:cNvPr id="10" name="Picture 15">
            <a:extLst>
              <a:ext uri="{FF2B5EF4-FFF2-40B4-BE49-F238E27FC236}">
                <a16:creationId xmlns:a16="http://schemas.microsoft.com/office/drawing/2014/main" id="{5D860FB3-ED65-442E-9D74-58F684C9D0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-2317294">
            <a:off x="21144" y="8215682"/>
            <a:ext cx="2348424" cy="768576"/>
          </a:xfrm>
          <a:prstGeom prst="rect">
            <a:avLst/>
          </a:prstGeom>
        </p:spPr>
      </p:pic>
      <p:pic>
        <p:nvPicPr>
          <p:cNvPr id="11" name="Picture 16">
            <a:extLst>
              <a:ext uri="{FF2B5EF4-FFF2-40B4-BE49-F238E27FC236}">
                <a16:creationId xmlns:a16="http://schemas.microsoft.com/office/drawing/2014/main" id="{602EAC52-A223-4318-98A2-1D76ED6A75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2725404" y="2322848"/>
            <a:ext cx="1061204" cy="1061204"/>
          </a:xfrm>
          <a:prstGeom prst="rect">
            <a:avLst/>
          </a:prstGeom>
        </p:spPr>
      </p:pic>
      <p:pic>
        <p:nvPicPr>
          <p:cNvPr id="12" name="Picture 16">
            <a:extLst>
              <a:ext uri="{FF2B5EF4-FFF2-40B4-BE49-F238E27FC236}">
                <a16:creationId xmlns:a16="http://schemas.microsoft.com/office/drawing/2014/main" id="{61069BCF-702C-4F13-AEBC-4F574475FB2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5621004" y="8599968"/>
            <a:ext cx="1061204" cy="1061204"/>
          </a:xfrm>
          <a:prstGeom prst="rect">
            <a:avLst/>
          </a:prstGeom>
        </p:spPr>
      </p:pic>
      <p:pic>
        <p:nvPicPr>
          <p:cNvPr id="13" name="Picture 15">
            <a:extLst>
              <a:ext uri="{FF2B5EF4-FFF2-40B4-BE49-F238E27FC236}">
                <a16:creationId xmlns:a16="http://schemas.microsoft.com/office/drawing/2014/main" id="{26BCC49B-CA3E-43E9-B918-BD8853E4550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2141260">
            <a:off x="15624676" y="1801390"/>
            <a:ext cx="2348424" cy="768576"/>
          </a:xfrm>
          <a:prstGeom prst="rect">
            <a:avLst/>
          </a:prstGeom>
        </p:spPr>
      </p:pic>
      <p:pic>
        <p:nvPicPr>
          <p:cNvPr id="15" name="Picture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8506" y="2377028"/>
            <a:ext cx="5153936" cy="4688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82453" y="2320346"/>
            <a:ext cx="4893330" cy="480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047191" y="2320346"/>
            <a:ext cx="8045910" cy="472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Oval 17"/>
          <p:cNvSpPr/>
          <p:nvPr/>
        </p:nvSpPr>
        <p:spPr>
          <a:xfrm>
            <a:off x="2419697" y="7120950"/>
            <a:ext cx="971582" cy="99435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14" tIns="45708" rIns="91414" bIns="45708" anchor="ctr"/>
          <a:lstStyle/>
          <a:p>
            <a:pPr algn="ctr" defTabSz="457066">
              <a:defRPr/>
            </a:pPr>
            <a:r>
              <a:rPr lang="en-US" dirty="0"/>
              <a:t>1</a:t>
            </a:r>
            <a:endParaRPr lang="vi-VN" dirty="0"/>
          </a:p>
        </p:txBody>
      </p:sp>
      <p:sp>
        <p:nvSpPr>
          <p:cNvPr id="19" name="Oval 18"/>
          <p:cNvSpPr/>
          <p:nvPr/>
        </p:nvSpPr>
        <p:spPr>
          <a:xfrm>
            <a:off x="7217907" y="7085594"/>
            <a:ext cx="971582" cy="99435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14" tIns="45708" rIns="91414" bIns="45708" anchor="ctr"/>
          <a:lstStyle/>
          <a:p>
            <a:pPr algn="ctr" defTabSz="457066">
              <a:defRPr/>
            </a:pPr>
            <a:r>
              <a:rPr lang="en-US" dirty="0"/>
              <a:t>2</a:t>
            </a:r>
            <a:endParaRPr lang="vi-VN" dirty="0"/>
          </a:p>
        </p:txBody>
      </p:sp>
      <p:sp>
        <p:nvSpPr>
          <p:cNvPr id="20" name="Oval 19"/>
          <p:cNvSpPr/>
          <p:nvPr/>
        </p:nvSpPr>
        <p:spPr>
          <a:xfrm>
            <a:off x="13986527" y="7010064"/>
            <a:ext cx="971582" cy="99435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414" tIns="45708" rIns="91414" bIns="45708" anchor="ctr"/>
          <a:lstStyle/>
          <a:p>
            <a:pPr algn="ctr" defTabSz="457066">
              <a:defRPr/>
            </a:pPr>
            <a:r>
              <a:rPr lang="en-US" dirty="0"/>
              <a:t>3</a:t>
            </a:r>
            <a:endParaRPr lang="vi-VN" dirty="0"/>
          </a:p>
        </p:txBody>
      </p:sp>
      <p:sp>
        <p:nvSpPr>
          <p:cNvPr id="6" name="TextBox 5"/>
          <p:cNvSpPr txBox="1"/>
          <p:nvPr/>
        </p:nvSpPr>
        <p:spPr>
          <a:xfrm>
            <a:off x="1295421" y="723919"/>
            <a:ext cx="16076838" cy="1046442"/>
          </a:xfrm>
          <a:prstGeom prst="rect">
            <a:avLst/>
          </a:prstGeom>
          <a:noFill/>
        </p:spPr>
        <p:txBody>
          <a:bodyPr wrap="none" lIns="91414" tIns="45708" rIns="91414" bIns="45708" rtlCol="0">
            <a:spAutoFit/>
          </a:bodyPr>
          <a:lstStyle/>
          <a:p>
            <a:r>
              <a:rPr lang="en-US" sz="4400" b="1" dirty="0" err="1">
                <a:latin typeface="UTM Americana EB" pitchFamily="18" charset="0"/>
              </a:rPr>
              <a:t>Hãy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nêu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những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việc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làm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để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giữ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vệ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sinh</a:t>
            </a:r>
            <a:r>
              <a:rPr lang="en-US" sz="4400" b="1" dirty="0">
                <a:latin typeface="UTM Americana EB" pitchFamily="18" charset="0"/>
              </a:rPr>
              <a:t> ở </a:t>
            </a:r>
            <a:r>
              <a:rPr lang="en-US" sz="4400" b="1" dirty="0" err="1">
                <a:latin typeface="UTM Americana EB" pitchFamily="18" charset="0"/>
              </a:rPr>
              <a:t>tuổi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dậy</a:t>
            </a:r>
            <a:r>
              <a:rPr lang="en-US" sz="4400" b="1" dirty="0">
                <a:latin typeface="UTM Americana EB" pitchFamily="18" charset="0"/>
              </a:rPr>
              <a:t> </a:t>
            </a:r>
            <a:r>
              <a:rPr lang="en-US" sz="4400" b="1" dirty="0" err="1">
                <a:latin typeface="UTM Americana EB" pitchFamily="18" charset="0"/>
              </a:rPr>
              <a:t>thì</a:t>
            </a:r>
            <a:r>
              <a:rPr lang="en-US" sz="4400" b="1" dirty="0">
                <a:latin typeface="UTM Americana EB" pitchFamily="18" charset="0"/>
              </a:rPr>
              <a:t> </a:t>
            </a:r>
            <a:endParaRPr lang="en-US" sz="4400" dirty="0">
              <a:latin typeface="UTM Americana EB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4356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|3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0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7.3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LL" val="a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75593"/>
      </a:accent1>
      <a:accent2>
        <a:srgbClr val="3BB692"/>
      </a:accent2>
      <a:accent3>
        <a:srgbClr val="A1C450"/>
      </a:accent3>
      <a:accent4>
        <a:srgbClr val="EBBA31"/>
      </a:accent4>
      <a:accent5>
        <a:srgbClr val="ED7747"/>
      </a:accent5>
      <a:accent6>
        <a:srgbClr val="EC2B51"/>
      </a:accent6>
      <a:hlink>
        <a:srgbClr val="175593"/>
      </a:hlink>
      <a:folHlink>
        <a:srgbClr val="BFBFBF"/>
      </a:folHlink>
    </a:clrScheme>
    <a:fontScheme name="自定义 6">
      <a:majorFont>
        <a:latin typeface="Arial"/>
        <a:ea typeface="微软雅黑"/>
        <a:cs typeface=""/>
      </a:majorFont>
      <a:minorFont>
        <a:latin typeface="Arial Unicode MS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包图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175593"/>
    </a:accent1>
    <a:accent2>
      <a:srgbClr val="3BB692"/>
    </a:accent2>
    <a:accent3>
      <a:srgbClr val="A1C450"/>
    </a:accent3>
    <a:accent4>
      <a:srgbClr val="EBBA31"/>
    </a:accent4>
    <a:accent5>
      <a:srgbClr val="ED7747"/>
    </a:accent5>
    <a:accent6>
      <a:srgbClr val="EC2B51"/>
    </a:accent6>
    <a:hlink>
      <a:srgbClr val="175593"/>
    </a:hlink>
    <a:folHlink>
      <a:srgbClr val="BFBFBF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6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DFC9C460-F426-41E2-9460-A1E9088A2446}">
  <we:reference id="wa104380907" version="3.0.0.1" store="en-US" storeType="OMEX"/>
  <we:alternateReferences>
    <we:reference id="wa104380907" version="3.0.0.1" store="en-US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3772</TotalTime>
  <Words>1175</Words>
  <Application>Microsoft Office PowerPoint</Application>
  <PresentationFormat>Custom</PresentationFormat>
  <Paragraphs>121</Paragraphs>
  <Slides>39</Slides>
  <Notes>9</Notes>
  <HiddenSlides>0</HiddenSlides>
  <MMClips>2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15</vt:i4>
      </vt:variant>
      <vt:variant>
        <vt:lpstr>Slide Titles</vt:lpstr>
      </vt:variant>
      <vt:variant>
        <vt:i4>39</vt:i4>
      </vt:variant>
    </vt:vector>
  </HeadingPairs>
  <TitlesOfParts>
    <vt:vector size="73" baseType="lpstr">
      <vt:lpstr>Tahoma</vt:lpstr>
      <vt:lpstr>UTM Bell</vt:lpstr>
      <vt:lpstr>UTM Americana EB</vt:lpstr>
      <vt:lpstr>Calibri</vt:lpstr>
      <vt:lpstr>UTM Androgyne</vt:lpstr>
      <vt:lpstr>Times New Roman</vt:lpstr>
      <vt:lpstr>Lato Light</vt:lpstr>
      <vt:lpstr>inpin heiti</vt:lpstr>
      <vt:lpstr>等线</vt:lpstr>
      <vt:lpstr>Arial Unicode MS</vt:lpstr>
      <vt:lpstr>Lato Hairline</vt:lpstr>
      <vt:lpstr>Wingdings</vt:lpstr>
      <vt:lpstr>#9Slide03 Arima Madurai ExtraBo</vt:lpstr>
      <vt:lpstr>UTM French Vanilla</vt:lpstr>
      <vt:lpstr>UTM Cookies</vt:lpstr>
      <vt:lpstr>等线 Light</vt:lpstr>
      <vt:lpstr>Lato Regular</vt:lpstr>
      <vt:lpstr>Arial</vt:lpstr>
      <vt:lpstr>iCiel Pony</vt:lpstr>
      <vt:lpstr>Office Theme</vt:lpstr>
      <vt:lpstr>Office 主题​​</vt:lpstr>
      <vt:lpstr>包图主题2</vt:lpstr>
      <vt:lpstr>1_Office Theme</vt:lpstr>
      <vt:lpstr>2_Office Theme</vt:lpstr>
      <vt:lpstr>3_Office Theme</vt:lpstr>
      <vt:lpstr>1_Office 主题​​</vt:lpstr>
      <vt:lpstr>4_Office Theme</vt:lpstr>
      <vt:lpstr>3_包图主题2</vt:lpstr>
      <vt:lpstr>5_Office Theme</vt:lpstr>
      <vt:lpstr>Office 主题</vt:lpstr>
      <vt:lpstr>6_Office Theme</vt:lpstr>
      <vt:lpstr>1_Office 主题</vt:lpstr>
      <vt:lpstr>7_Office Theme</vt:lpstr>
      <vt:lpstr>8_Office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 Vi khuẩn có hại: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9Slide.vn</Manager>
  <Company>9Slide.vn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Blue and Pink Handwritten Classroom Rules Education Presentation</dc:title>
  <dc:subject>9Slide.vn</dc:subject>
  <dc:creator>HP</dc:creator>
  <dc:description>9Slide.vn</dc:description>
  <cp:lastModifiedBy>ADMIN</cp:lastModifiedBy>
  <cp:revision>53</cp:revision>
  <dcterms:created xsi:type="dcterms:W3CDTF">2006-08-16T00:00:00Z</dcterms:created>
  <dcterms:modified xsi:type="dcterms:W3CDTF">2023-05-13T13:38:37Z</dcterms:modified>
  <cp:category>9Slide.vn</cp:category>
  <dc:identifier>DAEqj3yvgQ8</dc:identifier>
</cp:coreProperties>
</file>