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media/audio2.wav" ContentType="audio/wav"/>
  <Override PartName="/ppt/media/audio3.wav" ContentType="audio/wav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472" r:id="rId2"/>
    <p:sldId id="476" r:id="rId3"/>
    <p:sldId id="477" r:id="rId4"/>
    <p:sldId id="478" r:id="rId5"/>
    <p:sldId id="272" r:id="rId6"/>
    <p:sldId id="276" r:id="rId7"/>
    <p:sldId id="482" r:id="rId8"/>
    <p:sldId id="483" r:id="rId9"/>
    <p:sldId id="484" r:id="rId10"/>
    <p:sldId id="473" r:id="rId11"/>
    <p:sldId id="278" r:id="rId12"/>
    <p:sldId id="474" r:id="rId13"/>
    <p:sldId id="475" r:id="rId14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A5BFF"/>
    <a:srgbClr val="DAF2D8"/>
    <a:srgbClr val="CCA7F1"/>
    <a:srgbClr val="CCFFCC"/>
    <a:srgbClr val="0000FF"/>
    <a:srgbClr val="FF0000"/>
    <a:srgbClr val="0033CC"/>
    <a:srgbClr val="00FF00"/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2257" autoAdjust="0"/>
    <p:restoredTop sz="88327" autoAdjust="0"/>
  </p:normalViewPr>
  <p:slideViewPr>
    <p:cSldViewPr>
      <p:cViewPr varScale="1">
        <p:scale>
          <a:sx n="60" d="100"/>
          <a:sy n="60" d="100"/>
        </p:scale>
        <p:origin x="120" y="4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4521E35-3A4D-4865-B08F-E0B839064533}" type="datetimeFigureOut">
              <a:rPr lang="en-US" smtClean="0"/>
              <a:t>6/11/2023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4CE8A65-5FDB-4C4A-B891-16DF558080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662669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664817C5-6D81-420D-8E03-AB7BFEAC4CCF}" type="slidenum">
              <a:rPr lang="en-US" altLang="en-US">
                <a:solidFill>
                  <a:srgbClr val="000000"/>
                </a:solidFill>
              </a:rPr>
              <a:pPr/>
              <a:t>3</a:t>
            </a:fld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32771" name="Rectangle 2"/>
          <p:cNvSpPr>
            <a:spLocks noRo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2772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vi-VN" altLang="en-US" smtClean="0"/>
          </a:p>
        </p:txBody>
      </p:sp>
    </p:spTree>
    <p:extLst>
      <p:ext uri="{BB962C8B-B14F-4D97-AF65-F5344CB8AC3E}">
        <p14:creationId xmlns:p14="http://schemas.microsoft.com/office/powerpoint/2010/main" val="19866088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  <a:latin typeface="Arial" pitchFamily="34" charset="0"/>
                <a:cs typeface="Arial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B918F8-D733-4BA0-A42F-CF42266325ED}" type="datetimeFigureOut">
              <a:rPr lang="en-US"/>
              <a:pPr>
                <a:defRPr/>
              </a:pPr>
              <a:t>6/11/2023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6554F1-22FD-4686-A2D9-ED472E11865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pull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6B6F14-E674-42E5-8A24-EBF5658D0BF9}" type="datetimeFigureOut">
              <a:rPr lang="en-US"/>
              <a:pPr>
                <a:defRPr/>
              </a:pPr>
              <a:t>6/11/2023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4AFC05-BE5B-4912-9BC0-5E5C0750630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pull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326E38-28C8-47C7-943C-27EFC8993745}" type="datetimeFigureOut">
              <a:rPr lang="en-US"/>
              <a:pPr>
                <a:defRPr/>
              </a:pPr>
              <a:t>6/11/2023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B09786-3F6B-4064-B51D-8176393D507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pull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0A1157-32E5-45B6-B8A9-E6443CF026B4}" type="datetimeFigureOut">
              <a:rPr lang="en-US"/>
              <a:pPr>
                <a:defRPr/>
              </a:pPr>
              <a:t>6/11/2023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D9172D-25C8-4E0A-968B-E9B9492AE23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pull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79CF93-22C4-45E2-BC2A-DE4289BBF7BF}" type="datetimeFigureOut">
              <a:rPr lang="en-US"/>
              <a:pPr>
                <a:defRPr/>
              </a:pPr>
              <a:t>6/11/2023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8F7864-F9F2-45CA-816E-B0F2BAB9CF6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pull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1228B7-9B44-453A-BDDF-16D9AB74A05D}" type="datetimeFigureOut">
              <a:rPr lang="en-US"/>
              <a:pPr>
                <a:defRPr/>
              </a:pPr>
              <a:t>6/11/2023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D64901-9BBE-4AA8-A38F-EDCE57E0DF9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pull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4B8C8B-57E2-467D-B344-6FF77487FA34}" type="datetimeFigureOut">
              <a:rPr lang="en-US"/>
              <a:pPr>
                <a:defRPr/>
              </a:pPr>
              <a:t>6/11/2023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3CF2A0-0D7D-4ED5-AE20-D8C21BCDC09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pull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F150CD-147B-471D-A92B-D21B917B3335}" type="datetimeFigureOut">
              <a:rPr lang="en-US"/>
              <a:pPr>
                <a:defRPr/>
              </a:pPr>
              <a:t>6/11/2023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F93144-1B54-475F-9776-F8469B89055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pull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586351-7D46-4889-8DB9-E9E28A041F74}" type="datetimeFigureOut">
              <a:rPr lang="en-US"/>
              <a:pPr>
                <a:defRPr/>
              </a:pPr>
              <a:t>6/11/2023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53DBC1-AA87-4C13-97A9-DBFFA26194A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pull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1941B3-3FF4-4B87-85E0-798689FDE29C}" type="datetimeFigureOut">
              <a:rPr lang="en-US"/>
              <a:pPr>
                <a:defRPr/>
              </a:pPr>
              <a:t>6/11/2023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7F3FDA-8006-4AB9-85EC-9A5DABE1724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pull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22C15C-F471-478D-9AA8-D816CF06A53B}" type="datetimeFigureOut">
              <a:rPr lang="en-US"/>
              <a:pPr>
                <a:defRPr/>
              </a:pPr>
              <a:t>6/11/2023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08E8E6-039A-4919-9B80-4A115C86745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pull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FAD00B7E-8211-4E48-AB4D-9B6D7D35176B}" type="datetimeFigureOut">
              <a:rPr lang="en-US"/>
              <a:pPr>
                <a:defRPr/>
              </a:pPr>
              <a:t>6/11/2023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4258287E-64DE-43FF-B893-413ED7C9EFE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pull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audio" Target="../media/audio3.wav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Background bảo vệ môi trường đẹp">
            <a:extLst>
              <a:ext uri="{FF2B5EF4-FFF2-40B4-BE49-F238E27FC236}">
                <a16:creationId xmlns:a16="http://schemas.microsoft.com/office/drawing/2014/main" id="{42907D81-C53D-42D9-A6C0-A933DE4A5E4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4206" y="-5465"/>
            <a:ext cx="936584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76" name="图片 5">
            <a:extLst>
              <a:ext uri="{FF2B5EF4-FFF2-40B4-BE49-F238E27FC236}">
                <a16:creationId xmlns:a16="http://schemas.microsoft.com/office/drawing/2014/main" id="{0AB75340-AB9A-CE95-78DB-C6B6C1CC4AD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92" r="4333" b="1430"/>
          <a:stretch>
            <a:fillRect/>
          </a:stretch>
        </p:blipFill>
        <p:spPr bwMode="auto">
          <a:xfrm>
            <a:off x="349250" y="944563"/>
            <a:ext cx="958850" cy="884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77" name="图片 5">
            <a:extLst>
              <a:ext uri="{FF2B5EF4-FFF2-40B4-BE49-F238E27FC236}">
                <a16:creationId xmlns:a16="http://schemas.microsoft.com/office/drawing/2014/main" id="{82E7DB3A-D624-5740-C07A-D39E3E3935C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92" r="4333" b="1430"/>
          <a:stretch>
            <a:fillRect/>
          </a:stretch>
        </p:blipFill>
        <p:spPr bwMode="auto">
          <a:xfrm>
            <a:off x="7912100" y="5065713"/>
            <a:ext cx="838200" cy="773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BBEE803A-E653-6B1B-A5DC-5717EB17CB43}"/>
              </a:ext>
            </a:extLst>
          </p:cNvPr>
          <p:cNvSpPr txBox="1"/>
          <p:nvPr/>
        </p:nvSpPr>
        <p:spPr>
          <a:xfrm>
            <a:off x="306103" y="1993998"/>
            <a:ext cx="8383382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vi-VN" sz="4800" b="1" kern="10" dirty="0">
                <a:ln w="19050">
                  <a:solidFill>
                    <a:schemeClr val="tx2">
                      <a:lumMod val="60000"/>
                      <a:lumOff val="40000"/>
                    </a:schemeClr>
                  </a:solidFill>
                  <a:round/>
                  <a:headEnd/>
                  <a:tailEnd/>
                </a:ln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outerShdw dist="35921" dir="2700000" algn="ctr" rotWithShape="0">
                    <a:srgbClr val="990000"/>
                  </a:outerShdw>
                </a:effectLst>
                <a:cs typeface="Times New Roman" panose="02020603050405020304" pitchFamily="18" charset="0"/>
              </a:rPr>
              <a:t>BẢO VỆ </a:t>
            </a:r>
          </a:p>
          <a:p>
            <a:pPr algn="ctr">
              <a:defRPr/>
            </a:pPr>
            <a:r>
              <a:rPr lang="vi-VN" sz="4800" b="1" kern="10" dirty="0">
                <a:ln w="19050">
                  <a:solidFill>
                    <a:schemeClr val="tx2">
                      <a:lumMod val="60000"/>
                      <a:lumOff val="40000"/>
                    </a:schemeClr>
                  </a:solidFill>
                  <a:round/>
                  <a:headEnd/>
                  <a:tailEnd/>
                </a:ln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outerShdw dist="35921" dir="2700000" algn="ctr" rotWithShape="0">
                    <a:srgbClr val="990000"/>
                  </a:outerShdw>
                </a:effectLst>
                <a:cs typeface="Times New Roman" panose="02020603050405020304" pitchFamily="18" charset="0"/>
              </a:rPr>
              <a:t>TÀI NGUYÊN THIÊN </a:t>
            </a:r>
            <a:r>
              <a:rPr lang="vi-VN" sz="4800" b="1" kern="10" dirty="0" smtClean="0">
                <a:ln w="19050">
                  <a:solidFill>
                    <a:schemeClr val="tx2">
                      <a:lumMod val="60000"/>
                      <a:lumOff val="40000"/>
                    </a:schemeClr>
                  </a:solidFill>
                  <a:round/>
                  <a:headEnd/>
                  <a:tailEnd/>
                </a:ln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outerShdw dist="35921" dir="2700000" algn="ctr" rotWithShape="0">
                    <a:srgbClr val="990000"/>
                  </a:outerShdw>
                </a:effectLst>
                <a:cs typeface="Times New Roman" panose="02020603050405020304" pitchFamily="18" charset="0"/>
              </a:rPr>
              <a:t>NHIÊN</a:t>
            </a:r>
            <a:r>
              <a:rPr lang="en-US" sz="4800" b="1" kern="10" dirty="0" smtClean="0">
                <a:ln w="19050">
                  <a:solidFill>
                    <a:schemeClr val="tx2">
                      <a:lumMod val="60000"/>
                      <a:lumOff val="40000"/>
                    </a:schemeClr>
                  </a:solidFill>
                  <a:round/>
                  <a:headEnd/>
                  <a:tailEnd/>
                </a:ln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outerShdw dist="35921" dir="2700000" algn="ctr" rotWithShape="0">
                    <a:srgbClr val="990000"/>
                  </a:outerShdw>
                </a:effectLst>
                <a:cs typeface="Times New Roman" panose="02020603050405020304" pitchFamily="18" charset="0"/>
              </a:rPr>
              <a:t> (TIẾT 2)</a:t>
            </a:r>
            <a:r>
              <a:rPr lang="vi-VN" sz="4800" b="1" kern="10" dirty="0" smtClean="0">
                <a:ln w="19050">
                  <a:solidFill>
                    <a:schemeClr val="tx2">
                      <a:lumMod val="60000"/>
                      <a:lumOff val="40000"/>
                    </a:schemeClr>
                  </a:solidFill>
                  <a:round/>
                  <a:headEnd/>
                  <a:tailEnd/>
                </a:ln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outerShdw dist="35921" dir="2700000" algn="ctr" rotWithShape="0">
                    <a:srgbClr val="990000"/>
                  </a:outerShdw>
                </a:effectLst>
                <a:cs typeface="Times New Roman" panose="02020603050405020304" pitchFamily="18" charset="0"/>
              </a:rPr>
              <a:t> </a:t>
            </a:r>
            <a:endParaRPr lang="en-US" sz="4800" b="1" kern="10" dirty="0">
              <a:ln w="19050">
                <a:solidFill>
                  <a:schemeClr val="tx2">
                    <a:lumMod val="60000"/>
                    <a:lumOff val="40000"/>
                  </a:schemeClr>
                </a:solidFill>
                <a:round/>
                <a:headEnd/>
                <a:tailEnd/>
              </a:ln>
              <a:solidFill>
                <a:schemeClr val="accent6">
                  <a:lumMod val="60000"/>
                  <a:lumOff val="40000"/>
                </a:schemeClr>
              </a:solidFill>
              <a:effectLst>
                <a:outerShdw dist="35921" dir="2700000" algn="ctr" rotWithShape="0">
                  <a:srgbClr val="990000"/>
                </a:outerShdw>
              </a:effectLst>
              <a:cs typeface="Times New Roman" panose="02020603050405020304" pitchFamily="18" charset="0"/>
            </a:endParaRPr>
          </a:p>
        </p:txBody>
      </p:sp>
      <p:sp>
        <p:nvSpPr>
          <p:cNvPr id="2" name="Text Box 9">
            <a:extLst>
              <a:ext uri="{FF2B5EF4-FFF2-40B4-BE49-F238E27FC236}">
                <a16:creationId xmlns:a16="http://schemas.microsoft.com/office/drawing/2014/main" id="{F39DF091-FBB5-EAE6-E11A-6A3C46EEA63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92894" y="1141958"/>
            <a:ext cx="3084106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  <a:buFontTx/>
              <a:buNone/>
            </a:pPr>
            <a:r>
              <a:rPr lang="en-US" altLang="en-US" sz="4400" b="1" dirty="0" err="1">
                <a:solidFill>
                  <a:schemeClr val="accent1">
                    <a:lumMod val="20000"/>
                    <a:lumOff val="80000"/>
                  </a:schemeClr>
                </a:solidFill>
                <a:latin typeface="HP001 4 hàng"/>
                <a:cs typeface="Arial" panose="020B0604020202020204" pitchFamily="34" charset="0"/>
              </a:rPr>
              <a:t>Đạo</a:t>
            </a:r>
            <a:r>
              <a:rPr lang="vi-VN" altLang="en-US" sz="4400" b="1" dirty="0">
                <a:solidFill>
                  <a:schemeClr val="accent1">
                    <a:lumMod val="20000"/>
                    <a:lumOff val="80000"/>
                  </a:schemeClr>
                </a:solidFill>
                <a:latin typeface="HP001 4 hàng"/>
                <a:cs typeface="Arial" panose="020B0604020202020204" pitchFamily="34" charset="0"/>
              </a:rPr>
              <a:t> đức</a:t>
            </a:r>
            <a:endParaRPr lang="en-US" altLang="en-US" sz="4400" b="1" dirty="0">
              <a:solidFill>
                <a:schemeClr val="accent1">
                  <a:lumMod val="20000"/>
                  <a:lumOff val="80000"/>
                </a:schemeClr>
              </a:solidFill>
              <a:latin typeface="HP001 4 hàng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39FA27-26F2-435C-9BB6-BAC1A4EBEB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66AD61-65BE-442D-8D76-89A4FC888BB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146" name="Picture 2" descr="Background môi trường đẹp">
            <a:extLst>
              <a:ext uri="{FF2B5EF4-FFF2-40B4-BE49-F238E27FC236}">
                <a16:creationId xmlns:a16="http://schemas.microsoft.com/office/drawing/2014/main" id="{E5CA90B7-9935-4AF7-BFA6-86104DD08FB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Subtitle 4">
            <a:extLst>
              <a:ext uri="{FF2B5EF4-FFF2-40B4-BE49-F238E27FC236}">
                <a16:creationId xmlns:a16="http://schemas.microsoft.com/office/drawing/2014/main" id="{E590C57F-67EA-4882-B1EB-C8A36B067838}"/>
              </a:ext>
            </a:extLst>
          </p:cNvPr>
          <p:cNvSpPr txBox="1">
            <a:spLocks/>
          </p:cNvSpPr>
          <p:nvPr/>
        </p:nvSpPr>
        <p:spPr bwMode="auto">
          <a:xfrm>
            <a:off x="1143000" y="1066800"/>
            <a:ext cx="6858000" cy="3429000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eaLnBrk="1" hangingPunct="1">
              <a:buNone/>
            </a:pPr>
            <a:r>
              <a:rPr lang="vi-VN" sz="4400" b="1" dirty="0">
                <a:solidFill>
                  <a:srgbClr val="FF0000"/>
                </a:solidFill>
                <a:latin typeface="Arial" charset="0"/>
                <a:cs typeface="Arial" charset="0"/>
              </a:rPr>
              <a:t>Kết </a:t>
            </a:r>
            <a:r>
              <a:rPr lang="en-US" sz="4400" b="1" dirty="0" err="1">
                <a:solidFill>
                  <a:srgbClr val="FF0000"/>
                </a:solidFill>
                <a:latin typeface="Arial" charset="0"/>
                <a:cs typeface="Arial" charset="0"/>
              </a:rPr>
              <a:t>luận</a:t>
            </a:r>
            <a:r>
              <a:rPr lang="en-US" sz="4400" b="1" dirty="0">
                <a:solidFill>
                  <a:srgbClr val="FF0000"/>
                </a:solidFill>
                <a:latin typeface="Arial" charset="0"/>
                <a:cs typeface="Arial" charset="0"/>
              </a:rPr>
              <a:t> </a:t>
            </a:r>
          </a:p>
          <a:p>
            <a:pPr marL="0" indent="0" algn="just" eaLnBrk="1" hangingPunct="1">
              <a:buNone/>
            </a:pPr>
            <a:r>
              <a:rPr lang="en-US" sz="4400" b="1" dirty="0" err="1">
                <a:solidFill>
                  <a:srgbClr val="0000FF"/>
                </a:solidFill>
                <a:latin typeface="Arial" charset="0"/>
                <a:cs typeface="Arial" charset="0"/>
              </a:rPr>
              <a:t>Tài</a:t>
            </a:r>
            <a:r>
              <a:rPr lang="en-US" sz="4400" b="1" dirty="0">
                <a:solidFill>
                  <a:srgbClr val="0000FF"/>
                </a:solidFill>
                <a:latin typeface="Arial" charset="0"/>
                <a:cs typeface="Arial" charset="0"/>
              </a:rPr>
              <a:t> </a:t>
            </a:r>
            <a:r>
              <a:rPr lang="en-US" sz="4400" b="1" dirty="0" err="1">
                <a:solidFill>
                  <a:srgbClr val="0000FF"/>
                </a:solidFill>
                <a:latin typeface="Arial" charset="0"/>
                <a:cs typeface="Arial" charset="0"/>
              </a:rPr>
              <a:t>nguyên</a:t>
            </a:r>
            <a:r>
              <a:rPr lang="en-US" sz="4400" b="1" dirty="0">
                <a:solidFill>
                  <a:srgbClr val="0000FF"/>
                </a:solidFill>
                <a:latin typeface="Arial" charset="0"/>
                <a:cs typeface="Arial" charset="0"/>
              </a:rPr>
              <a:t> </a:t>
            </a:r>
            <a:r>
              <a:rPr lang="en-US" sz="4400" b="1" dirty="0" err="1">
                <a:solidFill>
                  <a:srgbClr val="0000FF"/>
                </a:solidFill>
                <a:latin typeface="Arial" charset="0"/>
                <a:cs typeface="Arial" charset="0"/>
              </a:rPr>
              <a:t>thiên</a:t>
            </a:r>
            <a:r>
              <a:rPr lang="en-US" sz="4400" b="1" dirty="0">
                <a:solidFill>
                  <a:srgbClr val="0000FF"/>
                </a:solidFill>
                <a:latin typeface="Arial" charset="0"/>
                <a:cs typeface="Arial" charset="0"/>
              </a:rPr>
              <a:t> </a:t>
            </a:r>
            <a:r>
              <a:rPr lang="en-US" sz="4400" b="1" dirty="0" err="1">
                <a:solidFill>
                  <a:srgbClr val="0000FF"/>
                </a:solidFill>
                <a:latin typeface="Arial" charset="0"/>
                <a:cs typeface="Arial" charset="0"/>
              </a:rPr>
              <a:t>nhiên</a:t>
            </a:r>
            <a:r>
              <a:rPr lang="en-US" sz="4400" b="1" dirty="0">
                <a:solidFill>
                  <a:srgbClr val="0000FF"/>
                </a:solidFill>
                <a:latin typeface="Arial" charset="0"/>
                <a:cs typeface="Arial" charset="0"/>
              </a:rPr>
              <a:t> </a:t>
            </a:r>
            <a:r>
              <a:rPr lang="en-US" sz="4400" b="1" dirty="0" err="1">
                <a:solidFill>
                  <a:srgbClr val="0000FF"/>
                </a:solidFill>
                <a:latin typeface="Arial" charset="0"/>
                <a:cs typeface="Arial" charset="0"/>
              </a:rPr>
              <a:t>là</a:t>
            </a:r>
            <a:r>
              <a:rPr lang="en-US" sz="4400" b="1" dirty="0">
                <a:solidFill>
                  <a:srgbClr val="0000FF"/>
                </a:solidFill>
                <a:latin typeface="Arial" charset="0"/>
                <a:cs typeface="Arial" charset="0"/>
              </a:rPr>
              <a:t> </a:t>
            </a:r>
            <a:r>
              <a:rPr lang="en-US" sz="4400" b="1" dirty="0" err="1">
                <a:solidFill>
                  <a:srgbClr val="0000FF"/>
                </a:solidFill>
                <a:latin typeface="Arial" charset="0"/>
                <a:cs typeface="Arial" charset="0"/>
              </a:rPr>
              <a:t>có</a:t>
            </a:r>
            <a:r>
              <a:rPr lang="en-US" sz="4400" b="1" dirty="0">
                <a:solidFill>
                  <a:srgbClr val="0000FF"/>
                </a:solidFill>
                <a:latin typeface="Arial" charset="0"/>
                <a:cs typeface="Arial" charset="0"/>
              </a:rPr>
              <a:t> </a:t>
            </a:r>
            <a:r>
              <a:rPr lang="en-US" sz="4400" b="1" dirty="0" err="1">
                <a:solidFill>
                  <a:srgbClr val="0000FF"/>
                </a:solidFill>
                <a:latin typeface="Arial" charset="0"/>
                <a:cs typeface="Arial" charset="0"/>
              </a:rPr>
              <a:t>hạn</a:t>
            </a:r>
            <a:r>
              <a:rPr lang="en-US" sz="4400" b="1" dirty="0">
                <a:solidFill>
                  <a:srgbClr val="0000FF"/>
                </a:solidFill>
                <a:latin typeface="Arial" charset="0"/>
                <a:cs typeface="Arial" charset="0"/>
              </a:rPr>
              <a:t>, con ng</a:t>
            </a:r>
            <a:r>
              <a:rPr lang="vi-VN" sz="4400" b="1" dirty="0">
                <a:solidFill>
                  <a:srgbClr val="0000FF"/>
                </a:solidFill>
                <a:latin typeface="Arial" charset="0"/>
                <a:cs typeface="Arial" charset="0"/>
              </a:rPr>
              <a:t>ười</a:t>
            </a:r>
            <a:r>
              <a:rPr lang="en-US" sz="4400" b="1" dirty="0">
                <a:solidFill>
                  <a:srgbClr val="0000FF"/>
                </a:solidFill>
                <a:latin typeface="Arial" charset="0"/>
                <a:cs typeface="Arial" charset="0"/>
              </a:rPr>
              <a:t> </a:t>
            </a:r>
            <a:r>
              <a:rPr lang="en-US" sz="4400" b="1" dirty="0" err="1">
                <a:solidFill>
                  <a:srgbClr val="0000FF"/>
                </a:solidFill>
                <a:latin typeface="Arial" charset="0"/>
                <a:cs typeface="Arial" charset="0"/>
              </a:rPr>
              <a:t>cần</a:t>
            </a:r>
            <a:r>
              <a:rPr lang="en-US" sz="4400" b="1" dirty="0">
                <a:solidFill>
                  <a:srgbClr val="0000FF"/>
                </a:solidFill>
                <a:latin typeface="Arial" charset="0"/>
                <a:cs typeface="Arial" charset="0"/>
              </a:rPr>
              <a:t> </a:t>
            </a:r>
            <a:r>
              <a:rPr lang="en-US" sz="4400" b="1" dirty="0" err="1">
                <a:solidFill>
                  <a:srgbClr val="0000FF"/>
                </a:solidFill>
                <a:latin typeface="Arial" charset="0"/>
                <a:cs typeface="Arial" charset="0"/>
              </a:rPr>
              <a:t>sử</a:t>
            </a:r>
            <a:r>
              <a:rPr lang="en-US" sz="4400" b="1" dirty="0">
                <a:solidFill>
                  <a:srgbClr val="0000FF"/>
                </a:solidFill>
                <a:latin typeface="Arial" charset="0"/>
                <a:cs typeface="Arial" charset="0"/>
              </a:rPr>
              <a:t> </a:t>
            </a:r>
            <a:r>
              <a:rPr lang="en-US" sz="4400" b="1" dirty="0" err="1">
                <a:solidFill>
                  <a:srgbClr val="0000FF"/>
                </a:solidFill>
                <a:latin typeface="Arial" charset="0"/>
                <a:cs typeface="Arial" charset="0"/>
              </a:rPr>
              <a:t>dụng</a:t>
            </a:r>
            <a:r>
              <a:rPr lang="en-US" sz="4400" b="1" dirty="0">
                <a:solidFill>
                  <a:srgbClr val="0000FF"/>
                </a:solidFill>
                <a:latin typeface="Arial" charset="0"/>
                <a:cs typeface="Arial" charset="0"/>
              </a:rPr>
              <a:t> </a:t>
            </a:r>
            <a:r>
              <a:rPr lang="en-US" sz="4400" b="1" dirty="0" err="1">
                <a:solidFill>
                  <a:srgbClr val="0000FF"/>
                </a:solidFill>
                <a:latin typeface="Arial" charset="0"/>
                <a:cs typeface="Arial" charset="0"/>
              </a:rPr>
              <a:t>tiết</a:t>
            </a:r>
            <a:r>
              <a:rPr lang="en-US" sz="4400" b="1" dirty="0">
                <a:solidFill>
                  <a:srgbClr val="0000FF"/>
                </a:solidFill>
                <a:latin typeface="Arial" charset="0"/>
                <a:cs typeface="Arial" charset="0"/>
              </a:rPr>
              <a:t> </a:t>
            </a:r>
            <a:r>
              <a:rPr lang="en-US" sz="4400" b="1" dirty="0" err="1">
                <a:solidFill>
                  <a:srgbClr val="0000FF"/>
                </a:solidFill>
                <a:latin typeface="Arial" charset="0"/>
                <a:cs typeface="Arial" charset="0"/>
              </a:rPr>
              <a:t>kiệm</a:t>
            </a:r>
            <a:r>
              <a:rPr lang="en-US" sz="4400" b="1" dirty="0">
                <a:solidFill>
                  <a:srgbClr val="0000FF"/>
                </a:solidFill>
                <a:latin typeface="Arial" charset="0"/>
                <a:cs typeface="Arial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386732903"/>
      </p:ext>
    </p:extLst>
  </p:cSld>
  <p:clrMapOvr>
    <a:masterClrMapping/>
  </p:clrMapOvr>
  <p:transition>
    <p:pull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2" name="Picture 4" descr="2,007,800+ Nature Backgrounds Illustrations, Royalty-Free Vector Graphics &amp;  Clip Art - iStock | Green background, Green nature background, Forest">
            <a:extLst>
              <a:ext uri="{FF2B5EF4-FFF2-40B4-BE49-F238E27FC236}">
                <a16:creationId xmlns:a16="http://schemas.microsoft.com/office/drawing/2014/main" id="{667A9B7A-5DDF-4DFE-9DDA-92F3DEAFBBD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0886"/>
            <a:ext cx="9144000" cy="68471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410" name="Subtitle 4"/>
          <p:cNvSpPr>
            <a:spLocks noGrp="1"/>
          </p:cNvSpPr>
          <p:nvPr>
            <p:ph type="subTitle" idx="1"/>
          </p:nvPr>
        </p:nvSpPr>
        <p:spPr>
          <a:xfrm>
            <a:off x="990600" y="1600200"/>
            <a:ext cx="7391400" cy="4038600"/>
          </a:xfr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eaLnBrk="1" hangingPunct="1"/>
            <a:r>
              <a:rPr lang="en-US" sz="4800" b="1" dirty="0" err="1">
                <a:solidFill>
                  <a:srgbClr val="8A5BFF"/>
                </a:solidFill>
                <a:latin typeface="Arial" charset="0"/>
                <a:cs typeface="Arial" charset="0"/>
              </a:rPr>
              <a:t>Ghi</a:t>
            </a:r>
            <a:r>
              <a:rPr lang="en-US" sz="4800" b="1" dirty="0">
                <a:solidFill>
                  <a:srgbClr val="8A5BFF"/>
                </a:solidFill>
                <a:latin typeface="Arial" charset="0"/>
                <a:cs typeface="Arial" charset="0"/>
              </a:rPr>
              <a:t> </a:t>
            </a:r>
            <a:r>
              <a:rPr lang="en-US" sz="4800" b="1" dirty="0" err="1">
                <a:solidFill>
                  <a:srgbClr val="8A5BFF"/>
                </a:solidFill>
                <a:latin typeface="Arial" charset="0"/>
                <a:cs typeface="Arial" charset="0"/>
              </a:rPr>
              <a:t>nhớ</a:t>
            </a:r>
            <a:endParaRPr lang="en-US" sz="4800" b="1" dirty="0">
              <a:solidFill>
                <a:srgbClr val="8A5BFF"/>
              </a:solidFill>
              <a:latin typeface="Arial" charset="0"/>
              <a:cs typeface="Arial" charset="0"/>
            </a:endParaRPr>
          </a:p>
          <a:p>
            <a:pPr algn="just" eaLnBrk="1" hangingPunct="1"/>
            <a:r>
              <a:rPr lang="en-US" sz="4200" dirty="0" err="1">
                <a:solidFill>
                  <a:schemeClr val="tx1"/>
                </a:solidFill>
                <a:latin typeface="Arial" charset="0"/>
                <a:cs typeface="Arial" charset="0"/>
              </a:rPr>
              <a:t>Bảo</a:t>
            </a:r>
            <a:r>
              <a:rPr lang="en-US" sz="4200" dirty="0">
                <a:solidFill>
                  <a:schemeClr val="tx1"/>
                </a:solidFill>
                <a:latin typeface="Arial" charset="0"/>
                <a:cs typeface="Arial" charset="0"/>
              </a:rPr>
              <a:t> </a:t>
            </a:r>
            <a:r>
              <a:rPr lang="en-US" sz="4200" dirty="0" err="1">
                <a:solidFill>
                  <a:schemeClr val="tx1"/>
                </a:solidFill>
                <a:latin typeface="Arial" charset="0"/>
                <a:cs typeface="Arial" charset="0"/>
              </a:rPr>
              <a:t>vệ</a:t>
            </a:r>
            <a:r>
              <a:rPr lang="en-US" sz="4200" dirty="0">
                <a:solidFill>
                  <a:schemeClr val="tx1"/>
                </a:solidFill>
                <a:latin typeface="Arial" charset="0"/>
                <a:cs typeface="Arial" charset="0"/>
              </a:rPr>
              <a:t> </a:t>
            </a:r>
            <a:r>
              <a:rPr lang="en-US" sz="4200" dirty="0" err="1">
                <a:solidFill>
                  <a:schemeClr val="tx1"/>
                </a:solidFill>
                <a:latin typeface="Arial" charset="0"/>
                <a:cs typeface="Arial" charset="0"/>
              </a:rPr>
              <a:t>tài</a:t>
            </a:r>
            <a:r>
              <a:rPr lang="en-US" sz="4200" dirty="0">
                <a:solidFill>
                  <a:schemeClr val="tx1"/>
                </a:solidFill>
                <a:latin typeface="Arial" charset="0"/>
                <a:cs typeface="Arial" charset="0"/>
              </a:rPr>
              <a:t> </a:t>
            </a:r>
            <a:r>
              <a:rPr lang="en-US" sz="4200" dirty="0" err="1">
                <a:solidFill>
                  <a:schemeClr val="tx1"/>
                </a:solidFill>
                <a:latin typeface="Arial" charset="0"/>
                <a:cs typeface="Arial" charset="0"/>
              </a:rPr>
              <a:t>nguyên</a:t>
            </a:r>
            <a:r>
              <a:rPr lang="en-US" sz="4200" dirty="0">
                <a:solidFill>
                  <a:schemeClr val="tx1"/>
                </a:solidFill>
                <a:latin typeface="Arial" charset="0"/>
                <a:cs typeface="Arial" charset="0"/>
              </a:rPr>
              <a:t> </a:t>
            </a:r>
            <a:r>
              <a:rPr lang="en-US" sz="4200" dirty="0" err="1">
                <a:solidFill>
                  <a:schemeClr val="tx1"/>
                </a:solidFill>
                <a:latin typeface="Arial" charset="0"/>
                <a:cs typeface="Arial" charset="0"/>
              </a:rPr>
              <a:t>thiên</a:t>
            </a:r>
            <a:r>
              <a:rPr lang="en-US" sz="4200" dirty="0">
                <a:solidFill>
                  <a:schemeClr val="tx1"/>
                </a:solidFill>
                <a:latin typeface="Arial" charset="0"/>
                <a:cs typeface="Arial" charset="0"/>
              </a:rPr>
              <a:t> </a:t>
            </a:r>
            <a:r>
              <a:rPr lang="en-US" sz="4200" dirty="0" err="1">
                <a:solidFill>
                  <a:schemeClr val="tx1"/>
                </a:solidFill>
                <a:latin typeface="Arial" charset="0"/>
                <a:cs typeface="Arial" charset="0"/>
              </a:rPr>
              <a:t>nhiên</a:t>
            </a:r>
            <a:r>
              <a:rPr lang="en-US" sz="4200" dirty="0">
                <a:solidFill>
                  <a:schemeClr val="tx1"/>
                </a:solidFill>
                <a:latin typeface="Arial" charset="0"/>
                <a:cs typeface="Arial" charset="0"/>
              </a:rPr>
              <a:t> </a:t>
            </a:r>
            <a:r>
              <a:rPr lang="en-US" sz="4200" dirty="0" err="1">
                <a:solidFill>
                  <a:schemeClr val="tx1"/>
                </a:solidFill>
                <a:latin typeface="Arial" charset="0"/>
                <a:cs typeface="Arial" charset="0"/>
              </a:rPr>
              <a:t>là</a:t>
            </a:r>
            <a:r>
              <a:rPr lang="en-US" sz="4200" dirty="0">
                <a:solidFill>
                  <a:schemeClr val="tx1"/>
                </a:solidFill>
                <a:latin typeface="Arial" charset="0"/>
                <a:cs typeface="Arial" charset="0"/>
              </a:rPr>
              <a:t> </a:t>
            </a:r>
            <a:r>
              <a:rPr lang="en-US" sz="4200" dirty="0" err="1">
                <a:solidFill>
                  <a:schemeClr val="tx1"/>
                </a:solidFill>
                <a:latin typeface="Arial" charset="0"/>
                <a:cs typeface="Arial" charset="0"/>
              </a:rPr>
              <a:t>bảo</a:t>
            </a:r>
            <a:r>
              <a:rPr lang="en-US" sz="4200" dirty="0">
                <a:solidFill>
                  <a:schemeClr val="tx1"/>
                </a:solidFill>
                <a:latin typeface="Arial" charset="0"/>
                <a:cs typeface="Arial" charset="0"/>
              </a:rPr>
              <a:t> </a:t>
            </a:r>
            <a:r>
              <a:rPr lang="en-US" sz="4200" dirty="0" err="1">
                <a:solidFill>
                  <a:schemeClr val="tx1"/>
                </a:solidFill>
                <a:latin typeface="Arial" charset="0"/>
                <a:cs typeface="Arial" charset="0"/>
              </a:rPr>
              <a:t>vệ</a:t>
            </a:r>
            <a:r>
              <a:rPr lang="en-US" sz="4200" dirty="0">
                <a:solidFill>
                  <a:schemeClr val="tx1"/>
                </a:solidFill>
                <a:latin typeface="Arial" charset="0"/>
                <a:cs typeface="Arial" charset="0"/>
              </a:rPr>
              <a:t> </a:t>
            </a:r>
            <a:r>
              <a:rPr lang="en-US" sz="4200" dirty="0" err="1">
                <a:solidFill>
                  <a:schemeClr val="tx1"/>
                </a:solidFill>
                <a:latin typeface="Arial" charset="0"/>
                <a:cs typeface="Arial" charset="0"/>
              </a:rPr>
              <a:t>cuộc</a:t>
            </a:r>
            <a:r>
              <a:rPr lang="en-US" sz="4200" dirty="0">
                <a:solidFill>
                  <a:schemeClr val="tx1"/>
                </a:solidFill>
                <a:latin typeface="Arial" charset="0"/>
                <a:cs typeface="Arial" charset="0"/>
              </a:rPr>
              <a:t> </a:t>
            </a:r>
            <a:r>
              <a:rPr lang="en-US" sz="4200" dirty="0" err="1">
                <a:solidFill>
                  <a:schemeClr val="tx1"/>
                </a:solidFill>
                <a:latin typeface="Arial" charset="0"/>
                <a:cs typeface="Arial" charset="0"/>
              </a:rPr>
              <a:t>sống</a:t>
            </a:r>
            <a:r>
              <a:rPr lang="en-US" sz="4200" dirty="0">
                <a:solidFill>
                  <a:schemeClr val="tx1"/>
                </a:solidFill>
                <a:latin typeface="Arial" charset="0"/>
                <a:cs typeface="Arial" charset="0"/>
              </a:rPr>
              <a:t> </a:t>
            </a:r>
            <a:r>
              <a:rPr lang="en-US" sz="4200" dirty="0" err="1">
                <a:solidFill>
                  <a:schemeClr val="tx1"/>
                </a:solidFill>
                <a:latin typeface="Arial" charset="0"/>
                <a:cs typeface="Arial" charset="0"/>
              </a:rPr>
              <a:t>của</a:t>
            </a:r>
            <a:r>
              <a:rPr lang="en-US" sz="4200" dirty="0">
                <a:solidFill>
                  <a:schemeClr val="tx1"/>
                </a:solidFill>
                <a:latin typeface="Arial" charset="0"/>
                <a:cs typeface="Arial" charset="0"/>
              </a:rPr>
              <a:t> con ng</a:t>
            </a:r>
            <a:r>
              <a:rPr lang="vi-VN" sz="4200" dirty="0">
                <a:solidFill>
                  <a:schemeClr val="tx1"/>
                </a:solidFill>
                <a:latin typeface="Arial" charset="0"/>
                <a:cs typeface="Arial" charset="0"/>
              </a:rPr>
              <a:t>ười</a:t>
            </a:r>
            <a:r>
              <a:rPr lang="en-US" sz="4200" dirty="0">
                <a:solidFill>
                  <a:schemeClr val="tx1"/>
                </a:solidFill>
                <a:latin typeface="Arial" charset="0"/>
                <a:cs typeface="Arial" charset="0"/>
              </a:rPr>
              <a:t> </a:t>
            </a:r>
            <a:r>
              <a:rPr lang="en-US" sz="4200" dirty="0" err="1">
                <a:solidFill>
                  <a:schemeClr val="tx1"/>
                </a:solidFill>
                <a:latin typeface="Arial" charset="0"/>
                <a:cs typeface="Arial" charset="0"/>
              </a:rPr>
              <a:t>hôm</a:t>
            </a:r>
            <a:r>
              <a:rPr lang="en-US" sz="4200" dirty="0">
                <a:solidFill>
                  <a:schemeClr val="tx1"/>
                </a:solidFill>
                <a:latin typeface="Arial" charset="0"/>
                <a:cs typeface="Arial" charset="0"/>
              </a:rPr>
              <a:t> nay </a:t>
            </a:r>
            <a:r>
              <a:rPr lang="en-US" sz="4200" dirty="0" err="1">
                <a:solidFill>
                  <a:schemeClr val="tx1"/>
                </a:solidFill>
                <a:latin typeface="Arial" charset="0"/>
                <a:cs typeface="Arial" charset="0"/>
              </a:rPr>
              <a:t>và</a:t>
            </a:r>
            <a:r>
              <a:rPr lang="en-US" sz="4200" dirty="0">
                <a:solidFill>
                  <a:schemeClr val="tx1"/>
                </a:solidFill>
                <a:latin typeface="Arial" charset="0"/>
                <a:cs typeface="Arial" charset="0"/>
              </a:rPr>
              <a:t> </a:t>
            </a:r>
            <a:r>
              <a:rPr lang="en-US" sz="4200" dirty="0" err="1">
                <a:solidFill>
                  <a:schemeClr val="tx1"/>
                </a:solidFill>
                <a:latin typeface="Arial" charset="0"/>
                <a:cs typeface="Arial" charset="0"/>
              </a:rPr>
              <a:t>mai</a:t>
            </a:r>
            <a:r>
              <a:rPr lang="en-US" sz="4200" dirty="0">
                <a:solidFill>
                  <a:schemeClr val="tx1"/>
                </a:solidFill>
                <a:latin typeface="Arial" charset="0"/>
                <a:cs typeface="Arial" charset="0"/>
              </a:rPr>
              <a:t> </a:t>
            </a:r>
            <a:r>
              <a:rPr lang="en-US" sz="4200" dirty="0" err="1">
                <a:solidFill>
                  <a:schemeClr val="tx1"/>
                </a:solidFill>
                <a:latin typeface="Arial" charset="0"/>
                <a:cs typeface="Arial" charset="0"/>
              </a:rPr>
              <a:t>sau</a:t>
            </a:r>
            <a:r>
              <a:rPr lang="en-US" sz="4200" dirty="0">
                <a:solidFill>
                  <a:schemeClr val="tx1"/>
                </a:solidFill>
                <a:latin typeface="Arial" charset="0"/>
                <a:cs typeface="Arial" charset="0"/>
              </a:rPr>
              <a:t>.</a:t>
            </a:r>
          </a:p>
        </p:txBody>
      </p:sp>
    </p:spTree>
  </p:cSld>
  <p:clrMapOvr>
    <a:masterClrMapping/>
  </p:clrMapOvr>
  <p:transition>
    <p:pull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Free Vector | Nature wallpaper with gold foil theme">
            <a:extLst>
              <a:ext uri="{FF2B5EF4-FFF2-40B4-BE49-F238E27FC236}">
                <a16:creationId xmlns:a16="http://schemas.microsoft.com/office/drawing/2014/main" id="{C0BA07C5-9014-402E-BFB1-F1EB0863A9F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5130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3">
            <a:extLst>
              <a:ext uri="{FF2B5EF4-FFF2-40B4-BE49-F238E27FC236}">
                <a16:creationId xmlns:a16="http://schemas.microsoft.com/office/drawing/2014/main" id="{7A269819-CDEE-43A6-8EE4-0DE13024D32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1000" y="952500"/>
            <a:ext cx="8382000" cy="4953000"/>
          </a:xfrm>
          <a:prstGeom prst="roundRect">
            <a:avLst/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marL="342900" indent="-342900" algn="ctr">
              <a:spcBef>
                <a:spcPct val="20000"/>
              </a:spcBef>
            </a:pPr>
            <a:r>
              <a:rPr lang="en-US" sz="4400" b="1" dirty="0" err="1">
                <a:solidFill>
                  <a:srgbClr val="FF0000"/>
                </a:solidFill>
                <a:cs typeface="Arial" charset="0"/>
              </a:rPr>
              <a:t>Hoạt</a:t>
            </a:r>
            <a:r>
              <a:rPr lang="en-US" sz="4400" b="1" dirty="0">
                <a:solidFill>
                  <a:srgbClr val="FF0000"/>
                </a:solidFill>
                <a:cs typeface="Arial" charset="0"/>
              </a:rPr>
              <a:t> </a:t>
            </a:r>
            <a:r>
              <a:rPr lang="en-US" sz="4400" b="1" dirty="0" err="1">
                <a:solidFill>
                  <a:srgbClr val="FF0000"/>
                </a:solidFill>
                <a:cs typeface="Arial" charset="0"/>
              </a:rPr>
              <a:t>động</a:t>
            </a:r>
            <a:r>
              <a:rPr lang="en-US" sz="4400" b="1" dirty="0">
                <a:solidFill>
                  <a:srgbClr val="FF0000"/>
                </a:solidFill>
                <a:cs typeface="Arial" charset="0"/>
              </a:rPr>
              <a:t> </a:t>
            </a:r>
            <a:r>
              <a:rPr lang="en-US" sz="4400" b="1" dirty="0" err="1">
                <a:solidFill>
                  <a:srgbClr val="FF0000"/>
                </a:solidFill>
                <a:cs typeface="Arial" charset="0"/>
              </a:rPr>
              <a:t>tiếp</a:t>
            </a:r>
            <a:r>
              <a:rPr lang="en-US" sz="4400" b="1" dirty="0">
                <a:solidFill>
                  <a:srgbClr val="FF0000"/>
                </a:solidFill>
                <a:cs typeface="Arial" charset="0"/>
              </a:rPr>
              <a:t> </a:t>
            </a:r>
            <a:r>
              <a:rPr lang="en-US" sz="4400" b="1" dirty="0" err="1">
                <a:solidFill>
                  <a:srgbClr val="FF0000"/>
                </a:solidFill>
                <a:cs typeface="Arial" charset="0"/>
              </a:rPr>
              <a:t>nối</a:t>
            </a:r>
            <a:endParaRPr lang="en-US" sz="4400" b="1" dirty="0">
              <a:solidFill>
                <a:srgbClr val="FF0000"/>
              </a:solidFill>
              <a:cs typeface="Arial" charset="0"/>
            </a:endParaRPr>
          </a:p>
          <a:p>
            <a:pPr marL="342900" indent="-342900" algn="just">
              <a:spcBef>
                <a:spcPct val="20000"/>
              </a:spcBef>
              <a:buFontTx/>
              <a:buChar char="-"/>
            </a:pPr>
            <a:r>
              <a:rPr lang="en-US" sz="3600" dirty="0" err="1">
                <a:solidFill>
                  <a:srgbClr val="002060"/>
                </a:solidFill>
                <a:cs typeface="Arial" charset="0"/>
              </a:rPr>
              <a:t>Thực</a:t>
            </a:r>
            <a:r>
              <a:rPr lang="en-US" sz="3600" dirty="0">
                <a:solidFill>
                  <a:srgbClr val="002060"/>
                </a:solidFill>
                <a:cs typeface="Arial" charset="0"/>
              </a:rPr>
              <a:t> </a:t>
            </a:r>
            <a:r>
              <a:rPr lang="en-US" sz="3600" dirty="0" err="1">
                <a:solidFill>
                  <a:srgbClr val="002060"/>
                </a:solidFill>
                <a:cs typeface="Arial" charset="0"/>
              </a:rPr>
              <a:t>hiện</a:t>
            </a:r>
            <a:r>
              <a:rPr lang="en-US" sz="3600" dirty="0">
                <a:solidFill>
                  <a:srgbClr val="002060"/>
                </a:solidFill>
                <a:cs typeface="Arial" charset="0"/>
              </a:rPr>
              <a:t> </a:t>
            </a:r>
            <a:r>
              <a:rPr lang="en-US" sz="3600" dirty="0" err="1">
                <a:solidFill>
                  <a:srgbClr val="002060"/>
                </a:solidFill>
                <a:cs typeface="Arial" charset="0"/>
              </a:rPr>
              <a:t>tiết</a:t>
            </a:r>
            <a:r>
              <a:rPr lang="en-US" sz="3600" dirty="0">
                <a:solidFill>
                  <a:srgbClr val="002060"/>
                </a:solidFill>
                <a:cs typeface="Arial" charset="0"/>
              </a:rPr>
              <a:t> </a:t>
            </a:r>
            <a:r>
              <a:rPr lang="en-US" sz="3600" dirty="0" err="1">
                <a:solidFill>
                  <a:srgbClr val="002060"/>
                </a:solidFill>
                <a:cs typeface="Arial" charset="0"/>
              </a:rPr>
              <a:t>kiệm</a:t>
            </a:r>
            <a:r>
              <a:rPr lang="en-US" sz="3600" dirty="0">
                <a:solidFill>
                  <a:srgbClr val="002060"/>
                </a:solidFill>
                <a:cs typeface="Arial" charset="0"/>
              </a:rPr>
              <a:t> </a:t>
            </a:r>
            <a:r>
              <a:rPr lang="en-US" sz="3600" dirty="0" err="1">
                <a:solidFill>
                  <a:srgbClr val="002060"/>
                </a:solidFill>
                <a:cs typeface="Arial" charset="0"/>
              </a:rPr>
              <a:t>điện</a:t>
            </a:r>
            <a:r>
              <a:rPr lang="en-US" sz="3600" dirty="0">
                <a:solidFill>
                  <a:srgbClr val="002060"/>
                </a:solidFill>
                <a:cs typeface="Arial" charset="0"/>
              </a:rPr>
              <a:t>, </a:t>
            </a:r>
            <a:r>
              <a:rPr lang="en-US" sz="3600" dirty="0" err="1">
                <a:solidFill>
                  <a:srgbClr val="002060"/>
                </a:solidFill>
                <a:cs typeface="Arial" charset="0"/>
              </a:rPr>
              <a:t>nước</a:t>
            </a:r>
            <a:r>
              <a:rPr lang="en-US" sz="3600" dirty="0">
                <a:solidFill>
                  <a:srgbClr val="002060"/>
                </a:solidFill>
                <a:cs typeface="Arial" charset="0"/>
              </a:rPr>
              <a:t>, </a:t>
            </a:r>
            <a:r>
              <a:rPr lang="en-US" sz="3600" dirty="0" err="1">
                <a:solidFill>
                  <a:srgbClr val="002060"/>
                </a:solidFill>
                <a:cs typeface="Arial" charset="0"/>
              </a:rPr>
              <a:t>chất</a:t>
            </a:r>
            <a:r>
              <a:rPr lang="en-US" sz="3600" dirty="0">
                <a:solidFill>
                  <a:srgbClr val="002060"/>
                </a:solidFill>
                <a:cs typeface="Arial" charset="0"/>
              </a:rPr>
              <a:t> </a:t>
            </a:r>
            <a:r>
              <a:rPr lang="en-US" sz="3600" dirty="0" err="1">
                <a:solidFill>
                  <a:srgbClr val="002060"/>
                </a:solidFill>
                <a:cs typeface="Arial" charset="0"/>
              </a:rPr>
              <a:t>đốt</a:t>
            </a:r>
            <a:r>
              <a:rPr lang="en-US" sz="3600" dirty="0">
                <a:solidFill>
                  <a:srgbClr val="002060"/>
                </a:solidFill>
                <a:cs typeface="Arial" charset="0"/>
              </a:rPr>
              <a:t>, </a:t>
            </a:r>
            <a:r>
              <a:rPr lang="en-US" sz="3600" dirty="0" err="1">
                <a:solidFill>
                  <a:srgbClr val="002060"/>
                </a:solidFill>
                <a:cs typeface="Arial" charset="0"/>
              </a:rPr>
              <a:t>sách</a:t>
            </a:r>
            <a:r>
              <a:rPr lang="en-US" sz="3600" dirty="0">
                <a:solidFill>
                  <a:srgbClr val="002060"/>
                </a:solidFill>
                <a:cs typeface="Arial" charset="0"/>
              </a:rPr>
              <a:t> </a:t>
            </a:r>
            <a:r>
              <a:rPr lang="en-US" sz="3600" dirty="0" err="1">
                <a:solidFill>
                  <a:srgbClr val="002060"/>
                </a:solidFill>
                <a:cs typeface="Arial" charset="0"/>
              </a:rPr>
              <a:t>vở</a:t>
            </a:r>
            <a:r>
              <a:rPr lang="en-US" sz="3600" dirty="0">
                <a:solidFill>
                  <a:srgbClr val="002060"/>
                </a:solidFill>
                <a:cs typeface="Arial" charset="0"/>
              </a:rPr>
              <a:t>, </a:t>
            </a:r>
            <a:r>
              <a:rPr lang="en-US" sz="3600" dirty="0" err="1">
                <a:solidFill>
                  <a:srgbClr val="002060"/>
                </a:solidFill>
                <a:cs typeface="Arial" charset="0"/>
              </a:rPr>
              <a:t>đồ</a:t>
            </a:r>
            <a:r>
              <a:rPr lang="en-US" sz="3600" dirty="0">
                <a:solidFill>
                  <a:srgbClr val="002060"/>
                </a:solidFill>
                <a:cs typeface="Arial" charset="0"/>
              </a:rPr>
              <a:t> </a:t>
            </a:r>
            <a:r>
              <a:rPr lang="en-US" sz="3600" dirty="0" err="1">
                <a:solidFill>
                  <a:srgbClr val="002060"/>
                </a:solidFill>
                <a:cs typeface="Arial" charset="0"/>
              </a:rPr>
              <a:t>dùng</a:t>
            </a:r>
            <a:r>
              <a:rPr lang="en-US" sz="3600" dirty="0">
                <a:solidFill>
                  <a:srgbClr val="002060"/>
                </a:solidFill>
                <a:cs typeface="Arial" charset="0"/>
              </a:rPr>
              <a:t>.</a:t>
            </a:r>
          </a:p>
          <a:p>
            <a:pPr marL="342900" indent="-342900" algn="just">
              <a:spcBef>
                <a:spcPct val="20000"/>
              </a:spcBef>
            </a:pPr>
            <a:r>
              <a:rPr lang="en-US" sz="3600" dirty="0">
                <a:solidFill>
                  <a:srgbClr val="002060"/>
                </a:solidFill>
                <a:cs typeface="Arial" charset="0"/>
              </a:rPr>
              <a:t>- </a:t>
            </a:r>
            <a:r>
              <a:rPr lang="en-US" sz="3600" dirty="0" err="1">
                <a:solidFill>
                  <a:srgbClr val="002060"/>
                </a:solidFill>
                <a:cs typeface="Arial" charset="0"/>
              </a:rPr>
              <a:t>Các</a:t>
            </a:r>
            <a:r>
              <a:rPr lang="en-US" sz="3600" dirty="0">
                <a:solidFill>
                  <a:srgbClr val="002060"/>
                </a:solidFill>
                <a:cs typeface="Arial" charset="0"/>
              </a:rPr>
              <a:t> </a:t>
            </a:r>
            <a:r>
              <a:rPr lang="en-US" sz="3600" dirty="0" err="1">
                <a:solidFill>
                  <a:srgbClr val="002060"/>
                </a:solidFill>
                <a:cs typeface="Arial" charset="0"/>
              </a:rPr>
              <a:t>nhóm</a:t>
            </a:r>
            <a:r>
              <a:rPr lang="en-US" sz="3600" dirty="0">
                <a:solidFill>
                  <a:srgbClr val="002060"/>
                </a:solidFill>
                <a:cs typeface="Arial" charset="0"/>
              </a:rPr>
              <a:t> </a:t>
            </a:r>
            <a:r>
              <a:rPr lang="en-US" sz="3600" dirty="0" err="1">
                <a:solidFill>
                  <a:srgbClr val="002060"/>
                </a:solidFill>
                <a:cs typeface="Arial" charset="0"/>
              </a:rPr>
              <a:t>điều</a:t>
            </a:r>
            <a:r>
              <a:rPr lang="en-US" sz="3600" dirty="0">
                <a:solidFill>
                  <a:srgbClr val="002060"/>
                </a:solidFill>
                <a:cs typeface="Arial" charset="0"/>
              </a:rPr>
              <a:t> </a:t>
            </a:r>
            <a:r>
              <a:rPr lang="en-US" sz="3600" dirty="0" err="1">
                <a:solidFill>
                  <a:srgbClr val="002060"/>
                </a:solidFill>
                <a:cs typeface="Arial" charset="0"/>
              </a:rPr>
              <a:t>tra</a:t>
            </a:r>
            <a:r>
              <a:rPr lang="en-US" sz="3600" dirty="0">
                <a:solidFill>
                  <a:srgbClr val="002060"/>
                </a:solidFill>
                <a:cs typeface="Arial" charset="0"/>
              </a:rPr>
              <a:t>, </a:t>
            </a:r>
            <a:r>
              <a:rPr lang="en-US" sz="3600" dirty="0" err="1">
                <a:solidFill>
                  <a:srgbClr val="002060"/>
                </a:solidFill>
                <a:cs typeface="Arial" charset="0"/>
              </a:rPr>
              <a:t>tìm</a:t>
            </a:r>
            <a:r>
              <a:rPr lang="en-US" sz="3600" dirty="0">
                <a:solidFill>
                  <a:srgbClr val="002060"/>
                </a:solidFill>
                <a:cs typeface="Arial" charset="0"/>
              </a:rPr>
              <a:t> </a:t>
            </a:r>
            <a:r>
              <a:rPr lang="en-US" sz="3600" dirty="0" err="1">
                <a:solidFill>
                  <a:srgbClr val="002060"/>
                </a:solidFill>
                <a:cs typeface="Arial" charset="0"/>
              </a:rPr>
              <a:t>hiểu</a:t>
            </a:r>
            <a:r>
              <a:rPr lang="en-US" sz="3600" dirty="0">
                <a:solidFill>
                  <a:srgbClr val="002060"/>
                </a:solidFill>
                <a:cs typeface="Arial" charset="0"/>
              </a:rPr>
              <a:t> </a:t>
            </a:r>
            <a:r>
              <a:rPr lang="en-US" sz="3600" dirty="0" err="1">
                <a:solidFill>
                  <a:srgbClr val="002060"/>
                </a:solidFill>
                <a:cs typeface="Arial" charset="0"/>
              </a:rPr>
              <a:t>về</a:t>
            </a:r>
            <a:r>
              <a:rPr lang="en-US" sz="3600" dirty="0">
                <a:solidFill>
                  <a:srgbClr val="002060"/>
                </a:solidFill>
                <a:cs typeface="Arial" charset="0"/>
              </a:rPr>
              <a:t> </a:t>
            </a:r>
            <a:r>
              <a:rPr lang="en-US" sz="3600" dirty="0" err="1">
                <a:solidFill>
                  <a:srgbClr val="002060"/>
                </a:solidFill>
                <a:cs typeface="Arial" charset="0"/>
              </a:rPr>
              <a:t>một</a:t>
            </a:r>
            <a:r>
              <a:rPr lang="en-US" sz="3600" dirty="0">
                <a:solidFill>
                  <a:srgbClr val="002060"/>
                </a:solidFill>
                <a:cs typeface="Arial" charset="0"/>
              </a:rPr>
              <a:t> </a:t>
            </a:r>
            <a:r>
              <a:rPr lang="en-US" sz="3600" dirty="0" err="1">
                <a:solidFill>
                  <a:srgbClr val="002060"/>
                </a:solidFill>
                <a:cs typeface="Arial" charset="0"/>
              </a:rPr>
              <a:t>nguồn</a:t>
            </a:r>
            <a:r>
              <a:rPr lang="en-US" sz="3600" dirty="0">
                <a:solidFill>
                  <a:srgbClr val="002060"/>
                </a:solidFill>
                <a:cs typeface="Arial" charset="0"/>
              </a:rPr>
              <a:t> </a:t>
            </a:r>
            <a:r>
              <a:rPr lang="en-US" sz="3600" dirty="0" err="1">
                <a:solidFill>
                  <a:srgbClr val="002060"/>
                </a:solidFill>
                <a:cs typeface="Arial" charset="0"/>
              </a:rPr>
              <a:t>tài</a:t>
            </a:r>
            <a:r>
              <a:rPr lang="en-US" sz="3600" dirty="0">
                <a:solidFill>
                  <a:srgbClr val="002060"/>
                </a:solidFill>
                <a:cs typeface="Arial" charset="0"/>
              </a:rPr>
              <a:t> </a:t>
            </a:r>
            <a:r>
              <a:rPr lang="en-US" sz="3600" dirty="0" err="1">
                <a:solidFill>
                  <a:srgbClr val="002060"/>
                </a:solidFill>
                <a:cs typeface="Arial" charset="0"/>
              </a:rPr>
              <a:t>nguyên</a:t>
            </a:r>
            <a:r>
              <a:rPr lang="en-US" sz="3600" dirty="0">
                <a:solidFill>
                  <a:srgbClr val="002060"/>
                </a:solidFill>
                <a:cs typeface="Arial" charset="0"/>
              </a:rPr>
              <a:t> </a:t>
            </a:r>
            <a:r>
              <a:rPr lang="en-US" sz="3600" dirty="0" err="1">
                <a:solidFill>
                  <a:srgbClr val="002060"/>
                </a:solidFill>
                <a:cs typeface="Arial" charset="0"/>
              </a:rPr>
              <a:t>thiên</a:t>
            </a:r>
            <a:r>
              <a:rPr lang="en-US" sz="3600" dirty="0">
                <a:solidFill>
                  <a:srgbClr val="002060"/>
                </a:solidFill>
                <a:cs typeface="Arial" charset="0"/>
              </a:rPr>
              <a:t> </a:t>
            </a:r>
            <a:r>
              <a:rPr lang="en-US" sz="3600" dirty="0" err="1">
                <a:solidFill>
                  <a:srgbClr val="002060"/>
                </a:solidFill>
                <a:cs typeface="Arial" charset="0"/>
              </a:rPr>
              <a:t>nhiên</a:t>
            </a:r>
            <a:r>
              <a:rPr lang="en-US" sz="3600" dirty="0">
                <a:solidFill>
                  <a:srgbClr val="002060"/>
                </a:solidFill>
                <a:cs typeface="Arial" charset="0"/>
              </a:rPr>
              <a:t> ở </a:t>
            </a:r>
            <a:r>
              <a:rPr lang="en-US" sz="3600" dirty="0" err="1">
                <a:solidFill>
                  <a:srgbClr val="002060"/>
                </a:solidFill>
                <a:cs typeface="Arial" charset="0"/>
              </a:rPr>
              <a:t>địa</a:t>
            </a:r>
            <a:r>
              <a:rPr lang="en-US" sz="3600" dirty="0">
                <a:solidFill>
                  <a:srgbClr val="002060"/>
                </a:solidFill>
                <a:cs typeface="Arial" charset="0"/>
              </a:rPr>
              <a:t> </a:t>
            </a:r>
            <a:r>
              <a:rPr lang="en-US" sz="3600" dirty="0" err="1">
                <a:solidFill>
                  <a:srgbClr val="002060"/>
                </a:solidFill>
                <a:cs typeface="Arial" charset="0"/>
              </a:rPr>
              <a:t>phương</a:t>
            </a:r>
            <a:r>
              <a:rPr lang="en-US" sz="3600" dirty="0">
                <a:solidFill>
                  <a:srgbClr val="002060"/>
                </a:solidFill>
                <a:cs typeface="Arial" charset="0"/>
              </a:rPr>
              <a:t> </a:t>
            </a:r>
            <a:r>
              <a:rPr lang="en-US" sz="3600" dirty="0" err="1">
                <a:solidFill>
                  <a:srgbClr val="002060"/>
                </a:solidFill>
                <a:cs typeface="Arial" charset="0"/>
              </a:rPr>
              <a:t>hoặc</a:t>
            </a:r>
            <a:r>
              <a:rPr lang="en-US" sz="3600" dirty="0">
                <a:solidFill>
                  <a:srgbClr val="002060"/>
                </a:solidFill>
                <a:cs typeface="Arial" charset="0"/>
              </a:rPr>
              <a:t> </a:t>
            </a:r>
            <a:r>
              <a:rPr lang="en-US" sz="3600" dirty="0" err="1">
                <a:solidFill>
                  <a:srgbClr val="002060"/>
                </a:solidFill>
                <a:cs typeface="Arial" charset="0"/>
              </a:rPr>
              <a:t>của</a:t>
            </a:r>
            <a:r>
              <a:rPr lang="en-US" sz="3600" dirty="0">
                <a:solidFill>
                  <a:srgbClr val="002060"/>
                </a:solidFill>
                <a:cs typeface="Arial" charset="0"/>
              </a:rPr>
              <a:t> </a:t>
            </a:r>
            <a:r>
              <a:rPr lang="en-US" sz="3600" dirty="0" err="1">
                <a:solidFill>
                  <a:srgbClr val="002060"/>
                </a:solidFill>
                <a:cs typeface="Arial" charset="0"/>
              </a:rPr>
              <a:t>đất</a:t>
            </a:r>
            <a:r>
              <a:rPr lang="en-US" sz="3600" dirty="0">
                <a:solidFill>
                  <a:srgbClr val="002060"/>
                </a:solidFill>
                <a:cs typeface="Arial" charset="0"/>
              </a:rPr>
              <a:t> </a:t>
            </a:r>
            <a:r>
              <a:rPr lang="en-US" sz="3600" dirty="0" err="1">
                <a:solidFill>
                  <a:srgbClr val="002060"/>
                </a:solidFill>
                <a:cs typeface="Arial" charset="0"/>
              </a:rPr>
              <a:t>nước</a:t>
            </a:r>
            <a:r>
              <a:rPr lang="en-US" sz="3600" dirty="0">
                <a:solidFill>
                  <a:srgbClr val="002060"/>
                </a:solidFill>
                <a:cs typeface="Arial" charset="0"/>
              </a:rPr>
              <a:t> </a:t>
            </a:r>
            <a:r>
              <a:rPr lang="en-US" sz="3600" dirty="0" err="1">
                <a:solidFill>
                  <a:srgbClr val="002060"/>
                </a:solidFill>
                <a:cs typeface="Arial" charset="0"/>
              </a:rPr>
              <a:t>và</a:t>
            </a:r>
            <a:r>
              <a:rPr lang="en-US" sz="3600" dirty="0">
                <a:solidFill>
                  <a:srgbClr val="002060"/>
                </a:solidFill>
                <a:cs typeface="Arial" charset="0"/>
              </a:rPr>
              <a:t> </a:t>
            </a:r>
            <a:r>
              <a:rPr lang="en-US" sz="3600" dirty="0" err="1">
                <a:solidFill>
                  <a:srgbClr val="002060"/>
                </a:solidFill>
                <a:cs typeface="Arial" charset="0"/>
              </a:rPr>
              <a:t>bàn</a:t>
            </a:r>
            <a:r>
              <a:rPr lang="en-US" sz="3600" dirty="0">
                <a:solidFill>
                  <a:srgbClr val="002060"/>
                </a:solidFill>
                <a:cs typeface="Arial" charset="0"/>
              </a:rPr>
              <a:t> </a:t>
            </a:r>
            <a:r>
              <a:rPr lang="en-US" sz="3600" dirty="0" err="1">
                <a:solidFill>
                  <a:srgbClr val="002060"/>
                </a:solidFill>
                <a:cs typeface="Arial" charset="0"/>
              </a:rPr>
              <a:t>biện</a:t>
            </a:r>
            <a:r>
              <a:rPr lang="en-US" sz="3600" dirty="0">
                <a:solidFill>
                  <a:srgbClr val="002060"/>
                </a:solidFill>
                <a:cs typeface="Arial" charset="0"/>
              </a:rPr>
              <a:t> </a:t>
            </a:r>
            <a:r>
              <a:rPr lang="en-US" sz="3600" dirty="0" err="1">
                <a:solidFill>
                  <a:srgbClr val="002060"/>
                </a:solidFill>
                <a:cs typeface="Arial" charset="0"/>
              </a:rPr>
              <a:t>pháp</a:t>
            </a:r>
            <a:r>
              <a:rPr lang="en-US" sz="3600" dirty="0">
                <a:solidFill>
                  <a:srgbClr val="002060"/>
                </a:solidFill>
                <a:cs typeface="Arial" charset="0"/>
              </a:rPr>
              <a:t> </a:t>
            </a:r>
            <a:r>
              <a:rPr lang="en-US" sz="3600" dirty="0" err="1">
                <a:solidFill>
                  <a:srgbClr val="002060"/>
                </a:solidFill>
                <a:cs typeface="Arial" charset="0"/>
              </a:rPr>
              <a:t>bảo</a:t>
            </a:r>
            <a:r>
              <a:rPr lang="en-US" sz="3600" dirty="0">
                <a:solidFill>
                  <a:srgbClr val="002060"/>
                </a:solidFill>
                <a:cs typeface="Arial" charset="0"/>
              </a:rPr>
              <a:t> </a:t>
            </a:r>
            <a:r>
              <a:rPr lang="en-US" sz="3600" dirty="0" err="1">
                <a:solidFill>
                  <a:srgbClr val="002060"/>
                </a:solidFill>
                <a:cs typeface="Arial" charset="0"/>
              </a:rPr>
              <a:t>vệ</a:t>
            </a:r>
            <a:r>
              <a:rPr lang="en-US" sz="3600" dirty="0">
                <a:solidFill>
                  <a:srgbClr val="002060"/>
                </a:solidFill>
                <a:cs typeface="Arial" charset="0"/>
              </a:rPr>
              <a:t> </a:t>
            </a:r>
            <a:r>
              <a:rPr lang="en-US" sz="3600" dirty="0" err="1">
                <a:solidFill>
                  <a:srgbClr val="002060"/>
                </a:solidFill>
                <a:cs typeface="Arial" charset="0"/>
              </a:rPr>
              <a:t>nguồn</a:t>
            </a:r>
            <a:r>
              <a:rPr lang="en-US" sz="3600" dirty="0">
                <a:solidFill>
                  <a:srgbClr val="002060"/>
                </a:solidFill>
                <a:cs typeface="Arial" charset="0"/>
              </a:rPr>
              <a:t> </a:t>
            </a:r>
            <a:r>
              <a:rPr lang="en-US" sz="3600" dirty="0" err="1">
                <a:solidFill>
                  <a:srgbClr val="002060"/>
                </a:solidFill>
                <a:cs typeface="Arial" charset="0"/>
              </a:rPr>
              <a:t>tài</a:t>
            </a:r>
            <a:r>
              <a:rPr lang="en-US" sz="3600" dirty="0">
                <a:solidFill>
                  <a:srgbClr val="002060"/>
                </a:solidFill>
                <a:cs typeface="Arial" charset="0"/>
              </a:rPr>
              <a:t> </a:t>
            </a:r>
            <a:r>
              <a:rPr lang="en-US" sz="3600" dirty="0" err="1">
                <a:solidFill>
                  <a:srgbClr val="002060"/>
                </a:solidFill>
                <a:cs typeface="Arial" charset="0"/>
              </a:rPr>
              <a:t>nguyên</a:t>
            </a:r>
            <a:r>
              <a:rPr lang="en-US" sz="3600" dirty="0">
                <a:solidFill>
                  <a:srgbClr val="002060"/>
                </a:solidFill>
                <a:cs typeface="Arial" charset="0"/>
              </a:rPr>
              <a:t> </a:t>
            </a:r>
            <a:r>
              <a:rPr lang="en-US" sz="3600" dirty="0" err="1">
                <a:solidFill>
                  <a:srgbClr val="002060"/>
                </a:solidFill>
                <a:cs typeface="Arial" charset="0"/>
              </a:rPr>
              <a:t>này</a:t>
            </a:r>
            <a:r>
              <a:rPr lang="en-US" sz="3600" dirty="0">
                <a:solidFill>
                  <a:srgbClr val="002060"/>
                </a:solidFill>
                <a:cs typeface="Arial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66695676"/>
      </p:ext>
    </p:extLst>
  </p:cSld>
  <p:clrMapOvr>
    <a:masterClrMapping/>
  </p:clrMapOvr>
  <p:transition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1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0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>
                <a:lumMod val="95000"/>
              </a:schemeClr>
            </a:gs>
            <a:gs pos="56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Hình nền Bảo Vệ Môi Trường Bàn Tay Phúc Lợi Công Cộng Bảo Vệ Môi Trường,  Giới, Ngày Môi Trường Background Vector để tải xuống miễn phí - Pngtree">
            <a:extLst>
              <a:ext uri="{FF2B5EF4-FFF2-40B4-BE49-F238E27FC236}">
                <a16:creationId xmlns:a16="http://schemas.microsoft.com/office/drawing/2014/main" id="{06604C5B-F372-4679-8DA2-F4A98BC7404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743200"/>
            <a:ext cx="9144000" cy="41365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 Box 17">
            <a:extLst>
              <a:ext uri="{FF2B5EF4-FFF2-40B4-BE49-F238E27FC236}">
                <a16:creationId xmlns:a16="http://schemas.microsoft.com/office/drawing/2014/main" id="{DCC54D1E-9627-4D52-A3CD-341D3831E77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00200" y="228600"/>
            <a:ext cx="6378669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5400" b="1" dirty="0" err="1">
                <a:solidFill>
                  <a:srgbClr val="FF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</a:rPr>
              <a:t>Tiết</a:t>
            </a:r>
            <a:r>
              <a:rPr lang="en-US" altLang="en-US" sz="5400" b="1" dirty="0">
                <a:solidFill>
                  <a:srgbClr val="FF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</a:rPr>
              <a:t> </a:t>
            </a:r>
            <a:r>
              <a:rPr lang="en-US" altLang="en-US" sz="5400" b="1" dirty="0" err="1">
                <a:solidFill>
                  <a:srgbClr val="FF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</a:rPr>
              <a:t>học</a:t>
            </a:r>
            <a:r>
              <a:rPr lang="en-US" altLang="en-US" sz="5400" b="1" dirty="0">
                <a:solidFill>
                  <a:srgbClr val="FF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</a:rPr>
              <a:t> </a:t>
            </a:r>
            <a:r>
              <a:rPr lang="en-US" altLang="en-US" sz="5400" b="1" dirty="0" err="1">
                <a:solidFill>
                  <a:srgbClr val="FF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</a:rPr>
              <a:t>kết</a:t>
            </a:r>
            <a:r>
              <a:rPr lang="en-US" altLang="en-US" sz="5400" b="1" dirty="0">
                <a:solidFill>
                  <a:srgbClr val="FF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</a:rPr>
              <a:t> </a:t>
            </a:r>
            <a:r>
              <a:rPr lang="en-US" altLang="en-US" sz="5400" b="1" dirty="0" err="1">
                <a:solidFill>
                  <a:srgbClr val="FF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</a:rPr>
              <a:t>thúc</a:t>
            </a:r>
            <a:r>
              <a:rPr lang="en-US" altLang="en-US" sz="5400" b="1" dirty="0">
                <a:solidFill>
                  <a:srgbClr val="FF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</a:rPr>
              <a:t/>
            </a:r>
            <a:br>
              <a:rPr lang="en-US" altLang="en-US" sz="5400" b="1" dirty="0">
                <a:solidFill>
                  <a:srgbClr val="FF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</a:rPr>
            </a:br>
            <a:r>
              <a:rPr lang="en-US" altLang="en-US" sz="5400" b="1" dirty="0" err="1">
                <a:solidFill>
                  <a:srgbClr val="FF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</a:rPr>
              <a:t>Chúc</a:t>
            </a:r>
            <a:r>
              <a:rPr lang="en-US" altLang="en-US" sz="5400" b="1" dirty="0">
                <a:solidFill>
                  <a:srgbClr val="FF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</a:rPr>
              <a:t> </a:t>
            </a:r>
            <a:r>
              <a:rPr lang="en-US" altLang="en-US" sz="5400" b="1" dirty="0" err="1">
                <a:solidFill>
                  <a:srgbClr val="FF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</a:rPr>
              <a:t>các</a:t>
            </a:r>
            <a:r>
              <a:rPr lang="en-US" altLang="en-US" sz="5400" b="1" dirty="0">
                <a:solidFill>
                  <a:srgbClr val="FF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</a:rPr>
              <a:t> </a:t>
            </a:r>
            <a:r>
              <a:rPr lang="en-US" altLang="en-US" sz="5400" b="1" dirty="0" err="1">
                <a:solidFill>
                  <a:srgbClr val="FF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</a:rPr>
              <a:t>em</a:t>
            </a:r>
            <a:r>
              <a:rPr lang="en-US" altLang="en-US" sz="5400" b="1" dirty="0">
                <a:solidFill>
                  <a:srgbClr val="FF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</a:rPr>
              <a:t> </a:t>
            </a:r>
            <a:r>
              <a:rPr lang="en-US" altLang="en-US" sz="5400" b="1" dirty="0" err="1">
                <a:solidFill>
                  <a:srgbClr val="FF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</a:rPr>
              <a:t>học</a:t>
            </a:r>
            <a:r>
              <a:rPr lang="en-US" altLang="en-US" sz="5400" b="1" dirty="0">
                <a:solidFill>
                  <a:srgbClr val="FF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</a:rPr>
              <a:t> </a:t>
            </a:r>
            <a:r>
              <a:rPr lang="en-US" altLang="en-US" sz="5400" b="1" dirty="0" err="1">
                <a:solidFill>
                  <a:srgbClr val="FF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</a:rPr>
              <a:t>tốt</a:t>
            </a:r>
            <a:r>
              <a:rPr lang="en-US" altLang="en-US" sz="5400" b="1" dirty="0">
                <a:solidFill>
                  <a:srgbClr val="FF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</a:rPr>
              <a:t>!</a:t>
            </a:r>
            <a:endParaRPr lang="en-US" altLang="en-US" sz="5400" b="1" dirty="0">
              <a:solidFill>
                <a:srgbClr val="FF000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57281515"/>
      </p:ext>
    </p:extLst>
  </p:cSld>
  <p:clrMapOvr>
    <a:masterClrMapping/>
  </p:clrMapOvr>
  <p:transition>
    <p:pull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7" descr="flowerba[1]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6038" y="5257800"/>
            <a:ext cx="6858000" cy="1100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Horizontal Scroll 1"/>
          <p:cNvSpPr/>
          <p:nvPr/>
        </p:nvSpPr>
        <p:spPr>
          <a:xfrm>
            <a:off x="515938" y="1066800"/>
            <a:ext cx="8458200" cy="2665413"/>
          </a:xfrm>
          <a:prstGeom prst="horizontalScrol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lnSpc>
                <a:spcPct val="150000"/>
              </a:lnSpc>
              <a:defRPr/>
            </a:pPr>
            <a:r>
              <a:rPr lang="vi-VN" sz="3200" dirty="0">
                <a:latin typeface="+mj-lt"/>
              </a:rPr>
              <a:t>GHI NHỚ</a:t>
            </a:r>
          </a:p>
          <a:p>
            <a:pPr algn="ctr">
              <a:lnSpc>
                <a:spcPct val="150000"/>
              </a:lnSpc>
              <a:defRPr/>
            </a:pPr>
            <a:r>
              <a:rPr lang="vi-VN" sz="3200" b="1" dirty="0">
                <a:solidFill>
                  <a:schemeClr val="tx1"/>
                </a:solidFill>
                <a:latin typeface="+mj-lt"/>
              </a:rPr>
              <a:t>Bảo vệ tài nguyên thiên nhiên là bảo vệ cuộc sống của con người hôm nay và mai sau</a:t>
            </a:r>
            <a:endParaRPr lang="en-GB" sz="3200" b="1" dirty="0">
              <a:solidFill>
                <a:schemeClr val="tx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166524529"/>
      </p:ext>
    </p:extLst>
  </p:cSld>
  <p:clrMapOvr>
    <a:masterClrMapping/>
  </p:clrMapOvr>
  <p:transition spd="slow"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7" name="Text Box 3"/>
          <p:cNvSpPr txBox="1">
            <a:spLocks noChangeArrowheads="1"/>
          </p:cNvSpPr>
          <p:nvPr/>
        </p:nvSpPr>
        <p:spPr bwMode="auto">
          <a:xfrm>
            <a:off x="1066800" y="547687"/>
            <a:ext cx="7620000" cy="1600200"/>
          </a:xfrm>
          <a:prstGeom prst="rect">
            <a:avLst/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50000"/>
              </a:spcBef>
              <a:buFontTx/>
              <a:buNone/>
            </a:pPr>
            <a:r>
              <a:rPr lang="en-US" altLang="en-US" sz="2800" b="1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Bài</a:t>
            </a:r>
            <a:r>
              <a:rPr lang="en-US" altLang="en-US" sz="2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tập</a:t>
            </a:r>
            <a:r>
              <a:rPr lang="en-US" altLang="en-US" sz="2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 1:</a:t>
            </a:r>
          </a:p>
          <a:p>
            <a:pPr algn="ctr">
              <a:spcBef>
                <a:spcPct val="50000"/>
              </a:spcBef>
              <a:buFontTx/>
              <a:buNone/>
            </a:pPr>
            <a:r>
              <a:rPr lang="en-US" altLang="en-US" sz="2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Theo </a:t>
            </a:r>
            <a:r>
              <a:rPr lang="en-US" altLang="en-US" sz="2800" b="1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em</a:t>
            </a:r>
            <a:r>
              <a:rPr lang="en-US" altLang="en-US" sz="2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những</a:t>
            </a:r>
            <a:r>
              <a:rPr lang="en-US" altLang="en-US" sz="2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từ</a:t>
            </a:r>
            <a:r>
              <a:rPr lang="en-US" altLang="en-US" sz="2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ngữ</a:t>
            </a:r>
            <a:r>
              <a:rPr lang="en-US" altLang="en-US" sz="2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nào</a:t>
            </a:r>
            <a:r>
              <a:rPr lang="en-US" altLang="en-US" sz="2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dưới</a:t>
            </a:r>
            <a:r>
              <a:rPr lang="en-US" altLang="en-US" sz="2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đây</a:t>
            </a:r>
            <a:r>
              <a:rPr lang="en-US" altLang="en-US" sz="2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chỉ</a:t>
            </a:r>
            <a:r>
              <a:rPr lang="en-US" altLang="en-US" sz="2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tài</a:t>
            </a:r>
            <a:r>
              <a:rPr lang="en-US" altLang="en-US" sz="2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nguyên</a:t>
            </a:r>
            <a:r>
              <a:rPr lang="en-US" altLang="en-US" sz="2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thiên</a:t>
            </a:r>
            <a:r>
              <a:rPr lang="en-US" altLang="en-US" sz="2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nhiên</a:t>
            </a:r>
            <a:r>
              <a:rPr lang="en-US" altLang="en-US" sz="2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 ?</a:t>
            </a:r>
          </a:p>
        </p:txBody>
      </p:sp>
      <p:sp>
        <p:nvSpPr>
          <p:cNvPr id="202756" name="Text Box 4"/>
          <p:cNvSpPr txBox="1">
            <a:spLocks noChangeArrowheads="1"/>
          </p:cNvSpPr>
          <p:nvPr/>
        </p:nvSpPr>
        <p:spPr bwMode="auto">
          <a:xfrm>
            <a:off x="1638300" y="2192337"/>
            <a:ext cx="6858000" cy="4894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  <a:buFontTx/>
              <a:buAutoNum type="alphaLcPeriod"/>
            </a:pPr>
            <a:r>
              <a:rPr lang="en-US" altLang="en-US" sz="2400">
                <a:solidFill>
                  <a:srgbClr val="3333CC"/>
                </a:solidFill>
                <a:latin typeface="Times New Roman" panose="02020603050405020304" pitchFamily="18" charset="0"/>
              </a:rPr>
              <a:t>Rừng</a:t>
            </a:r>
          </a:p>
          <a:p>
            <a:pPr>
              <a:spcBef>
                <a:spcPct val="50000"/>
              </a:spcBef>
              <a:buFontTx/>
              <a:buAutoNum type="alphaLcPeriod"/>
            </a:pPr>
            <a:r>
              <a:rPr lang="en-US" altLang="en-US" sz="2400">
                <a:solidFill>
                  <a:srgbClr val="3333CC"/>
                </a:solidFill>
                <a:latin typeface="Times New Roman" panose="02020603050405020304" pitchFamily="18" charset="0"/>
              </a:rPr>
              <a:t>Đất ven biển</a:t>
            </a:r>
          </a:p>
          <a:p>
            <a:pPr>
              <a:spcBef>
                <a:spcPct val="50000"/>
              </a:spcBef>
              <a:buFontTx/>
              <a:buAutoNum type="alphaLcPeriod"/>
            </a:pPr>
            <a:r>
              <a:rPr lang="en-US" altLang="en-US" sz="2400">
                <a:solidFill>
                  <a:srgbClr val="3333CC"/>
                </a:solidFill>
                <a:latin typeface="Times New Roman" panose="02020603050405020304" pitchFamily="18" charset="0"/>
              </a:rPr>
              <a:t>Cát</a:t>
            </a:r>
          </a:p>
          <a:p>
            <a:pPr>
              <a:spcBef>
                <a:spcPct val="50000"/>
              </a:spcBef>
              <a:buFontTx/>
              <a:buAutoNum type="alphaLcPeriod"/>
            </a:pPr>
            <a:r>
              <a:rPr lang="en-US" altLang="en-US" sz="2400">
                <a:solidFill>
                  <a:srgbClr val="3333CC"/>
                </a:solidFill>
                <a:latin typeface="Times New Roman" panose="02020603050405020304" pitchFamily="18" charset="0"/>
              </a:rPr>
              <a:t>Đất trồng</a:t>
            </a:r>
          </a:p>
          <a:p>
            <a:pPr>
              <a:spcBef>
                <a:spcPct val="50000"/>
              </a:spcBef>
              <a:buFontTx/>
              <a:buAutoNum type="alphaLcPeriod"/>
            </a:pPr>
            <a:r>
              <a:rPr lang="en-US" altLang="en-US" sz="2400">
                <a:solidFill>
                  <a:srgbClr val="3333CC"/>
                </a:solidFill>
                <a:latin typeface="Times New Roman" panose="02020603050405020304" pitchFamily="18" charset="0"/>
              </a:rPr>
              <a:t>Mỏ than</a:t>
            </a:r>
          </a:p>
          <a:p>
            <a:pPr>
              <a:spcBef>
                <a:spcPct val="50000"/>
              </a:spcBef>
              <a:buFontTx/>
              <a:buAutoNum type="alphaLcPeriod"/>
            </a:pPr>
            <a:r>
              <a:rPr lang="en-US" altLang="en-US" sz="2400">
                <a:solidFill>
                  <a:srgbClr val="3333CC"/>
                </a:solidFill>
                <a:latin typeface="Times New Roman" panose="02020603050405020304" pitchFamily="18" charset="0"/>
              </a:rPr>
              <a:t>Mỏ dầu </a:t>
            </a:r>
          </a:p>
          <a:p>
            <a:pPr>
              <a:spcBef>
                <a:spcPct val="50000"/>
              </a:spcBef>
              <a:buFontTx/>
              <a:buAutoNum type="alphaLcPeriod"/>
            </a:pPr>
            <a:r>
              <a:rPr lang="en-US" altLang="en-US" sz="2400">
                <a:solidFill>
                  <a:srgbClr val="3333CC"/>
                </a:solidFill>
                <a:latin typeface="Times New Roman" panose="02020603050405020304" pitchFamily="18" charset="0"/>
              </a:rPr>
              <a:t>Gió</a:t>
            </a:r>
          </a:p>
          <a:p>
            <a:pPr>
              <a:spcBef>
                <a:spcPct val="50000"/>
              </a:spcBef>
              <a:buFontTx/>
              <a:buNone/>
            </a:pPr>
            <a:endParaRPr lang="en-US" altLang="en-US" sz="2400">
              <a:solidFill>
                <a:srgbClr val="3333CC"/>
              </a:solidFill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  <a:buFontTx/>
              <a:buAutoNum type="alphaLcPeriod"/>
            </a:pPr>
            <a:endParaRPr lang="en-US" altLang="en-US" sz="240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202757" name="Text Box 5"/>
          <p:cNvSpPr txBox="1">
            <a:spLocks noChangeArrowheads="1"/>
          </p:cNvSpPr>
          <p:nvPr/>
        </p:nvSpPr>
        <p:spPr bwMode="auto">
          <a:xfrm>
            <a:off x="4919663" y="2254250"/>
            <a:ext cx="3810000" cy="3195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71475" indent="-371475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en-US" altLang="en-US" sz="2400">
                <a:solidFill>
                  <a:srgbClr val="3333CC"/>
                </a:solidFill>
                <a:latin typeface="Times New Roman" panose="02020603050405020304" pitchFamily="18" charset="0"/>
              </a:rPr>
              <a:t>h.</a:t>
            </a:r>
            <a:r>
              <a:rPr lang="en-US" altLang="en-US" sz="2400">
                <a:solidFill>
                  <a:srgbClr val="FFFF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400">
                <a:solidFill>
                  <a:srgbClr val="3333CC"/>
                </a:solidFill>
                <a:latin typeface="Times New Roman" panose="02020603050405020304" pitchFamily="18" charset="0"/>
              </a:rPr>
              <a:t>Ánh sáng mặt trời</a:t>
            </a:r>
          </a:p>
          <a:p>
            <a:pPr>
              <a:spcBef>
                <a:spcPct val="50000"/>
              </a:spcBef>
              <a:buFontTx/>
              <a:buAutoNum type="romanLcPeriod"/>
            </a:pPr>
            <a:r>
              <a:rPr lang="en-US" altLang="en-US" sz="2400">
                <a:solidFill>
                  <a:srgbClr val="3333CC"/>
                </a:solidFill>
                <a:latin typeface="Times New Roman" panose="02020603050405020304" pitchFamily="18" charset="0"/>
              </a:rPr>
              <a:t>Vườn cà phê</a:t>
            </a:r>
          </a:p>
          <a:p>
            <a:pPr>
              <a:spcBef>
                <a:spcPct val="50000"/>
              </a:spcBef>
              <a:buFontTx/>
              <a:buNone/>
            </a:pPr>
            <a:r>
              <a:rPr lang="en-US" altLang="en-US" sz="2400">
                <a:solidFill>
                  <a:srgbClr val="3333CC"/>
                </a:solidFill>
                <a:latin typeface="Times New Roman" panose="02020603050405020304" pitchFamily="18" charset="0"/>
              </a:rPr>
              <a:t>k. Nhà máy xi măng</a:t>
            </a:r>
          </a:p>
          <a:p>
            <a:pPr>
              <a:spcBef>
                <a:spcPct val="50000"/>
              </a:spcBef>
              <a:buFontTx/>
              <a:buNone/>
            </a:pPr>
            <a:r>
              <a:rPr lang="en-US" altLang="en-US" sz="2400">
                <a:solidFill>
                  <a:srgbClr val="3333CC"/>
                </a:solidFill>
                <a:latin typeface="Times New Roman" panose="02020603050405020304" pitchFamily="18" charset="0"/>
              </a:rPr>
              <a:t>l.  Hồ nước tự nhiên</a:t>
            </a:r>
          </a:p>
          <a:p>
            <a:pPr>
              <a:spcBef>
                <a:spcPct val="50000"/>
              </a:spcBef>
              <a:buFontTx/>
              <a:buNone/>
            </a:pPr>
            <a:r>
              <a:rPr lang="en-US" altLang="en-US" sz="2400">
                <a:solidFill>
                  <a:srgbClr val="3333CC"/>
                </a:solidFill>
                <a:latin typeface="Times New Roman" panose="02020603050405020304" pitchFamily="18" charset="0"/>
              </a:rPr>
              <a:t>m. Thác nước</a:t>
            </a:r>
          </a:p>
          <a:p>
            <a:pPr>
              <a:spcBef>
                <a:spcPct val="50000"/>
              </a:spcBef>
              <a:buFontTx/>
              <a:buNone/>
            </a:pPr>
            <a:r>
              <a:rPr lang="en-US" altLang="en-US" sz="2400">
                <a:solidFill>
                  <a:srgbClr val="3333CC"/>
                </a:solidFill>
                <a:latin typeface="Times New Roman" panose="02020603050405020304" pitchFamily="18" charset="0"/>
              </a:rPr>
              <a:t>n. Túi nước ngầm</a:t>
            </a:r>
          </a:p>
        </p:txBody>
      </p:sp>
      <p:sp>
        <p:nvSpPr>
          <p:cNvPr id="202758" name="Oval 6"/>
          <p:cNvSpPr>
            <a:spLocks noChangeArrowheads="1"/>
          </p:cNvSpPr>
          <p:nvPr/>
        </p:nvSpPr>
        <p:spPr bwMode="auto">
          <a:xfrm>
            <a:off x="1600200" y="2268537"/>
            <a:ext cx="381000" cy="431800"/>
          </a:xfrm>
          <a:prstGeom prst="ellipse">
            <a:avLst/>
          </a:prstGeom>
          <a:noFill/>
          <a:ln w="57150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lang="vi-VN" altLang="en-US" sz="1800">
              <a:solidFill>
                <a:srgbClr val="FF6600"/>
              </a:solidFill>
            </a:endParaRPr>
          </a:p>
        </p:txBody>
      </p:sp>
      <p:sp>
        <p:nvSpPr>
          <p:cNvPr id="202759" name="Oval 7"/>
          <p:cNvSpPr>
            <a:spLocks noChangeArrowheads="1"/>
          </p:cNvSpPr>
          <p:nvPr/>
        </p:nvSpPr>
        <p:spPr bwMode="auto">
          <a:xfrm>
            <a:off x="1600200" y="2725737"/>
            <a:ext cx="381000" cy="431800"/>
          </a:xfrm>
          <a:prstGeom prst="ellipse">
            <a:avLst/>
          </a:prstGeom>
          <a:noFill/>
          <a:ln w="57150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800">
              <a:solidFill>
                <a:srgbClr val="000000"/>
              </a:solidFill>
            </a:endParaRPr>
          </a:p>
        </p:txBody>
      </p:sp>
      <p:sp>
        <p:nvSpPr>
          <p:cNvPr id="202760" name="Oval 8"/>
          <p:cNvSpPr>
            <a:spLocks noChangeArrowheads="1"/>
          </p:cNvSpPr>
          <p:nvPr/>
        </p:nvSpPr>
        <p:spPr bwMode="auto">
          <a:xfrm>
            <a:off x="1600200" y="3868737"/>
            <a:ext cx="381000" cy="431800"/>
          </a:xfrm>
          <a:prstGeom prst="ellipse">
            <a:avLst/>
          </a:prstGeom>
          <a:noFill/>
          <a:ln w="57150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800">
              <a:solidFill>
                <a:srgbClr val="000000"/>
              </a:solidFill>
            </a:endParaRPr>
          </a:p>
        </p:txBody>
      </p:sp>
      <p:sp>
        <p:nvSpPr>
          <p:cNvPr id="202761" name="Oval 9"/>
          <p:cNvSpPr>
            <a:spLocks noChangeArrowheads="1"/>
          </p:cNvSpPr>
          <p:nvPr/>
        </p:nvSpPr>
        <p:spPr bwMode="auto">
          <a:xfrm>
            <a:off x="1600200" y="3335337"/>
            <a:ext cx="381000" cy="431800"/>
          </a:xfrm>
          <a:prstGeom prst="ellipse">
            <a:avLst/>
          </a:prstGeom>
          <a:noFill/>
          <a:ln w="57150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800">
              <a:solidFill>
                <a:srgbClr val="000000"/>
              </a:solidFill>
            </a:endParaRPr>
          </a:p>
        </p:txBody>
      </p:sp>
      <p:sp>
        <p:nvSpPr>
          <p:cNvPr id="202762" name="Oval 10"/>
          <p:cNvSpPr>
            <a:spLocks noChangeArrowheads="1"/>
          </p:cNvSpPr>
          <p:nvPr/>
        </p:nvSpPr>
        <p:spPr bwMode="auto">
          <a:xfrm>
            <a:off x="1600200" y="4402137"/>
            <a:ext cx="381000" cy="431800"/>
          </a:xfrm>
          <a:prstGeom prst="ellipse">
            <a:avLst/>
          </a:prstGeom>
          <a:noFill/>
          <a:ln w="57150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800">
              <a:solidFill>
                <a:srgbClr val="000000"/>
              </a:solidFill>
            </a:endParaRPr>
          </a:p>
        </p:txBody>
      </p:sp>
      <p:sp>
        <p:nvSpPr>
          <p:cNvPr id="202763" name="Oval 11"/>
          <p:cNvSpPr>
            <a:spLocks noChangeArrowheads="1"/>
          </p:cNvSpPr>
          <p:nvPr/>
        </p:nvSpPr>
        <p:spPr bwMode="auto">
          <a:xfrm>
            <a:off x="1600200" y="4935537"/>
            <a:ext cx="381000" cy="431800"/>
          </a:xfrm>
          <a:prstGeom prst="ellipse">
            <a:avLst/>
          </a:prstGeom>
          <a:noFill/>
          <a:ln w="57150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800">
              <a:solidFill>
                <a:srgbClr val="000000"/>
              </a:solidFill>
            </a:endParaRPr>
          </a:p>
        </p:txBody>
      </p:sp>
      <p:sp>
        <p:nvSpPr>
          <p:cNvPr id="202764" name="Oval 12"/>
          <p:cNvSpPr>
            <a:spLocks noChangeArrowheads="1"/>
          </p:cNvSpPr>
          <p:nvPr/>
        </p:nvSpPr>
        <p:spPr bwMode="auto">
          <a:xfrm>
            <a:off x="4876800" y="3900487"/>
            <a:ext cx="381000" cy="431800"/>
          </a:xfrm>
          <a:prstGeom prst="ellipse">
            <a:avLst/>
          </a:prstGeom>
          <a:noFill/>
          <a:ln w="57150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800">
              <a:solidFill>
                <a:srgbClr val="000000"/>
              </a:solidFill>
            </a:endParaRPr>
          </a:p>
        </p:txBody>
      </p:sp>
      <p:sp>
        <p:nvSpPr>
          <p:cNvPr id="202765" name="Oval 13"/>
          <p:cNvSpPr>
            <a:spLocks noChangeArrowheads="1"/>
          </p:cNvSpPr>
          <p:nvPr/>
        </p:nvSpPr>
        <p:spPr bwMode="auto">
          <a:xfrm>
            <a:off x="1600200" y="5545137"/>
            <a:ext cx="457200" cy="431800"/>
          </a:xfrm>
          <a:prstGeom prst="ellipse">
            <a:avLst/>
          </a:prstGeom>
          <a:noFill/>
          <a:ln w="57150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800">
              <a:solidFill>
                <a:srgbClr val="000000"/>
              </a:solidFill>
            </a:endParaRPr>
          </a:p>
        </p:txBody>
      </p:sp>
      <p:sp>
        <p:nvSpPr>
          <p:cNvPr id="202766" name="Oval 14"/>
          <p:cNvSpPr>
            <a:spLocks noChangeArrowheads="1"/>
          </p:cNvSpPr>
          <p:nvPr/>
        </p:nvSpPr>
        <p:spPr bwMode="auto">
          <a:xfrm>
            <a:off x="4876800" y="2300287"/>
            <a:ext cx="381000" cy="431800"/>
          </a:xfrm>
          <a:prstGeom prst="ellipse">
            <a:avLst/>
          </a:prstGeom>
          <a:noFill/>
          <a:ln w="57150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800">
              <a:solidFill>
                <a:srgbClr val="000000"/>
              </a:solidFill>
            </a:endParaRPr>
          </a:p>
        </p:txBody>
      </p:sp>
      <p:sp>
        <p:nvSpPr>
          <p:cNvPr id="202767" name="Oval 15"/>
          <p:cNvSpPr>
            <a:spLocks noChangeArrowheads="1"/>
          </p:cNvSpPr>
          <p:nvPr/>
        </p:nvSpPr>
        <p:spPr bwMode="auto">
          <a:xfrm>
            <a:off x="4876800" y="5043487"/>
            <a:ext cx="457200" cy="431800"/>
          </a:xfrm>
          <a:prstGeom prst="ellipse">
            <a:avLst/>
          </a:prstGeom>
          <a:noFill/>
          <a:ln w="57150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800">
              <a:solidFill>
                <a:srgbClr val="000000"/>
              </a:solidFill>
            </a:endParaRPr>
          </a:p>
        </p:txBody>
      </p:sp>
      <p:sp>
        <p:nvSpPr>
          <p:cNvPr id="202768" name="Oval 16"/>
          <p:cNvSpPr>
            <a:spLocks noChangeArrowheads="1"/>
          </p:cNvSpPr>
          <p:nvPr/>
        </p:nvSpPr>
        <p:spPr bwMode="auto">
          <a:xfrm>
            <a:off x="4876800" y="4433887"/>
            <a:ext cx="457200" cy="431800"/>
          </a:xfrm>
          <a:prstGeom prst="ellipse">
            <a:avLst/>
          </a:prstGeom>
          <a:noFill/>
          <a:ln w="57150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2418112"/>
      </p:ext>
    </p:extLst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7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2027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7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2000"/>
                                        <p:tgtEl>
                                          <p:spTgt spid="2027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7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6" dur="2000"/>
                                        <p:tgtEl>
                                          <p:spTgt spid="2027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7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9" dur="2000"/>
                                        <p:tgtEl>
                                          <p:spTgt spid="2027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7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2" dur="2000"/>
                                        <p:tgtEl>
                                          <p:spTgt spid="2027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7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5" dur="2000"/>
                                        <p:tgtEl>
                                          <p:spTgt spid="2027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7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8" dur="2000"/>
                                        <p:tgtEl>
                                          <p:spTgt spid="2027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7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1" dur="2000"/>
                                        <p:tgtEl>
                                          <p:spTgt spid="2027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7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4" dur="2000"/>
                                        <p:tgtEl>
                                          <p:spTgt spid="2027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7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7" dur="2000"/>
                                        <p:tgtEl>
                                          <p:spTgt spid="2027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7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40" dur="2000"/>
                                        <p:tgtEl>
                                          <p:spTgt spid="2027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7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43" dur="2000"/>
                                        <p:tgtEl>
                                          <p:spTgt spid="2027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7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46" dur="2000"/>
                                        <p:tgtEl>
                                          <p:spTgt spid="2027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2756" grpId="0"/>
      <p:bldP spid="202757" grpId="0"/>
      <p:bldP spid="20275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Diagram 3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0350" y="1911350"/>
            <a:ext cx="8382000" cy="4279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3795" name="TextBox 4"/>
          <p:cNvSpPr txBox="1">
            <a:spLocks noChangeArrowheads="1"/>
          </p:cNvSpPr>
          <p:nvPr/>
        </p:nvSpPr>
        <p:spPr bwMode="auto">
          <a:xfrm>
            <a:off x="254000" y="1209675"/>
            <a:ext cx="8623300" cy="1077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>
                <a:solidFill>
                  <a:srgbClr val="009900"/>
                </a:solidFill>
              </a:rPr>
              <a:t>Vì sao chúng ta cần bảo vệ tài nguyên thiên nhiên ?</a:t>
            </a:r>
          </a:p>
        </p:txBody>
      </p:sp>
      <p:sp>
        <p:nvSpPr>
          <p:cNvPr id="33796" name="TextBox 5"/>
          <p:cNvSpPr txBox="1">
            <a:spLocks noChangeArrowheads="1"/>
          </p:cNvSpPr>
          <p:nvPr/>
        </p:nvSpPr>
        <p:spPr bwMode="auto">
          <a:xfrm>
            <a:off x="260350" y="609600"/>
            <a:ext cx="8928100" cy="1138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dirty="0">
                <a:solidFill>
                  <a:srgbClr val="CC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en-US" dirty="0" err="1">
                <a:solidFill>
                  <a:srgbClr val="CC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Tài</a:t>
            </a:r>
            <a:r>
              <a:rPr lang="en-US" altLang="en-US" dirty="0">
                <a:solidFill>
                  <a:srgbClr val="CC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solidFill>
                  <a:srgbClr val="CC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nguyên</a:t>
            </a:r>
            <a:r>
              <a:rPr lang="en-US" altLang="en-US" dirty="0">
                <a:solidFill>
                  <a:srgbClr val="CC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solidFill>
                  <a:srgbClr val="CC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thiên</a:t>
            </a:r>
            <a:r>
              <a:rPr lang="en-US" altLang="en-US" dirty="0">
                <a:solidFill>
                  <a:srgbClr val="CC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solidFill>
                  <a:srgbClr val="CC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nhiên</a:t>
            </a:r>
            <a:r>
              <a:rPr lang="en-US" altLang="en-US" dirty="0">
                <a:solidFill>
                  <a:srgbClr val="CC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solidFill>
                  <a:srgbClr val="CC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altLang="en-US" dirty="0">
                <a:solidFill>
                  <a:srgbClr val="CC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solidFill>
                  <a:srgbClr val="CC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phải</a:t>
            </a:r>
            <a:r>
              <a:rPr lang="en-US" altLang="en-US" dirty="0">
                <a:solidFill>
                  <a:srgbClr val="CC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solidFill>
                  <a:srgbClr val="CC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vô</a:t>
            </a:r>
            <a:r>
              <a:rPr lang="en-US" altLang="en-US" dirty="0">
                <a:solidFill>
                  <a:srgbClr val="CC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solidFill>
                  <a:srgbClr val="CC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tận</a:t>
            </a:r>
            <a:r>
              <a:rPr lang="en-US" altLang="en-US" dirty="0">
                <a:solidFill>
                  <a:srgbClr val="CC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hay </a:t>
            </a:r>
            <a:r>
              <a:rPr lang="en-US" altLang="en-US" dirty="0" err="1">
                <a:solidFill>
                  <a:srgbClr val="CC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altLang="en-US" dirty="0">
                <a:solidFill>
                  <a:srgbClr val="CC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  <a:p>
            <a:pPr>
              <a:spcBef>
                <a:spcPct val="0"/>
              </a:spcBef>
              <a:buFontTx/>
              <a:buNone/>
            </a:pPr>
            <a:endParaRPr lang="en-US" altLang="en-US" sz="3600" dirty="0">
              <a:solidFill>
                <a:srgbClr val="CC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3002263"/>
      </p:ext>
    </p:extLst>
  </p:cSld>
  <p:clrMapOvr>
    <a:masterClrMapping/>
  </p:clrMapOvr>
  <p:transition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Tìm hiểu hơn 100 tải hình nền powerpoint đẹp hay nhất - thtantai2.edu.vn">
            <a:extLst>
              <a:ext uri="{FF2B5EF4-FFF2-40B4-BE49-F238E27FC236}">
                <a16:creationId xmlns:a16="http://schemas.microsoft.com/office/drawing/2014/main" id="{13EA1DF6-E22C-4BC4-A2DE-B528F4EF755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4"/>
          <p:cNvSpPr txBox="1">
            <a:spLocks noChangeArrowheads="1"/>
          </p:cNvSpPr>
          <p:nvPr/>
        </p:nvSpPr>
        <p:spPr>
          <a:xfrm>
            <a:off x="457200" y="838200"/>
            <a:ext cx="8229600" cy="868362"/>
          </a:xfrm>
          <a:prstGeom prst="rect">
            <a:avLst/>
          </a:prstGeom>
          <a:noFill/>
          <a:ln/>
        </p:spPr>
        <p:txBody>
          <a:bodyPr anchor="ctr">
            <a:norm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en-US" sz="4400" b="1" dirty="0" err="1">
                <a:solidFill>
                  <a:srgbClr val="FF0000"/>
                </a:solidFill>
                <a:latin typeface="Arial"/>
                <a:ea typeface="+mj-ea"/>
                <a:cs typeface="Arial" pitchFamily="34" charset="0"/>
              </a:rPr>
              <a:t>Kết</a:t>
            </a:r>
            <a:r>
              <a:rPr lang="en-US" sz="4400" b="1" dirty="0">
                <a:solidFill>
                  <a:srgbClr val="FF0000"/>
                </a:solidFill>
                <a:latin typeface="Arial"/>
                <a:ea typeface="+mj-ea"/>
                <a:cs typeface="Arial" pitchFamily="34" charset="0"/>
              </a:rPr>
              <a:t> </a:t>
            </a:r>
            <a:r>
              <a:rPr lang="en-US" sz="4400" b="1" dirty="0" err="1">
                <a:solidFill>
                  <a:srgbClr val="FF0000"/>
                </a:solidFill>
                <a:latin typeface="Arial"/>
                <a:ea typeface="+mj-ea"/>
                <a:cs typeface="Arial" pitchFamily="34" charset="0"/>
              </a:rPr>
              <a:t>luận</a:t>
            </a:r>
            <a:endParaRPr lang="en-US" sz="4400" b="1" dirty="0">
              <a:solidFill>
                <a:srgbClr val="FF0000"/>
              </a:solidFill>
              <a:latin typeface="Arial"/>
              <a:ea typeface="+mj-ea"/>
              <a:cs typeface="Arial" pitchFamily="34" charset="0"/>
            </a:endParaRPr>
          </a:p>
        </p:txBody>
      </p:sp>
      <p:sp>
        <p:nvSpPr>
          <p:cNvPr id="7" name="Rectangle 5"/>
          <p:cNvSpPr txBox="1">
            <a:spLocks noChangeArrowheads="1"/>
          </p:cNvSpPr>
          <p:nvPr/>
        </p:nvSpPr>
        <p:spPr>
          <a:xfrm>
            <a:off x="723900" y="1828800"/>
            <a:ext cx="7696200" cy="3810000"/>
          </a:xfrm>
          <a:prstGeom prst="rect">
            <a:avLst/>
          </a:prstGeom>
          <a:noFill/>
          <a:ln/>
        </p:spPr>
        <p:txBody>
          <a:bodyPr>
            <a:normAutofit lnSpcReduction="10000"/>
          </a:bodyPr>
          <a:lstStyle/>
          <a:p>
            <a:pPr algn="just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en-US" sz="3200" b="1" dirty="0">
                <a:solidFill>
                  <a:schemeClr val="bg1"/>
                </a:solidFill>
                <a:latin typeface="Arial"/>
                <a:cs typeface="Arial" pitchFamily="34" charset="0"/>
              </a:rPr>
              <a:t>       </a:t>
            </a:r>
            <a:r>
              <a:rPr lang="en-US" sz="3200" b="1" dirty="0" err="1">
                <a:latin typeface="Arial"/>
                <a:cs typeface="Arial" pitchFamily="34" charset="0"/>
              </a:rPr>
              <a:t>Tài</a:t>
            </a:r>
            <a:r>
              <a:rPr lang="en-US" sz="3200" b="1" dirty="0">
                <a:latin typeface="Arial"/>
                <a:cs typeface="Arial" pitchFamily="34" charset="0"/>
              </a:rPr>
              <a:t> </a:t>
            </a:r>
            <a:r>
              <a:rPr lang="en-US" sz="3200" b="1" dirty="0" err="1">
                <a:latin typeface="Arial"/>
                <a:cs typeface="Arial" pitchFamily="34" charset="0"/>
              </a:rPr>
              <a:t>nguyên</a:t>
            </a:r>
            <a:r>
              <a:rPr lang="en-US" sz="3200" b="1" dirty="0">
                <a:latin typeface="Arial"/>
                <a:cs typeface="Arial" pitchFamily="34" charset="0"/>
              </a:rPr>
              <a:t> </a:t>
            </a:r>
            <a:r>
              <a:rPr lang="en-US" sz="3200" b="1" dirty="0" err="1">
                <a:latin typeface="Arial"/>
                <a:cs typeface="Arial" pitchFamily="34" charset="0"/>
              </a:rPr>
              <a:t>thiên</a:t>
            </a:r>
            <a:r>
              <a:rPr lang="en-US" sz="3200" b="1" dirty="0">
                <a:latin typeface="Arial"/>
                <a:cs typeface="Arial" pitchFamily="34" charset="0"/>
              </a:rPr>
              <a:t> </a:t>
            </a:r>
            <a:r>
              <a:rPr lang="en-US" sz="3200" b="1" dirty="0" err="1">
                <a:latin typeface="Arial"/>
                <a:cs typeface="Arial" pitchFamily="34" charset="0"/>
              </a:rPr>
              <a:t>nhiên</a:t>
            </a:r>
            <a:r>
              <a:rPr lang="en-US" sz="3200" b="1" dirty="0">
                <a:latin typeface="Arial"/>
                <a:cs typeface="Arial" pitchFamily="34" charset="0"/>
              </a:rPr>
              <a:t> </a:t>
            </a:r>
            <a:r>
              <a:rPr lang="en-US" sz="3200" b="1" dirty="0" err="1">
                <a:latin typeface="Arial"/>
                <a:cs typeface="Arial" pitchFamily="34" charset="0"/>
              </a:rPr>
              <a:t>mang</a:t>
            </a:r>
            <a:r>
              <a:rPr lang="en-US" sz="3200" b="1" dirty="0">
                <a:latin typeface="Arial"/>
                <a:cs typeface="Arial" pitchFamily="34" charset="0"/>
              </a:rPr>
              <a:t> </a:t>
            </a:r>
            <a:r>
              <a:rPr lang="en-US" sz="3200" b="1" dirty="0" err="1">
                <a:latin typeface="Arial"/>
                <a:cs typeface="Arial" pitchFamily="34" charset="0"/>
              </a:rPr>
              <a:t>lại</a:t>
            </a:r>
            <a:r>
              <a:rPr lang="en-US" sz="3200" b="1" dirty="0">
                <a:latin typeface="Arial"/>
                <a:cs typeface="Arial" pitchFamily="34" charset="0"/>
              </a:rPr>
              <a:t> </a:t>
            </a:r>
            <a:r>
              <a:rPr lang="en-US" sz="3200" b="1" dirty="0" err="1">
                <a:latin typeface="Arial"/>
                <a:cs typeface="Arial" pitchFamily="34" charset="0"/>
              </a:rPr>
              <a:t>nhiều</a:t>
            </a:r>
            <a:r>
              <a:rPr lang="en-US" sz="3200" b="1" dirty="0">
                <a:latin typeface="Arial"/>
                <a:cs typeface="Arial" pitchFamily="34" charset="0"/>
              </a:rPr>
              <a:t> </a:t>
            </a:r>
            <a:r>
              <a:rPr lang="en-US" sz="3200" b="1" dirty="0" err="1">
                <a:latin typeface="Arial"/>
                <a:cs typeface="Arial" pitchFamily="34" charset="0"/>
              </a:rPr>
              <a:t>lợi</a:t>
            </a:r>
            <a:r>
              <a:rPr lang="en-US" sz="3200" b="1" dirty="0">
                <a:latin typeface="Arial"/>
                <a:cs typeface="Arial" pitchFamily="34" charset="0"/>
              </a:rPr>
              <a:t> </a:t>
            </a:r>
            <a:r>
              <a:rPr lang="en-US" sz="3200" b="1" dirty="0" err="1">
                <a:latin typeface="Arial"/>
                <a:cs typeface="Arial" pitchFamily="34" charset="0"/>
              </a:rPr>
              <a:t>ích</a:t>
            </a:r>
            <a:r>
              <a:rPr lang="en-US" sz="3200" b="1" dirty="0">
                <a:latin typeface="Arial"/>
                <a:cs typeface="Arial" pitchFamily="34" charset="0"/>
              </a:rPr>
              <a:t> </a:t>
            </a:r>
            <a:r>
              <a:rPr lang="en-US" sz="3200" b="1" dirty="0" err="1">
                <a:latin typeface="Arial"/>
                <a:cs typeface="Arial" pitchFamily="34" charset="0"/>
              </a:rPr>
              <a:t>cho</a:t>
            </a:r>
            <a:r>
              <a:rPr lang="en-US" sz="3200" b="1" dirty="0">
                <a:latin typeface="Arial"/>
                <a:cs typeface="Arial" pitchFamily="34" charset="0"/>
              </a:rPr>
              <a:t> </a:t>
            </a:r>
            <a:r>
              <a:rPr lang="en-US" sz="3200" b="1" dirty="0" err="1">
                <a:latin typeface="Arial"/>
                <a:cs typeface="Arial" pitchFamily="34" charset="0"/>
              </a:rPr>
              <a:t>cuộc</a:t>
            </a:r>
            <a:r>
              <a:rPr lang="en-US" sz="3200" b="1" dirty="0">
                <a:latin typeface="Arial"/>
                <a:cs typeface="Arial" pitchFamily="34" charset="0"/>
              </a:rPr>
              <a:t> </a:t>
            </a:r>
            <a:r>
              <a:rPr lang="en-US" sz="3200" b="1" dirty="0" err="1">
                <a:latin typeface="Arial"/>
                <a:cs typeface="Arial" pitchFamily="34" charset="0"/>
              </a:rPr>
              <a:t>sống</a:t>
            </a:r>
            <a:r>
              <a:rPr lang="en-US" sz="3200" b="1" dirty="0">
                <a:latin typeface="Arial"/>
                <a:cs typeface="Arial" pitchFamily="34" charset="0"/>
              </a:rPr>
              <a:t> con </a:t>
            </a:r>
            <a:r>
              <a:rPr lang="en-US" sz="3200" b="1" dirty="0" err="1">
                <a:latin typeface="Arial"/>
                <a:cs typeface="Arial" pitchFamily="34" charset="0"/>
              </a:rPr>
              <a:t>người</a:t>
            </a:r>
            <a:r>
              <a:rPr lang="en-US" sz="3200" b="1" dirty="0">
                <a:latin typeface="Arial"/>
                <a:cs typeface="Arial" pitchFamily="34" charset="0"/>
              </a:rPr>
              <a:t>. </a:t>
            </a:r>
            <a:r>
              <a:rPr lang="en-US" sz="3200" b="1" dirty="0" err="1">
                <a:latin typeface="Arial"/>
                <a:cs typeface="Arial" pitchFamily="34" charset="0"/>
              </a:rPr>
              <a:t>Tài</a:t>
            </a:r>
            <a:r>
              <a:rPr lang="en-US" sz="3200" b="1" dirty="0">
                <a:latin typeface="Arial"/>
                <a:cs typeface="Arial" pitchFamily="34" charset="0"/>
              </a:rPr>
              <a:t> </a:t>
            </a:r>
            <a:r>
              <a:rPr lang="en-US" sz="3200" b="1" dirty="0" err="1">
                <a:latin typeface="Arial"/>
                <a:cs typeface="Arial" pitchFamily="34" charset="0"/>
              </a:rPr>
              <a:t>nguyên</a:t>
            </a:r>
            <a:r>
              <a:rPr lang="en-US" sz="3200" b="1" dirty="0">
                <a:latin typeface="Arial"/>
                <a:cs typeface="Arial" pitchFamily="34" charset="0"/>
              </a:rPr>
              <a:t> </a:t>
            </a:r>
            <a:r>
              <a:rPr lang="en-US" sz="3200" b="1" dirty="0" err="1">
                <a:latin typeface="Arial"/>
                <a:cs typeface="Arial" pitchFamily="34" charset="0"/>
              </a:rPr>
              <a:t>thiên</a:t>
            </a:r>
            <a:r>
              <a:rPr lang="en-US" sz="3200" b="1" dirty="0">
                <a:latin typeface="Arial"/>
                <a:cs typeface="Arial" pitchFamily="34" charset="0"/>
              </a:rPr>
              <a:t> </a:t>
            </a:r>
            <a:r>
              <a:rPr lang="en-US" sz="3200" b="1" dirty="0" err="1">
                <a:latin typeface="Arial"/>
                <a:cs typeface="Arial" pitchFamily="34" charset="0"/>
              </a:rPr>
              <a:t>nhiên</a:t>
            </a:r>
            <a:r>
              <a:rPr lang="en-US" sz="3200" b="1" dirty="0">
                <a:latin typeface="Arial"/>
                <a:cs typeface="Arial" pitchFamily="34" charset="0"/>
              </a:rPr>
              <a:t> </a:t>
            </a:r>
            <a:r>
              <a:rPr lang="en-US" sz="3200" b="1" dirty="0" err="1">
                <a:latin typeface="Arial"/>
                <a:cs typeface="Arial" pitchFamily="34" charset="0"/>
              </a:rPr>
              <a:t>chỉ</a:t>
            </a:r>
            <a:r>
              <a:rPr lang="en-US" sz="3200" b="1" dirty="0">
                <a:latin typeface="Arial"/>
                <a:cs typeface="Arial" pitchFamily="34" charset="0"/>
              </a:rPr>
              <a:t> </a:t>
            </a:r>
            <a:r>
              <a:rPr lang="en-US" sz="3200" b="1" dirty="0" err="1">
                <a:latin typeface="Arial"/>
                <a:cs typeface="Arial" pitchFamily="34" charset="0"/>
              </a:rPr>
              <a:t>có</a:t>
            </a:r>
            <a:r>
              <a:rPr lang="en-US" sz="3200" b="1" dirty="0">
                <a:latin typeface="Arial"/>
                <a:cs typeface="Arial" pitchFamily="34" charset="0"/>
              </a:rPr>
              <a:t> </a:t>
            </a:r>
            <a:r>
              <a:rPr lang="en-US" sz="3200" b="1" dirty="0" err="1">
                <a:latin typeface="Arial"/>
                <a:cs typeface="Arial" pitchFamily="34" charset="0"/>
              </a:rPr>
              <a:t>hạn</a:t>
            </a:r>
            <a:r>
              <a:rPr lang="en-US" sz="3200" b="1" dirty="0">
                <a:latin typeface="Arial"/>
                <a:cs typeface="Arial" pitchFamily="34" charset="0"/>
              </a:rPr>
              <a:t>, </a:t>
            </a:r>
            <a:r>
              <a:rPr lang="en-US" sz="3200" b="1" dirty="0" err="1">
                <a:latin typeface="Arial"/>
                <a:cs typeface="Arial" pitchFamily="34" charset="0"/>
              </a:rPr>
              <a:t>nếu</a:t>
            </a:r>
            <a:r>
              <a:rPr lang="en-US" sz="3200" b="1" dirty="0">
                <a:latin typeface="Arial"/>
                <a:cs typeface="Arial" pitchFamily="34" charset="0"/>
              </a:rPr>
              <a:t> </a:t>
            </a:r>
            <a:r>
              <a:rPr lang="en-US" sz="3200" b="1" dirty="0" err="1">
                <a:latin typeface="Arial"/>
                <a:cs typeface="Arial" pitchFamily="34" charset="0"/>
              </a:rPr>
              <a:t>không</a:t>
            </a:r>
            <a:r>
              <a:rPr lang="en-US" sz="3200" b="1" dirty="0">
                <a:latin typeface="Arial"/>
                <a:cs typeface="Arial" pitchFamily="34" charset="0"/>
              </a:rPr>
              <a:t> </a:t>
            </a:r>
            <a:r>
              <a:rPr lang="en-US" sz="3200" b="1" dirty="0" err="1">
                <a:latin typeface="Arial"/>
                <a:cs typeface="Arial" pitchFamily="34" charset="0"/>
              </a:rPr>
              <a:t>biết</a:t>
            </a:r>
            <a:r>
              <a:rPr lang="en-US" sz="3200" b="1" dirty="0">
                <a:latin typeface="Arial"/>
                <a:cs typeface="Arial" pitchFamily="34" charset="0"/>
              </a:rPr>
              <a:t> </a:t>
            </a:r>
            <a:r>
              <a:rPr lang="en-US" sz="3200" b="1" dirty="0" err="1">
                <a:latin typeface="Arial"/>
                <a:cs typeface="Arial" pitchFamily="34" charset="0"/>
              </a:rPr>
              <a:t>khai</a:t>
            </a:r>
            <a:r>
              <a:rPr lang="en-US" sz="3200" b="1" dirty="0">
                <a:latin typeface="Arial"/>
                <a:cs typeface="Arial" pitchFamily="34" charset="0"/>
              </a:rPr>
              <a:t> </a:t>
            </a:r>
            <a:r>
              <a:rPr lang="en-US" sz="3200" b="1" dirty="0" err="1">
                <a:latin typeface="Arial"/>
                <a:cs typeface="Arial" pitchFamily="34" charset="0"/>
              </a:rPr>
              <a:t>thác</a:t>
            </a:r>
            <a:r>
              <a:rPr lang="en-US" sz="3200" b="1" dirty="0">
                <a:latin typeface="Arial"/>
                <a:cs typeface="Arial" pitchFamily="34" charset="0"/>
              </a:rPr>
              <a:t> </a:t>
            </a:r>
            <a:r>
              <a:rPr lang="en-US" sz="3200" b="1" dirty="0" err="1">
                <a:latin typeface="Arial"/>
                <a:cs typeface="Arial" pitchFamily="34" charset="0"/>
              </a:rPr>
              <a:t>và</a:t>
            </a:r>
            <a:r>
              <a:rPr lang="en-US" sz="3200" b="1" dirty="0">
                <a:latin typeface="Arial"/>
                <a:cs typeface="Arial" pitchFamily="34" charset="0"/>
              </a:rPr>
              <a:t> </a:t>
            </a:r>
            <a:r>
              <a:rPr lang="en-US" sz="3200" b="1" dirty="0" err="1">
                <a:latin typeface="Arial"/>
                <a:cs typeface="Arial" pitchFamily="34" charset="0"/>
              </a:rPr>
              <a:t>sử</a:t>
            </a:r>
            <a:r>
              <a:rPr lang="en-US" sz="3200" b="1" dirty="0">
                <a:latin typeface="Arial"/>
                <a:cs typeface="Arial" pitchFamily="34" charset="0"/>
              </a:rPr>
              <a:t> </a:t>
            </a:r>
            <a:r>
              <a:rPr lang="en-US" sz="3200" b="1" dirty="0" err="1">
                <a:latin typeface="Arial"/>
                <a:cs typeface="Arial" pitchFamily="34" charset="0"/>
              </a:rPr>
              <a:t>dụng</a:t>
            </a:r>
            <a:r>
              <a:rPr lang="en-US" sz="3200" b="1" dirty="0">
                <a:latin typeface="Arial"/>
                <a:cs typeface="Arial" pitchFamily="34" charset="0"/>
              </a:rPr>
              <a:t> </a:t>
            </a:r>
            <a:r>
              <a:rPr lang="en-US" sz="3200" b="1" dirty="0" err="1">
                <a:latin typeface="Arial"/>
                <a:cs typeface="Arial" pitchFamily="34" charset="0"/>
              </a:rPr>
              <a:t>một</a:t>
            </a:r>
            <a:r>
              <a:rPr lang="en-US" sz="3200" b="1" dirty="0">
                <a:latin typeface="Arial"/>
                <a:cs typeface="Arial" pitchFamily="34" charset="0"/>
              </a:rPr>
              <a:t> </a:t>
            </a:r>
            <a:r>
              <a:rPr lang="en-US" sz="3200" b="1" dirty="0" err="1">
                <a:latin typeface="Arial"/>
                <a:cs typeface="Arial" pitchFamily="34" charset="0"/>
              </a:rPr>
              <a:t>cách</a:t>
            </a:r>
            <a:r>
              <a:rPr lang="en-US" sz="3200" b="1" dirty="0">
                <a:latin typeface="Arial"/>
                <a:cs typeface="Arial" pitchFamily="34" charset="0"/>
              </a:rPr>
              <a:t> </a:t>
            </a:r>
            <a:r>
              <a:rPr lang="en-US" sz="3200" b="1" dirty="0" err="1">
                <a:latin typeface="Arial"/>
                <a:cs typeface="Arial" pitchFamily="34" charset="0"/>
              </a:rPr>
              <a:t>hợp</a:t>
            </a:r>
            <a:r>
              <a:rPr lang="en-US" sz="3200" b="1" dirty="0">
                <a:latin typeface="Arial"/>
                <a:cs typeface="Arial" pitchFamily="34" charset="0"/>
              </a:rPr>
              <a:t> </a:t>
            </a:r>
            <a:r>
              <a:rPr lang="en-US" sz="3200" b="1" dirty="0" err="1">
                <a:latin typeface="Arial"/>
                <a:cs typeface="Arial" pitchFamily="34" charset="0"/>
              </a:rPr>
              <a:t>lí</a:t>
            </a:r>
            <a:r>
              <a:rPr lang="en-US" sz="3200" b="1" dirty="0">
                <a:latin typeface="Arial"/>
                <a:cs typeface="Arial" pitchFamily="34" charset="0"/>
              </a:rPr>
              <a:t> </a:t>
            </a:r>
            <a:r>
              <a:rPr lang="en-US" sz="3200" b="1" dirty="0" err="1">
                <a:latin typeface="Arial"/>
                <a:cs typeface="Arial" pitchFamily="34" charset="0"/>
              </a:rPr>
              <a:t>sẽ</a:t>
            </a:r>
            <a:r>
              <a:rPr lang="en-US" sz="3200" b="1" dirty="0">
                <a:latin typeface="Arial"/>
                <a:cs typeface="Arial" pitchFamily="34" charset="0"/>
              </a:rPr>
              <a:t> </a:t>
            </a:r>
            <a:r>
              <a:rPr lang="en-US" sz="3200" b="1" dirty="0" err="1">
                <a:latin typeface="Arial"/>
                <a:cs typeface="Arial" pitchFamily="34" charset="0"/>
              </a:rPr>
              <a:t>bị</a:t>
            </a:r>
            <a:r>
              <a:rPr lang="en-US" sz="3200" b="1" dirty="0">
                <a:latin typeface="Arial"/>
                <a:cs typeface="Arial" pitchFamily="34" charset="0"/>
              </a:rPr>
              <a:t> </a:t>
            </a:r>
            <a:r>
              <a:rPr lang="en-US" sz="3200" b="1" dirty="0" err="1">
                <a:latin typeface="Arial"/>
                <a:cs typeface="Arial" pitchFamily="34" charset="0"/>
              </a:rPr>
              <a:t>cạn</a:t>
            </a:r>
            <a:r>
              <a:rPr lang="en-US" sz="3200" b="1" dirty="0">
                <a:latin typeface="Arial"/>
                <a:cs typeface="Arial" pitchFamily="34" charset="0"/>
              </a:rPr>
              <a:t> </a:t>
            </a:r>
            <a:r>
              <a:rPr lang="en-US" sz="3200" b="1" dirty="0" err="1">
                <a:latin typeface="Arial"/>
                <a:cs typeface="Arial" pitchFamily="34" charset="0"/>
              </a:rPr>
              <a:t>kiệt</a:t>
            </a:r>
            <a:r>
              <a:rPr lang="en-US" sz="3200" b="1" dirty="0">
                <a:latin typeface="Arial"/>
                <a:cs typeface="Arial" pitchFamily="34" charset="0"/>
              </a:rPr>
              <a:t>.</a:t>
            </a:r>
          </a:p>
          <a:p>
            <a:pPr algn="just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en-US" sz="3200" b="1" dirty="0">
                <a:latin typeface="Arial"/>
                <a:cs typeface="Arial" pitchFamily="34" charset="0"/>
              </a:rPr>
              <a:t>        </a:t>
            </a:r>
            <a:r>
              <a:rPr lang="en-US" sz="3200" b="1" dirty="0" err="1">
                <a:latin typeface="Arial"/>
                <a:cs typeface="Arial" pitchFamily="34" charset="0"/>
              </a:rPr>
              <a:t>Bảo</a:t>
            </a:r>
            <a:r>
              <a:rPr lang="en-US" sz="3200" b="1" dirty="0">
                <a:latin typeface="Arial"/>
                <a:cs typeface="Arial" pitchFamily="34" charset="0"/>
              </a:rPr>
              <a:t> </a:t>
            </a:r>
            <a:r>
              <a:rPr lang="en-US" sz="3200" b="1" dirty="0" err="1">
                <a:latin typeface="Arial"/>
                <a:cs typeface="Arial" pitchFamily="34" charset="0"/>
              </a:rPr>
              <a:t>vệ</a:t>
            </a:r>
            <a:r>
              <a:rPr lang="en-US" sz="3200" b="1" dirty="0">
                <a:latin typeface="Arial"/>
                <a:cs typeface="Arial" pitchFamily="34" charset="0"/>
              </a:rPr>
              <a:t> </a:t>
            </a:r>
            <a:r>
              <a:rPr lang="en-US" sz="3200" b="1" dirty="0" err="1">
                <a:latin typeface="Arial"/>
                <a:cs typeface="Arial" pitchFamily="34" charset="0"/>
              </a:rPr>
              <a:t>tài</a:t>
            </a:r>
            <a:r>
              <a:rPr lang="en-US" sz="3200" b="1" dirty="0">
                <a:latin typeface="Arial"/>
                <a:cs typeface="Arial" pitchFamily="34" charset="0"/>
              </a:rPr>
              <a:t> </a:t>
            </a:r>
            <a:r>
              <a:rPr lang="en-US" sz="3200" b="1" dirty="0" err="1">
                <a:latin typeface="Arial"/>
                <a:cs typeface="Arial" pitchFamily="34" charset="0"/>
              </a:rPr>
              <a:t>nguyên</a:t>
            </a:r>
            <a:r>
              <a:rPr lang="en-US" sz="3200" b="1" dirty="0">
                <a:latin typeface="Arial"/>
                <a:cs typeface="Arial" pitchFamily="34" charset="0"/>
              </a:rPr>
              <a:t> </a:t>
            </a:r>
            <a:r>
              <a:rPr lang="en-US" sz="3200" b="1" dirty="0" err="1">
                <a:latin typeface="Arial"/>
                <a:cs typeface="Arial" pitchFamily="34" charset="0"/>
              </a:rPr>
              <a:t>thiên</a:t>
            </a:r>
            <a:r>
              <a:rPr lang="en-US" sz="3200" b="1" dirty="0">
                <a:latin typeface="Arial"/>
                <a:cs typeface="Arial" pitchFamily="34" charset="0"/>
              </a:rPr>
              <a:t> </a:t>
            </a:r>
            <a:r>
              <a:rPr lang="en-US" sz="3200" b="1" dirty="0" err="1">
                <a:latin typeface="Arial"/>
                <a:cs typeface="Arial" pitchFamily="34" charset="0"/>
              </a:rPr>
              <a:t>nhiên</a:t>
            </a:r>
            <a:r>
              <a:rPr lang="en-US" sz="3200" b="1" dirty="0">
                <a:latin typeface="Arial"/>
                <a:cs typeface="Arial" pitchFamily="34" charset="0"/>
              </a:rPr>
              <a:t> </a:t>
            </a:r>
            <a:r>
              <a:rPr lang="en-US" sz="3200" b="1" dirty="0" err="1">
                <a:latin typeface="Arial"/>
                <a:cs typeface="Arial" pitchFamily="34" charset="0"/>
              </a:rPr>
              <a:t>là</a:t>
            </a:r>
            <a:r>
              <a:rPr lang="en-US" sz="3200" b="1" dirty="0">
                <a:latin typeface="Arial"/>
                <a:cs typeface="Arial" pitchFamily="34" charset="0"/>
              </a:rPr>
              <a:t> </a:t>
            </a:r>
            <a:r>
              <a:rPr lang="en-US" sz="3200" b="1" dirty="0" err="1">
                <a:latin typeface="Arial"/>
                <a:cs typeface="Arial" pitchFamily="34" charset="0"/>
              </a:rPr>
              <a:t>trách</a:t>
            </a:r>
            <a:r>
              <a:rPr lang="en-US" sz="3200" b="1" dirty="0">
                <a:latin typeface="Arial"/>
                <a:cs typeface="Arial" pitchFamily="34" charset="0"/>
              </a:rPr>
              <a:t> </a:t>
            </a:r>
            <a:r>
              <a:rPr lang="en-US" sz="3200" b="1" dirty="0" err="1">
                <a:latin typeface="Arial"/>
                <a:cs typeface="Arial" pitchFamily="34" charset="0"/>
              </a:rPr>
              <a:t>nhiệm</a:t>
            </a:r>
            <a:r>
              <a:rPr lang="en-US" sz="3200" b="1" dirty="0">
                <a:latin typeface="Arial"/>
                <a:cs typeface="Arial" pitchFamily="34" charset="0"/>
              </a:rPr>
              <a:t> </a:t>
            </a:r>
            <a:r>
              <a:rPr lang="en-US" sz="3200" b="1" dirty="0" err="1">
                <a:latin typeface="Arial"/>
                <a:cs typeface="Arial" pitchFamily="34" charset="0"/>
              </a:rPr>
              <a:t>của</a:t>
            </a:r>
            <a:r>
              <a:rPr lang="en-US" sz="3200" b="1" dirty="0">
                <a:latin typeface="Arial"/>
                <a:cs typeface="Arial" pitchFamily="34" charset="0"/>
              </a:rPr>
              <a:t> </a:t>
            </a:r>
            <a:r>
              <a:rPr lang="en-US" sz="3200" b="1" dirty="0" err="1">
                <a:latin typeface="Arial"/>
                <a:cs typeface="Arial" pitchFamily="34" charset="0"/>
              </a:rPr>
              <a:t>mọi</a:t>
            </a:r>
            <a:r>
              <a:rPr lang="en-US" sz="3200" b="1" dirty="0">
                <a:latin typeface="Arial"/>
                <a:cs typeface="Arial" pitchFamily="34" charset="0"/>
              </a:rPr>
              <a:t> </a:t>
            </a:r>
            <a:r>
              <a:rPr lang="en-US" sz="3200" b="1" dirty="0" err="1">
                <a:latin typeface="Arial"/>
                <a:cs typeface="Arial" pitchFamily="34" charset="0"/>
              </a:rPr>
              <a:t>người</a:t>
            </a:r>
            <a:r>
              <a:rPr lang="en-US" sz="3200" b="1" dirty="0">
                <a:latin typeface="Arial"/>
                <a:cs typeface="Arial" pitchFamily="34" charset="0"/>
              </a:rPr>
              <a:t> </a:t>
            </a:r>
            <a:r>
              <a:rPr lang="en-US" sz="3200" b="1" dirty="0" err="1">
                <a:latin typeface="Arial"/>
                <a:cs typeface="Arial" pitchFamily="34" charset="0"/>
              </a:rPr>
              <a:t>trong</a:t>
            </a:r>
            <a:r>
              <a:rPr lang="en-US" sz="3200" b="1" dirty="0">
                <a:latin typeface="Arial"/>
                <a:cs typeface="Arial" pitchFamily="34" charset="0"/>
              </a:rPr>
              <a:t> </a:t>
            </a:r>
            <a:r>
              <a:rPr lang="en-US" sz="3200" b="1" dirty="0" err="1">
                <a:latin typeface="Arial"/>
                <a:cs typeface="Arial" pitchFamily="34" charset="0"/>
              </a:rPr>
              <a:t>đó</a:t>
            </a:r>
            <a:r>
              <a:rPr lang="en-US" sz="3200" b="1" dirty="0">
                <a:latin typeface="Arial"/>
                <a:cs typeface="Arial" pitchFamily="34" charset="0"/>
              </a:rPr>
              <a:t> </a:t>
            </a:r>
            <a:r>
              <a:rPr lang="en-US" sz="3200" b="1" dirty="0" err="1">
                <a:latin typeface="Arial"/>
                <a:cs typeface="Arial" pitchFamily="34" charset="0"/>
              </a:rPr>
              <a:t>có</a:t>
            </a:r>
            <a:r>
              <a:rPr lang="en-US" sz="3200" b="1" dirty="0">
                <a:latin typeface="Arial"/>
                <a:cs typeface="Arial" pitchFamily="34" charset="0"/>
              </a:rPr>
              <a:t> </a:t>
            </a:r>
            <a:r>
              <a:rPr lang="en-US" sz="3200" b="1" dirty="0" err="1">
                <a:latin typeface="Arial"/>
                <a:cs typeface="Arial" pitchFamily="34" charset="0"/>
              </a:rPr>
              <a:t>học</a:t>
            </a:r>
            <a:r>
              <a:rPr lang="en-US" sz="3200" b="1" dirty="0">
                <a:latin typeface="Arial"/>
                <a:cs typeface="Arial" pitchFamily="34" charset="0"/>
              </a:rPr>
              <a:t> </a:t>
            </a:r>
            <a:r>
              <a:rPr lang="en-US" sz="3200" b="1" dirty="0" err="1">
                <a:latin typeface="Arial"/>
                <a:cs typeface="Arial" pitchFamily="34" charset="0"/>
              </a:rPr>
              <a:t>sinh</a:t>
            </a:r>
            <a:r>
              <a:rPr lang="en-US" sz="3200" b="1" dirty="0">
                <a:latin typeface="Arial"/>
                <a:cs typeface="Arial" pitchFamily="34" charset="0"/>
              </a:rPr>
              <a:t>.</a:t>
            </a:r>
          </a:p>
        </p:txBody>
      </p:sp>
    </p:spTree>
  </p:cSld>
  <p:clrMapOvr>
    <a:masterClrMapping/>
  </p:clrMapOvr>
  <p:transition>
    <p:pull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 cstate="print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Top 100 99 hình nền powerpoint đẹp đẹp nhất 2023 - Wikipedia">
            <a:extLst>
              <a:ext uri="{FF2B5EF4-FFF2-40B4-BE49-F238E27FC236}">
                <a16:creationId xmlns:a16="http://schemas.microsoft.com/office/drawing/2014/main" id="{F73D5755-A737-405A-8B87-902EFC20411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1772" y="0"/>
            <a:ext cx="916577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Subtitle 4"/>
          <p:cNvSpPr>
            <a:spLocks noGrp="1"/>
          </p:cNvSpPr>
          <p:nvPr>
            <p:ph type="subTitle" idx="1"/>
          </p:nvPr>
        </p:nvSpPr>
        <p:spPr>
          <a:xfrm>
            <a:off x="217713" y="495300"/>
            <a:ext cx="8686800" cy="1066800"/>
          </a:xfrm>
          <a:solidFill>
            <a:schemeClr val="accent3">
              <a:lumMod val="60000"/>
              <a:lumOff val="40000"/>
            </a:schemeClr>
          </a:solidFill>
        </p:spPr>
        <p:txBody>
          <a:bodyPr/>
          <a:lstStyle/>
          <a:p>
            <a:pPr algn="just" eaLnBrk="1" hangingPunct="1"/>
            <a:r>
              <a:rPr lang="en-US" b="1" u="sng" dirty="0" err="1">
                <a:solidFill>
                  <a:schemeClr val="tx1"/>
                </a:solidFill>
                <a:latin typeface="Arial" charset="0"/>
                <a:cs typeface="Arial" charset="0"/>
              </a:rPr>
              <a:t>Bài</a:t>
            </a:r>
            <a:r>
              <a:rPr lang="en-US" b="1" u="sng" dirty="0">
                <a:solidFill>
                  <a:schemeClr val="tx1"/>
                </a:solidFill>
                <a:latin typeface="Arial" charset="0"/>
                <a:cs typeface="Arial" charset="0"/>
              </a:rPr>
              <a:t> </a:t>
            </a:r>
            <a:r>
              <a:rPr lang="en-US" b="1" u="sng" dirty="0" err="1">
                <a:solidFill>
                  <a:schemeClr val="tx1"/>
                </a:solidFill>
                <a:latin typeface="Arial" charset="0"/>
                <a:cs typeface="Arial" charset="0"/>
              </a:rPr>
              <a:t>tập</a:t>
            </a:r>
            <a:r>
              <a:rPr lang="en-US" b="1" u="sng" dirty="0">
                <a:solidFill>
                  <a:schemeClr val="tx1"/>
                </a:solidFill>
                <a:latin typeface="Arial" charset="0"/>
                <a:cs typeface="Arial" charset="0"/>
              </a:rPr>
              <a:t> 3 </a:t>
            </a:r>
            <a:r>
              <a:rPr lang="en-US" dirty="0">
                <a:solidFill>
                  <a:schemeClr val="tx1"/>
                </a:solidFill>
                <a:latin typeface="Arial" charset="0"/>
                <a:cs typeface="Arial" charset="0"/>
              </a:rPr>
              <a:t>: </a:t>
            </a:r>
            <a:r>
              <a:rPr lang="en-US" dirty="0" err="1">
                <a:solidFill>
                  <a:schemeClr val="tx1"/>
                </a:solidFill>
                <a:latin typeface="Arial" charset="0"/>
                <a:cs typeface="Arial" charset="0"/>
              </a:rPr>
              <a:t>Em</a:t>
            </a:r>
            <a:r>
              <a:rPr lang="en-US" dirty="0">
                <a:solidFill>
                  <a:schemeClr val="tx1"/>
                </a:solidFill>
                <a:latin typeface="Arial" charset="0"/>
                <a:cs typeface="Arial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Arial" charset="0"/>
                <a:cs typeface="Arial" charset="0"/>
              </a:rPr>
              <a:t>tán</a:t>
            </a:r>
            <a:r>
              <a:rPr lang="en-US" dirty="0">
                <a:solidFill>
                  <a:schemeClr val="tx1"/>
                </a:solidFill>
                <a:latin typeface="Arial" charset="0"/>
                <a:cs typeface="Arial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Arial" charset="0"/>
                <a:cs typeface="Arial" charset="0"/>
              </a:rPr>
              <a:t>thành</a:t>
            </a:r>
            <a:r>
              <a:rPr lang="en-US" dirty="0">
                <a:solidFill>
                  <a:schemeClr val="tx1"/>
                </a:solidFill>
                <a:latin typeface="Arial" charset="0"/>
                <a:cs typeface="Arial" charset="0"/>
              </a:rPr>
              <a:t> hay </a:t>
            </a:r>
            <a:r>
              <a:rPr lang="en-US" dirty="0" err="1">
                <a:solidFill>
                  <a:schemeClr val="tx1"/>
                </a:solidFill>
                <a:latin typeface="Arial" charset="0"/>
                <a:cs typeface="Arial" charset="0"/>
              </a:rPr>
              <a:t>không</a:t>
            </a:r>
            <a:r>
              <a:rPr lang="en-US" dirty="0">
                <a:solidFill>
                  <a:schemeClr val="tx1"/>
                </a:solidFill>
                <a:latin typeface="Arial" charset="0"/>
                <a:cs typeface="Arial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Arial" charset="0"/>
                <a:cs typeface="Arial" charset="0"/>
              </a:rPr>
              <a:t>tán</a:t>
            </a:r>
            <a:r>
              <a:rPr lang="en-US" dirty="0">
                <a:solidFill>
                  <a:schemeClr val="tx1"/>
                </a:solidFill>
                <a:latin typeface="Arial" charset="0"/>
                <a:cs typeface="Arial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Arial" charset="0"/>
                <a:cs typeface="Arial" charset="0"/>
              </a:rPr>
              <a:t>thành</a:t>
            </a:r>
            <a:r>
              <a:rPr lang="en-US" dirty="0">
                <a:solidFill>
                  <a:schemeClr val="tx1"/>
                </a:solidFill>
                <a:latin typeface="Arial" charset="0"/>
                <a:cs typeface="Arial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Arial" charset="0"/>
                <a:cs typeface="Arial" charset="0"/>
              </a:rPr>
              <a:t>với</a:t>
            </a:r>
            <a:r>
              <a:rPr lang="en-US" dirty="0">
                <a:solidFill>
                  <a:schemeClr val="tx1"/>
                </a:solidFill>
                <a:latin typeface="Arial" charset="0"/>
                <a:cs typeface="Arial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Arial" charset="0"/>
                <a:cs typeface="Arial" charset="0"/>
              </a:rPr>
              <a:t>những</a:t>
            </a:r>
            <a:r>
              <a:rPr lang="en-US" dirty="0">
                <a:solidFill>
                  <a:schemeClr val="tx1"/>
                </a:solidFill>
                <a:latin typeface="Arial" charset="0"/>
                <a:cs typeface="Arial" charset="0"/>
              </a:rPr>
              <a:t> ý </a:t>
            </a:r>
            <a:r>
              <a:rPr lang="en-US" dirty="0" err="1">
                <a:solidFill>
                  <a:schemeClr val="tx1"/>
                </a:solidFill>
                <a:latin typeface="Arial" charset="0"/>
                <a:cs typeface="Arial" charset="0"/>
              </a:rPr>
              <a:t>kiến</a:t>
            </a:r>
            <a:r>
              <a:rPr lang="en-US" dirty="0">
                <a:solidFill>
                  <a:schemeClr val="tx1"/>
                </a:solidFill>
                <a:latin typeface="Arial" charset="0"/>
                <a:cs typeface="Arial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Arial" charset="0"/>
                <a:cs typeface="Arial" charset="0"/>
              </a:rPr>
              <a:t>nào</a:t>
            </a:r>
            <a:r>
              <a:rPr lang="en-US" dirty="0">
                <a:solidFill>
                  <a:schemeClr val="tx1"/>
                </a:solidFill>
                <a:latin typeface="Arial" charset="0"/>
                <a:cs typeface="Arial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Arial" charset="0"/>
                <a:cs typeface="Arial" charset="0"/>
              </a:rPr>
              <a:t>dưới</a:t>
            </a:r>
            <a:r>
              <a:rPr lang="en-US" dirty="0">
                <a:solidFill>
                  <a:schemeClr val="tx1"/>
                </a:solidFill>
                <a:latin typeface="Arial" charset="0"/>
                <a:cs typeface="Arial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Arial" charset="0"/>
                <a:cs typeface="Arial" charset="0"/>
              </a:rPr>
              <a:t>đây</a:t>
            </a:r>
            <a:r>
              <a:rPr lang="en-US" dirty="0">
                <a:solidFill>
                  <a:schemeClr val="tx1"/>
                </a:solidFill>
                <a:latin typeface="Arial" charset="0"/>
                <a:cs typeface="Arial" charset="0"/>
              </a:rPr>
              <a:t> ? </a:t>
            </a:r>
            <a:r>
              <a:rPr lang="en-US" dirty="0" err="1">
                <a:solidFill>
                  <a:schemeClr val="tx1"/>
                </a:solidFill>
                <a:latin typeface="Arial" charset="0"/>
                <a:cs typeface="Arial" charset="0"/>
              </a:rPr>
              <a:t>Vì</a:t>
            </a:r>
            <a:r>
              <a:rPr lang="en-US" dirty="0">
                <a:solidFill>
                  <a:schemeClr val="tx1"/>
                </a:solidFill>
                <a:latin typeface="Arial" charset="0"/>
                <a:cs typeface="Arial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Arial" charset="0"/>
                <a:cs typeface="Arial" charset="0"/>
              </a:rPr>
              <a:t>sao</a:t>
            </a:r>
            <a:r>
              <a:rPr lang="en-US" dirty="0">
                <a:solidFill>
                  <a:schemeClr val="tx1"/>
                </a:solidFill>
                <a:latin typeface="Arial" charset="0"/>
                <a:cs typeface="Arial" charset="0"/>
              </a:rPr>
              <a:t> ? </a:t>
            </a:r>
          </a:p>
        </p:txBody>
      </p:sp>
      <p:sp>
        <p:nvSpPr>
          <p:cNvPr id="7" name="Subtitle 4"/>
          <p:cNvSpPr txBox="1">
            <a:spLocks/>
          </p:cNvSpPr>
          <p:nvPr/>
        </p:nvSpPr>
        <p:spPr bwMode="auto">
          <a:xfrm>
            <a:off x="228600" y="2057400"/>
            <a:ext cx="8686800" cy="4495800"/>
          </a:xfrm>
          <a:prstGeom prst="rect">
            <a:avLst/>
          </a:prstGeom>
          <a:solidFill>
            <a:schemeClr val="bg2"/>
          </a:solidFill>
          <a:ln w="57150">
            <a:solidFill>
              <a:srgbClr val="FFFF00"/>
            </a:solidFill>
            <a:miter lim="800000"/>
            <a:headEnd/>
            <a:tailEnd/>
          </a:ln>
        </p:spPr>
        <p:txBody>
          <a:bodyPr/>
          <a:lstStyle/>
          <a:p>
            <a:pPr marL="514350" indent="-514350" algn="just">
              <a:spcBef>
                <a:spcPct val="20000"/>
              </a:spcBef>
              <a:buFont typeface="Arial" charset="0"/>
              <a:buAutoNum type="alphaLcParenR"/>
            </a:pPr>
            <a:r>
              <a:rPr lang="en-US" sz="3400" dirty="0" err="1">
                <a:cs typeface="Arial" charset="0"/>
              </a:rPr>
              <a:t>Tài</a:t>
            </a:r>
            <a:r>
              <a:rPr lang="en-US" sz="3400" dirty="0">
                <a:cs typeface="Arial" charset="0"/>
              </a:rPr>
              <a:t> </a:t>
            </a:r>
            <a:r>
              <a:rPr lang="en-US" sz="3400" dirty="0" err="1">
                <a:cs typeface="Arial" charset="0"/>
              </a:rPr>
              <a:t>nguyên</a:t>
            </a:r>
            <a:r>
              <a:rPr lang="en-US" sz="3400" dirty="0">
                <a:cs typeface="Arial" charset="0"/>
              </a:rPr>
              <a:t> </a:t>
            </a:r>
            <a:r>
              <a:rPr lang="en-US" sz="3400" dirty="0" err="1">
                <a:cs typeface="Arial" charset="0"/>
              </a:rPr>
              <a:t>thiên</a:t>
            </a:r>
            <a:r>
              <a:rPr lang="en-US" sz="3400" dirty="0">
                <a:cs typeface="Arial" charset="0"/>
              </a:rPr>
              <a:t> </a:t>
            </a:r>
            <a:r>
              <a:rPr lang="en-US" sz="3400" dirty="0" err="1">
                <a:cs typeface="Arial" charset="0"/>
              </a:rPr>
              <a:t>nhiên</a:t>
            </a:r>
            <a:r>
              <a:rPr lang="en-US" sz="3400" dirty="0">
                <a:cs typeface="Arial" charset="0"/>
              </a:rPr>
              <a:t> </a:t>
            </a:r>
            <a:r>
              <a:rPr lang="en-US" sz="3400" dirty="0" err="1">
                <a:cs typeface="Arial" charset="0"/>
              </a:rPr>
              <a:t>không</a:t>
            </a:r>
            <a:r>
              <a:rPr lang="en-US" sz="3400" dirty="0">
                <a:cs typeface="Arial" charset="0"/>
              </a:rPr>
              <a:t> bao </a:t>
            </a:r>
            <a:r>
              <a:rPr lang="en-US" sz="3400" dirty="0" err="1">
                <a:cs typeface="Arial" charset="0"/>
              </a:rPr>
              <a:t>giờ</a:t>
            </a:r>
            <a:r>
              <a:rPr lang="en-US" sz="3400" dirty="0">
                <a:cs typeface="Arial" charset="0"/>
              </a:rPr>
              <a:t> </a:t>
            </a:r>
            <a:r>
              <a:rPr lang="en-US" sz="3400" dirty="0" err="1">
                <a:cs typeface="Arial" charset="0"/>
              </a:rPr>
              <a:t>cạn</a:t>
            </a:r>
            <a:r>
              <a:rPr lang="en-US" sz="3400" dirty="0">
                <a:cs typeface="Arial" charset="0"/>
              </a:rPr>
              <a:t> </a:t>
            </a:r>
            <a:r>
              <a:rPr lang="en-US" sz="3400" dirty="0" err="1">
                <a:cs typeface="Arial" charset="0"/>
              </a:rPr>
              <a:t>kiệt</a:t>
            </a:r>
            <a:r>
              <a:rPr lang="en-US" sz="3400" dirty="0">
                <a:cs typeface="Arial" charset="0"/>
              </a:rPr>
              <a:t>.</a:t>
            </a:r>
          </a:p>
          <a:p>
            <a:pPr marL="514350" indent="-514350" algn="just">
              <a:spcBef>
                <a:spcPct val="20000"/>
              </a:spcBef>
            </a:pPr>
            <a:r>
              <a:rPr lang="en-US" sz="3400" dirty="0">
                <a:cs typeface="Arial" charset="0"/>
              </a:rPr>
              <a:t>b) </a:t>
            </a:r>
            <a:r>
              <a:rPr lang="en-US" sz="3400" dirty="0" err="1">
                <a:cs typeface="Arial" charset="0"/>
              </a:rPr>
              <a:t>Nếu</a:t>
            </a:r>
            <a:r>
              <a:rPr lang="en-US" sz="3400" dirty="0">
                <a:cs typeface="Arial" charset="0"/>
              </a:rPr>
              <a:t> </a:t>
            </a:r>
            <a:r>
              <a:rPr lang="en-US" sz="3400" dirty="0" err="1">
                <a:cs typeface="Arial" charset="0"/>
              </a:rPr>
              <a:t>không</a:t>
            </a:r>
            <a:r>
              <a:rPr lang="en-US" sz="3400" dirty="0">
                <a:cs typeface="Arial" charset="0"/>
              </a:rPr>
              <a:t> </a:t>
            </a:r>
            <a:r>
              <a:rPr lang="en-US" sz="3400" dirty="0" err="1">
                <a:cs typeface="Arial" charset="0"/>
              </a:rPr>
              <a:t>sử</a:t>
            </a:r>
            <a:r>
              <a:rPr lang="en-US" sz="3400" dirty="0">
                <a:cs typeface="Arial" charset="0"/>
              </a:rPr>
              <a:t> </a:t>
            </a:r>
            <a:r>
              <a:rPr lang="en-US" sz="3400" dirty="0" err="1">
                <a:cs typeface="Arial" charset="0"/>
              </a:rPr>
              <a:t>dụng</a:t>
            </a:r>
            <a:r>
              <a:rPr lang="en-US" sz="3400" dirty="0">
                <a:cs typeface="Arial" charset="0"/>
              </a:rPr>
              <a:t> </a:t>
            </a:r>
            <a:r>
              <a:rPr lang="en-US" sz="3400" dirty="0" err="1">
                <a:cs typeface="Arial" charset="0"/>
              </a:rPr>
              <a:t>tiết</a:t>
            </a:r>
            <a:r>
              <a:rPr lang="en-US" sz="3400" dirty="0">
                <a:cs typeface="Arial" charset="0"/>
              </a:rPr>
              <a:t> </a:t>
            </a:r>
            <a:r>
              <a:rPr lang="en-US" sz="3400" dirty="0" err="1">
                <a:cs typeface="Arial" charset="0"/>
              </a:rPr>
              <a:t>kiệm</a:t>
            </a:r>
            <a:r>
              <a:rPr lang="en-US" sz="3400" dirty="0">
                <a:cs typeface="Arial" charset="0"/>
              </a:rPr>
              <a:t> </a:t>
            </a:r>
            <a:r>
              <a:rPr lang="en-US" sz="3400" dirty="0" err="1">
                <a:cs typeface="Arial" charset="0"/>
              </a:rPr>
              <a:t>và</a:t>
            </a:r>
            <a:r>
              <a:rPr lang="en-US" sz="3400" dirty="0">
                <a:cs typeface="Arial" charset="0"/>
              </a:rPr>
              <a:t> </a:t>
            </a:r>
            <a:r>
              <a:rPr lang="en-US" sz="3400" dirty="0" err="1">
                <a:cs typeface="Arial" charset="0"/>
              </a:rPr>
              <a:t>hợp</a:t>
            </a:r>
            <a:r>
              <a:rPr lang="en-US" sz="3400" dirty="0">
                <a:cs typeface="Arial" charset="0"/>
              </a:rPr>
              <a:t> </a:t>
            </a:r>
            <a:r>
              <a:rPr lang="en-US" sz="3400" dirty="0" err="1">
                <a:cs typeface="Arial" charset="0"/>
              </a:rPr>
              <a:t>lí</a:t>
            </a:r>
            <a:r>
              <a:rPr lang="en-US" sz="3400" dirty="0">
                <a:cs typeface="Arial" charset="0"/>
              </a:rPr>
              <a:t>, </a:t>
            </a:r>
            <a:r>
              <a:rPr lang="en-US" sz="3400" dirty="0" err="1">
                <a:cs typeface="Arial" charset="0"/>
              </a:rPr>
              <a:t>đến</a:t>
            </a:r>
            <a:r>
              <a:rPr lang="en-US" sz="3400" dirty="0">
                <a:cs typeface="Arial" charset="0"/>
              </a:rPr>
              <a:t> </a:t>
            </a:r>
            <a:r>
              <a:rPr lang="en-US" sz="3400" dirty="0" err="1">
                <a:cs typeface="Arial" charset="0"/>
              </a:rPr>
              <a:t>một</a:t>
            </a:r>
            <a:r>
              <a:rPr lang="en-US" sz="3400" dirty="0">
                <a:cs typeface="Arial" charset="0"/>
              </a:rPr>
              <a:t> </a:t>
            </a:r>
            <a:r>
              <a:rPr lang="en-US" sz="3400" dirty="0" err="1">
                <a:cs typeface="Arial" charset="0"/>
              </a:rPr>
              <a:t>giọt</a:t>
            </a:r>
            <a:r>
              <a:rPr lang="en-US" sz="3400" dirty="0">
                <a:cs typeface="Arial" charset="0"/>
              </a:rPr>
              <a:t> </a:t>
            </a:r>
            <a:r>
              <a:rPr lang="en-US" sz="3400" dirty="0" err="1">
                <a:cs typeface="Arial" charset="0"/>
              </a:rPr>
              <a:t>nước</a:t>
            </a:r>
            <a:r>
              <a:rPr lang="en-US" sz="3400" dirty="0">
                <a:cs typeface="Arial" charset="0"/>
              </a:rPr>
              <a:t> </a:t>
            </a:r>
            <a:r>
              <a:rPr lang="en-US" sz="3400" dirty="0" err="1">
                <a:cs typeface="Arial" charset="0"/>
              </a:rPr>
              <a:t>sạch</a:t>
            </a:r>
            <a:r>
              <a:rPr lang="en-US" sz="3400" dirty="0">
                <a:cs typeface="Arial" charset="0"/>
              </a:rPr>
              <a:t> </a:t>
            </a:r>
            <a:r>
              <a:rPr lang="en-US" sz="3400" dirty="0" err="1">
                <a:cs typeface="Arial" charset="0"/>
              </a:rPr>
              <a:t>cũng</a:t>
            </a:r>
            <a:r>
              <a:rPr lang="en-US" sz="3400" dirty="0">
                <a:cs typeface="Arial" charset="0"/>
              </a:rPr>
              <a:t> </a:t>
            </a:r>
            <a:r>
              <a:rPr lang="en-US" sz="3400" dirty="0" err="1">
                <a:cs typeface="Arial" charset="0"/>
              </a:rPr>
              <a:t>sẽ</a:t>
            </a:r>
            <a:r>
              <a:rPr lang="en-US" sz="3400" dirty="0">
                <a:cs typeface="Arial" charset="0"/>
              </a:rPr>
              <a:t> </a:t>
            </a:r>
            <a:r>
              <a:rPr lang="en-US" sz="3400" dirty="0" err="1">
                <a:cs typeface="Arial" charset="0"/>
              </a:rPr>
              <a:t>không</a:t>
            </a:r>
            <a:r>
              <a:rPr lang="en-US" sz="3400" dirty="0">
                <a:cs typeface="Arial" charset="0"/>
              </a:rPr>
              <a:t> </a:t>
            </a:r>
            <a:r>
              <a:rPr lang="en-US" sz="3400" dirty="0" err="1">
                <a:cs typeface="Arial" charset="0"/>
              </a:rPr>
              <a:t>còn</a:t>
            </a:r>
            <a:r>
              <a:rPr lang="en-US" sz="3400" dirty="0">
                <a:cs typeface="Arial" charset="0"/>
              </a:rPr>
              <a:t>.</a:t>
            </a:r>
          </a:p>
          <a:p>
            <a:pPr marL="514350" indent="-514350" algn="just">
              <a:spcBef>
                <a:spcPct val="20000"/>
              </a:spcBef>
            </a:pPr>
            <a:r>
              <a:rPr lang="en-US" sz="3400" dirty="0">
                <a:cs typeface="Arial" charset="0"/>
              </a:rPr>
              <a:t>c) </a:t>
            </a:r>
            <a:r>
              <a:rPr lang="en-US" sz="3400" dirty="0" err="1">
                <a:cs typeface="Arial" charset="0"/>
              </a:rPr>
              <a:t>Bảo</a:t>
            </a:r>
            <a:r>
              <a:rPr lang="en-US" sz="3400" dirty="0">
                <a:cs typeface="Arial" charset="0"/>
              </a:rPr>
              <a:t> </a:t>
            </a:r>
            <a:r>
              <a:rPr lang="en-US" sz="3400" dirty="0" err="1">
                <a:cs typeface="Arial" charset="0"/>
              </a:rPr>
              <a:t>vệ</a:t>
            </a:r>
            <a:r>
              <a:rPr lang="en-US" sz="3400" dirty="0">
                <a:cs typeface="Arial" charset="0"/>
              </a:rPr>
              <a:t> </a:t>
            </a:r>
            <a:r>
              <a:rPr lang="en-US" sz="3400" dirty="0" err="1">
                <a:cs typeface="Arial" charset="0"/>
              </a:rPr>
              <a:t>tài</a:t>
            </a:r>
            <a:r>
              <a:rPr lang="en-US" sz="3400" dirty="0">
                <a:cs typeface="Arial" charset="0"/>
              </a:rPr>
              <a:t> </a:t>
            </a:r>
            <a:r>
              <a:rPr lang="en-US" sz="3400" dirty="0" err="1">
                <a:cs typeface="Arial" charset="0"/>
              </a:rPr>
              <a:t>nguyên</a:t>
            </a:r>
            <a:r>
              <a:rPr lang="en-US" sz="3400" dirty="0">
                <a:cs typeface="Arial" charset="0"/>
              </a:rPr>
              <a:t> </a:t>
            </a:r>
            <a:r>
              <a:rPr lang="en-US" sz="3400" dirty="0" err="1">
                <a:cs typeface="Arial" charset="0"/>
              </a:rPr>
              <a:t>thiên</a:t>
            </a:r>
            <a:r>
              <a:rPr lang="en-US" sz="3400" dirty="0">
                <a:cs typeface="Arial" charset="0"/>
              </a:rPr>
              <a:t> </a:t>
            </a:r>
            <a:r>
              <a:rPr lang="en-US" sz="3400" dirty="0" err="1">
                <a:cs typeface="Arial" charset="0"/>
              </a:rPr>
              <a:t>nhiên</a:t>
            </a:r>
            <a:r>
              <a:rPr lang="en-US" sz="3400" dirty="0">
                <a:cs typeface="Arial" charset="0"/>
              </a:rPr>
              <a:t> </a:t>
            </a:r>
            <a:r>
              <a:rPr lang="en-US" sz="3400" dirty="0" err="1">
                <a:cs typeface="Arial" charset="0"/>
              </a:rPr>
              <a:t>là</a:t>
            </a:r>
            <a:r>
              <a:rPr lang="en-US" sz="3400" dirty="0">
                <a:cs typeface="Arial" charset="0"/>
              </a:rPr>
              <a:t> </a:t>
            </a:r>
            <a:r>
              <a:rPr lang="en-US" sz="3400" dirty="0" err="1">
                <a:cs typeface="Arial" charset="0"/>
              </a:rPr>
              <a:t>bảo</a:t>
            </a:r>
            <a:r>
              <a:rPr lang="en-US" sz="3400" dirty="0">
                <a:cs typeface="Arial" charset="0"/>
              </a:rPr>
              <a:t> </a:t>
            </a:r>
            <a:r>
              <a:rPr lang="en-US" sz="3400" dirty="0" err="1">
                <a:cs typeface="Arial" charset="0"/>
              </a:rPr>
              <a:t>vệ</a:t>
            </a:r>
            <a:r>
              <a:rPr lang="en-US" sz="3400" dirty="0">
                <a:cs typeface="Arial" charset="0"/>
              </a:rPr>
              <a:t> </a:t>
            </a:r>
            <a:r>
              <a:rPr lang="en-US" sz="3400" dirty="0" err="1">
                <a:cs typeface="Arial" charset="0"/>
              </a:rPr>
              <a:t>quyền</a:t>
            </a:r>
            <a:r>
              <a:rPr lang="en-US" sz="3400" dirty="0">
                <a:cs typeface="Arial" charset="0"/>
              </a:rPr>
              <a:t> </a:t>
            </a:r>
            <a:r>
              <a:rPr lang="vi-VN" sz="3400" dirty="0">
                <a:cs typeface="Arial" charset="0"/>
              </a:rPr>
              <a:t>đượ</a:t>
            </a:r>
            <a:r>
              <a:rPr lang="en-US" sz="3400" dirty="0">
                <a:cs typeface="Arial" charset="0"/>
              </a:rPr>
              <a:t>c </a:t>
            </a:r>
            <a:r>
              <a:rPr lang="en-US" sz="3400" dirty="0" err="1">
                <a:cs typeface="Arial" charset="0"/>
              </a:rPr>
              <a:t>sống</a:t>
            </a:r>
            <a:r>
              <a:rPr lang="en-US" sz="3400" dirty="0">
                <a:cs typeface="Arial" charset="0"/>
              </a:rPr>
              <a:t> </a:t>
            </a:r>
            <a:r>
              <a:rPr lang="en-US" sz="3400" dirty="0" err="1">
                <a:cs typeface="Arial" charset="0"/>
              </a:rPr>
              <a:t>và</a:t>
            </a:r>
            <a:r>
              <a:rPr lang="en-US" sz="3400" dirty="0">
                <a:cs typeface="Arial" charset="0"/>
              </a:rPr>
              <a:t> </a:t>
            </a:r>
            <a:r>
              <a:rPr lang="en-US" sz="3400" dirty="0" err="1">
                <a:cs typeface="Arial" charset="0"/>
              </a:rPr>
              <a:t>phát</a:t>
            </a:r>
            <a:r>
              <a:rPr lang="en-US" sz="3400" dirty="0">
                <a:cs typeface="Arial" charset="0"/>
              </a:rPr>
              <a:t> </a:t>
            </a:r>
            <a:r>
              <a:rPr lang="en-US" sz="3400" dirty="0" err="1">
                <a:cs typeface="Arial" charset="0"/>
              </a:rPr>
              <a:t>triển</a:t>
            </a:r>
            <a:r>
              <a:rPr lang="en-US" sz="3400" dirty="0">
                <a:cs typeface="Arial" charset="0"/>
              </a:rPr>
              <a:t> </a:t>
            </a:r>
            <a:r>
              <a:rPr lang="en-US" sz="3400" dirty="0" err="1">
                <a:cs typeface="Arial" charset="0"/>
              </a:rPr>
              <a:t>trong</a:t>
            </a:r>
            <a:r>
              <a:rPr lang="en-US" sz="3400" dirty="0">
                <a:cs typeface="Arial" charset="0"/>
              </a:rPr>
              <a:t> </a:t>
            </a:r>
            <a:r>
              <a:rPr lang="en-US" sz="3400" dirty="0" err="1">
                <a:cs typeface="Arial" charset="0"/>
              </a:rPr>
              <a:t>môi</a:t>
            </a:r>
            <a:r>
              <a:rPr lang="en-US" sz="3400" dirty="0">
                <a:cs typeface="Arial" charset="0"/>
              </a:rPr>
              <a:t> </a:t>
            </a:r>
            <a:r>
              <a:rPr lang="en-US" sz="3400" dirty="0" err="1">
                <a:cs typeface="Arial" charset="0"/>
              </a:rPr>
              <a:t>trường</a:t>
            </a:r>
            <a:r>
              <a:rPr lang="en-US" sz="3400" dirty="0">
                <a:cs typeface="Arial" charset="0"/>
              </a:rPr>
              <a:t> an </a:t>
            </a:r>
            <a:r>
              <a:rPr lang="en-US" sz="3400" dirty="0" err="1">
                <a:cs typeface="Arial" charset="0"/>
              </a:rPr>
              <a:t>toàn</a:t>
            </a:r>
            <a:r>
              <a:rPr lang="en-US" sz="3400" dirty="0">
                <a:cs typeface="Arial" charset="0"/>
              </a:rPr>
              <a:t>, </a:t>
            </a:r>
            <a:r>
              <a:rPr lang="en-US" sz="3400" dirty="0" err="1">
                <a:cs typeface="Arial" charset="0"/>
              </a:rPr>
              <a:t>trong</a:t>
            </a:r>
            <a:r>
              <a:rPr lang="en-US" sz="3400" dirty="0">
                <a:cs typeface="Arial" charset="0"/>
              </a:rPr>
              <a:t> </a:t>
            </a:r>
            <a:r>
              <a:rPr lang="en-US" sz="3400" dirty="0" err="1">
                <a:cs typeface="Arial" charset="0"/>
              </a:rPr>
              <a:t>lành</a:t>
            </a:r>
            <a:r>
              <a:rPr lang="en-US" sz="3400" dirty="0">
                <a:cs typeface="Arial" charset="0"/>
              </a:rPr>
              <a:t> </a:t>
            </a:r>
            <a:r>
              <a:rPr lang="en-US" sz="3400" dirty="0" err="1">
                <a:cs typeface="Arial" charset="0"/>
              </a:rPr>
              <a:t>của</a:t>
            </a:r>
            <a:r>
              <a:rPr lang="en-US" sz="3400" dirty="0">
                <a:cs typeface="Arial" charset="0"/>
              </a:rPr>
              <a:t> </a:t>
            </a:r>
            <a:r>
              <a:rPr lang="en-US" sz="3400" dirty="0" err="1">
                <a:cs typeface="Arial" charset="0"/>
              </a:rPr>
              <a:t>trẻ</a:t>
            </a:r>
            <a:r>
              <a:rPr lang="en-US" sz="3400" dirty="0">
                <a:cs typeface="Arial" charset="0"/>
              </a:rPr>
              <a:t> </a:t>
            </a:r>
            <a:r>
              <a:rPr lang="en-US" sz="3400" dirty="0" err="1">
                <a:cs typeface="Arial" charset="0"/>
              </a:rPr>
              <a:t>em</a:t>
            </a:r>
            <a:r>
              <a:rPr lang="en-US" sz="3400" dirty="0">
                <a:cs typeface="Arial" charset="0"/>
              </a:rPr>
              <a:t>. </a:t>
            </a:r>
          </a:p>
        </p:txBody>
      </p:sp>
      <p:sp>
        <p:nvSpPr>
          <p:cNvPr id="9" name="Rectangle 8"/>
          <p:cNvSpPr/>
          <p:nvPr/>
        </p:nvSpPr>
        <p:spPr>
          <a:xfrm>
            <a:off x="2438400" y="2590800"/>
            <a:ext cx="684803" cy="584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200" b="1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Arial"/>
                <a:cs typeface="Arial" pitchFamily="34" charset="0"/>
              </a:rPr>
              <a:t>S</a:t>
            </a:r>
          </a:p>
        </p:txBody>
      </p:sp>
      <p:sp>
        <p:nvSpPr>
          <p:cNvPr id="10" name="Rectangle 9"/>
          <p:cNvSpPr/>
          <p:nvPr/>
        </p:nvSpPr>
        <p:spPr>
          <a:xfrm>
            <a:off x="1753597" y="4305300"/>
            <a:ext cx="684803" cy="584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200" b="1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Arial"/>
                <a:cs typeface="Arial" pitchFamily="34" charset="0"/>
              </a:rPr>
              <a:t>Đ</a:t>
            </a:r>
          </a:p>
        </p:txBody>
      </p:sp>
      <p:sp>
        <p:nvSpPr>
          <p:cNvPr id="11" name="Rectangle 10"/>
          <p:cNvSpPr/>
          <p:nvPr/>
        </p:nvSpPr>
        <p:spPr>
          <a:xfrm>
            <a:off x="8197939" y="5850209"/>
            <a:ext cx="684803" cy="584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200" b="1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Arial"/>
                <a:cs typeface="Arial" pitchFamily="34" charset="0"/>
              </a:rPr>
              <a:t>Đ</a:t>
            </a:r>
          </a:p>
        </p:txBody>
      </p:sp>
    </p:spTree>
  </p:cSld>
  <p:clrMapOvr>
    <a:masterClrMapping/>
  </p:clrMapOvr>
  <p:transition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 noChangeArrowheads="1"/>
          </p:cNvSpPr>
          <p:nvPr>
            <p:ph type="subTitle" idx="1"/>
          </p:nvPr>
        </p:nvSpPr>
        <p:spPr>
          <a:xfrm>
            <a:off x="685800" y="5867400"/>
            <a:ext cx="7543800" cy="914400"/>
          </a:xfrm>
        </p:spPr>
        <p:txBody>
          <a:bodyPr/>
          <a:lstStyle/>
          <a:p>
            <a:r>
              <a:rPr lang="en-US" altLang="en-US" sz="280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Bảo vệ tài nguyên thiên nhiên là bảo vệ cuộc sống của con người hôm nay và mai sau.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600200"/>
            <a:ext cx="7543800" cy="403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51618860"/>
      </p:ext>
    </p:extLst>
  </p:cSld>
  <p:clrMapOvr>
    <a:masterClrMapping/>
  </p:clrMapOvr>
  <p:transition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9939" name="Subtitle 2"/>
          <p:cNvSpPr>
            <a:spLocks noGrp="1" noChangeArrowheads="1"/>
          </p:cNvSpPr>
          <p:nvPr>
            <p:ph type="subTitle" idx="1"/>
          </p:nvPr>
        </p:nvSpPr>
        <p:spPr>
          <a:xfrm>
            <a:off x="533400" y="609600"/>
            <a:ext cx="8382000" cy="3276600"/>
          </a:xfrm>
        </p:spPr>
        <p:txBody>
          <a:bodyPr/>
          <a:lstStyle/>
          <a:p>
            <a:endParaRPr lang="en-US" altLang="en-US" smtClean="0"/>
          </a:p>
          <a:p>
            <a:r>
              <a:rPr lang="en-US" altLang="en-US" sz="480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vi-VN" altLang="en-US" sz="480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 đã làm được</a:t>
            </a:r>
            <a:r>
              <a:rPr lang="en-US" altLang="en-US" sz="480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những việc </a:t>
            </a:r>
            <a:r>
              <a:rPr lang="vi-VN" altLang="en-US" sz="480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gì</a:t>
            </a:r>
            <a:r>
              <a:rPr lang="en-US" altLang="en-US" sz="480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để bảo vệ </a:t>
            </a:r>
          </a:p>
          <a:p>
            <a:r>
              <a:rPr lang="en-US" altLang="en-US" sz="480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tài nguyên thiên nhiên?</a:t>
            </a:r>
          </a:p>
        </p:txBody>
      </p:sp>
    </p:spTree>
    <p:extLst>
      <p:ext uri="{BB962C8B-B14F-4D97-AF65-F5344CB8AC3E}">
        <p14:creationId xmlns:p14="http://schemas.microsoft.com/office/powerpoint/2010/main" val="340417569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5638800"/>
            <a:ext cx="7772400" cy="1462088"/>
          </a:xfrm>
        </p:spPr>
        <p:txBody>
          <a:bodyPr/>
          <a:lstStyle/>
          <a:p>
            <a:pPr eaLnBrk="1" hangingPunct="1"/>
            <a:r>
              <a:rPr lang="en-US" altLang="en-US" smtClean="0">
                <a:solidFill>
                  <a:srgbClr val="0000CC"/>
                </a:solidFill>
                <a:latin typeface="Times New Roman" panose="02020603050405020304" pitchFamily="18" charset="0"/>
              </a:rPr>
              <a:t>Giờ trái đất</a:t>
            </a:r>
          </a:p>
        </p:txBody>
      </p:sp>
      <p:pic>
        <p:nvPicPr>
          <p:cNvPr id="40963" name="Picture 4" descr="gio trai da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52400"/>
            <a:ext cx="9144000" cy="617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62827957"/>
      </p:ext>
    </p:extLst>
  </p:cSld>
  <p:clrMapOvr>
    <a:masterClrMapping/>
  </p:clrMapOvr>
  <p:transition>
    <p:pull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lank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blank</Template>
  <TotalTime>562</TotalTime>
  <Words>406</Words>
  <Application>Microsoft Office PowerPoint</Application>
  <PresentationFormat>On-screen Show (4:3)</PresentationFormat>
  <Paragraphs>46</Paragraphs>
  <Slides>13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8" baseType="lpstr">
      <vt:lpstr>Arial</vt:lpstr>
      <vt:lpstr>Calibri</vt:lpstr>
      <vt:lpstr>HP001 4 hàng</vt:lpstr>
      <vt:lpstr>Times New Roman</vt:lpstr>
      <vt:lpstr>Blank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Giờ trái đất</vt:lpstr>
      <vt:lpstr>PowerPoint Presentation</vt:lpstr>
      <vt:lpstr>PowerPoint Presentation</vt:lpstr>
      <vt:lpstr>PowerPoint Presentation</vt:lpstr>
      <vt:lpstr>PowerPoint Presentation</vt:lpstr>
    </vt:vector>
  </TitlesOfParts>
  <Company>TH LONG HUNG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PHU THINH</dc:creator>
  <cp:lastModifiedBy>Linh</cp:lastModifiedBy>
  <cp:revision>96</cp:revision>
  <dcterms:created xsi:type="dcterms:W3CDTF">2010-03-28T02:45:19Z</dcterms:created>
  <dcterms:modified xsi:type="dcterms:W3CDTF">2023-06-11T14:11:39Z</dcterms:modified>
</cp:coreProperties>
</file>