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av" ContentType="audio/x-wav"/>
  <Default Extension="gif" ContentType="image/gif"/>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 id="2147483658" r:id="rId3"/>
    <p:sldMasterId id="2147483670" r:id="rId4"/>
    <p:sldMasterId id="2147483683" r:id="rId5"/>
    <p:sldMasterId id="2147483698" r:id="rId6"/>
    <p:sldMasterId id="2147483710" r:id="rId7"/>
    <p:sldMasterId id="2147483722" r:id="rId8"/>
  </p:sldMasterIdLst>
  <p:notesMasterIdLst>
    <p:notesMasterId r:id="rId12"/>
  </p:notesMasterIdLst>
  <p:sldIdLst>
    <p:sldId id="347" r:id="rId9"/>
    <p:sldId id="355" r:id="rId10"/>
    <p:sldId id="354" r:id="rId11"/>
    <p:sldId id="346" r:id="rId13"/>
    <p:sldId id="353" r:id="rId14"/>
    <p:sldId id="351" r:id="rId15"/>
    <p:sldId id="352" r:id="rId16"/>
    <p:sldId id="324" r:id="rId17"/>
    <p:sldId id="325" r:id="rId18"/>
    <p:sldId id="331" r:id="rId19"/>
    <p:sldId id="329" r:id="rId20"/>
    <p:sldId id="332" r:id="rId21"/>
    <p:sldId id="333" r:id="rId22"/>
    <p:sldId id="334" r:id="rId23"/>
    <p:sldId id="335" r:id="rId24"/>
    <p:sldId id="336" r:id="rId25"/>
    <p:sldId id="337" r:id="rId26"/>
    <p:sldId id="349" r:id="rId27"/>
    <p:sldId id="338" r:id="rId28"/>
    <p:sldId id="310" r:id="rId29"/>
    <p:sldId id="341" r:id="rId30"/>
    <p:sldId id="342" r:id="rId31"/>
    <p:sldId id="348" r:id="rId32"/>
  </p:sldIdLst>
  <p:sldSz cx="9144000" cy="6858000" type="screen4x3"/>
  <p:notesSz cx="6858000" cy="9144000"/>
  <p:embeddedFontLst>
    <p:embeddedFont>
      <p:font typeface="Verdana" panose="020B0604030504040204" pitchFamily="34" charset="0"/>
      <p:regular r:id="rId36"/>
    </p:embeddedFont>
    <p:embeddedFont>
      <p:font typeface="Calibri Light" panose="020F0302020204030204" pitchFamily="34" charset="0"/>
      <p:regular r:id="rId37"/>
      <p:italic r:id="rId38"/>
    </p:embeddedFont>
    <p:embeddedFont>
      <p:font typeface="Calibri" panose="020F0502020204030204" pitchFamily="34" charset="0"/>
      <p:regular r:id="rId39"/>
      <p:bold r:id="rId40"/>
      <p:italic r:id="rId41"/>
      <p:boldItalic r:id="rId42"/>
    </p:embeddedFont>
    <p:embeddedFont>
      <p:font typeface=".VnTime" panose="020B7200000000000000" pitchFamily="34" charset="0"/>
      <p:regular r:id="rId43"/>
      <p:bold r:id="rId44"/>
      <p:italic r:id="rId45"/>
      <p:boldItalic r:id="rId46"/>
    </p:embeddedFont>
    <p:embeddedFont>
      <p:font typeface=".VnArial" panose="020B7200000000000000" pitchFamily="34" charset="0"/>
      <p:regular r:id="rId47"/>
      <p:bold r:id="rId48"/>
      <p:italic r:id="rId49"/>
      <p:boldItalic r:id="rId50"/>
    </p:embeddedFont>
    <p:embeddedFont>
      <p:font typeface="Calibri" panose="020F0502020204030204"/>
      <p:regular r:id="rId51"/>
      <p:bold r:id="rId52"/>
      <p:italic r:id="rId53"/>
      <p:boldItalic r:id="rId54"/>
    </p:embeddedFont>
  </p:embeddedFontLst>
  <p:defaultTextStyle>
    <a:defPPr>
      <a:defRPr lang="en-US"/>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4A7FB4"/>
    <a:srgbClr val="4374BB"/>
    <a:srgbClr val="9900CC"/>
    <a:srgbClr val="CCFF33"/>
    <a:srgbClr val="FF3300"/>
    <a:srgbClr val="FFFFCC"/>
    <a:srgbClr val="CCFF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81" d="100"/>
          <a:sy n="81" d="100"/>
        </p:scale>
        <p:origin x="149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4" Type="http://schemas.openxmlformats.org/officeDocument/2006/relationships/font" Target="fonts/font19.fntdata"/><Relationship Id="rId53" Type="http://schemas.openxmlformats.org/officeDocument/2006/relationships/font" Target="fonts/font18.fntdata"/><Relationship Id="rId52" Type="http://schemas.openxmlformats.org/officeDocument/2006/relationships/font" Target="fonts/font17.fntdata"/><Relationship Id="rId51" Type="http://schemas.openxmlformats.org/officeDocument/2006/relationships/font" Target="fonts/font16.fntdata"/><Relationship Id="rId50" Type="http://schemas.openxmlformats.org/officeDocument/2006/relationships/font" Target="fonts/font15.fntdata"/><Relationship Id="rId5" Type="http://schemas.openxmlformats.org/officeDocument/2006/relationships/slideMaster" Target="slideMasters/slideMaster4.xml"/><Relationship Id="rId49" Type="http://schemas.openxmlformats.org/officeDocument/2006/relationships/font" Target="fonts/font14.fntdata"/><Relationship Id="rId48" Type="http://schemas.openxmlformats.org/officeDocument/2006/relationships/font" Target="fonts/font13.fntdata"/><Relationship Id="rId47" Type="http://schemas.openxmlformats.org/officeDocument/2006/relationships/font" Target="fonts/font12.fntdata"/><Relationship Id="rId46" Type="http://schemas.openxmlformats.org/officeDocument/2006/relationships/font" Target="fonts/font11.fntdata"/><Relationship Id="rId45" Type="http://schemas.openxmlformats.org/officeDocument/2006/relationships/font" Target="fonts/font10.fntdata"/><Relationship Id="rId44" Type="http://schemas.openxmlformats.org/officeDocument/2006/relationships/font" Target="fonts/font9.fntdata"/><Relationship Id="rId43" Type="http://schemas.openxmlformats.org/officeDocument/2006/relationships/font" Target="fonts/font8.fntdata"/><Relationship Id="rId42" Type="http://schemas.openxmlformats.org/officeDocument/2006/relationships/font" Target="fonts/font7.fntdata"/><Relationship Id="rId41" Type="http://schemas.openxmlformats.org/officeDocument/2006/relationships/font" Target="fonts/font6.fntdata"/><Relationship Id="rId40" Type="http://schemas.openxmlformats.org/officeDocument/2006/relationships/font" Target="fonts/font5.fntdata"/><Relationship Id="rId4" Type="http://schemas.openxmlformats.org/officeDocument/2006/relationships/slideMaster" Target="slideMasters/slideMaster3.xml"/><Relationship Id="rId39" Type="http://schemas.openxmlformats.org/officeDocument/2006/relationships/font" Target="fonts/font4.fntdata"/><Relationship Id="rId38" Type="http://schemas.openxmlformats.org/officeDocument/2006/relationships/font" Target="fonts/font3.fntdata"/><Relationship Id="rId37" Type="http://schemas.openxmlformats.org/officeDocument/2006/relationships/font" Target="fonts/font2.fntdata"/><Relationship Id="rId36" Type="http://schemas.openxmlformats.org/officeDocument/2006/relationships/font" Target="fonts/font1.fntdata"/><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632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6323"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2FA4333-5AC4-45D6-9E61-C11C322761C6}" type="datetimeFigureOut">
              <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8916" name="Rectangle 4"/>
          <p:cNvSpPr>
            <a:spLocks noRo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56325"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rPr>
              <a:t>Click to edit Master text styles</a:t>
            </a:r>
            <a:endPar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rPr>
              <a:t>Second level</a:t>
            </a:r>
            <a:endPar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rPr>
              <a:t>Third level</a:t>
            </a:r>
            <a:endPar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rPr>
              <a:t>Fourth level</a:t>
            </a:r>
            <a:endPar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rPr>
              <a:t>Fifth level</a:t>
            </a:r>
            <a:endParaRPr kumimoji="0" lang="en-US" sz="1200" b="0" i="0" u="none" strike="noStrike" kern="1200" cap="none" spc="0" normalizeH="0" baseline="0" noProof="0">
              <a:ln>
                <a:noFill/>
              </a:ln>
              <a:solidFill>
                <a:schemeClr val="tx1"/>
              </a:solidFill>
              <a:effectLst/>
              <a:uLnTx/>
              <a:uFillTx/>
              <a:latin typeface="Wingdings" panose="05000000000000000000" pitchFamily="2" charset="2"/>
              <a:ea typeface="+mn-ea"/>
              <a:cs typeface="+mn-cs"/>
            </a:endParaRPr>
          </a:p>
        </p:txBody>
      </p:sp>
      <p:sp>
        <p:nvSpPr>
          <p:cNvPr id="56326"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6327"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Wingdings" panose="05000000000000000000" pitchFamily="2" charset="2"/>
        <a:ea typeface="+mn-ea"/>
        <a:cs typeface="+mn-cs"/>
      </a:defRPr>
    </a:lvl1pPr>
    <a:lvl2pPr marL="457200" algn="l" rtl="0" eaLnBrk="0" fontAlgn="base" hangingPunct="0">
      <a:spcBef>
        <a:spcPct val="30000"/>
      </a:spcBef>
      <a:spcAft>
        <a:spcPct val="0"/>
      </a:spcAft>
      <a:defRPr sz="1200" kern="1200">
        <a:solidFill>
          <a:schemeClr val="tx1"/>
        </a:solidFill>
        <a:latin typeface="Wingdings" panose="05000000000000000000" pitchFamily="2" charset="2"/>
        <a:ea typeface="+mn-ea"/>
        <a:cs typeface="+mn-cs"/>
      </a:defRPr>
    </a:lvl2pPr>
    <a:lvl3pPr marL="914400" algn="l" rtl="0" eaLnBrk="0" fontAlgn="base" hangingPunct="0">
      <a:spcBef>
        <a:spcPct val="30000"/>
      </a:spcBef>
      <a:spcAft>
        <a:spcPct val="0"/>
      </a:spcAft>
      <a:defRPr sz="1200" kern="1200">
        <a:solidFill>
          <a:schemeClr val="tx1"/>
        </a:solidFill>
        <a:latin typeface="Wingdings" panose="05000000000000000000" pitchFamily="2" charset="2"/>
        <a:ea typeface="+mn-ea"/>
        <a:cs typeface="+mn-cs"/>
      </a:defRPr>
    </a:lvl3pPr>
    <a:lvl4pPr marL="1371600" algn="l" rtl="0" eaLnBrk="0" fontAlgn="base" hangingPunct="0">
      <a:spcBef>
        <a:spcPct val="30000"/>
      </a:spcBef>
      <a:spcAft>
        <a:spcPct val="0"/>
      </a:spcAft>
      <a:defRPr sz="1200" kern="1200">
        <a:solidFill>
          <a:schemeClr val="tx1"/>
        </a:solidFill>
        <a:latin typeface="Wingdings" panose="05000000000000000000" pitchFamily="2" charset="2"/>
        <a:ea typeface="+mn-ea"/>
        <a:cs typeface="+mn-cs"/>
      </a:defRPr>
    </a:lvl4pPr>
    <a:lvl5pPr marL="1828800" algn="l" rtl="0" eaLnBrk="0" fontAlgn="base" hangingPunct="0">
      <a:spcBef>
        <a:spcPct val="30000"/>
      </a:spcBef>
      <a:spcAft>
        <a:spcPct val="0"/>
      </a:spcAft>
      <a:defRPr sz="1200" kern="1200">
        <a:solidFill>
          <a:schemeClr val="tx1"/>
        </a:solidFill>
        <a:latin typeface="Wingdings" panose="05000000000000000000" pitchFamily="2" charset="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Rectangle 2"/>
          <p:cNvSpPr>
            <a:spLocks noRot="1" noTextEdit="1"/>
          </p:cNvSpPr>
          <p:nvPr>
            <p:ph type="sldImg"/>
          </p:nvPr>
        </p:nvSpPr>
        <p:spPr>
          <a:ln/>
        </p:spPr>
      </p:sp>
      <p:sp>
        <p:nvSpPr>
          <p:cNvPr id="43011"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6" name="Rectangle 2"/>
          <p:cNvSpPr>
            <a:spLocks noRot="1" noTextEdit="1"/>
          </p:cNvSpPr>
          <p:nvPr>
            <p:ph type="sldImg"/>
          </p:nvPr>
        </p:nvSpPr>
        <p:spPr>
          <a:ln/>
        </p:spPr>
      </p:sp>
      <p:sp>
        <p:nvSpPr>
          <p:cNvPr id="62467"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Rectangle 2"/>
          <p:cNvSpPr>
            <a:spLocks noRot="1" noTextEdit="1"/>
          </p:cNvSpPr>
          <p:nvPr>
            <p:ph type="sldImg"/>
          </p:nvPr>
        </p:nvSpPr>
        <p:spPr>
          <a:ln/>
        </p:spPr>
      </p:sp>
      <p:sp>
        <p:nvSpPr>
          <p:cNvPr id="64515"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Rectangle 2"/>
          <p:cNvSpPr>
            <a:spLocks noRot="1" noTextEdit="1"/>
          </p:cNvSpPr>
          <p:nvPr>
            <p:ph type="sldImg"/>
          </p:nvPr>
        </p:nvSpPr>
        <p:spPr>
          <a:ln/>
        </p:spPr>
      </p:sp>
      <p:sp>
        <p:nvSpPr>
          <p:cNvPr id="66563"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Rectangle 2"/>
          <p:cNvSpPr>
            <a:spLocks noRot="1" noTextEdit="1"/>
          </p:cNvSpPr>
          <p:nvPr>
            <p:ph type="sldImg"/>
          </p:nvPr>
        </p:nvSpPr>
        <p:spPr>
          <a:ln/>
        </p:spPr>
      </p:sp>
      <p:sp>
        <p:nvSpPr>
          <p:cNvPr id="68611"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Rectangle 2"/>
          <p:cNvSpPr>
            <a:spLocks noRot="1" noTextEdit="1"/>
          </p:cNvSpPr>
          <p:nvPr>
            <p:ph type="sldImg"/>
          </p:nvPr>
        </p:nvSpPr>
        <p:spPr>
          <a:ln/>
        </p:spPr>
      </p:sp>
      <p:sp>
        <p:nvSpPr>
          <p:cNvPr id="70659"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Rectangle 2"/>
          <p:cNvSpPr>
            <a:spLocks noRot="1" noTextEdit="1"/>
          </p:cNvSpPr>
          <p:nvPr>
            <p:ph type="sldImg"/>
          </p:nvPr>
        </p:nvSpPr>
        <p:spPr>
          <a:ln/>
        </p:spPr>
      </p:sp>
      <p:sp>
        <p:nvSpPr>
          <p:cNvPr id="73731"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8" name="Rectangle 2"/>
          <p:cNvSpPr>
            <a:spLocks noRot="1" noTextEdit="1"/>
          </p:cNvSpPr>
          <p:nvPr>
            <p:ph type="sldImg"/>
          </p:nvPr>
        </p:nvSpPr>
        <p:spPr>
          <a:ln/>
        </p:spPr>
      </p:sp>
      <p:sp>
        <p:nvSpPr>
          <p:cNvPr id="75779"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Rot="1" noTextEdit="1"/>
          </p:cNvSpPr>
          <p:nvPr>
            <p:ph type="sldImg"/>
          </p:nvPr>
        </p:nvSpPr>
        <p:spPr>
          <a:ln/>
        </p:spPr>
      </p:sp>
      <p:sp>
        <p:nvSpPr>
          <p:cNvPr id="77827"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Rectangle 2"/>
          <p:cNvSpPr>
            <a:spLocks noRot="1" noTextEdit="1"/>
          </p:cNvSpPr>
          <p:nvPr>
            <p:ph type="sldImg"/>
          </p:nvPr>
        </p:nvSpPr>
        <p:spPr>
          <a:ln/>
        </p:spPr>
      </p:sp>
      <p:sp>
        <p:nvSpPr>
          <p:cNvPr id="79875"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Rot="1" noTextEdit="1"/>
          </p:cNvSpPr>
          <p:nvPr>
            <p:ph type="sldImg"/>
          </p:nvPr>
        </p:nvSpPr>
        <p:spPr>
          <a:ln/>
        </p:spPr>
      </p:sp>
      <p:sp>
        <p:nvSpPr>
          <p:cNvPr id="45059"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Rectangle 2"/>
          <p:cNvSpPr>
            <a:spLocks noRot="1" noTextEdit="1"/>
          </p:cNvSpPr>
          <p:nvPr>
            <p:ph type="sldImg"/>
          </p:nvPr>
        </p:nvSpPr>
        <p:spPr>
          <a:ln/>
        </p:spPr>
      </p:sp>
      <p:sp>
        <p:nvSpPr>
          <p:cNvPr id="48131"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Rectangle 2"/>
          <p:cNvSpPr>
            <a:spLocks noRot="1" noTextEdit="1"/>
          </p:cNvSpPr>
          <p:nvPr>
            <p:ph type="sldImg"/>
          </p:nvPr>
        </p:nvSpPr>
        <p:spPr>
          <a:ln/>
        </p:spPr>
      </p:sp>
      <p:sp>
        <p:nvSpPr>
          <p:cNvPr id="50179"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Rectangle 2"/>
          <p:cNvSpPr>
            <a:spLocks noRot="1" noTextEdit="1"/>
          </p:cNvSpPr>
          <p:nvPr>
            <p:ph type="sldImg"/>
          </p:nvPr>
        </p:nvSpPr>
        <p:spPr>
          <a:ln/>
        </p:spPr>
      </p:sp>
      <p:sp>
        <p:nvSpPr>
          <p:cNvPr id="52227"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2"/>
          <p:cNvSpPr>
            <a:spLocks noRot="1" noTextEdit="1"/>
          </p:cNvSpPr>
          <p:nvPr>
            <p:ph type="sldImg"/>
          </p:nvPr>
        </p:nvSpPr>
        <p:spPr>
          <a:ln/>
        </p:spPr>
      </p:sp>
      <p:sp>
        <p:nvSpPr>
          <p:cNvPr id="54275"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Rectangle 2"/>
          <p:cNvSpPr>
            <a:spLocks noRot="1" noTextEdit="1"/>
          </p:cNvSpPr>
          <p:nvPr>
            <p:ph type="sldImg"/>
          </p:nvPr>
        </p:nvSpPr>
        <p:spPr>
          <a:ln/>
        </p:spPr>
      </p:sp>
      <p:sp>
        <p:nvSpPr>
          <p:cNvPr id="56323"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Rectangle 2"/>
          <p:cNvSpPr>
            <a:spLocks noRot="1" noTextEdit="1"/>
          </p:cNvSpPr>
          <p:nvPr>
            <p:ph type="sldImg"/>
          </p:nvPr>
        </p:nvSpPr>
        <p:spPr>
          <a:ln/>
        </p:spPr>
      </p:sp>
      <p:sp>
        <p:nvSpPr>
          <p:cNvPr id="58371"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Rectangle 2"/>
          <p:cNvSpPr>
            <a:spLocks noRot="1" noTextEdit="1"/>
          </p:cNvSpPr>
          <p:nvPr>
            <p:ph type="sldImg"/>
          </p:nvPr>
        </p:nvSpPr>
        <p:spPr>
          <a:ln/>
        </p:spPr>
      </p:sp>
      <p:sp>
        <p:nvSpPr>
          <p:cNvPr id="60419" name="Rectangle 3"/>
          <p:cNvSpPr>
            <a:spLocks noGrp="1"/>
          </p:cNvSpPr>
          <p:nvPr>
            <p:ph type="body" idx="1"/>
          </p:nvPr>
        </p:nvSpPr>
        <p:spPr>
          <a:ln/>
        </p:spPr>
        <p:txBody>
          <a:bodyPr wrap="square" lIns="91440" tIns="45720" rIns="91440" bIns="45720" anchor="t" anchorCtr="0"/>
          <a:p>
            <a:pPr lvl="0"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600202"/>
            <a:ext cx="8229600" cy="4525963"/>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tx2"/>
        </a:solidFill>
        <a:effectLst/>
      </p:bgPr>
    </p:bg>
    <p:spTree>
      <p:nvGrpSpPr>
        <p:cNvPr id="1" name=""/>
        <p:cNvGrpSpPr/>
        <p:nvPr/>
      </p:nvGrpSpPr>
      <p:grpSpPr>
        <a:xfrm>
          <a:off x="0" y="0"/>
          <a:ext cx="0" cy="0"/>
          <a:chOff x="0" y="0"/>
          <a:chExt cx="0" cy="0"/>
        </a:xfrm>
      </p:grpSpPr>
      <p:pic>
        <p:nvPicPr>
          <p:cNvPr id="7170" name="Picture 1"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showMasterSp="0">
  <p:cSld name="Title Slide">
    <p:bg>
      <p:bgPr>
        <a:solidFill>
          <a:schemeClr val="tx2"/>
        </a:solidFill>
        <a:effectLst/>
      </p:bgPr>
    </p:bg>
    <p:spTree>
      <p:nvGrpSpPr>
        <p:cNvPr id="1" name=""/>
        <p:cNvGrpSpPr/>
        <p:nvPr/>
      </p:nvGrpSpPr>
      <p:grpSpPr>
        <a:xfrm>
          <a:off x="0" y="0"/>
          <a:ext cx="0" cy="0"/>
          <a:chOff x="0" y="0"/>
          <a:chExt cx="0" cy="0"/>
        </a:xfrm>
      </p:grpSpPr>
      <p:grpSp>
        <p:nvGrpSpPr>
          <p:cNvPr id="12290" name="Group 2"/>
          <p:cNvGrpSpPr/>
          <p:nvPr/>
        </p:nvGrpSpPr>
        <p:grpSpPr>
          <a:xfrm>
            <a:off x="1658938" y="1600200"/>
            <a:ext cx="6837362" cy="3200400"/>
            <a:chOff x="1045" y="1008"/>
            <a:chExt cx="4307" cy="2016"/>
          </a:xfrm>
        </p:grpSpPr>
        <p:sp>
          <p:nvSpPr>
            <p:cNvPr id="3" name="Oval 3"/>
            <p:cNvSpPr>
              <a:spLocks noChangeArrowheads="1"/>
            </p:cNvSpPr>
            <p:nvPr/>
          </p:nvSpPr>
          <p:spPr bwMode="hidden">
            <a:xfrm flipH="1">
              <a:off x="4392" y="1008"/>
              <a:ext cx="960" cy="960"/>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Oval 4"/>
            <p:cNvSpPr>
              <a:spLocks noChangeArrowheads="1"/>
            </p:cNvSpPr>
            <p:nvPr/>
          </p:nvSpPr>
          <p:spPr bwMode="hidden">
            <a:xfrm flipH="1">
              <a:off x="3264" y="1008"/>
              <a:ext cx="960" cy="960"/>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Oval 5"/>
            <p:cNvSpPr>
              <a:spLocks noChangeArrowheads="1"/>
            </p:cNvSpPr>
            <p:nvPr/>
          </p:nvSpPr>
          <p:spPr bwMode="hidden">
            <a:xfrm flipH="1">
              <a:off x="2136" y="1008"/>
              <a:ext cx="960" cy="960"/>
            </a:xfrm>
            <a:prstGeom prst="ellipse">
              <a:avLst/>
            </a:prstGeom>
            <a:noFill/>
            <a:ln w="28575">
              <a:solidFill>
                <a:schemeClr val="accent2"/>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Oval 6"/>
            <p:cNvSpPr>
              <a:spLocks noChangeArrowheads="1"/>
            </p:cNvSpPr>
            <p:nvPr/>
          </p:nvSpPr>
          <p:spPr bwMode="hidden">
            <a:xfrm flipH="1">
              <a:off x="2136" y="2064"/>
              <a:ext cx="960" cy="960"/>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Oval 7"/>
            <p:cNvSpPr>
              <a:spLocks noChangeArrowheads="1"/>
            </p:cNvSpPr>
            <p:nvPr/>
          </p:nvSpPr>
          <p:spPr bwMode="hidden">
            <a:xfrm flipH="1">
              <a:off x="1045" y="2064"/>
              <a:ext cx="960" cy="960"/>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Oval 8"/>
            <p:cNvSpPr>
              <a:spLocks noChangeArrowheads="1"/>
            </p:cNvSpPr>
            <p:nvPr/>
          </p:nvSpPr>
          <p:spPr bwMode="hidden">
            <a:xfrm flipH="1">
              <a:off x="4392" y="2064"/>
              <a:ext cx="960" cy="960"/>
            </a:xfrm>
            <a:prstGeom prst="ellipse">
              <a:avLst/>
            </a:prstGeom>
            <a:noFill/>
            <a:ln w="28575">
              <a:solidFill>
                <a:schemeClr val="accent2"/>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pic>
        <p:nvPicPr>
          <p:cNvPr id="12291" name="Picture 3"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
        <p:nvSpPr>
          <p:cNvPr id="105484" name="Rectangle 12"/>
          <p:cNvSpPr>
            <a:spLocks noGrp="1" noChangeArrowheads="1"/>
          </p:cNvSpPr>
          <p:nvPr>
            <p:ph type="ctrTitle"/>
          </p:nvPr>
        </p:nvSpPr>
        <p:spPr>
          <a:xfrm>
            <a:off x="685800" y="1219202"/>
            <a:ext cx="7772400" cy="1933575"/>
          </a:xfrm>
        </p:spPr>
        <p:txBody>
          <a:bodyPr anchor="b"/>
          <a:lstStyle>
            <a:lvl1pPr algn="r">
              <a:defRPr sz="4400"/>
            </a:lvl1pPr>
          </a:lstStyle>
          <a:p>
            <a:r>
              <a:rPr lang="en-US"/>
              <a:t>Click to edit Master title style</a:t>
            </a:r>
            <a:endParaRPr lang="en-US"/>
          </a:p>
        </p:txBody>
      </p:sp>
      <p:sp>
        <p:nvSpPr>
          <p:cNvPr id="105485" name="Rectangle 13"/>
          <p:cNvSpPr>
            <a:spLocks noGrp="1" noChangeArrowheads="1"/>
          </p:cNvSpPr>
          <p:nvPr>
            <p:ph type="subTitle" idx="1"/>
          </p:nvPr>
        </p:nvSpPr>
        <p:spPr bwMode="auto">
          <a:xfrm>
            <a:off x="2057400" y="3505200"/>
            <a:ext cx="6400800" cy="1752600"/>
          </a:xfrm>
          <a:prstGeom prst="rect">
            <a:avLst/>
          </a:prstGeom>
          <a:noFill/>
          <a:ln>
            <a:miter lim="800000"/>
          </a:ln>
        </p:spPr>
        <p:txBody>
          <a:bodyPr vert="horz" wrap="square" lIns="91440" tIns="45720" rIns="91440" bIns="45720" numCol="1" anchor="t" anchorCtr="0" compatLnSpc="1"/>
          <a:lstStyle>
            <a:lvl1pPr marL="0" indent="0" algn="r">
              <a:buFont typeface="Wingdings" panose="05000000000000000000" pitchFamily="2" charset="2"/>
              <a:buNone/>
              <a:defRPr/>
            </a:lvl1pPr>
          </a:lstStyle>
          <a:p>
            <a:r>
              <a:rPr lang="en-US"/>
              <a:t>Click to edit Master subtitle style</a:t>
            </a:r>
            <a:endParaRPr lang="en-US"/>
          </a:p>
        </p:txBody>
      </p:sp>
      <p:sp>
        <p:nvSpPr>
          <p:cNvPr id="10" name="Date Placeholder 9"/>
          <p:cNvSpPr>
            <a:spLocks noGrp="1" noChangeArrowheads="1"/>
          </p:cNvSpPr>
          <p:nvPr>
            <p:ph type="dt" sz="half" idx="2"/>
          </p:nvPr>
        </p:nvSpPr>
        <p:spPr bwMode="auto">
          <a:xfrm>
            <a:off x="457200" y="6248400"/>
            <a:ext cx="2133600" cy="45720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57FFFCD-6FED-41AB-B111-80E4864B306C}"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 name="Footer Placeholder 10"/>
          <p:cNvSpPr>
            <a:spLocks noGrp="1" noChangeArrowheads="1"/>
          </p:cNvSpPr>
          <p:nvPr>
            <p:ph type="ftr" sz="quarter" idx="3"/>
          </p:nvPr>
        </p:nvSpPr>
        <p:spPr bwMode="auto">
          <a:xfrm>
            <a:off x="3124200" y="6248400"/>
            <a:ext cx="2895600" cy="457200"/>
          </a:xfrm>
          <a:prstGeom prst="rect">
            <a:avLst/>
          </a:prstGeom>
          <a:ln>
            <a:miter lim="800000"/>
          </a:ln>
        </p:spPr>
        <p:txBody>
          <a:bodyPr vert="horz" wrap="square" lIns="91440" tIns="45720" rIns="91440" bIns="45720" numCol="1" anchor="t" anchorCtr="0" compatLnSpc="1"/>
          <a:lstStyle>
            <a:lvl1pPr algn="ctr" eaLnBrk="1" hangingPunct="1">
              <a:defRPr sz="1000"/>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Tiểu Học Tiên Cảnh</a:t>
            </a:r>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2" name="Slide Number Placeholder 11"/>
          <p:cNvSpPr>
            <a:spLocks noGrp="1" noChangeArrowheads="1"/>
          </p:cNvSpPr>
          <p:nvPr>
            <p:ph type="sldNum" sz="quarter" idx="4"/>
          </p:nvPr>
        </p:nvSpPr>
        <p:spPr bwMode="auto">
          <a:xfrm>
            <a:off x="6553200" y="6248400"/>
            <a:ext cx="2133600" cy="457200"/>
          </a:xfrm>
          <a:prstGeom prst="rect">
            <a:avLst/>
          </a:prstGeom>
          <a:ln>
            <a:miter lim="800000"/>
          </a:ln>
        </p:spPr>
        <p:txBody>
          <a:bodyPr vert="horz" wrap="square" lIns="91440" tIns="45720" rIns="91440" bIns="45720" numCol="1" anchor="t" anchorCtr="0" compatLnSpc="1"/>
          <a:p>
            <a:pPr lvl="0" algn="r" eaLnBrk="1" hangingPunct="1"/>
            <a:fld id="{9A0DB2DC-4C9A-4742-B13C-FB6460FD3503}" type="slidenum">
              <a:rPr lang="en-US" altLang="en-US" sz="1000" dirty="0"/>
            </a:fld>
            <a:endParaRPr lang="en-US" altLang="en-US" sz="1000" dirty="0"/>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accent1"/>
              </a:buClr>
              <a:buSzTx/>
              <a:buFont typeface="Verdana" panose="020B0604030504040204" pitchFamily="34" charset="0"/>
              <a:buNone/>
              <a:defRPr/>
            </a:pPr>
            <a:endParaRPr kumimoji="0" lang="en-US" sz="3200" b="0" i="0" u="none" strike="noStrike" kern="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381000" y="15240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524000"/>
            <a:ext cx="41148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600202"/>
            <a:ext cx="8229600" cy="4525963"/>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0"/>
            <a:ext cx="8229600" cy="5851525"/>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9"/>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4"/>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noChangeArrowheads="1"/>
          </p:cNvSpPr>
          <p:nvPr>
            <p:ph type="dt" sz="half" idx="1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Footer Placeholder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7" name="Slide Number Placeholder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Rectangle 4"/>
          <p:cNvSpPr>
            <a:spLocks noGrp="1" noChangeArrowheads="1"/>
          </p:cNvSpPr>
          <p:nvPr>
            <p:ph type="dt" sz="half" idx="1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8" name="Rectangle 5"/>
          <p:cNvSpPr>
            <a:spLocks noGrp="1" noChangeArrowheads="1"/>
          </p:cNvSpPr>
          <p:nvPr>
            <p:ph type="ftr" sz="quarter" idx="1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9" name="Rectangle 6"/>
          <p:cNvSpPr>
            <a:spLocks noGrp="1" noChangeArrowheads="1"/>
          </p:cNvSpPr>
          <p:nvPr>
            <p:ph type="sldNum" sz="quarter" idx="1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3"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2"/>
        </a:solidFill>
        <a:effectLst/>
      </p:bgPr>
    </p:bg>
    <p:spTree>
      <p:nvGrpSpPr>
        <p:cNvPr id="1" name=""/>
        <p:cNvGrpSpPr/>
        <p:nvPr/>
      </p:nvGrpSpPr>
      <p:grpSpPr>
        <a:xfrm>
          <a:off x="0" y="0"/>
          <a:ext cx="0" cy="0"/>
          <a:chOff x="0" y="0"/>
          <a:chExt cx="0" cy="0"/>
        </a:xfrm>
      </p:grpSpPr>
      <p:pic>
        <p:nvPicPr>
          <p:cNvPr id="8194" name="Picture 3"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1"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noChangeArrowheads="1"/>
          </p:cNvSpPr>
          <p:nvPr>
            <p:ph type="dt" sz="half" idx="1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Footer Placeholder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7" name="Slide Number Placeholder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noChangeArrowheads="1"/>
          </p:cNvSpPr>
          <p:nvPr>
            <p:ph type="dt" sz="half" idx="1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Footer Placeholder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7" name="Slide Number Placeholder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6"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Only" preserve="1">
  <p:cSld name="Conten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2"/>
            <a:ext cx="8229600" cy="5851525"/>
          </a:xfr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3"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4"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5"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p>
            <a:pPr algn="r" eaLnBrk="1" hangingPunct="1"/>
            <a:fld id="{9A0DB2DC-4C9A-4742-B13C-FB6460FD3503}" type="slidenum">
              <a:rPr lang="en-US" altLang="en-US" dirty="0"/>
            </a:fld>
            <a:endParaRPr lang="en-US" altLang="en-US" dirty="0"/>
          </a:p>
        </p:txBody>
      </p:sp>
    </p:spTree>
  </p:cSld>
  <p:clrMapOvr>
    <a:masterClrMapping/>
  </p:clrMapOvr>
  <p:transition spd="slow">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Quote">
  <p:cSld name="Quote">
    <p:bg>
      <p:bgPr>
        <a:blipFill rotWithShape="0">
          <a:blip r:embed="rId2"/>
          <a:stretch>
            <a:fillRect/>
          </a:stretch>
        </a:blipFill>
        <a:effectLst/>
      </p:bgPr>
    </p:bg>
    <p:spTree>
      <p:nvGrpSpPr>
        <p:cNvPr id="1" name="Shape 4402"/>
        <p:cNvGrpSpPr/>
        <p:nvPr/>
      </p:nvGrpSpPr>
      <p:grpSpPr>
        <a:xfrm>
          <a:off x="0" y="0"/>
          <a:ext cx="0" cy="0"/>
          <a:chOff x="0" y="0"/>
          <a:chExt cx="0" cy="0"/>
        </a:xfrm>
      </p:grpSpPr>
      <p:sp>
        <p:nvSpPr>
          <p:cNvPr id="25602" name="Google Shape;4403;p20"/>
          <p:cNvSpPr/>
          <p:nvPr/>
        </p:nvSpPr>
        <p:spPr>
          <a:xfrm rot="-10800000" flipH="1">
            <a:off x="250825" y="592138"/>
            <a:ext cx="8642350" cy="56737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90779" h="148616">
                <a:moveTo>
                  <a:pt x="90299" y="0"/>
                </a:moveTo>
                <a:cubicBezTo>
                  <a:pt x="69354" y="0"/>
                  <a:pt x="48902" y="4200"/>
                  <a:pt x="32061" y="19000"/>
                </a:cubicBezTo>
                <a:cubicBezTo>
                  <a:pt x="0" y="47177"/>
                  <a:pt x="10637" y="115305"/>
                  <a:pt x="31554" y="133151"/>
                </a:cubicBezTo>
                <a:cubicBezTo>
                  <a:pt x="44679" y="144349"/>
                  <a:pt x="58437" y="147683"/>
                  <a:pt x="71809" y="147683"/>
                </a:cubicBezTo>
                <a:cubicBezTo>
                  <a:pt x="90973" y="147683"/>
                  <a:pt x="109345" y="140835"/>
                  <a:pt x="123930" y="140480"/>
                </a:cubicBezTo>
                <a:cubicBezTo>
                  <a:pt x="125838" y="140433"/>
                  <a:pt x="127711" y="140411"/>
                  <a:pt x="129550" y="140411"/>
                </a:cubicBezTo>
                <a:cubicBezTo>
                  <a:pt x="164940" y="140411"/>
                  <a:pt x="187751" y="148616"/>
                  <a:pt x="210417" y="148616"/>
                </a:cubicBezTo>
                <a:cubicBezTo>
                  <a:pt x="220627" y="148616"/>
                  <a:pt x="230807" y="146951"/>
                  <a:pt x="242094" y="142122"/>
                </a:cubicBezTo>
                <a:cubicBezTo>
                  <a:pt x="277819" y="126839"/>
                  <a:pt x="290779" y="57013"/>
                  <a:pt x="260853" y="24043"/>
                </a:cubicBezTo>
                <a:cubicBezTo>
                  <a:pt x="248631" y="10577"/>
                  <a:pt x="232656" y="2215"/>
                  <a:pt x="210352" y="2215"/>
                </a:cubicBezTo>
                <a:cubicBezTo>
                  <a:pt x="202248" y="2215"/>
                  <a:pt x="193308" y="3319"/>
                  <a:pt x="183409" y="5684"/>
                </a:cubicBezTo>
                <a:cubicBezTo>
                  <a:pt x="178800" y="6785"/>
                  <a:pt x="173707" y="7226"/>
                  <a:pt x="168236" y="7226"/>
                </a:cubicBezTo>
                <a:cubicBezTo>
                  <a:pt x="146100" y="7226"/>
                  <a:pt x="117775" y="0"/>
                  <a:pt x="90299" y="0"/>
                </a:cubicBezTo>
                <a:close/>
              </a:path>
            </a:pathLst>
          </a:custGeom>
          <a:solidFill>
            <a:schemeClr val="bg1">
              <a:alpha val="100000"/>
            </a:schemeClr>
          </a:solidFill>
          <a:ln w="9525">
            <a:noFill/>
          </a:ln>
        </p:spPr>
        <p:txBody>
          <a:bodyPr/>
          <a:p>
            <a:endParaRPr lang="en-US"/>
          </a:p>
        </p:txBody>
      </p:sp>
      <p:grpSp>
        <p:nvGrpSpPr>
          <p:cNvPr id="25603" name="Google Shape;4406;p20"/>
          <p:cNvGrpSpPr/>
          <p:nvPr/>
        </p:nvGrpSpPr>
        <p:grpSpPr>
          <a:xfrm>
            <a:off x="-395287" y="160338"/>
            <a:ext cx="1166812" cy="1119187"/>
            <a:chOff x="4797000" y="1750925"/>
            <a:chExt cx="342550" cy="246400"/>
          </a:xfrm>
        </p:grpSpPr>
        <p:sp>
          <p:nvSpPr>
            <p:cNvPr id="25780" name="Google Shape;4407;p20"/>
            <p:cNvSpPr/>
            <p:nvPr/>
          </p:nvSpPr>
          <p:spPr>
            <a:xfrm>
              <a:off x="4807725" y="1756900"/>
              <a:ext cx="328000" cy="2351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120" h="9405">
                  <a:moveTo>
                    <a:pt x="5514" y="0"/>
                  </a:moveTo>
                  <a:cubicBezTo>
                    <a:pt x="5280" y="0"/>
                    <a:pt x="5042" y="26"/>
                    <a:pt x="4806" y="80"/>
                  </a:cubicBezTo>
                  <a:cubicBezTo>
                    <a:pt x="3897" y="287"/>
                    <a:pt x="3113" y="866"/>
                    <a:pt x="2588" y="1628"/>
                  </a:cubicBezTo>
                  <a:cubicBezTo>
                    <a:pt x="2220" y="2164"/>
                    <a:pt x="1439" y="3584"/>
                    <a:pt x="2223" y="4113"/>
                  </a:cubicBezTo>
                  <a:cubicBezTo>
                    <a:pt x="2255" y="4084"/>
                    <a:pt x="2290" y="4053"/>
                    <a:pt x="2328" y="4029"/>
                  </a:cubicBezTo>
                  <a:cubicBezTo>
                    <a:pt x="2337" y="4023"/>
                    <a:pt x="2346" y="4021"/>
                    <a:pt x="2354" y="4021"/>
                  </a:cubicBezTo>
                  <a:cubicBezTo>
                    <a:pt x="2387" y="4021"/>
                    <a:pt x="2413" y="4062"/>
                    <a:pt x="2396" y="4095"/>
                  </a:cubicBezTo>
                  <a:cubicBezTo>
                    <a:pt x="2372" y="4137"/>
                    <a:pt x="2347" y="4174"/>
                    <a:pt x="2316" y="4211"/>
                  </a:cubicBezTo>
                  <a:cubicBezTo>
                    <a:pt x="2321" y="4261"/>
                    <a:pt x="2279" y="4315"/>
                    <a:pt x="2223" y="4318"/>
                  </a:cubicBezTo>
                  <a:cubicBezTo>
                    <a:pt x="2189" y="4350"/>
                    <a:pt x="2158" y="4381"/>
                    <a:pt x="2128" y="4414"/>
                  </a:cubicBezTo>
                  <a:cubicBezTo>
                    <a:pt x="2022" y="4523"/>
                    <a:pt x="1913" y="4627"/>
                    <a:pt x="1803" y="4730"/>
                  </a:cubicBezTo>
                  <a:cubicBezTo>
                    <a:pt x="1794" y="4739"/>
                    <a:pt x="1784" y="4742"/>
                    <a:pt x="1775" y="4742"/>
                  </a:cubicBezTo>
                  <a:cubicBezTo>
                    <a:pt x="1743" y="4742"/>
                    <a:pt x="1719" y="4702"/>
                    <a:pt x="1743" y="4669"/>
                  </a:cubicBezTo>
                  <a:cubicBezTo>
                    <a:pt x="1822" y="4569"/>
                    <a:pt x="1902" y="4470"/>
                    <a:pt x="1984" y="4374"/>
                  </a:cubicBezTo>
                  <a:cubicBezTo>
                    <a:pt x="1981" y="4372"/>
                    <a:pt x="1980" y="4370"/>
                    <a:pt x="1977" y="4366"/>
                  </a:cubicBezTo>
                  <a:cubicBezTo>
                    <a:pt x="1758" y="4020"/>
                    <a:pt x="1438" y="3871"/>
                    <a:pt x="1121" y="3871"/>
                  </a:cubicBezTo>
                  <a:cubicBezTo>
                    <a:pt x="557" y="3871"/>
                    <a:pt x="0" y="4341"/>
                    <a:pt x="20" y="5015"/>
                  </a:cubicBezTo>
                  <a:cubicBezTo>
                    <a:pt x="46" y="5853"/>
                    <a:pt x="781" y="6279"/>
                    <a:pt x="1518" y="6279"/>
                  </a:cubicBezTo>
                  <a:cubicBezTo>
                    <a:pt x="1633" y="6279"/>
                    <a:pt x="1748" y="6269"/>
                    <a:pt x="1861" y="6248"/>
                  </a:cubicBezTo>
                  <a:cubicBezTo>
                    <a:pt x="1868" y="6247"/>
                    <a:pt x="1875" y="6246"/>
                    <a:pt x="1881" y="6246"/>
                  </a:cubicBezTo>
                  <a:cubicBezTo>
                    <a:pt x="1947" y="6246"/>
                    <a:pt x="2009" y="6300"/>
                    <a:pt x="1987" y="6372"/>
                  </a:cubicBezTo>
                  <a:cubicBezTo>
                    <a:pt x="1733" y="7198"/>
                    <a:pt x="2062" y="8116"/>
                    <a:pt x="2859" y="8500"/>
                  </a:cubicBezTo>
                  <a:cubicBezTo>
                    <a:pt x="3076" y="8603"/>
                    <a:pt x="3302" y="8651"/>
                    <a:pt x="3527" y="8651"/>
                  </a:cubicBezTo>
                  <a:cubicBezTo>
                    <a:pt x="4130" y="8651"/>
                    <a:pt x="4717" y="8310"/>
                    <a:pt x="5046" y="7791"/>
                  </a:cubicBezTo>
                  <a:cubicBezTo>
                    <a:pt x="5066" y="7760"/>
                    <a:pt x="5104" y="7743"/>
                    <a:pt x="5142" y="7743"/>
                  </a:cubicBezTo>
                  <a:cubicBezTo>
                    <a:pt x="5186" y="7743"/>
                    <a:pt x="5228" y="7766"/>
                    <a:pt x="5235" y="7816"/>
                  </a:cubicBezTo>
                  <a:cubicBezTo>
                    <a:pt x="5379" y="8717"/>
                    <a:pt x="6169" y="9404"/>
                    <a:pt x="7090" y="9404"/>
                  </a:cubicBezTo>
                  <a:cubicBezTo>
                    <a:pt x="7110" y="9404"/>
                    <a:pt x="7129" y="9404"/>
                    <a:pt x="7148" y="9403"/>
                  </a:cubicBezTo>
                  <a:cubicBezTo>
                    <a:pt x="8243" y="9365"/>
                    <a:pt x="8980" y="8330"/>
                    <a:pt x="9063" y="7324"/>
                  </a:cubicBezTo>
                  <a:cubicBezTo>
                    <a:pt x="9063" y="7317"/>
                    <a:pt x="9064" y="7311"/>
                    <a:pt x="9067" y="7307"/>
                  </a:cubicBezTo>
                  <a:cubicBezTo>
                    <a:pt x="8934" y="7303"/>
                    <a:pt x="8806" y="7279"/>
                    <a:pt x="8680" y="7229"/>
                  </a:cubicBezTo>
                  <a:cubicBezTo>
                    <a:pt x="8615" y="7201"/>
                    <a:pt x="8629" y="7103"/>
                    <a:pt x="8692" y="7103"/>
                  </a:cubicBezTo>
                  <a:cubicBezTo>
                    <a:pt x="8698" y="7103"/>
                    <a:pt x="8704" y="7104"/>
                    <a:pt x="8711" y="7106"/>
                  </a:cubicBezTo>
                  <a:cubicBezTo>
                    <a:pt x="8820" y="7138"/>
                    <a:pt x="8927" y="7154"/>
                    <a:pt x="9031" y="7154"/>
                  </a:cubicBezTo>
                  <a:cubicBezTo>
                    <a:pt x="9271" y="7154"/>
                    <a:pt x="9496" y="7071"/>
                    <a:pt x="9702" y="6916"/>
                  </a:cubicBezTo>
                  <a:cubicBezTo>
                    <a:pt x="9716" y="6906"/>
                    <a:pt x="9730" y="6901"/>
                    <a:pt x="9744" y="6901"/>
                  </a:cubicBezTo>
                  <a:cubicBezTo>
                    <a:pt x="9809" y="6901"/>
                    <a:pt x="9866" y="7000"/>
                    <a:pt x="9806" y="7050"/>
                  </a:cubicBezTo>
                  <a:cubicBezTo>
                    <a:pt x="9673" y="7161"/>
                    <a:pt x="9515" y="7236"/>
                    <a:pt x="9351" y="7274"/>
                  </a:cubicBezTo>
                  <a:cubicBezTo>
                    <a:pt x="9602" y="7714"/>
                    <a:pt x="10116" y="8009"/>
                    <a:pt x="10618" y="8009"/>
                  </a:cubicBezTo>
                  <a:cubicBezTo>
                    <a:pt x="10906" y="8009"/>
                    <a:pt x="11189" y="7913"/>
                    <a:pt x="11418" y="7691"/>
                  </a:cubicBezTo>
                  <a:cubicBezTo>
                    <a:pt x="12040" y="7084"/>
                    <a:pt x="11738" y="6005"/>
                    <a:pt x="11030" y="5634"/>
                  </a:cubicBezTo>
                  <a:cubicBezTo>
                    <a:pt x="10938" y="5586"/>
                    <a:pt x="10974" y="5467"/>
                    <a:pt x="11054" y="5436"/>
                  </a:cubicBezTo>
                  <a:cubicBezTo>
                    <a:pt x="12247" y="4942"/>
                    <a:pt x="13119" y="3296"/>
                    <a:pt x="11858" y="2351"/>
                  </a:cubicBezTo>
                  <a:cubicBezTo>
                    <a:pt x="11509" y="2089"/>
                    <a:pt x="11138" y="1976"/>
                    <a:pt x="10773" y="1976"/>
                  </a:cubicBezTo>
                  <a:cubicBezTo>
                    <a:pt x="9943" y="1976"/>
                    <a:pt x="9144" y="2561"/>
                    <a:pt x="8696" y="3311"/>
                  </a:cubicBezTo>
                  <a:cubicBezTo>
                    <a:pt x="8673" y="3349"/>
                    <a:pt x="8640" y="3365"/>
                    <a:pt x="8608" y="3365"/>
                  </a:cubicBezTo>
                  <a:cubicBezTo>
                    <a:pt x="8546" y="3365"/>
                    <a:pt x="8485" y="3303"/>
                    <a:pt x="8497" y="3227"/>
                  </a:cubicBezTo>
                  <a:cubicBezTo>
                    <a:pt x="8770" y="1377"/>
                    <a:pt x="7228" y="0"/>
                    <a:pt x="5514" y="0"/>
                  </a:cubicBezTo>
                  <a:close/>
                </a:path>
              </a:pathLst>
            </a:custGeom>
            <a:solidFill>
              <a:srgbClr val="FFFFFF">
                <a:alpha val="100000"/>
              </a:srgbClr>
            </a:solidFill>
            <a:ln w="9525">
              <a:noFill/>
            </a:ln>
          </p:spPr>
          <p:txBody>
            <a:bodyPr/>
            <a:p>
              <a:endParaRPr lang="en-US"/>
            </a:p>
          </p:txBody>
        </p:sp>
        <p:sp>
          <p:nvSpPr>
            <p:cNvPr id="25781" name="Google Shape;4408;p20"/>
            <p:cNvSpPr/>
            <p:nvPr/>
          </p:nvSpPr>
          <p:spPr>
            <a:xfrm>
              <a:off x="4911925" y="1750950"/>
              <a:ext cx="227625" cy="246375"/>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05" h="9855">
                  <a:moveTo>
                    <a:pt x="1321" y="1"/>
                  </a:moveTo>
                  <a:cubicBezTo>
                    <a:pt x="1000" y="1"/>
                    <a:pt x="672" y="46"/>
                    <a:pt x="347" y="141"/>
                  </a:cubicBezTo>
                  <a:cubicBezTo>
                    <a:pt x="229" y="176"/>
                    <a:pt x="113" y="216"/>
                    <a:pt x="0" y="264"/>
                  </a:cubicBezTo>
                  <a:cubicBezTo>
                    <a:pt x="141" y="295"/>
                    <a:pt x="280" y="332"/>
                    <a:pt x="414" y="376"/>
                  </a:cubicBezTo>
                  <a:cubicBezTo>
                    <a:pt x="487" y="354"/>
                    <a:pt x="561" y="333"/>
                    <a:pt x="635" y="315"/>
                  </a:cubicBezTo>
                  <a:cubicBezTo>
                    <a:pt x="871" y="261"/>
                    <a:pt x="1108" y="236"/>
                    <a:pt x="1342" y="236"/>
                  </a:cubicBezTo>
                  <a:cubicBezTo>
                    <a:pt x="3056" y="236"/>
                    <a:pt x="4599" y="1612"/>
                    <a:pt x="4325" y="3462"/>
                  </a:cubicBezTo>
                  <a:cubicBezTo>
                    <a:pt x="4313" y="3539"/>
                    <a:pt x="4374" y="3601"/>
                    <a:pt x="4437" y="3601"/>
                  </a:cubicBezTo>
                  <a:cubicBezTo>
                    <a:pt x="4469" y="3601"/>
                    <a:pt x="4502" y="3585"/>
                    <a:pt x="4525" y="3546"/>
                  </a:cubicBezTo>
                  <a:cubicBezTo>
                    <a:pt x="4974" y="2798"/>
                    <a:pt x="5773" y="2214"/>
                    <a:pt x="6603" y="2214"/>
                  </a:cubicBezTo>
                  <a:cubicBezTo>
                    <a:pt x="6969" y="2214"/>
                    <a:pt x="7340" y="2328"/>
                    <a:pt x="7690" y="2591"/>
                  </a:cubicBezTo>
                  <a:cubicBezTo>
                    <a:pt x="8951" y="3537"/>
                    <a:pt x="8079" y="5181"/>
                    <a:pt x="6886" y="5676"/>
                  </a:cubicBezTo>
                  <a:cubicBezTo>
                    <a:pt x="6806" y="5707"/>
                    <a:pt x="6770" y="5825"/>
                    <a:pt x="6862" y="5873"/>
                  </a:cubicBezTo>
                  <a:cubicBezTo>
                    <a:pt x="7570" y="6244"/>
                    <a:pt x="7872" y="7323"/>
                    <a:pt x="7250" y="7930"/>
                  </a:cubicBezTo>
                  <a:cubicBezTo>
                    <a:pt x="7021" y="8153"/>
                    <a:pt x="6738" y="8249"/>
                    <a:pt x="6450" y="8249"/>
                  </a:cubicBezTo>
                  <a:cubicBezTo>
                    <a:pt x="5948" y="8249"/>
                    <a:pt x="5434" y="7953"/>
                    <a:pt x="5183" y="7514"/>
                  </a:cubicBezTo>
                  <a:cubicBezTo>
                    <a:pt x="5347" y="7476"/>
                    <a:pt x="5503" y="7401"/>
                    <a:pt x="5638" y="7289"/>
                  </a:cubicBezTo>
                  <a:cubicBezTo>
                    <a:pt x="5698" y="7239"/>
                    <a:pt x="5641" y="7141"/>
                    <a:pt x="5576" y="7141"/>
                  </a:cubicBezTo>
                  <a:cubicBezTo>
                    <a:pt x="5562" y="7141"/>
                    <a:pt x="5548" y="7145"/>
                    <a:pt x="5534" y="7155"/>
                  </a:cubicBezTo>
                  <a:cubicBezTo>
                    <a:pt x="5328" y="7311"/>
                    <a:pt x="5103" y="7393"/>
                    <a:pt x="4863" y="7393"/>
                  </a:cubicBezTo>
                  <a:cubicBezTo>
                    <a:pt x="4759" y="7393"/>
                    <a:pt x="4652" y="7378"/>
                    <a:pt x="4543" y="7346"/>
                  </a:cubicBezTo>
                  <a:cubicBezTo>
                    <a:pt x="4536" y="7344"/>
                    <a:pt x="4530" y="7343"/>
                    <a:pt x="4524" y="7343"/>
                  </a:cubicBezTo>
                  <a:cubicBezTo>
                    <a:pt x="4461" y="7343"/>
                    <a:pt x="4447" y="7440"/>
                    <a:pt x="4512" y="7469"/>
                  </a:cubicBezTo>
                  <a:cubicBezTo>
                    <a:pt x="4638" y="7518"/>
                    <a:pt x="4766" y="7542"/>
                    <a:pt x="4899" y="7546"/>
                  </a:cubicBezTo>
                  <a:cubicBezTo>
                    <a:pt x="4896" y="7552"/>
                    <a:pt x="4895" y="7556"/>
                    <a:pt x="4895" y="7563"/>
                  </a:cubicBezTo>
                  <a:cubicBezTo>
                    <a:pt x="4812" y="8570"/>
                    <a:pt x="4075" y="9605"/>
                    <a:pt x="2980" y="9643"/>
                  </a:cubicBezTo>
                  <a:cubicBezTo>
                    <a:pt x="2961" y="9643"/>
                    <a:pt x="2941" y="9644"/>
                    <a:pt x="2921" y="9644"/>
                  </a:cubicBezTo>
                  <a:cubicBezTo>
                    <a:pt x="2332" y="9644"/>
                    <a:pt x="1797" y="9360"/>
                    <a:pt x="1450" y="8921"/>
                  </a:cubicBezTo>
                  <a:cubicBezTo>
                    <a:pt x="1399" y="8910"/>
                    <a:pt x="1348" y="8900"/>
                    <a:pt x="1296" y="8886"/>
                  </a:cubicBezTo>
                  <a:cubicBezTo>
                    <a:pt x="1230" y="8866"/>
                    <a:pt x="1173" y="8839"/>
                    <a:pt x="1122" y="8810"/>
                  </a:cubicBezTo>
                  <a:cubicBezTo>
                    <a:pt x="1484" y="9431"/>
                    <a:pt x="2162" y="9855"/>
                    <a:pt x="2898" y="9855"/>
                  </a:cubicBezTo>
                  <a:cubicBezTo>
                    <a:pt x="2989" y="9855"/>
                    <a:pt x="3080" y="9848"/>
                    <a:pt x="3172" y="9835"/>
                  </a:cubicBezTo>
                  <a:cubicBezTo>
                    <a:pt x="4254" y="9678"/>
                    <a:pt x="4998" y="8695"/>
                    <a:pt x="5093" y="7649"/>
                  </a:cubicBezTo>
                  <a:cubicBezTo>
                    <a:pt x="5348" y="8152"/>
                    <a:pt x="5907" y="8453"/>
                    <a:pt x="6458" y="8453"/>
                  </a:cubicBezTo>
                  <a:cubicBezTo>
                    <a:pt x="6800" y="8453"/>
                    <a:pt x="7139" y="8337"/>
                    <a:pt x="7401" y="8083"/>
                  </a:cubicBezTo>
                  <a:cubicBezTo>
                    <a:pt x="8073" y="7430"/>
                    <a:pt x="7850" y="6301"/>
                    <a:pt x="7141" y="5791"/>
                  </a:cubicBezTo>
                  <a:cubicBezTo>
                    <a:pt x="8280" y="5197"/>
                    <a:pt x="9105" y="3683"/>
                    <a:pt x="8053" y="2598"/>
                  </a:cubicBezTo>
                  <a:cubicBezTo>
                    <a:pt x="7636" y="2169"/>
                    <a:pt x="7149" y="1988"/>
                    <a:pt x="6659" y="1988"/>
                  </a:cubicBezTo>
                  <a:cubicBezTo>
                    <a:pt x="5876" y="1988"/>
                    <a:pt x="5088" y="2449"/>
                    <a:pt x="4569" y="3100"/>
                  </a:cubicBezTo>
                  <a:cubicBezTo>
                    <a:pt x="4594" y="1296"/>
                    <a:pt x="3045" y="1"/>
                    <a:pt x="1321" y="1"/>
                  </a:cubicBezTo>
                  <a:close/>
                </a:path>
              </a:pathLst>
            </a:custGeom>
            <a:solidFill>
              <a:srgbClr val="E4007E">
                <a:alpha val="100000"/>
              </a:srgbClr>
            </a:solidFill>
            <a:ln w="9525">
              <a:noFill/>
            </a:ln>
          </p:spPr>
          <p:txBody>
            <a:bodyPr/>
            <a:p>
              <a:endParaRPr lang="en-US"/>
            </a:p>
          </p:txBody>
        </p:sp>
        <p:sp>
          <p:nvSpPr>
            <p:cNvPr id="25782" name="Google Shape;4409;p20"/>
            <p:cNvSpPr/>
            <p:nvPr/>
          </p:nvSpPr>
          <p:spPr>
            <a:xfrm>
              <a:off x="4797000" y="1750925"/>
              <a:ext cx="342550" cy="246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702" h="9855">
                  <a:moveTo>
                    <a:pt x="5941" y="238"/>
                  </a:moveTo>
                  <a:cubicBezTo>
                    <a:pt x="7654" y="238"/>
                    <a:pt x="9196" y="1615"/>
                    <a:pt x="8923" y="3463"/>
                  </a:cubicBezTo>
                  <a:cubicBezTo>
                    <a:pt x="8911" y="3540"/>
                    <a:pt x="8972" y="3602"/>
                    <a:pt x="9034" y="3602"/>
                  </a:cubicBezTo>
                  <a:cubicBezTo>
                    <a:pt x="9066" y="3602"/>
                    <a:pt x="9099" y="3586"/>
                    <a:pt x="9122" y="3547"/>
                  </a:cubicBezTo>
                  <a:cubicBezTo>
                    <a:pt x="9573" y="2800"/>
                    <a:pt x="10372" y="2216"/>
                    <a:pt x="11201" y="2216"/>
                  </a:cubicBezTo>
                  <a:cubicBezTo>
                    <a:pt x="11566" y="2216"/>
                    <a:pt x="11938" y="2329"/>
                    <a:pt x="12287" y="2592"/>
                  </a:cubicBezTo>
                  <a:cubicBezTo>
                    <a:pt x="13548" y="3536"/>
                    <a:pt x="12674" y="5181"/>
                    <a:pt x="11483" y="5677"/>
                  </a:cubicBezTo>
                  <a:cubicBezTo>
                    <a:pt x="11405" y="5708"/>
                    <a:pt x="11367" y="5826"/>
                    <a:pt x="11454" y="5870"/>
                  </a:cubicBezTo>
                  <a:cubicBezTo>
                    <a:pt x="12164" y="6241"/>
                    <a:pt x="12467" y="7321"/>
                    <a:pt x="11843" y="7928"/>
                  </a:cubicBezTo>
                  <a:cubicBezTo>
                    <a:pt x="11615" y="8150"/>
                    <a:pt x="11332" y="8247"/>
                    <a:pt x="11045" y="8247"/>
                  </a:cubicBezTo>
                  <a:cubicBezTo>
                    <a:pt x="10542" y="8247"/>
                    <a:pt x="10027" y="7950"/>
                    <a:pt x="9777" y="7512"/>
                  </a:cubicBezTo>
                  <a:cubicBezTo>
                    <a:pt x="9941" y="7472"/>
                    <a:pt x="10098" y="7400"/>
                    <a:pt x="10232" y="7287"/>
                  </a:cubicBezTo>
                  <a:cubicBezTo>
                    <a:pt x="10291" y="7236"/>
                    <a:pt x="10234" y="7139"/>
                    <a:pt x="10169" y="7139"/>
                  </a:cubicBezTo>
                  <a:cubicBezTo>
                    <a:pt x="10155" y="7139"/>
                    <a:pt x="10141" y="7143"/>
                    <a:pt x="10127" y="7153"/>
                  </a:cubicBezTo>
                  <a:cubicBezTo>
                    <a:pt x="9922" y="7309"/>
                    <a:pt x="9697" y="7392"/>
                    <a:pt x="9458" y="7392"/>
                  </a:cubicBezTo>
                  <a:cubicBezTo>
                    <a:pt x="9353" y="7392"/>
                    <a:pt x="9247" y="7376"/>
                    <a:pt x="9138" y="7344"/>
                  </a:cubicBezTo>
                  <a:cubicBezTo>
                    <a:pt x="9131" y="7342"/>
                    <a:pt x="9124" y="7341"/>
                    <a:pt x="9118" y="7341"/>
                  </a:cubicBezTo>
                  <a:cubicBezTo>
                    <a:pt x="9056" y="7341"/>
                    <a:pt x="9040" y="7438"/>
                    <a:pt x="9106" y="7465"/>
                  </a:cubicBezTo>
                  <a:cubicBezTo>
                    <a:pt x="9231" y="7515"/>
                    <a:pt x="9362" y="7540"/>
                    <a:pt x="9492" y="7543"/>
                  </a:cubicBezTo>
                  <a:cubicBezTo>
                    <a:pt x="9492" y="7549"/>
                    <a:pt x="9489" y="7554"/>
                    <a:pt x="9489" y="7561"/>
                  </a:cubicBezTo>
                  <a:cubicBezTo>
                    <a:pt x="9406" y="8567"/>
                    <a:pt x="8669" y="9603"/>
                    <a:pt x="7575" y="9640"/>
                  </a:cubicBezTo>
                  <a:cubicBezTo>
                    <a:pt x="7554" y="9640"/>
                    <a:pt x="7534" y="9640"/>
                    <a:pt x="7514" y="9640"/>
                  </a:cubicBezTo>
                  <a:cubicBezTo>
                    <a:pt x="6594" y="9640"/>
                    <a:pt x="5804" y="8953"/>
                    <a:pt x="5662" y="8054"/>
                  </a:cubicBezTo>
                  <a:cubicBezTo>
                    <a:pt x="5654" y="8003"/>
                    <a:pt x="5612" y="7980"/>
                    <a:pt x="5569" y="7980"/>
                  </a:cubicBezTo>
                  <a:cubicBezTo>
                    <a:pt x="5531" y="7980"/>
                    <a:pt x="5493" y="7997"/>
                    <a:pt x="5472" y="8029"/>
                  </a:cubicBezTo>
                  <a:cubicBezTo>
                    <a:pt x="5144" y="8547"/>
                    <a:pt x="4556" y="8887"/>
                    <a:pt x="3955" y="8887"/>
                  </a:cubicBezTo>
                  <a:cubicBezTo>
                    <a:pt x="3729" y="8887"/>
                    <a:pt x="3502" y="8840"/>
                    <a:pt x="3286" y="8736"/>
                  </a:cubicBezTo>
                  <a:cubicBezTo>
                    <a:pt x="2489" y="8353"/>
                    <a:pt x="2157" y="7436"/>
                    <a:pt x="2412" y="6610"/>
                  </a:cubicBezTo>
                  <a:cubicBezTo>
                    <a:pt x="2435" y="6537"/>
                    <a:pt x="2372" y="6483"/>
                    <a:pt x="2306" y="6483"/>
                  </a:cubicBezTo>
                  <a:cubicBezTo>
                    <a:pt x="2300" y="6483"/>
                    <a:pt x="2293" y="6483"/>
                    <a:pt x="2287" y="6484"/>
                  </a:cubicBezTo>
                  <a:cubicBezTo>
                    <a:pt x="2174" y="6505"/>
                    <a:pt x="2058" y="6516"/>
                    <a:pt x="1941" y="6516"/>
                  </a:cubicBezTo>
                  <a:cubicBezTo>
                    <a:pt x="1206" y="6516"/>
                    <a:pt x="472" y="6089"/>
                    <a:pt x="446" y="5253"/>
                  </a:cubicBezTo>
                  <a:cubicBezTo>
                    <a:pt x="425" y="4578"/>
                    <a:pt x="982" y="4109"/>
                    <a:pt x="1546" y="4109"/>
                  </a:cubicBezTo>
                  <a:cubicBezTo>
                    <a:pt x="1864" y="4109"/>
                    <a:pt x="2184" y="4258"/>
                    <a:pt x="2403" y="4604"/>
                  </a:cubicBezTo>
                  <a:cubicBezTo>
                    <a:pt x="2405" y="4606"/>
                    <a:pt x="2407" y="4609"/>
                    <a:pt x="2410" y="4612"/>
                  </a:cubicBezTo>
                  <a:cubicBezTo>
                    <a:pt x="2327" y="4709"/>
                    <a:pt x="2248" y="4807"/>
                    <a:pt x="2169" y="4907"/>
                  </a:cubicBezTo>
                  <a:cubicBezTo>
                    <a:pt x="2144" y="4939"/>
                    <a:pt x="2169" y="4979"/>
                    <a:pt x="2199" y="4979"/>
                  </a:cubicBezTo>
                  <a:cubicBezTo>
                    <a:pt x="2209" y="4979"/>
                    <a:pt x="2219" y="4975"/>
                    <a:pt x="2228" y="4966"/>
                  </a:cubicBezTo>
                  <a:cubicBezTo>
                    <a:pt x="2340" y="4865"/>
                    <a:pt x="2447" y="4760"/>
                    <a:pt x="2553" y="4652"/>
                  </a:cubicBezTo>
                  <a:lnTo>
                    <a:pt x="2649" y="4556"/>
                  </a:lnTo>
                  <a:cubicBezTo>
                    <a:pt x="2705" y="4553"/>
                    <a:pt x="2748" y="4499"/>
                    <a:pt x="2742" y="4448"/>
                  </a:cubicBezTo>
                  <a:cubicBezTo>
                    <a:pt x="2772" y="4412"/>
                    <a:pt x="2800" y="4373"/>
                    <a:pt x="2821" y="4331"/>
                  </a:cubicBezTo>
                  <a:cubicBezTo>
                    <a:pt x="2838" y="4299"/>
                    <a:pt x="2813" y="4258"/>
                    <a:pt x="2780" y="4258"/>
                  </a:cubicBezTo>
                  <a:cubicBezTo>
                    <a:pt x="2772" y="4258"/>
                    <a:pt x="2763" y="4261"/>
                    <a:pt x="2755" y="4266"/>
                  </a:cubicBezTo>
                  <a:cubicBezTo>
                    <a:pt x="2715" y="4289"/>
                    <a:pt x="2680" y="4321"/>
                    <a:pt x="2649" y="4351"/>
                  </a:cubicBezTo>
                  <a:cubicBezTo>
                    <a:pt x="1865" y="3823"/>
                    <a:pt x="2643" y="2403"/>
                    <a:pt x="3014" y="1866"/>
                  </a:cubicBezTo>
                  <a:cubicBezTo>
                    <a:pt x="3540" y="1104"/>
                    <a:pt x="4323" y="523"/>
                    <a:pt x="5232" y="317"/>
                  </a:cubicBezTo>
                  <a:cubicBezTo>
                    <a:pt x="5469" y="263"/>
                    <a:pt x="5706" y="238"/>
                    <a:pt x="5941" y="238"/>
                  </a:cubicBezTo>
                  <a:close/>
                  <a:moveTo>
                    <a:pt x="5919" y="1"/>
                  </a:moveTo>
                  <a:cubicBezTo>
                    <a:pt x="5597" y="1"/>
                    <a:pt x="5269" y="46"/>
                    <a:pt x="4944" y="141"/>
                  </a:cubicBezTo>
                  <a:cubicBezTo>
                    <a:pt x="3856" y="460"/>
                    <a:pt x="2972" y="1294"/>
                    <a:pt x="2481" y="2305"/>
                  </a:cubicBezTo>
                  <a:cubicBezTo>
                    <a:pt x="2238" y="2805"/>
                    <a:pt x="1910" y="3696"/>
                    <a:pt x="2235" y="4229"/>
                  </a:cubicBezTo>
                  <a:cubicBezTo>
                    <a:pt x="2015" y="4027"/>
                    <a:pt x="1736" y="3929"/>
                    <a:pt x="1458" y="3929"/>
                  </a:cubicBezTo>
                  <a:cubicBezTo>
                    <a:pt x="953" y="3929"/>
                    <a:pt x="448" y="4249"/>
                    <a:pt x="294" y="4844"/>
                  </a:cubicBezTo>
                  <a:cubicBezTo>
                    <a:pt x="0" y="5974"/>
                    <a:pt x="975" y="6716"/>
                    <a:pt x="1980" y="6716"/>
                  </a:cubicBezTo>
                  <a:cubicBezTo>
                    <a:pt x="2047" y="6716"/>
                    <a:pt x="2115" y="6712"/>
                    <a:pt x="2181" y="6706"/>
                  </a:cubicBezTo>
                  <a:cubicBezTo>
                    <a:pt x="1857" y="8066"/>
                    <a:pt x="2935" y="9055"/>
                    <a:pt x="4052" y="9055"/>
                  </a:cubicBezTo>
                  <a:cubicBezTo>
                    <a:pt x="4579" y="9055"/>
                    <a:pt x="5114" y="8835"/>
                    <a:pt x="5515" y="8331"/>
                  </a:cubicBezTo>
                  <a:cubicBezTo>
                    <a:pt x="5758" y="9203"/>
                    <a:pt x="6582" y="9854"/>
                    <a:pt x="7494" y="9854"/>
                  </a:cubicBezTo>
                  <a:cubicBezTo>
                    <a:pt x="7585" y="9854"/>
                    <a:pt x="7676" y="9848"/>
                    <a:pt x="7768" y="9834"/>
                  </a:cubicBezTo>
                  <a:cubicBezTo>
                    <a:pt x="8850" y="9678"/>
                    <a:pt x="9594" y="8694"/>
                    <a:pt x="9688" y="7649"/>
                  </a:cubicBezTo>
                  <a:cubicBezTo>
                    <a:pt x="9944" y="8150"/>
                    <a:pt x="10503" y="8452"/>
                    <a:pt x="11055" y="8452"/>
                  </a:cubicBezTo>
                  <a:cubicBezTo>
                    <a:pt x="11396" y="8452"/>
                    <a:pt x="11734" y="8336"/>
                    <a:pt x="11996" y="8082"/>
                  </a:cubicBezTo>
                  <a:cubicBezTo>
                    <a:pt x="12667" y="7430"/>
                    <a:pt x="12445" y="6301"/>
                    <a:pt x="11737" y="5791"/>
                  </a:cubicBezTo>
                  <a:cubicBezTo>
                    <a:pt x="12879" y="5198"/>
                    <a:pt x="13702" y="3682"/>
                    <a:pt x="12650" y="2599"/>
                  </a:cubicBezTo>
                  <a:cubicBezTo>
                    <a:pt x="12233" y="2171"/>
                    <a:pt x="11745" y="1990"/>
                    <a:pt x="11255" y="1990"/>
                  </a:cubicBezTo>
                  <a:cubicBezTo>
                    <a:pt x="10473" y="1990"/>
                    <a:pt x="9685" y="2450"/>
                    <a:pt x="9166" y="3100"/>
                  </a:cubicBezTo>
                  <a:cubicBezTo>
                    <a:pt x="9191" y="1296"/>
                    <a:pt x="7643" y="1"/>
                    <a:pt x="5919" y="1"/>
                  </a:cubicBezTo>
                  <a:close/>
                </a:path>
              </a:pathLst>
            </a:custGeom>
            <a:solidFill>
              <a:srgbClr val="101D33">
                <a:alpha val="100000"/>
              </a:srgbClr>
            </a:solidFill>
            <a:ln w="9525">
              <a:noFill/>
            </a:ln>
          </p:spPr>
          <p:txBody>
            <a:bodyPr/>
            <a:p>
              <a:endParaRPr lang="en-US"/>
            </a:p>
          </p:txBody>
        </p:sp>
      </p:grpSp>
      <p:grpSp>
        <p:nvGrpSpPr>
          <p:cNvPr id="25604" name="Google Shape;4410;p20"/>
          <p:cNvGrpSpPr/>
          <p:nvPr/>
        </p:nvGrpSpPr>
        <p:grpSpPr>
          <a:xfrm>
            <a:off x="1443038" y="160338"/>
            <a:ext cx="539750" cy="530225"/>
            <a:chOff x="5165350" y="2018400"/>
            <a:chExt cx="244825" cy="180525"/>
          </a:xfrm>
        </p:grpSpPr>
        <p:sp>
          <p:nvSpPr>
            <p:cNvPr id="25775" name="Google Shape;4411;p20"/>
            <p:cNvSpPr/>
            <p:nvPr/>
          </p:nvSpPr>
          <p:spPr>
            <a:xfrm>
              <a:off x="5172850" y="2023325"/>
              <a:ext cx="231700" cy="170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268" h="6804">
                  <a:moveTo>
                    <a:pt x="2039" y="4015"/>
                  </a:moveTo>
                  <a:lnTo>
                    <a:pt x="2039" y="4015"/>
                  </a:lnTo>
                  <a:cubicBezTo>
                    <a:pt x="2044" y="4019"/>
                    <a:pt x="2048" y="4022"/>
                    <a:pt x="2053" y="4026"/>
                  </a:cubicBezTo>
                  <a:cubicBezTo>
                    <a:pt x="2049" y="4022"/>
                    <a:pt x="2044" y="4018"/>
                    <a:pt x="2039" y="4015"/>
                  </a:cubicBezTo>
                  <a:close/>
                  <a:moveTo>
                    <a:pt x="5180" y="1"/>
                  </a:moveTo>
                  <a:cubicBezTo>
                    <a:pt x="4553" y="1"/>
                    <a:pt x="4009" y="293"/>
                    <a:pt x="4082" y="877"/>
                  </a:cubicBezTo>
                  <a:cubicBezTo>
                    <a:pt x="4090" y="933"/>
                    <a:pt x="4047" y="961"/>
                    <a:pt x="4001" y="961"/>
                  </a:cubicBezTo>
                  <a:cubicBezTo>
                    <a:pt x="3963" y="961"/>
                    <a:pt x="3923" y="941"/>
                    <a:pt x="3910" y="901"/>
                  </a:cubicBezTo>
                  <a:cubicBezTo>
                    <a:pt x="3797" y="532"/>
                    <a:pt x="3487" y="350"/>
                    <a:pt x="3171" y="350"/>
                  </a:cubicBezTo>
                  <a:cubicBezTo>
                    <a:pt x="2850" y="350"/>
                    <a:pt x="2523" y="539"/>
                    <a:pt x="2392" y="912"/>
                  </a:cubicBezTo>
                  <a:cubicBezTo>
                    <a:pt x="2264" y="1283"/>
                    <a:pt x="2397" y="1645"/>
                    <a:pt x="2576" y="1967"/>
                  </a:cubicBezTo>
                  <a:cubicBezTo>
                    <a:pt x="2622" y="1900"/>
                    <a:pt x="2670" y="1827"/>
                    <a:pt x="2750" y="1806"/>
                  </a:cubicBezTo>
                  <a:cubicBezTo>
                    <a:pt x="2754" y="1805"/>
                    <a:pt x="2758" y="1804"/>
                    <a:pt x="2762" y="1804"/>
                  </a:cubicBezTo>
                  <a:cubicBezTo>
                    <a:pt x="2788" y="1804"/>
                    <a:pt x="2814" y="1826"/>
                    <a:pt x="2813" y="1855"/>
                  </a:cubicBezTo>
                  <a:cubicBezTo>
                    <a:pt x="2807" y="1948"/>
                    <a:pt x="2731" y="2013"/>
                    <a:pt x="2675" y="2082"/>
                  </a:cubicBezTo>
                  <a:cubicBezTo>
                    <a:pt x="2604" y="2167"/>
                    <a:pt x="2534" y="2250"/>
                    <a:pt x="2462" y="2330"/>
                  </a:cubicBezTo>
                  <a:cubicBezTo>
                    <a:pt x="2450" y="2343"/>
                    <a:pt x="2435" y="2349"/>
                    <a:pt x="2420" y="2349"/>
                  </a:cubicBezTo>
                  <a:cubicBezTo>
                    <a:pt x="2376" y="2349"/>
                    <a:pt x="2332" y="2298"/>
                    <a:pt x="2363" y="2253"/>
                  </a:cubicBezTo>
                  <a:cubicBezTo>
                    <a:pt x="2402" y="2197"/>
                    <a:pt x="2442" y="2146"/>
                    <a:pt x="2483" y="2091"/>
                  </a:cubicBezTo>
                  <a:cubicBezTo>
                    <a:pt x="2476" y="2095"/>
                    <a:pt x="2468" y="2097"/>
                    <a:pt x="2459" y="2097"/>
                  </a:cubicBezTo>
                  <a:cubicBezTo>
                    <a:pt x="2452" y="2097"/>
                    <a:pt x="2444" y="2095"/>
                    <a:pt x="2435" y="2091"/>
                  </a:cubicBezTo>
                  <a:cubicBezTo>
                    <a:pt x="2130" y="1931"/>
                    <a:pt x="1739" y="1833"/>
                    <a:pt x="1363" y="1833"/>
                  </a:cubicBezTo>
                  <a:cubicBezTo>
                    <a:pt x="702" y="1833"/>
                    <a:pt x="83" y="2135"/>
                    <a:pt x="44" y="2930"/>
                  </a:cubicBezTo>
                  <a:cubicBezTo>
                    <a:pt x="1" y="3801"/>
                    <a:pt x="870" y="4001"/>
                    <a:pt x="1577" y="4001"/>
                  </a:cubicBezTo>
                  <a:cubicBezTo>
                    <a:pt x="1691" y="4001"/>
                    <a:pt x="1801" y="3995"/>
                    <a:pt x="1902" y="3987"/>
                  </a:cubicBezTo>
                  <a:cubicBezTo>
                    <a:pt x="1904" y="3987"/>
                    <a:pt x="1906" y="3987"/>
                    <a:pt x="1908" y="3987"/>
                  </a:cubicBezTo>
                  <a:cubicBezTo>
                    <a:pt x="1926" y="3987"/>
                    <a:pt x="1942" y="3994"/>
                    <a:pt x="1953" y="4003"/>
                  </a:cubicBezTo>
                  <a:cubicBezTo>
                    <a:pt x="1962" y="4000"/>
                    <a:pt x="1971" y="3999"/>
                    <a:pt x="1981" y="3999"/>
                  </a:cubicBezTo>
                  <a:cubicBezTo>
                    <a:pt x="2000" y="3999"/>
                    <a:pt x="2019" y="4004"/>
                    <a:pt x="2037" y="4014"/>
                  </a:cubicBezTo>
                  <a:cubicBezTo>
                    <a:pt x="1917" y="3916"/>
                    <a:pt x="1799" y="3816"/>
                    <a:pt x="1682" y="3720"/>
                  </a:cubicBezTo>
                  <a:cubicBezTo>
                    <a:pt x="1651" y="3694"/>
                    <a:pt x="1680" y="3644"/>
                    <a:pt x="1713" y="3644"/>
                  </a:cubicBezTo>
                  <a:cubicBezTo>
                    <a:pt x="1720" y="3644"/>
                    <a:pt x="1728" y="3646"/>
                    <a:pt x="1734" y="3651"/>
                  </a:cubicBezTo>
                  <a:cubicBezTo>
                    <a:pt x="1946" y="3811"/>
                    <a:pt x="2178" y="3962"/>
                    <a:pt x="2368" y="4145"/>
                  </a:cubicBezTo>
                  <a:cubicBezTo>
                    <a:pt x="2398" y="4174"/>
                    <a:pt x="2370" y="4222"/>
                    <a:pt x="2336" y="4222"/>
                  </a:cubicBezTo>
                  <a:cubicBezTo>
                    <a:pt x="2329" y="4222"/>
                    <a:pt x="2322" y="4220"/>
                    <a:pt x="2315" y="4216"/>
                  </a:cubicBezTo>
                  <a:cubicBezTo>
                    <a:pt x="2225" y="4158"/>
                    <a:pt x="2138" y="4093"/>
                    <a:pt x="2053" y="4026"/>
                  </a:cubicBezTo>
                  <a:cubicBezTo>
                    <a:pt x="2069" y="4041"/>
                    <a:pt x="2078" y="4064"/>
                    <a:pt x="2076" y="4093"/>
                  </a:cubicBezTo>
                  <a:cubicBezTo>
                    <a:pt x="2028" y="5378"/>
                    <a:pt x="2918" y="6630"/>
                    <a:pt x="4242" y="6788"/>
                  </a:cubicBezTo>
                  <a:cubicBezTo>
                    <a:pt x="4332" y="6799"/>
                    <a:pt x="4422" y="6804"/>
                    <a:pt x="4511" y="6804"/>
                  </a:cubicBezTo>
                  <a:cubicBezTo>
                    <a:pt x="5718" y="6804"/>
                    <a:pt x="6750" y="5848"/>
                    <a:pt x="6960" y="4666"/>
                  </a:cubicBezTo>
                  <a:cubicBezTo>
                    <a:pt x="6970" y="4611"/>
                    <a:pt x="7014" y="4588"/>
                    <a:pt x="7060" y="4588"/>
                  </a:cubicBezTo>
                  <a:cubicBezTo>
                    <a:pt x="7092" y="4588"/>
                    <a:pt x="7125" y="4598"/>
                    <a:pt x="7149" y="4617"/>
                  </a:cubicBezTo>
                  <a:cubicBezTo>
                    <a:pt x="7401" y="4813"/>
                    <a:pt x="7652" y="4897"/>
                    <a:pt x="7887" y="4897"/>
                  </a:cubicBezTo>
                  <a:cubicBezTo>
                    <a:pt x="8661" y="4897"/>
                    <a:pt x="9267" y="3983"/>
                    <a:pt x="9233" y="3167"/>
                  </a:cubicBezTo>
                  <a:cubicBezTo>
                    <a:pt x="9200" y="2417"/>
                    <a:pt x="8639" y="1483"/>
                    <a:pt x="7904" y="1483"/>
                  </a:cubicBezTo>
                  <a:cubicBezTo>
                    <a:pt x="7689" y="1483"/>
                    <a:pt x="7459" y="1563"/>
                    <a:pt x="7224" y="1751"/>
                  </a:cubicBezTo>
                  <a:cubicBezTo>
                    <a:pt x="7208" y="1764"/>
                    <a:pt x="7190" y="1769"/>
                    <a:pt x="7174" y="1769"/>
                  </a:cubicBezTo>
                  <a:cubicBezTo>
                    <a:pt x="7129" y="1769"/>
                    <a:pt x="7089" y="1728"/>
                    <a:pt x="7098" y="1686"/>
                  </a:cubicBezTo>
                  <a:lnTo>
                    <a:pt x="7049" y="1679"/>
                  </a:lnTo>
                  <a:cubicBezTo>
                    <a:pt x="7049" y="1686"/>
                    <a:pt x="7047" y="1694"/>
                    <a:pt x="7044" y="1701"/>
                  </a:cubicBezTo>
                  <a:cubicBezTo>
                    <a:pt x="7041" y="1730"/>
                    <a:pt x="7027" y="1748"/>
                    <a:pt x="7008" y="1759"/>
                  </a:cubicBezTo>
                  <a:cubicBezTo>
                    <a:pt x="7051" y="1794"/>
                    <a:pt x="7094" y="1835"/>
                    <a:pt x="7132" y="1882"/>
                  </a:cubicBezTo>
                  <a:cubicBezTo>
                    <a:pt x="7187" y="1947"/>
                    <a:pt x="7128" y="2034"/>
                    <a:pt x="7065" y="2034"/>
                  </a:cubicBezTo>
                  <a:cubicBezTo>
                    <a:pt x="7045" y="2034"/>
                    <a:pt x="7025" y="2025"/>
                    <a:pt x="7008" y="2005"/>
                  </a:cubicBezTo>
                  <a:cubicBezTo>
                    <a:pt x="6859" y="1830"/>
                    <a:pt x="6673" y="1713"/>
                    <a:pt x="6451" y="1650"/>
                  </a:cubicBezTo>
                  <a:cubicBezTo>
                    <a:pt x="6405" y="1636"/>
                    <a:pt x="6415" y="1561"/>
                    <a:pt x="6464" y="1561"/>
                  </a:cubicBezTo>
                  <a:cubicBezTo>
                    <a:pt x="6604" y="1561"/>
                    <a:pt x="6737" y="1597"/>
                    <a:pt x="6858" y="1659"/>
                  </a:cubicBezTo>
                  <a:cubicBezTo>
                    <a:pt x="6858" y="1653"/>
                    <a:pt x="6857" y="1650"/>
                    <a:pt x="6858" y="1646"/>
                  </a:cubicBezTo>
                  <a:cubicBezTo>
                    <a:pt x="7049" y="547"/>
                    <a:pt x="6036" y="1"/>
                    <a:pt x="5180" y="1"/>
                  </a:cubicBezTo>
                  <a:close/>
                </a:path>
              </a:pathLst>
            </a:custGeom>
            <a:solidFill>
              <a:srgbClr val="FFFFFF">
                <a:alpha val="100000"/>
              </a:srgbClr>
            </a:solidFill>
            <a:ln w="9525">
              <a:noFill/>
            </a:ln>
          </p:spPr>
          <p:txBody>
            <a:bodyPr/>
            <a:p>
              <a:endParaRPr lang="en-US"/>
            </a:p>
          </p:txBody>
        </p:sp>
        <p:sp>
          <p:nvSpPr>
            <p:cNvPr id="25776" name="Google Shape;4412;p20"/>
            <p:cNvSpPr/>
            <p:nvPr/>
          </p:nvSpPr>
          <p:spPr>
            <a:xfrm>
              <a:off x="5294225" y="2018450"/>
              <a:ext cx="59600" cy="51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84" h="2046">
                  <a:moveTo>
                    <a:pt x="247" y="1"/>
                  </a:moveTo>
                  <a:cubicBezTo>
                    <a:pt x="163" y="1"/>
                    <a:pt x="81" y="6"/>
                    <a:pt x="1" y="16"/>
                  </a:cubicBezTo>
                  <a:cubicBezTo>
                    <a:pt x="81" y="68"/>
                    <a:pt x="155" y="131"/>
                    <a:pt x="227" y="199"/>
                  </a:cubicBezTo>
                  <a:cubicBezTo>
                    <a:pt x="259" y="198"/>
                    <a:pt x="292" y="197"/>
                    <a:pt x="325" y="197"/>
                  </a:cubicBezTo>
                  <a:cubicBezTo>
                    <a:pt x="1182" y="197"/>
                    <a:pt x="2193" y="744"/>
                    <a:pt x="2003" y="1843"/>
                  </a:cubicBezTo>
                  <a:cubicBezTo>
                    <a:pt x="2002" y="1845"/>
                    <a:pt x="2003" y="1850"/>
                    <a:pt x="2003" y="1854"/>
                  </a:cubicBezTo>
                  <a:cubicBezTo>
                    <a:pt x="1882" y="1790"/>
                    <a:pt x="1749" y="1756"/>
                    <a:pt x="1609" y="1756"/>
                  </a:cubicBezTo>
                  <a:cubicBezTo>
                    <a:pt x="1560" y="1756"/>
                    <a:pt x="1550" y="1831"/>
                    <a:pt x="1596" y="1845"/>
                  </a:cubicBezTo>
                  <a:cubicBezTo>
                    <a:pt x="1736" y="1884"/>
                    <a:pt x="1860" y="1949"/>
                    <a:pt x="1970" y="2030"/>
                  </a:cubicBezTo>
                  <a:cubicBezTo>
                    <a:pt x="2065" y="2032"/>
                    <a:pt x="2158" y="2037"/>
                    <a:pt x="2250" y="2046"/>
                  </a:cubicBezTo>
                  <a:cubicBezTo>
                    <a:pt x="2220" y="2013"/>
                    <a:pt x="2188" y="1984"/>
                    <a:pt x="2153" y="1956"/>
                  </a:cubicBezTo>
                  <a:cubicBezTo>
                    <a:pt x="2172" y="1943"/>
                    <a:pt x="2186" y="1925"/>
                    <a:pt x="2189" y="1896"/>
                  </a:cubicBezTo>
                  <a:cubicBezTo>
                    <a:pt x="2192" y="1889"/>
                    <a:pt x="2194" y="1881"/>
                    <a:pt x="2194" y="1874"/>
                  </a:cubicBezTo>
                  <a:cubicBezTo>
                    <a:pt x="2383" y="664"/>
                    <a:pt x="1214" y="1"/>
                    <a:pt x="247" y="1"/>
                  </a:cubicBezTo>
                  <a:close/>
                </a:path>
              </a:pathLst>
            </a:custGeom>
            <a:solidFill>
              <a:srgbClr val="E4007E">
                <a:alpha val="100000"/>
              </a:srgbClr>
            </a:solidFill>
            <a:ln w="9525">
              <a:noFill/>
            </a:ln>
          </p:spPr>
          <p:txBody>
            <a:bodyPr/>
            <a:p>
              <a:endParaRPr lang="en-US"/>
            </a:p>
          </p:txBody>
        </p:sp>
        <p:sp>
          <p:nvSpPr>
            <p:cNvPr id="25777" name="Google Shape;4413;p20"/>
            <p:cNvSpPr/>
            <p:nvPr/>
          </p:nvSpPr>
          <p:spPr>
            <a:xfrm>
              <a:off x="5296875" y="2055400"/>
              <a:ext cx="113300" cy="142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532" h="5696">
                  <a:moveTo>
                    <a:pt x="2945" y="0"/>
                  </a:moveTo>
                  <a:cubicBezTo>
                    <a:pt x="2687" y="0"/>
                    <a:pt x="2419" y="107"/>
                    <a:pt x="2158" y="362"/>
                  </a:cubicBezTo>
                  <a:cubicBezTo>
                    <a:pt x="2145" y="375"/>
                    <a:pt x="2138" y="387"/>
                    <a:pt x="2137" y="400"/>
                  </a:cubicBezTo>
                  <a:cubicBezTo>
                    <a:pt x="2128" y="442"/>
                    <a:pt x="2168" y="483"/>
                    <a:pt x="2213" y="483"/>
                  </a:cubicBezTo>
                  <a:cubicBezTo>
                    <a:pt x="2229" y="483"/>
                    <a:pt x="2247" y="478"/>
                    <a:pt x="2263" y="465"/>
                  </a:cubicBezTo>
                  <a:cubicBezTo>
                    <a:pt x="2499" y="277"/>
                    <a:pt x="2729" y="197"/>
                    <a:pt x="2944" y="197"/>
                  </a:cubicBezTo>
                  <a:cubicBezTo>
                    <a:pt x="3680" y="197"/>
                    <a:pt x="4241" y="1132"/>
                    <a:pt x="4272" y="1882"/>
                  </a:cubicBezTo>
                  <a:cubicBezTo>
                    <a:pt x="4305" y="2698"/>
                    <a:pt x="3700" y="3613"/>
                    <a:pt x="2925" y="3613"/>
                  </a:cubicBezTo>
                  <a:cubicBezTo>
                    <a:pt x="2691" y="3613"/>
                    <a:pt x="2440" y="3529"/>
                    <a:pt x="2188" y="3332"/>
                  </a:cubicBezTo>
                  <a:cubicBezTo>
                    <a:pt x="2163" y="3313"/>
                    <a:pt x="2130" y="3303"/>
                    <a:pt x="2099" y="3303"/>
                  </a:cubicBezTo>
                  <a:cubicBezTo>
                    <a:pt x="2052" y="3303"/>
                    <a:pt x="2009" y="3326"/>
                    <a:pt x="1999" y="3382"/>
                  </a:cubicBezTo>
                  <a:cubicBezTo>
                    <a:pt x="1833" y="4319"/>
                    <a:pt x="1149" y="5113"/>
                    <a:pt x="269" y="5402"/>
                  </a:cubicBezTo>
                  <a:cubicBezTo>
                    <a:pt x="189" y="5508"/>
                    <a:pt x="98" y="5607"/>
                    <a:pt x="1" y="5696"/>
                  </a:cubicBezTo>
                  <a:cubicBezTo>
                    <a:pt x="1047" y="5498"/>
                    <a:pt x="1922" y="4642"/>
                    <a:pt x="2181" y="3598"/>
                  </a:cubicBezTo>
                  <a:cubicBezTo>
                    <a:pt x="2426" y="3753"/>
                    <a:pt x="2674" y="3821"/>
                    <a:pt x="2911" y="3821"/>
                  </a:cubicBezTo>
                  <a:cubicBezTo>
                    <a:pt x="3793" y="3821"/>
                    <a:pt x="4532" y="2871"/>
                    <a:pt x="4490" y="1884"/>
                  </a:cubicBezTo>
                  <a:cubicBezTo>
                    <a:pt x="4456" y="1054"/>
                    <a:pt x="3753" y="0"/>
                    <a:pt x="2945" y="0"/>
                  </a:cubicBezTo>
                  <a:close/>
                </a:path>
              </a:pathLst>
            </a:custGeom>
            <a:solidFill>
              <a:srgbClr val="E4007E">
                <a:alpha val="100000"/>
              </a:srgbClr>
            </a:solidFill>
            <a:ln w="9525">
              <a:noFill/>
            </a:ln>
          </p:spPr>
          <p:txBody>
            <a:bodyPr/>
            <a:p>
              <a:endParaRPr lang="en-US"/>
            </a:p>
          </p:txBody>
        </p:sp>
        <p:sp>
          <p:nvSpPr>
            <p:cNvPr id="25778" name="Google Shape;4414;p20"/>
            <p:cNvSpPr/>
            <p:nvPr/>
          </p:nvSpPr>
          <p:spPr>
            <a:xfrm>
              <a:off x="5165350" y="2018400"/>
              <a:ext cx="244825" cy="1805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93" h="7221">
                  <a:moveTo>
                    <a:pt x="5395" y="1"/>
                  </a:moveTo>
                  <a:cubicBezTo>
                    <a:pt x="4812" y="1"/>
                    <a:pt x="4303" y="242"/>
                    <a:pt x="4210" y="749"/>
                  </a:cubicBezTo>
                  <a:cubicBezTo>
                    <a:pt x="4023" y="517"/>
                    <a:pt x="3736" y="382"/>
                    <a:pt x="3443" y="382"/>
                  </a:cubicBezTo>
                  <a:cubicBezTo>
                    <a:pt x="3262" y="382"/>
                    <a:pt x="3079" y="433"/>
                    <a:pt x="2915" y="544"/>
                  </a:cubicBezTo>
                  <a:cubicBezTo>
                    <a:pt x="2372" y="911"/>
                    <a:pt x="2380" y="1712"/>
                    <a:pt x="2760" y="2186"/>
                  </a:cubicBezTo>
                  <a:cubicBezTo>
                    <a:pt x="2420" y="1962"/>
                    <a:pt x="1998" y="1838"/>
                    <a:pt x="1592" y="1838"/>
                  </a:cubicBezTo>
                  <a:cubicBezTo>
                    <a:pt x="914" y="1838"/>
                    <a:pt x="281" y="2185"/>
                    <a:pt x="155" y="2992"/>
                  </a:cubicBezTo>
                  <a:cubicBezTo>
                    <a:pt x="0" y="3979"/>
                    <a:pt x="953" y="4397"/>
                    <a:pt x="1793" y="4397"/>
                  </a:cubicBezTo>
                  <a:cubicBezTo>
                    <a:pt x="1925" y="4397"/>
                    <a:pt x="2055" y="4386"/>
                    <a:pt x="2177" y="4366"/>
                  </a:cubicBezTo>
                  <a:cubicBezTo>
                    <a:pt x="2112" y="5721"/>
                    <a:pt x="3134" y="7039"/>
                    <a:pt x="4511" y="7204"/>
                  </a:cubicBezTo>
                  <a:cubicBezTo>
                    <a:pt x="4607" y="7215"/>
                    <a:pt x="4702" y="7221"/>
                    <a:pt x="4797" y="7221"/>
                  </a:cubicBezTo>
                  <a:cubicBezTo>
                    <a:pt x="6039" y="7221"/>
                    <a:pt x="7145" y="6274"/>
                    <a:pt x="7440" y="5079"/>
                  </a:cubicBezTo>
                  <a:cubicBezTo>
                    <a:pt x="7686" y="5233"/>
                    <a:pt x="7933" y="5302"/>
                    <a:pt x="8170" y="5302"/>
                  </a:cubicBezTo>
                  <a:cubicBezTo>
                    <a:pt x="9053" y="5302"/>
                    <a:pt x="9793" y="4351"/>
                    <a:pt x="9751" y="3364"/>
                  </a:cubicBezTo>
                  <a:cubicBezTo>
                    <a:pt x="9718" y="2534"/>
                    <a:pt x="9016" y="1482"/>
                    <a:pt x="8205" y="1482"/>
                  </a:cubicBezTo>
                  <a:cubicBezTo>
                    <a:pt x="7947" y="1482"/>
                    <a:pt x="7677" y="1589"/>
                    <a:pt x="7415" y="1845"/>
                  </a:cubicBezTo>
                  <a:cubicBezTo>
                    <a:pt x="7405" y="1855"/>
                    <a:pt x="7398" y="1869"/>
                    <a:pt x="7394" y="1881"/>
                  </a:cubicBezTo>
                  <a:cubicBezTo>
                    <a:pt x="7385" y="1924"/>
                    <a:pt x="7426" y="1965"/>
                    <a:pt x="7470" y="1965"/>
                  </a:cubicBezTo>
                  <a:cubicBezTo>
                    <a:pt x="7487" y="1965"/>
                    <a:pt x="7504" y="1959"/>
                    <a:pt x="7519" y="1946"/>
                  </a:cubicBezTo>
                  <a:cubicBezTo>
                    <a:pt x="7755" y="1759"/>
                    <a:pt x="7985" y="1679"/>
                    <a:pt x="8200" y="1679"/>
                  </a:cubicBezTo>
                  <a:cubicBezTo>
                    <a:pt x="8937" y="1679"/>
                    <a:pt x="9498" y="2614"/>
                    <a:pt x="9530" y="3364"/>
                  </a:cubicBezTo>
                  <a:cubicBezTo>
                    <a:pt x="9563" y="4179"/>
                    <a:pt x="8957" y="5094"/>
                    <a:pt x="8182" y="5094"/>
                  </a:cubicBezTo>
                  <a:cubicBezTo>
                    <a:pt x="7947" y="5094"/>
                    <a:pt x="7697" y="5010"/>
                    <a:pt x="7445" y="4814"/>
                  </a:cubicBezTo>
                  <a:cubicBezTo>
                    <a:pt x="7420" y="4795"/>
                    <a:pt x="7388" y="4785"/>
                    <a:pt x="7356" y="4785"/>
                  </a:cubicBezTo>
                  <a:cubicBezTo>
                    <a:pt x="7310" y="4785"/>
                    <a:pt x="7266" y="4808"/>
                    <a:pt x="7257" y="4863"/>
                  </a:cubicBezTo>
                  <a:cubicBezTo>
                    <a:pt x="7048" y="6045"/>
                    <a:pt x="6017" y="7001"/>
                    <a:pt x="4808" y="7001"/>
                  </a:cubicBezTo>
                  <a:cubicBezTo>
                    <a:pt x="4720" y="7001"/>
                    <a:pt x="4630" y="6996"/>
                    <a:pt x="4539" y="6985"/>
                  </a:cubicBezTo>
                  <a:cubicBezTo>
                    <a:pt x="3212" y="6828"/>
                    <a:pt x="2324" y="5575"/>
                    <a:pt x="2373" y="4290"/>
                  </a:cubicBezTo>
                  <a:cubicBezTo>
                    <a:pt x="2373" y="4253"/>
                    <a:pt x="2358" y="4226"/>
                    <a:pt x="2337" y="4212"/>
                  </a:cubicBezTo>
                  <a:lnTo>
                    <a:pt x="2332" y="4211"/>
                  </a:lnTo>
                  <a:cubicBezTo>
                    <a:pt x="2316" y="4201"/>
                    <a:pt x="2296" y="4196"/>
                    <a:pt x="2277" y="4196"/>
                  </a:cubicBezTo>
                  <a:cubicBezTo>
                    <a:pt x="2267" y="4196"/>
                    <a:pt x="2258" y="4197"/>
                    <a:pt x="2249" y="4200"/>
                  </a:cubicBezTo>
                  <a:cubicBezTo>
                    <a:pt x="2236" y="4191"/>
                    <a:pt x="2222" y="4184"/>
                    <a:pt x="2204" y="4184"/>
                  </a:cubicBezTo>
                  <a:cubicBezTo>
                    <a:pt x="2202" y="4184"/>
                    <a:pt x="2200" y="4184"/>
                    <a:pt x="2198" y="4184"/>
                  </a:cubicBezTo>
                  <a:cubicBezTo>
                    <a:pt x="2097" y="4192"/>
                    <a:pt x="1986" y="4198"/>
                    <a:pt x="1871" y="4198"/>
                  </a:cubicBezTo>
                  <a:cubicBezTo>
                    <a:pt x="1165" y="4198"/>
                    <a:pt x="298" y="3999"/>
                    <a:pt x="340" y="3127"/>
                  </a:cubicBezTo>
                  <a:cubicBezTo>
                    <a:pt x="380" y="2333"/>
                    <a:pt x="997" y="2031"/>
                    <a:pt x="1659" y="2031"/>
                  </a:cubicBezTo>
                  <a:cubicBezTo>
                    <a:pt x="2035" y="2031"/>
                    <a:pt x="2426" y="2129"/>
                    <a:pt x="2732" y="2289"/>
                  </a:cubicBezTo>
                  <a:cubicBezTo>
                    <a:pt x="2740" y="2293"/>
                    <a:pt x="2748" y="2295"/>
                    <a:pt x="2756" y="2295"/>
                  </a:cubicBezTo>
                  <a:cubicBezTo>
                    <a:pt x="2765" y="2295"/>
                    <a:pt x="2773" y="2293"/>
                    <a:pt x="2778" y="2289"/>
                  </a:cubicBezTo>
                  <a:cubicBezTo>
                    <a:pt x="2739" y="2342"/>
                    <a:pt x="2697" y="2395"/>
                    <a:pt x="2658" y="2452"/>
                  </a:cubicBezTo>
                  <a:cubicBezTo>
                    <a:pt x="2629" y="2495"/>
                    <a:pt x="2673" y="2546"/>
                    <a:pt x="2717" y="2546"/>
                  </a:cubicBezTo>
                  <a:cubicBezTo>
                    <a:pt x="2731" y="2546"/>
                    <a:pt x="2746" y="2540"/>
                    <a:pt x="2757" y="2527"/>
                  </a:cubicBezTo>
                  <a:cubicBezTo>
                    <a:pt x="2832" y="2447"/>
                    <a:pt x="2901" y="2364"/>
                    <a:pt x="2972" y="2279"/>
                  </a:cubicBezTo>
                  <a:cubicBezTo>
                    <a:pt x="3030" y="2212"/>
                    <a:pt x="3106" y="2145"/>
                    <a:pt x="3109" y="2052"/>
                  </a:cubicBezTo>
                  <a:cubicBezTo>
                    <a:pt x="3110" y="2023"/>
                    <a:pt x="3084" y="2001"/>
                    <a:pt x="3058" y="2001"/>
                  </a:cubicBezTo>
                  <a:cubicBezTo>
                    <a:pt x="3054" y="2001"/>
                    <a:pt x="3049" y="2002"/>
                    <a:pt x="3045" y="2003"/>
                  </a:cubicBezTo>
                  <a:cubicBezTo>
                    <a:pt x="2966" y="2025"/>
                    <a:pt x="2918" y="2099"/>
                    <a:pt x="2873" y="2164"/>
                  </a:cubicBezTo>
                  <a:cubicBezTo>
                    <a:pt x="2692" y="1842"/>
                    <a:pt x="2560" y="1480"/>
                    <a:pt x="2690" y="1110"/>
                  </a:cubicBezTo>
                  <a:cubicBezTo>
                    <a:pt x="2819" y="736"/>
                    <a:pt x="3146" y="547"/>
                    <a:pt x="3468" y="547"/>
                  </a:cubicBezTo>
                  <a:cubicBezTo>
                    <a:pt x="3783" y="547"/>
                    <a:pt x="4093" y="729"/>
                    <a:pt x="4207" y="1098"/>
                  </a:cubicBezTo>
                  <a:cubicBezTo>
                    <a:pt x="4219" y="1139"/>
                    <a:pt x="4258" y="1160"/>
                    <a:pt x="4297" y="1160"/>
                  </a:cubicBezTo>
                  <a:cubicBezTo>
                    <a:pt x="4342" y="1160"/>
                    <a:pt x="4385" y="1131"/>
                    <a:pt x="4378" y="1075"/>
                  </a:cubicBezTo>
                  <a:cubicBezTo>
                    <a:pt x="4306" y="491"/>
                    <a:pt x="4849" y="198"/>
                    <a:pt x="5476" y="198"/>
                  </a:cubicBezTo>
                  <a:cubicBezTo>
                    <a:pt x="6333" y="198"/>
                    <a:pt x="7344" y="745"/>
                    <a:pt x="7154" y="1845"/>
                  </a:cubicBezTo>
                  <a:cubicBezTo>
                    <a:pt x="7152" y="1849"/>
                    <a:pt x="7154" y="1853"/>
                    <a:pt x="7154" y="1856"/>
                  </a:cubicBezTo>
                  <a:cubicBezTo>
                    <a:pt x="7032" y="1795"/>
                    <a:pt x="6900" y="1760"/>
                    <a:pt x="6760" y="1760"/>
                  </a:cubicBezTo>
                  <a:cubicBezTo>
                    <a:pt x="6710" y="1760"/>
                    <a:pt x="6700" y="1835"/>
                    <a:pt x="6748" y="1847"/>
                  </a:cubicBezTo>
                  <a:cubicBezTo>
                    <a:pt x="6970" y="1908"/>
                    <a:pt x="7158" y="2025"/>
                    <a:pt x="7303" y="2202"/>
                  </a:cubicBezTo>
                  <a:cubicBezTo>
                    <a:pt x="7321" y="2223"/>
                    <a:pt x="7341" y="2232"/>
                    <a:pt x="7361" y="2232"/>
                  </a:cubicBezTo>
                  <a:cubicBezTo>
                    <a:pt x="7424" y="2232"/>
                    <a:pt x="7481" y="2144"/>
                    <a:pt x="7428" y="2079"/>
                  </a:cubicBezTo>
                  <a:cubicBezTo>
                    <a:pt x="7392" y="2035"/>
                    <a:pt x="7350" y="1994"/>
                    <a:pt x="7303" y="1958"/>
                  </a:cubicBezTo>
                  <a:cubicBezTo>
                    <a:pt x="7322" y="1945"/>
                    <a:pt x="7337" y="1927"/>
                    <a:pt x="7341" y="1898"/>
                  </a:cubicBezTo>
                  <a:cubicBezTo>
                    <a:pt x="7343" y="1891"/>
                    <a:pt x="7344" y="1883"/>
                    <a:pt x="7344" y="1876"/>
                  </a:cubicBezTo>
                  <a:cubicBezTo>
                    <a:pt x="7535" y="665"/>
                    <a:pt x="6363" y="1"/>
                    <a:pt x="5395" y="1"/>
                  </a:cubicBezTo>
                  <a:close/>
                </a:path>
              </a:pathLst>
            </a:custGeom>
            <a:solidFill>
              <a:srgbClr val="101D33">
                <a:alpha val="100000"/>
              </a:srgbClr>
            </a:solidFill>
            <a:ln w="9525">
              <a:noFill/>
            </a:ln>
          </p:spPr>
          <p:txBody>
            <a:bodyPr/>
            <a:p>
              <a:endParaRPr lang="en-US"/>
            </a:p>
          </p:txBody>
        </p:sp>
        <p:sp>
          <p:nvSpPr>
            <p:cNvPr id="25779" name="Google Shape;4415;p20"/>
            <p:cNvSpPr/>
            <p:nvPr/>
          </p:nvSpPr>
          <p:spPr>
            <a:xfrm>
              <a:off x="5214050" y="2114400"/>
              <a:ext cx="18750" cy="14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50" h="579">
                  <a:moveTo>
                    <a:pt x="64" y="1"/>
                  </a:moveTo>
                  <a:cubicBezTo>
                    <a:pt x="30" y="1"/>
                    <a:pt x="1" y="51"/>
                    <a:pt x="31" y="77"/>
                  </a:cubicBezTo>
                  <a:cubicBezTo>
                    <a:pt x="149" y="173"/>
                    <a:pt x="264" y="273"/>
                    <a:pt x="387" y="371"/>
                  </a:cubicBezTo>
                  <a:lnTo>
                    <a:pt x="390" y="372"/>
                  </a:lnTo>
                  <a:cubicBezTo>
                    <a:pt x="479" y="444"/>
                    <a:pt x="571" y="512"/>
                    <a:pt x="665" y="573"/>
                  </a:cubicBezTo>
                  <a:cubicBezTo>
                    <a:pt x="672" y="577"/>
                    <a:pt x="679" y="579"/>
                    <a:pt x="686" y="579"/>
                  </a:cubicBezTo>
                  <a:cubicBezTo>
                    <a:pt x="721" y="579"/>
                    <a:pt x="750" y="532"/>
                    <a:pt x="719" y="502"/>
                  </a:cubicBezTo>
                  <a:cubicBezTo>
                    <a:pt x="528" y="320"/>
                    <a:pt x="297" y="169"/>
                    <a:pt x="85" y="8"/>
                  </a:cubicBezTo>
                  <a:cubicBezTo>
                    <a:pt x="78" y="3"/>
                    <a:pt x="71" y="1"/>
                    <a:pt x="64" y="1"/>
                  </a:cubicBezTo>
                  <a:close/>
                </a:path>
              </a:pathLst>
            </a:custGeom>
            <a:solidFill>
              <a:srgbClr val="101D33">
                <a:alpha val="100000"/>
              </a:srgbClr>
            </a:solidFill>
            <a:ln w="9525">
              <a:noFill/>
            </a:ln>
          </p:spPr>
          <p:txBody>
            <a:bodyPr/>
            <a:p>
              <a:endParaRPr lang="en-US"/>
            </a:p>
          </p:txBody>
        </p:sp>
      </p:grpSp>
      <p:grpSp>
        <p:nvGrpSpPr>
          <p:cNvPr id="25605" name="Google Shape;4416;p20"/>
          <p:cNvGrpSpPr/>
          <p:nvPr/>
        </p:nvGrpSpPr>
        <p:grpSpPr>
          <a:xfrm rot="-10800000" flipH="1">
            <a:off x="8604250" y="854075"/>
            <a:ext cx="539750" cy="530225"/>
            <a:chOff x="5165350" y="2018400"/>
            <a:chExt cx="244825" cy="180525"/>
          </a:xfrm>
        </p:grpSpPr>
        <p:sp>
          <p:nvSpPr>
            <p:cNvPr id="25770" name="Google Shape;4417;p20"/>
            <p:cNvSpPr/>
            <p:nvPr/>
          </p:nvSpPr>
          <p:spPr>
            <a:xfrm>
              <a:off x="5172850" y="2023325"/>
              <a:ext cx="231700" cy="170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268" h="6804">
                  <a:moveTo>
                    <a:pt x="2039" y="4015"/>
                  </a:moveTo>
                  <a:lnTo>
                    <a:pt x="2039" y="4015"/>
                  </a:lnTo>
                  <a:cubicBezTo>
                    <a:pt x="2044" y="4019"/>
                    <a:pt x="2048" y="4022"/>
                    <a:pt x="2053" y="4026"/>
                  </a:cubicBezTo>
                  <a:cubicBezTo>
                    <a:pt x="2049" y="4022"/>
                    <a:pt x="2044" y="4018"/>
                    <a:pt x="2039" y="4015"/>
                  </a:cubicBezTo>
                  <a:close/>
                  <a:moveTo>
                    <a:pt x="5180" y="1"/>
                  </a:moveTo>
                  <a:cubicBezTo>
                    <a:pt x="4553" y="1"/>
                    <a:pt x="4009" y="293"/>
                    <a:pt x="4082" y="877"/>
                  </a:cubicBezTo>
                  <a:cubicBezTo>
                    <a:pt x="4090" y="933"/>
                    <a:pt x="4047" y="961"/>
                    <a:pt x="4001" y="961"/>
                  </a:cubicBezTo>
                  <a:cubicBezTo>
                    <a:pt x="3963" y="961"/>
                    <a:pt x="3923" y="941"/>
                    <a:pt x="3910" y="901"/>
                  </a:cubicBezTo>
                  <a:cubicBezTo>
                    <a:pt x="3797" y="532"/>
                    <a:pt x="3487" y="350"/>
                    <a:pt x="3171" y="350"/>
                  </a:cubicBezTo>
                  <a:cubicBezTo>
                    <a:pt x="2850" y="350"/>
                    <a:pt x="2523" y="539"/>
                    <a:pt x="2392" y="912"/>
                  </a:cubicBezTo>
                  <a:cubicBezTo>
                    <a:pt x="2264" y="1283"/>
                    <a:pt x="2397" y="1645"/>
                    <a:pt x="2576" y="1967"/>
                  </a:cubicBezTo>
                  <a:cubicBezTo>
                    <a:pt x="2622" y="1900"/>
                    <a:pt x="2670" y="1827"/>
                    <a:pt x="2750" y="1806"/>
                  </a:cubicBezTo>
                  <a:cubicBezTo>
                    <a:pt x="2754" y="1805"/>
                    <a:pt x="2758" y="1804"/>
                    <a:pt x="2762" y="1804"/>
                  </a:cubicBezTo>
                  <a:cubicBezTo>
                    <a:pt x="2788" y="1804"/>
                    <a:pt x="2814" y="1826"/>
                    <a:pt x="2813" y="1855"/>
                  </a:cubicBezTo>
                  <a:cubicBezTo>
                    <a:pt x="2807" y="1948"/>
                    <a:pt x="2731" y="2013"/>
                    <a:pt x="2675" y="2082"/>
                  </a:cubicBezTo>
                  <a:cubicBezTo>
                    <a:pt x="2604" y="2167"/>
                    <a:pt x="2534" y="2250"/>
                    <a:pt x="2462" y="2330"/>
                  </a:cubicBezTo>
                  <a:cubicBezTo>
                    <a:pt x="2450" y="2343"/>
                    <a:pt x="2435" y="2349"/>
                    <a:pt x="2420" y="2349"/>
                  </a:cubicBezTo>
                  <a:cubicBezTo>
                    <a:pt x="2376" y="2349"/>
                    <a:pt x="2332" y="2298"/>
                    <a:pt x="2363" y="2253"/>
                  </a:cubicBezTo>
                  <a:cubicBezTo>
                    <a:pt x="2402" y="2197"/>
                    <a:pt x="2442" y="2146"/>
                    <a:pt x="2483" y="2091"/>
                  </a:cubicBezTo>
                  <a:cubicBezTo>
                    <a:pt x="2476" y="2095"/>
                    <a:pt x="2468" y="2097"/>
                    <a:pt x="2459" y="2097"/>
                  </a:cubicBezTo>
                  <a:cubicBezTo>
                    <a:pt x="2452" y="2097"/>
                    <a:pt x="2444" y="2095"/>
                    <a:pt x="2435" y="2091"/>
                  </a:cubicBezTo>
                  <a:cubicBezTo>
                    <a:pt x="2130" y="1931"/>
                    <a:pt x="1739" y="1833"/>
                    <a:pt x="1363" y="1833"/>
                  </a:cubicBezTo>
                  <a:cubicBezTo>
                    <a:pt x="702" y="1833"/>
                    <a:pt x="83" y="2135"/>
                    <a:pt x="44" y="2930"/>
                  </a:cubicBezTo>
                  <a:cubicBezTo>
                    <a:pt x="1" y="3801"/>
                    <a:pt x="870" y="4001"/>
                    <a:pt x="1577" y="4001"/>
                  </a:cubicBezTo>
                  <a:cubicBezTo>
                    <a:pt x="1691" y="4001"/>
                    <a:pt x="1801" y="3995"/>
                    <a:pt x="1902" y="3987"/>
                  </a:cubicBezTo>
                  <a:cubicBezTo>
                    <a:pt x="1904" y="3987"/>
                    <a:pt x="1906" y="3987"/>
                    <a:pt x="1908" y="3987"/>
                  </a:cubicBezTo>
                  <a:cubicBezTo>
                    <a:pt x="1926" y="3987"/>
                    <a:pt x="1942" y="3994"/>
                    <a:pt x="1953" y="4003"/>
                  </a:cubicBezTo>
                  <a:cubicBezTo>
                    <a:pt x="1962" y="4000"/>
                    <a:pt x="1971" y="3999"/>
                    <a:pt x="1981" y="3999"/>
                  </a:cubicBezTo>
                  <a:cubicBezTo>
                    <a:pt x="2000" y="3999"/>
                    <a:pt x="2019" y="4004"/>
                    <a:pt x="2037" y="4014"/>
                  </a:cubicBezTo>
                  <a:cubicBezTo>
                    <a:pt x="1917" y="3916"/>
                    <a:pt x="1799" y="3816"/>
                    <a:pt x="1682" y="3720"/>
                  </a:cubicBezTo>
                  <a:cubicBezTo>
                    <a:pt x="1651" y="3694"/>
                    <a:pt x="1680" y="3644"/>
                    <a:pt x="1713" y="3644"/>
                  </a:cubicBezTo>
                  <a:cubicBezTo>
                    <a:pt x="1720" y="3644"/>
                    <a:pt x="1728" y="3646"/>
                    <a:pt x="1734" y="3651"/>
                  </a:cubicBezTo>
                  <a:cubicBezTo>
                    <a:pt x="1946" y="3811"/>
                    <a:pt x="2178" y="3962"/>
                    <a:pt x="2368" y="4145"/>
                  </a:cubicBezTo>
                  <a:cubicBezTo>
                    <a:pt x="2398" y="4174"/>
                    <a:pt x="2370" y="4222"/>
                    <a:pt x="2336" y="4222"/>
                  </a:cubicBezTo>
                  <a:cubicBezTo>
                    <a:pt x="2329" y="4222"/>
                    <a:pt x="2322" y="4220"/>
                    <a:pt x="2315" y="4216"/>
                  </a:cubicBezTo>
                  <a:cubicBezTo>
                    <a:pt x="2225" y="4158"/>
                    <a:pt x="2138" y="4093"/>
                    <a:pt x="2053" y="4026"/>
                  </a:cubicBezTo>
                  <a:cubicBezTo>
                    <a:pt x="2069" y="4041"/>
                    <a:pt x="2078" y="4064"/>
                    <a:pt x="2076" y="4093"/>
                  </a:cubicBezTo>
                  <a:cubicBezTo>
                    <a:pt x="2028" y="5378"/>
                    <a:pt x="2918" y="6630"/>
                    <a:pt x="4242" y="6788"/>
                  </a:cubicBezTo>
                  <a:cubicBezTo>
                    <a:pt x="4332" y="6799"/>
                    <a:pt x="4422" y="6804"/>
                    <a:pt x="4511" y="6804"/>
                  </a:cubicBezTo>
                  <a:cubicBezTo>
                    <a:pt x="5718" y="6804"/>
                    <a:pt x="6750" y="5848"/>
                    <a:pt x="6960" y="4666"/>
                  </a:cubicBezTo>
                  <a:cubicBezTo>
                    <a:pt x="6970" y="4611"/>
                    <a:pt x="7014" y="4588"/>
                    <a:pt x="7060" y="4588"/>
                  </a:cubicBezTo>
                  <a:cubicBezTo>
                    <a:pt x="7092" y="4588"/>
                    <a:pt x="7125" y="4598"/>
                    <a:pt x="7149" y="4617"/>
                  </a:cubicBezTo>
                  <a:cubicBezTo>
                    <a:pt x="7401" y="4813"/>
                    <a:pt x="7652" y="4897"/>
                    <a:pt x="7887" y="4897"/>
                  </a:cubicBezTo>
                  <a:cubicBezTo>
                    <a:pt x="8661" y="4897"/>
                    <a:pt x="9267" y="3983"/>
                    <a:pt x="9233" y="3167"/>
                  </a:cubicBezTo>
                  <a:cubicBezTo>
                    <a:pt x="9200" y="2417"/>
                    <a:pt x="8639" y="1483"/>
                    <a:pt x="7904" y="1483"/>
                  </a:cubicBezTo>
                  <a:cubicBezTo>
                    <a:pt x="7689" y="1483"/>
                    <a:pt x="7459" y="1563"/>
                    <a:pt x="7224" y="1751"/>
                  </a:cubicBezTo>
                  <a:cubicBezTo>
                    <a:pt x="7208" y="1764"/>
                    <a:pt x="7190" y="1769"/>
                    <a:pt x="7174" y="1769"/>
                  </a:cubicBezTo>
                  <a:cubicBezTo>
                    <a:pt x="7129" y="1769"/>
                    <a:pt x="7089" y="1728"/>
                    <a:pt x="7098" y="1686"/>
                  </a:cubicBezTo>
                  <a:lnTo>
                    <a:pt x="7049" y="1679"/>
                  </a:lnTo>
                  <a:cubicBezTo>
                    <a:pt x="7049" y="1686"/>
                    <a:pt x="7047" y="1694"/>
                    <a:pt x="7044" y="1701"/>
                  </a:cubicBezTo>
                  <a:cubicBezTo>
                    <a:pt x="7041" y="1730"/>
                    <a:pt x="7027" y="1748"/>
                    <a:pt x="7008" y="1759"/>
                  </a:cubicBezTo>
                  <a:cubicBezTo>
                    <a:pt x="7051" y="1794"/>
                    <a:pt x="7094" y="1835"/>
                    <a:pt x="7132" y="1882"/>
                  </a:cubicBezTo>
                  <a:cubicBezTo>
                    <a:pt x="7187" y="1947"/>
                    <a:pt x="7128" y="2034"/>
                    <a:pt x="7065" y="2034"/>
                  </a:cubicBezTo>
                  <a:cubicBezTo>
                    <a:pt x="7045" y="2034"/>
                    <a:pt x="7025" y="2025"/>
                    <a:pt x="7008" y="2005"/>
                  </a:cubicBezTo>
                  <a:cubicBezTo>
                    <a:pt x="6859" y="1830"/>
                    <a:pt x="6673" y="1713"/>
                    <a:pt x="6451" y="1650"/>
                  </a:cubicBezTo>
                  <a:cubicBezTo>
                    <a:pt x="6405" y="1636"/>
                    <a:pt x="6415" y="1561"/>
                    <a:pt x="6464" y="1561"/>
                  </a:cubicBezTo>
                  <a:cubicBezTo>
                    <a:pt x="6604" y="1561"/>
                    <a:pt x="6737" y="1597"/>
                    <a:pt x="6858" y="1659"/>
                  </a:cubicBezTo>
                  <a:cubicBezTo>
                    <a:pt x="6858" y="1653"/>
                    <a:pt x="6857" y="1650"/>
                    <a:pt x="6858" y="1646"/>
                  </a:cubicBezTo>
                  <a:cubicBezTo>
                    <a:pt x="7049" y="547"/>
                    <a:pt x="6036" y="1"/>
                    <a:pt x="5180" y="1"/>
                  </a:cubicBezTo>
                  <a:close/>
                </a:path>
              </a:pathLst>
            </a:custGeom>
            <a:solidFill>
              <a:srgbClr val="FFFFFF">
                <a:alpha val="100000"/>
              </a:srgbClr>
            </a:solidFill>
            <a:ln w="9525">
              <a:noFill/>
            </a:ln>
          </p:spPr>
          <p:txBody>
            <a:bodyPr/>
            <a:p>
              <a:endParaRPr lang="en-US"/>
            </a:p>
          </p:txBody>
        </p:sp>
        <p:sp>
          <p:nvSpPr>
            <p:cNvPr id="25771" name="Google Shape;4418;p20"/>
            <p:cNvSpPr/>
            <p:nvPr/>
          </p:nvSpPr>
          <p:spPr>
            <a:xfrm>
              <a:off x="5294225" y="2018450"/>
              <a:ext cx="59600" cy="51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84" h="2046">
                  <a:moveTo>
                    <a:pt x="247" y="1"/>
                  </a:moveTo>
                  <a:cubicBezTo>
                    <a:pt x="163" y="1"/>
                    <a:pt x="81" y="6"/>
                    <a:pt x="1" y="16"/>
                  </a:cubicBezTo>
                  <a:cubicBezTo>
                    <a:pt x="81" y="68"/>
                    <a:pt x="155" y="131"/>
                    <a:pt x="227" y="199"/>
                  </a:cubicBezTo>
                  <a:cubicBezTo>
                    <a:pt x="259" y="198"/>
                    <a:pt x="292" y="197"/>
                    <a:pt x="325" y="197"/>
                  </a:cubicBezTo>
                  <a:cubicBezTo>
                    <a:pt x="1182" y="197"/>
                    <a:pt x="2193" y="744"/>
                    <a:pt x="2003" y="1843"/>
                  </a:cubicBezTo>
                  <a:cubicBezTo>
                    <a:pt x="2002" y="1845"/>
                    <a:pt x="2003" y="1850"/>
                    <a:pt x="2003" y="1854"/>
                  </a:cubicBezTo>
                  <a:cubicBezTo>
                    <a:pt x="1882" y="1790"/>
                    <a:pt x="1749" y="1756"/>
                    <a:pt x="1609" y="1756"/>
                  </a:cubicBezTo>
                  <a:cubicBezTo>
                    <a:pt x="1560" y="1756"/>
                    <a:pt x="1550" y="1831"/>
                    <a:pt x="1596" y="1845"/>
                  </a:cubicBezTo>
                  <a:cubicBezTo>
                    <a:pt x="1736" y="1884"/>
                    <a:pt x="1860" y="1949"/>
                    <a:pt x="1970" y="2030"/>
                  </a:cubicBezTo>
                  <a:cubicBezTo>
                    <a:pt x="2065" y="2032"/>
                    <a:pt x="2158" y="2037"/>
                    <a:pt x="2250" y="2046"/>
                  </a:cubicBezTo>
                  <a:cubicBezTo>
                    <a:pt x="2220" y="2013"/>
                    <a:pt x="2188" y="1984"/>
                    <a:pt x="2153" y="1956"/>
                  </a:cubicBezTo>
                  <a:cubicBezTo>
                    <a:pt x="2172" y="1943"/>
                    <a:pt x="2186" y="1925"/>
                    <a:pt x="2189" y="1896"/>
                  </a:cubicBezTo>
                  <a:cubicBezTo>
                    <a:pt x="2192" y="1889"/>
                    <a:pt x="2194" y="1881"/>
                    <a:pt x="2194" y="1874"/>
                  </a:cubicBezTo>
                  <a:cubicBezTo>
                    <a:pt x="2383" y="664"/>
                    <a:pt x="1214" y="1"/>
                    <a:pt x="247" y="1"/>
                  </a:cubicBezTo>
                  <a:close/>
                </a:path>
              </a:pathLst>
            </a:custGeom>
            <a:solidFill>
              <a:srgbClr val="E4007E">
                <a:alpha val="100000"/>
              </a:srgbClr>
            </a:solidFill>
            <a:ln w="9525">
              <a:noFill/>
            </a:ln>
          </p:spPr>
          <p:txBody>
            <a:bodyPr/>
            <a:p>
              <a:endParaRPr lang="en-US"/>
            </a:p>
          </p:txBody>
        </p:sp>
        <p:sp>
          <p:nvSpPr>
            <p:cNvPr id="25772" name="Google Shape;4419;p20"/>
            <p:cNvSpPr/>
            <p:nvPr/>
          </p:nvSpPr>
          <p:spPr>
            <a:xfrm>
              <a:off x="5296875" y="2055400"/>
              <a:ext cx="113300" cy="142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532" h="5696">
                  <a:moveTo>
                    <a:pt x="2945" y="0"/>
                  </a:moveTo>
                  <a:cubicBezTo>
                    <a:pt x="2687" y="0"/>
                    <a:pt x="2419" y="107"/>
                    <a:pt x="2158" y="362"/>
                  </a:cubicBezTo>
                  <a:cubicBezTo>
                    <a:pt x="2145" y="375"/>
                    <a:pt x="2138" y="387"/>
                    <a:pt x="2137" y="400"/>
                  </a:cubicBezTo>
                  <a:cubicBezTo>
                    <a:pt x="2128" y="442"/>
                    <a:pt x="2168" y="483"/>
                    <a:pt x="2213" y="483"/>
                  </a:cubicBezTo>
                  <a:cubicBezTo>
                    <a:pt x="2229" y="483"/>
                    <a:pt x="2247" y="478"/>
                    <a:pt x="2263" y="465"/>
                  </a:cubicBezTo>
                  <a:cubicBezTo>
                    <a:pt x="2499" y="277"/>
                    <a:pt x="2729" y="197"/>
                    <a:pt x="2944" y="197"/>
                  </a:cubicBezTo>
                  <a:cubicBezTo>
                    <a:pt x="3680" y="197"/>
                    <a:pt x="4241" y="1132"/>
                    <a:pt x="4272" y="1882"/>
                  </a:cubicBezTo>
                  <a:cubicBezTo>
                    <a:pt x="4305" y="2698"/>
                    <a:pt x="3700" y="3613"/>
                    <a:pt x="2925" y="3613"/>
                  </a:cubicBezTo>
                  <a:cubicBezTo>
                    <a:pt x="2691" y="3613"/>
                    <a:pt x="2440" y="3529"/>
                    <a:pt x="2188" y="3332"/>
                  </a:cubicBezTo>
                  <a:cubicBezTo>
                    <a:pt x="2163" y="3313"/>
                    <a:pt x="2130" y="3303"/>
                    <a:pt x="2099" y="3303"/>
                  </a:cubicBezTo>
                  <a:cubicBezTo>
                    <a:pt x="2052" y="3303"/>
                    <a:pt x="2009" y="3326"/>
                    <a:pt x="1999" y="3382"/>
                  </a:cubicBezTo>
                  <a:cubicBezTo>
                    <a:pt x="1833" y="4319"/>
                    <a:pt x="1149" y="5113"/>
                    <a:pt x="269" y="5402"/>
                  </a:cubicBezTo>
                  <a:cubicBezTo>
                    <a:pt x="189" y="5508"/>
                    <a:pt x="98" y="5607"/>
                    <a:pt x="1" y="5696"/>
                  </a:cubicBezTo>
                  <a:cubicBezTo>
                    <a:pt x="1047" y="5498"/>
                    <a:pt x="1922" y="4642"/>
                    <a:pt x="2181" y="3598"/>
                  </a:cubicBezTo>
                  <a:cubicBezTo>
                    <a:pt x="2426" y="3753"/>
                    <a:pt x="2674" y="3821"/>
                    <a:pt x="2911" y="3821"/>
                  </a:cubicBezTo>
                  <a:cubicBezTo>
                    <a:pt x="3793" y="3821"/>
                    <a:pt x="4532" y="2871"/>
                    <a:pt x="4490" y="1884"/>
                  </a:cubicBezTo>
                  <a:cubicBezTo>
                    <a:pt x="4456" y="1054"/>
                    <a:pt x="3753" y="0"/>
                    <a:pt x="2945" y="0"/>
                  </a:cubicBezTo>
                  <a:close/>
                </a:path>
              </a:pathLst>
            </a:custGeom>
            <a:solidFill>
              <a:srgbClr val="E4007E">
                <a:alpha val="100000"/>
              </a:srgbClr>
            </a:solidFill>
            <a:ln w="9525">
              <a:noFill/>
            </a:ln>
          </p:spPr>
          <p:txBody>
            <a:bodyPr/>
            <a:p>
              <a:endParaRPr lang="en-US"/>
            </a:p>
          </p:txBody>
        </p:sp>
        <p:sp>
          <p:nvSpPr>
            <p:cNvPr id="25773" name="Google Shape;4420;p20"/>
            <p:cNvSpPr/>
            <p:nvPr/>
          </p:nvSpPr>
          <p:spPr>
            <a:xfrm>
              <a:off x="5165350" y="2018400"/>
              <a:ext cx="244825" cy="1805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93" h="7221">
                  <a:moveTo>
                    <a:pt x="5395" y="1"/>
                  </a:moveTo>
                  <a:cubicBezTo>
                    <a:pt x="4812" y="1"/>
                    <a:pt x="4303" y="242"/>
                    <a:pt x="4210" y="749"/>
                  </a:cubicBezTo>
                  <a:cubicBezTo>
                    <a:pt x="4023" y="517"/>
                    <a:pt x="3736" y="382"/>
                    <a:pt x="3443" y="382"/>
                  </a:cubicBezTo>
                  <a:cubicBezTo>
                    <a:pt x="3262" y="382"/>
                    <a:pt x="3079" y="433"/>
                    <a:pt x="2915" y="544"/>
                  </a:cubicBezTo>
                  <a:cubicBezTo>
                    <a:pt x="2372" y="911"/>
                    <a:pt x="2380" y="1712"/>
                    <a:pt x="2760" y="2186"/>
                  </a:cubicBezTo>
                  <a:cubicBezTo>
                    <a:pt x="2420" y="1962"/>
                    <a:pt x="1998" y="1838"/>
                    <a:pt x="1592" y="1838"/>
                  </a:cubicBezTo>
                  <a:cubicBezTo>
                    <a:pt x="914" y="1838"/>
                    <a:pt x="281" y="2185"/>
                    <a:pt x="155" y="2992"/>
                  </a:cubicBezTo>
                  <a:cubicBezTo>
                    <a:pt x="0" y="3979"/>
                    <a:pt x="953" y="4397"/>
                    <a:pt x="1793" y="4397"/>
                  </a:cubicBezTo>
                  <a:cubicBezTo>
                    <a:pt x="1925" y="4397"/>
                    <a:pt x="2055" y="4386"/>
                    <a:pt x="2177" y="4366"/>
                  </a:cubicBezTo>
                  <a:cubicBezTo>
                    <a:pt x="2112" y="5721"/>
                    <a:pt x="3134" y="7039"/>
                    <a:pt x="4511" y="7204"/>
                  </a:cubicBezTo>
                  <a:cubicBezTo>
                    <a:pt x="4607" y="7215"/>
                    <a:pt x="4702" y="7221"/>
                    <a:pt x="4797" y="7221"/>
                  </a:cubicBezTo>
                  <a:cubicBezTo>
                    <a:pt x="6039" y="7221"/>
                    <a:pt x="7145" y="6274"/>
                    <a:pt x="7440" y="5079"/>
                  </a:cubicBezTo>
                  <a:cubicBezTo>
                    <a:pt x="7686" y="5233"/>
                    <a:pt x="7933" y="5302"/>
                    <a:pt x="8170" y="5302"/>
                  </a:cubicBezTo>
                  <a:cubicBezTo>
                    <a:pt x="9053" y="5302"/>
                    <a:pt x="9793" y="4351"/>
                    <a:pt x="9751" y="3364"/>
                  </a:cubicBezTo>
                  <a:cubicBezTo>
                    <a:pt x="9718" y="2534"/>
                    <a:pt x="9016" y="1482"/>
                    <a:pt x="8205" y="1482"/>
                  </a:cubicBezTo>
                  <a:cubicBezTo>
                    <a:pt x="7947" y="1482"/>
                    <a:pt x="7677" y="1589"/>
                    <a:pt x="7415" y="1845"/>
                  </a:cubicBezTo>
                  <a:cubicBezTo>
                    <a:pt x="7405" y="1855"/>
                    <a:pt x="7398" y="1869"/>
                    <a:pt x="7394" y="1881"/>
                  </a:cubicBezTo>
                  <a:cubicBezTo>
                    <a:pt x="7385" y="1924"/>
                    <a:pt x="7426" y="1965"/>
                    <a:pt x="7470" y="1965"/>
                  </a:cubicBezTo>
                  <a:cubicBezTo>
                    <a:pt x="7487" y="1965"/>
                    <a:pt x="7504" y="1959"/>
                    <a:pt x="7519" y="1946"/>
                  </a:cubicBezTo>
                  <a:cubicBezTo>
                    <a:pt x="7755" y="1759"/>
                    <a:pt x="7985" y="1679"/>
                    <a:pt x="8200" y="1679"/>
                  </a:cubicBezTo>
                  <a:cubicBezTo>
                    <a:pt x="8937" y="1679"/>
                    <a:pt x="9498" y="2614"/>
                    <a:pt x="9530" y="3364"/>
                  </a:cubicBezTo>
                  <a:cubicBezTo>
                    <a:pt x="9563" y="4179"/>
                    <a:pt x="8957" y="5094"/>
                    <a:pt x="8182" y="5094"/>
                  </a:cubicBezTo>
                  <a:cubicBezTo>
                    <a:pt x="7947" y="5094"/>
                    <a:pt x="7697" y="5010"/>
                    <a:pt x="7445" y="4814"/>
                  </a:cubicBezTo>
                  <a:cubicBezTo>
                    <a:pt x="7420" y="4795"/>
                    <a:pt x="7388" y="4785"/>
                    <a:pt x="7356" y="4785"/>
                  </a:cubicBezTo>
                  <a:cubicBezTo>
                    <a:pt x="7310" y="4785"/>
                    <a:pt x="7266" y="4808"/>
                    <a:pt x="7257" y="4863"/>
                  </a:cubicBezTo>
                  <a:cubicBezTo>
                    <a:pt x="7048" y="6045"/>
                    <a:pt x="6017" y="7001"/>
                    <a:pt x="4808" y="7001"/>
                  </a:cubicBezTo>
                  <a:cubicBezTo>
                    <a:pt x="4720" y="7001"/>
                    <a:pt x="4630" y="6996"/>
                    <a:pt x="4539" y="6985"/>
                  </a:cubicBezTo>
                  <a:cubicBezTo>
                    <a:pt x="3212" y="6828"/>
                    <a:pt x="2324" y="5575"/>
                    <a:pt x="2373" y="4290"/>
                  </a:cubicBezTo>
                  <a:cubicBezTo>
                    <a:pt x="2373" y="4253"/>
                    <a:pt x="2358" y="4226"/>
                    <a:pt x="2337" y="4212"/>
                  </a:cubicBezTo>
                  <a:lnTo>
                    <a:pt x="2332" y="4211"/>
                  </a:lnTo>
                  <a:cubicBezTo>
                    <a:pt x="2316" y="4201"/>
                    <a:pt x="2296" y="4196"/>
                    <a:pt x="2277" y="4196"/>
                  </a:cubicBezTo>
                  <a:cubicBezTo>
                    <a:pt x="2267" y="4196"/>
                    <a:pt x="2258" y="4197"/>
                    <a:pt x="2249" y="4200"/>
                  </a:cubicBezTo>
                  <a:cubicBezTo>
                    <a:pt x="2236" y="4191"/>
                    <a:pt x="2222" y="4184"/>
                    <a:pt x="2204" y="4184"/>
                  </a:cubicBezTo>
                  <a:cubicBezTo>
                    <a:pt x="2202" y="4184"/>
                    <a:pt x="2200" y="4184"/>
                    <a:pt x="2198" y="4184"/>
                  </a:cubicBezTo>
                  <a:cubicBezTo>
                    <a:pt x="2097" y="4192"/>
                    <a:pt x="1986" y="4198"/>
                    <a:pt x="1871" y="4198"/>
                  </a:cubicBezTo>
                  <a:cubicBezTo>
                    <a:pt x="1165" y="4198"/>
                    <a:pt x="298" y="3999"/>
                    <a:pt x="340" y="3127"/>
                  </a:cubicBezTo>
                  <a:cubicBezTo>
                    <a:pt x="380" y="2333"/>
                    <a:pt x="997" y="2031"/>
                    <a:pt x="1659" y="2031"/>
                  </a:cubicBezTo>
                  <a:cubicBezTo>
                    <a:pt x="2035" y="2031"/>
                    <a:pt x="2426" y="2129"/>
                    <a:pt x="2732" y="2289"/>
                  </a:cubicBezTo>
                  <a:cubicBezTo>
                    <a:pt x="2740" y="2293"/>
                    <a:pt x="2748" y="2295"/>
                    <a:pt x="2756" y="2295"/>
                  </a:cubicBezTo>
                  <a:cubicBezTo>
                    <a:pt x="2765" y="2295"/>
                    <a:pt x="2773" y="2293"/>
                    <a:pt x="2778" y="2289"/>
                  </a:cubicBezTo>
                  <a:cubicBezTo>
                    <a:pt x="2739" y="2342"/>
                    <a:pt x="2697" y="2395"/>
                    <a:pt x="2658" y="2452"/>
                  </a:cubicBezTo>
                  <a:cubicBezTo>
                    <a:pt x="2629" y="2495"/>
                    <a:pt x="2673" y="2546"/>
                    <a:pt x="2717" y="2546"/>
                  </a:cubicBezTo>
                  <a:cubicBezTo>
                    <a:pt x="2731" y="2546"/>
                    <a:pt x="2746" y="2540"/>
                    <a:pt x="2757" y="2527"/>
                  </a:cubicBezTo>
                  <a:cubicBezTo>
                    <a:pt x="2832" y="2447"/>
                    <a:pt x="2901" y="2364"/>
                    <a:pt x="2972" y="2279"/>
                  </a:cubicBezTo>
                  <a:cubicBezTo>
                    <a:pt x="3030" y="2212"/>
                    <a:pt x="3106" y="2145"/>
                    <a:pt x="3109" y="2052"/>
                  </a:cubicBezTo>
                  <a:cubicBezTo>
                    <a:pt x="3110" y="2023"/>
                    <a:pt x="3084" y="2001"/>
                    <a:pt x="3058" y="2001"/>
                  </a:cubicBezTo>
                  <a:cubicBezTo>
                    <a:pt x="3054" y="2001"/>
                    <a:pt x="3049" y="2002"/>
                    <a:pt x="3045" y="2003"/>
                  </a:cubicBezTo>
                  <a:cubicBezTo>
                    <a:pt x="2966" y="2025"/>
                    <a:pt x="2918" y="2099"/>
                    <a:pt x="2873" y="2164"/>
                  </a:cubicBezTo>
                  <a:cubicBezTo>
                    <a:pt x="2692" y="1842"/>
                    <a:pt x="2560" y="1480"/>
                    <a:pt x="2690" y="1110"/>
                  </a:cubicBezTo>
                  <a:cubicBezTo>
                    <a:pt x="2819" y="736"/>
                    <a:pt x="3146" y="547"/>
                    <a:pt x="3468" y="547"/>
                  </a:cubicBezTo>
                  <a:cubicBezTo>
                    <a:pt x="3783" y="547"/>
                    <a:pt x="4093" y="729"/>
                    <a:pt x="4207" y="1098"/>
                  </a:cubicBezTo>
                  <a:cubicBezTo>
                    <a:pt x="4219" y="1139"/>
                    <a:pt x="4258" y="1160"/>
                    <a:pt x="4297" y="1160"/>
                  </a:cubicBezTo>
                  <a:cubicBezTo>
                    <a:pt x="4342" y="1160"/>
                    <a:pt x="4385" y="1131"/>
                    <a:pt x="4378" y="1075"/>
                  </a:cubicBezTo>
                  <a:cubicBezTo>
                    <a:pt x="4306" y="491"/>
                    <a:pt x="4849" y="198"/>
                    <a:pt x="5476" y="198"/>
                  </a:cubicBezTo>
                  <a:cubicBezTo>
                    <a:pt x="6333" y="198"/>
                    <a:pt x="7344" y="745"/>
                    <a:pt x="7154" y="1845"/>
                  </a:cubicBezTo>
                  <a:cubicBezTo>
                    <a:pt x="7152" y="1849"/>
                    <a:pt x="7154" y="1853"/>
                    <a:pt x="7154" y="1856"/>
                  </a:cubicBezTo>
                  <a:cubicBezTo>
                    <a:pt x="7032" y="1795"/>
                    <a:pt x="6900" y="1760"/>
                    <a:pt x="6760" y="1760"/>
                  </a:cubicBezTo>
                  <a:cubicBezTo>
                    <a:pt x="6710" y="1760"/>
                    <a:pt x="6700" y="1835"/>
                    <a:pt x="6748" y="1847"/>
                  </a:cubicBezTo>
                  <a:cubicBezTo>
                    <a:pt x="6970" y="1908"/>
                    <a:pt x="7158" y="2025"/>
                    <a:pt x="7303" y="2202"/>
                  </a:cubicBezTo>
                  <a:cubicBezTo>
                    <a:pt x="7321" y="2223"/>
                    <a:pt x="7341" y="2232"/>
                    <a:pt x="7361" y="2232"/>
                  </a:cubicBezTo>
                  <a:cubicBezTo>
                    <a:pt x="7424" y="2232"/>
                    <a:pt x="7481" y="2144"/>
                    <a:pt x="7428" y="2079"/>
                  </a:cubicBezTo>
                  <a:cubicBezTo>
                    <a:pt x="7392" y="2035"/>
                    <a:pt x="7350" y="1994"/>
                    <a:pt x="7303" y="1958"/>
                  </a:cubicBezTo>
                  <a:cubicBezTo>
                    <a:pt x="7322" y="1945"/>
                    <a:pt x="7337" y="1927"/>
                    <a:pt x="7341" y="1898"/>
                  </a:cubicBezTo>
                  <a:cubicBezTo>
                    <a:pt x="7343" y="1891"/>
                    <a:pt x="7344" y="1883"/>
                    <a:pt x="7344" y="1876"/>
                  </a:cubicBezTo>
                  <a:cubicBezTo>
                    <a:pt x="7535" y="665"/>
                    <a:pt x="6363" y="1"/>
                    <a:pt x="5395" y="1"/>
                  </a:cubicBezTo>
                  <a:close/>
                </a:path>
              </a:pathLst>
            </a:custGeom>
            <a:solidFill>
              <a:srgbClr val="101D33">
                <a:alpha val="100000"/>
              </a:srgbClr>
            </a:solidFill>
            <a:ln w="9525">
              <a:noFill/>
            </a:ln>
          </p:spPr>
          <p:txBody>
            <a:bodyPr/>
            <a:p>
              <a:endParaRPr lang="en-US"/>
            </a:p>
          </p:txBody>
        </p:sp>
        <p:sp>
          <p:nvSpPr>
            <p:cNvPr id="25774" name="Google Shape;4421;p20"/>
            <p:cNvSpPr/>
            <p:nvPr/>
          </p:nvSpPr>
          <p:spPr>
            <a:xfrm>
              <a:off x="5214050" y="2114400"/>
              <a:ext cx="18750" cy="14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50" h="579">
                  <a:moveTo>
                    <a:pt x="64" y="1"/>
                  </a:moveTo>
                  <a:cubicBezTo>
                    <a:pt x="30" y="1"/>
                    <a:pt x="1" y="51"/>
                    <a:pt x="31" y="77"/>
                  </a:cubicBezTo>
                  <a:cubicBezTo>
                    <a:pt x="149" y="173"/>
                    <a:pt x="264" y="273"/>
                    <a:pt x="387" y="371"/>
                  </a:cubicBezTo>
                  <a:lnTo>
                    <a:pt x="390" y="372"/>
                  </a:lnTo>
                  <a:cubicBezTo>
                    <a:pt x="479" y="444"/>
                    <a:pt x="571" y="512"/>
                    <a:pt x="665" y="573"/>
                  </a:cubicBezTo>
                  <a:cubicBezTo>
                    <a:pt x="672" y="577"/>
                    <a:pt x="679" y="579"/>
                    <a:pt x="686" y="579"/>
                  </a:cubicBezTo>
                  <a:cubicBezTo>
                    <a:pt x="721" y="579"/>
                    <a:pt x="750" y="532"/>
                    <a:pt x="719" y="502"/>
                  </a:cubicBezTo>
                  <a:cubicBezTo>
                    <a:pt x="528" y="320"/>
                    <a:pt x="297" y="169"/>
                    <a:pt x="85" y="8"/>
                  </a:cubicBezTo>
                  <a:cubicBezTo>
                    <a:pt x="78" y="3"/>
                    <a:pt x="71" y="1"/>
                    <a:pt x="64" y="1"/>
                  </a:cubicBezTo>
                  <a:close/>
                </a:path>
              </a:pathLst>
            </a:custGeom>
            <a:solidFill>
              <a:srgbClr val="101D33">
                <a:alpha val="100000"/>
              </a:srgbClr>
            </a:solidFill>
            <a:ln w="9525">
              <a:noFill/>
            </a:ln>
          </p:spPr>
          <p:txBody>
            <a:bodyPr/>
            <a:p>
              <a:endParaRPr lang="en-US"/>
            </a:p>
          </p:txBody>
        </p:sp>
      </p:grpSp>
      <p:grpSp>
        <p:nvGrpSpPr>
          <p:cNvPr id="25606" name="Google Shape;4422;p20"/>
          <p:cNvGrpSpPr/>
          <p:nvPr/>
        </p:nvGrpSpPr>
        <p:grpSpPr>
          <a:xfrm rot="-10800000" flipH="1">
            <a:off x="4302125" y="0"/>
            <a:ext cx="539750" cy="530225"/>
            <a:chOff x="5165350" y="2018400"/>
            <a:chExt cx="244825" cy="180525"/>
          </a:xfrm>
        </p:grpSpPr>
        <p:sp>
          <p:nvSpPr>
            <p:cNvPr id="25765" name="Google Shape;4423;p20"/>
            <p:cNvSpPr/>
            <p:nvPr/>
          </p:nvSpPr>
          <p:spPr>
            <a:xfrm>
              <a:off x="5172850" y="2023325"/>
              <a:ext cx="231700" cy="170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268" h="6804">
                  <a:moveTo>
                    <a:pt x="2039" y="4015"/>
                  </a:moveTo>
                  <a:lnTo>
                    <a:pt x="2039" y="4015"/>
                  </a:lnTo>
                  <a:cubicBezTo>
                    <a:pt x="2044" y="4019"/>
                    <a:pt x="2048" y="4022"/>
                    <a:pt x="2053" y="4026"/>
                  </a:cubicBezTo>
                  <a:cubicBezTo>
                    <a:pt x="2049" y="4022"/>
                    <a:pt x="2044" y="4018"/>
                    <a:pt x="2039" y="4015"/>
                  </a:cubicBezTo>
                  <a:close/>
                  <a:moveTo>
                    <a:pt x="5180" y="1"/>
                  </a:moveTo>
                  <a:cubicBezTo>
                    <a:pt x="4553" y="1"/>
                    <a:pt x="4009" y="293"/>
                    <a:pt x="4082" y="877"/>
                  </a:cubicBezTo>
                  <a:cubicBezTo>
                    <a:pt x="4090" y="933"/>
                    <a:pt x="4047" y="961"/>
                    <a:pt x="4001" y="961"/>
                  </a:cubicBezTo>
                  <a:cubicBezTo>
                    <a:pt x="3963" y="961"/>
                    <a:pt x="3923" y="941"/>
                    <a:pt x="3910" y="901"/>
                  </a:cubicBezTo>
                  <a:cubicBezTo>
                    <a:pt x="3797" y="532"/>
                    <a:pt x="3487" y="350"/>
                    <a:pt x="3171" y="350"/>
                  </a:cubicBezTo>
                  <a:cubicBezTo>
                    <a:pt x="2850" y="350"/>
                    <a:pt x="2523" y="539"/>
                    <a:pt x="2392" y="912"/>
                  </a:cubicBezTo>
                  <a:cubicBezTo>
                    <a:pt x="2264" y="1283"/>
                    <a:pt x="2397" y="1645"/>
                    <a:pt x="2576" y="1967"/>
                  </a:cubicBezTo>
                  <a:cubicBezTo>
                    <a:pt x="2622" y="1900"/>
                    <a:pt x="2670" y="1827"/>
                    <a:pt x="2750" y="1806"/>
                  </a:cubicBezTo>
                  <a:cubicBezTo>
                    <a:pt x="2754" y="1805"/>
                    <a:pt x="2758" y="1804"/>
                    <a:pt x="2762" y="1804"/>
                  </a:cubicBezTo>
                  <a:cubicBezTo>
                    <a:pt x="2788" y="1804"/>
                    <a:pt x="2814" y="1826"/>
                    <a:pt x="2813" y="1855"/>
                  </a:cubicBezTo>
                  <a:cubicBezTo>
                    <a:pt x="2807" y="1948"/>
                    <a:pt x="2731" y="2013"/>
                    <a:pt x="2675" y="2082"/>
                  </a:cubicBezTo>
                  <a:cubicBezTo>
                    <a:pt x="2604" y="2167"/>
                    <a:pt x="2534" y="2250"/>
                    <a:pt x="2462" y="2330"/>
                  </a:cubicBezTo>
                  <a:cubicBezTo>
                    <a:pt x="2450" y="2343"/>
                    <a:pt x="2435" y="2349"/>
                    <a:pt x="2420" y="2349"/>
                  </a:cubicBezTo>
                  <a:cubicBezTo>
                    <a:pt x="2376" y="2349"/>
                    <a:pt x="2332" y="2298"/>
                    <a:pt x="2363" y="2253"/>
                  </a:cubicBezTo>
                  <a:cubicBezTo>
                    <a:pt x="2402" y="2197"/>
                    <a:pt x="2442" y="2146"/>
                    <a:pt x="2483" y="2091"/>
                  </a:cubicBezTo>
                  <a:cubicBezTo>
                    <a:pt x="2476" y="2095"/>
                    <a:pt x="2468" y="2097"/>
                    <a:pt x="2459" y="2097"/>
                  </a:cubicBezTo>
                  <a:cubicBezTo>
                    <a:pt x="2452" y="2097"/>
                    <a:pt x="2444" y="2095"/>
                    <a:pt x="2435" y="2091"/>
                  </a:cubicBezTo>
                  <a:cubicBezTo>
                    <a:pt x="2130" y="1931"/>
                    <a:pt x="1739" y="1833"/>
                    <a:pt x="1363" y="1833"/>
                  </a:cubicBezTo>
                  <a:cubicBezTo>
                    <a:pt x="702" y="1833"/>
                    <a:pt x="83" y="2135"/>
                    <a:pt x="44" y="2930"/>
                  </a:cubicBezTo>
                  <a:cubicBezTo>
                    <a:pt x="1" y="3801"/>
                    <a:pt x="870" y="4001"/>
                    <a:pt x="1577" y="4001"/>
                  </a:cubicBezTo>
                  <a:cubicBezTo>
                    <a:pt x="1691" y="4001"/>
                    <a:pt x="1801" y="3995"/>
                    <a:pt x="1902" y="3987"/>
                  </a:cubicBezTo>
                  <a:cubicBezTo>
                    <a:pt x="1904" y="3987"/>
                    <a:pt x="1906" y="3987"/>
                    <a:pt x="1908" y="3987"/>
                  </a:cubicBezTo>
                  <a:cubicBezTo>
                    <a:pt x="1926" y="3987"/>
                    <a:pt x="1942" y="3994"/>
                    <a:pt x="1953" y="4003"/>
                  </a:cubicBezTo>
                  <a:cubicBezTo>
                    <a:pt x="1962" y="4000"/>
                    <a:pt x="1971" y="3999"/>
                    <a:pt x="1981" y="3999"/>
                  </a:cubicBezTo>
                  <a:cubicBezTo>
                    <a:pt x="2000" y="3999"/>
                    <a:pt x="2019" y="4004"/>
                    <a:pt x="2037" y="4014"/>
                  </a:cubicBezTo>
                  <a:cubicBezTo>
                    <a:pt x="1917" y="3916"/>
                    <a:pt x="1799" y="3816"/>
                    <a:pt x="1682" y="3720"/>
                  </a:cubicBezTo>
                  <a:cubicBezTo>
                    <a:pt x="1651" y="3694"/>
                    <a:pt x="1680" y="3644"/>
                    <a:pt x="1713" y="3644"/>
                  </a:cubicBezTo>
                  <a:cubicBezTo>
                    <a:pt x="1720" y="3644"/>
                    <a:pt x="1728" y="3646"/>
                    <a:pt x="1734" y="3651"/>
                  </a:cubicBezTo>
                  <a:cubicBezTo>
                    <a:pt x="1946" y="3811"/>
                    <a:pt x="2178" y="3962"/>
                    <a:pt x="2368" y="4145"/>
                  </a:cubicBezTo>
                  <a:cubicBezTo>
                    <a:pt x="2398" y="4174"/>
                    <a:pt x="2370" y="4222"/>
                    <a:pt x="2336" y="4222"/>
                  </a:cubicBezTo>
                  <a:cubicBezTo>
                    <a:pt x="2329" y="4222"/>
                    <a:pt x="2322" y="4220"/>
                    <a:pt x="2315" y="4216"/>
                  </a:cubicBezTo>
                  <a:cubicBezTo>
                    <a:pt x="2225" y="4158"/>
                    <a:pt x="2138" y="4093"/>
                    <a:pt x="2053" y="4026"/>
                  </a:cubicBezTo>
                  <a:cubicBezTo>
                    <a:pt x="2069" y="4041"/>
                    <a:pt x="2078" y="4064"/>
                    <a:pt x="2076" y="4093"/>
                  </a:cubicBezTo>
                  <a:cubicBezTo>
                    <a:pt x="2028" y="5378"/>
                    <a:pt x="2918" y="6630"/>
                    <a:pt x="4242" y="6788"/>
                  </a:cubicBezTo>
                  <a:cubicBezTo>
                    <a:pt x="4332" y="6799"/>
                    <a:pt x="4422" y="6804"/>
                    <a:pt x="4511" y="6804"/>
                  </a:cubicBezTo>
                  <a:cubicBezTo>
                    <a:pt x="5718" y="6804"/>
                    <a:pt x="6750" y="5848"/>
                    <a:pt x="6960" y="4666"/>
                  </a:cubicBezTo>
                  <a:cubicBezTo>
                    <a:pt x="6970" y="4611"/>
                    <a:pt x="7014" y="4588"/>
                    <a:pt x="7060" y="4588"/>
                  </a:cubicBezTo>
                  <a:cubicBezTo>
                    <a:pt x="7092" y="4588"/>
                    <a:pt x="7125" y="4598"/>
                    <a:pt x="7149" y="4617"/>
                  </a:cubicBezTo>
                  <a:cubicBezTo>
                    <a:pt x="7401" y="4813"/>
                    <a:pt x="7652" y="4897"/>
                    <a:pt x="7887" y="4897"/>
                  </a:cubicBezTo>
                  <a:cubicBezTo>
                    <a:pt x="8661" y="4897"/>
                    <a:pt x="9267" y="3983"/>
                    <a:pt x="9233" y="3167"/>
                  </a:cubicBezTo>
                  <a:cubicBezTo>
                    <a:pt x="9200" y="2417"/>
                    <a:pt x="8639" y="1483"/>
                    <a:pt x="7904" y="1483"/>
                  </a:cubicBezTo>
                  <a:cubicBezTo>
                    <a:pt x="7689" y="1483"/>
                    <a:pt x="7459" y="1563"/>
                    <a:pt x="7224" y="1751"/>
                  </a:cubicBezTo>
                  <a:cubicBezTo>
                    <a:pt x="7208" y="1764"/>
                    <a:pt x="7190" y="1769"/>
                    <a:pt x="7174" y="1769"/>
                  </a:cubicBezTo>
                  <a:cubicBezTo>
                    <a:pt x="7129" y="1769"/>
                    <a:pt x="7089" y="1728"/>
                    <a:pt x="7098" y="1686"/>
                  </a:cubicBezTo>
                  <a:lnTo>
                    <a:pt x="7049" y="1679"/>
                  </a:lnTo>
                  <a:cubicBezTo>
                    <a:pt x="7049" y="1686"/>
                    <a:pt x="7047" y="1694"/>
                    <a:pt x="7044" y="1701"/>
                  </a:cubicBezTo>
                  <a:cubicBezTo>
                    <a:pt x="7041" y="1730"/>
                    <a:pt x="7027" y="1748"/>
                    <a:pt x="7008" y="1759"/>
                  </a:cubicBezTo>
                  <a:cubicBezTo>
                    <a:pt x="7051" y="1794"/>
                    <a:pt x="7094" y="1835"/>
                    <a:pt x="7132" y="1882"/>
                  </a:cubicBezTo>
                  <a:cubicBezTo>
                    <a:pt x="7187" y="1947"/>
                    <a:pt x="7128" y="2034"/>
                    <a:pt x="7065" y="2034"/>
                  </a:cubicBezTo>
                  <a:cubicBezTo>
                    <a:pt x="7045" y="2034"/>
                    <a:pt x="7025" y="2025"/>
                    <a:pt x="7008" y="2005"/>
                  </a:cubicBezTo>
                  <a:cubicBezTo>
                    <a:pt x="6859" y="1830"/>
                    <a:pt x="6673" y="1713"/>
                    <a:pt x="6451" y="1650"/>
                  </a:cubicBezTo>
                  <a:cubicBezTo>
                    <a:pt x="6405" y="1636"/>
                    <a:pt x="6415" y="1561"/>
                    <a:pt x="6464" y="1561"/>
                  </a:cubicBezTo>
                  <a:cubicBezTo>
                    <a:pt x="6604" y="1561"/>
                    <a:pt x="6737" y="1597"/>
                    <a:pt x="6858" y="1659"/>
                  </a:cubicBezTo>
                  <a:cubicBezTo>
                    <a:pt x="6858" y="1653"/>
                    <a:pt x="6857" y="1650"/>
                    <a:pt x="6858" y="1646"/>
                  </a:cubicBezTo>
                  <a:cubicBezTo>
                    <a:pt x="7049" y="547"/>
                    <a:pt x="6036" y="1"/>
                    <a:pt x="5180" y="1"/>
                  </a:cubicBezTo>
                  <a:close/>
                </a:path>
              </a:pathLst>
            </a:custGeom>
            <a:solidFill>
              <a:srgbClr val="FFFFFF">
                <a:alpha val="100000"/>
              </a:srgbClr>
            </a:solidFill>
            <a:ln w="9525">
              <a:noFill/>
            </a:ln>
          </p:spPr>
          <p:txBody>
            <a:bodyPr/>
            <a:p>
              <a:endParaRPr lang="en-US"/>
            </a:p>
          </p:txBody>
        </p:sp>
        <p:sp>
          <p:nvSpPr>
            <p:cNvPr id="25766" name="Google Shape;4424;p20"/>
            <p:cNvSpPr/>
            <p:nvPr/>
          </p:nvSpPr>
          <p:spPr>
            <a:xfrm>
              <a:off x="5294225" y="2018450"/>
              <a:ext cx="59600" cy="51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84" h="2046">
                  <a:moveTo>
                    <a:pt x="247" y="1"/>
                  </a:moveTo>
                  <a:cubicBezTo>
                    <a:pt x="163" y="1"/>
                    <a:pt x="81" y="6"/>
                    <a:pt x="1" y="16"/>
                  </a:cubicBezTo>
                  <a:cubicBezTo>
                    <a:pt x="81" y="68"/>
                    <a:pt x="155" y="131"/>
                    <a:pt x="227" y="199"/>
                  </a:cubicBezTo>
                  <a:cubicBezTo>
                    <a:pt x="259" y="198"/>
                    <a:pt x="292" y="197"/>
                    <a:pt x="325" y="197"/>
                  </a:cubicBezTo>
                  <a:cubicBezTo>
                    <a:pt x="1182" y="197"/>
                    <a:pt x="2193" y="744"/>
                    <a:pt x="2003" y="1843"/>
                  </a:cubicBezTo>
                  <a:cubicBezTo>
                    <a:pt x="2002" y="1845"/>
                    <a:pt x="2003" y="1850"/>
                    <a:pt x="2003" y="1854"/>
                  </a:cubicBezTo>
                  <a:cubicBezTo>
                    <a:pt x="1882" y="1790"/>
                    <a:pt x="1749" y="1756"/>
                    <a:pt x="1609" y="1756"/>
                  </a:cubicBezTo>
                  <a:cubicBezTo>
                    <a:pt x="1560" y="1756"/>
                    <a:pt x="1550" y="1831"/>
                    <a:pt x="1596" y="1845"/>
                  </a:cubicBezTo>
                  <a:cubicBezTo>
                    <a:pt x="1736" y="1884"/>
                    <a:pt x="1860" y="1949"/>
                    <a:pt x="1970" y="2030"/>
                  </a:cubicBezTo>
                  <a:cubicBezTo>
                    <a:pt x="2065" y="2032"/>
                    <a:pt x="2158" y="2037"/>
                    <a:pt x="2250" y="2046"/>
                  </a:cubicBezTo>
                  <a:cubicBezTo>
                    <a:pt x="2220" y="2013"/>
                    <a:pt x="2188" y="1984"/>
                    <a:pt x="2153" y="1956"/>
                  </a:cubicBezTo>
                  <a:cubicBezTo>
                    <a:pt x="2172" y="1943"/>
                    <a:pt x="2186" y="1925"/>
                    <a:pt x="2189" y="1896"/>
                  </a:cubicBezTo>
                  <a:cubicBezTo>
                    <a:pt x="2192" y="1889"/>
                    <a:pt x="2194" y="1881"/>
                    <a:pt x="2194" y="1874"/>
                  </a:cubicBezTo>
                  <a:cubicBezTo>
                    <a:pt x="2383" y="664"/>
                    <a:pt x="1214" y="1"/>
                    <a:pt x="247" y="1"/>
                  </a:cubicBezTo>
                  <a:close/>
                </a:path>
              </a:pathLst>
            </a:custGeom>
            <a:solidFill>
              <a:srgbClr val="E4007E">
                <a:alpha val="100000"/>
              </a:srgbClr>
            </a:solidFill>
            <a:ln w="9525">
              <a:noFill/>
            </a:ln>
          </p:spPr>
          <p:txBody>
            <a:bodyPr/>
            <a:p>
              <a:endParaRPr lang="en-US"/>
            </a:p>
          </p:txBody>
        </p:sp>
        <p:sp>
          <p:nvSpPr>
            <p:cNvPr id="25767" name="Google Shape;4425;p20"/>
            <p:cNvSpPr/>
            <p:nvPr/>
          </p:nvSpPr>
          <p:spPr>
            <a:xfrm>
              <a:off x="5296875" y="2055400"/>
              <a:ext cx="113300" cy="142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532" h="5696">
                  <a:moveTo>
                    <a:pt x="2945" y="0"/>
                  </a:moveTo>
                  <a:cubicBezTo>
                    <a:pt x="2687" y="0"/>
                    <a:pt x="2419" y="107"/>
                    <a:pt x="2158" y="362"/>
                  </a:cubicBezTo>
                  <a:cubicBezTo>
                    <a:pt x="2145" y="375"/>
                    <a:pt x="2138" y="387"/>
                    <a:pt x="2137" y="400"/>
                  </a:cubicBezTo>
                  <a:cubicBezTo>
                    <a:pt x="2128" y="442"/>
                    <a:pt x="2168" y="483"/>
                    <a:pt x="2213" y="483"/>
                  </a:cubicBezTo>
                  <a:cubicBezTo>
                    <a:pt x="2229" y="483"/>
                    <a:pt x="2247" y="478"/>
                    <a:pt x="2263" y="465"/>
                  </a:cubicBezTo>
                  <a:cubicBezTo>
                    <a:pt x="2499" y="277"/>
                    <a:pt x="2729" y="197"/>
                    <a:pt x="2944" y="197"/>
                  </a:cubicBezTo>
                  <a:cubicBezTo>
                    <a:pt x="3680" y="197"/>
                    <a:pt x="4241" y="1132"/>
                    <a:pt x="4272" y="1882"/>
                  </a:cubicBezTo>
                  <a:cubicBezTo>
                    <a:pt x="4305" y="2698"/>
                    <a:pt x="3700" y="3613"/>
                    <a:pt x="2925" y="3613"/>
                  </a:cubicBezTo>
                  <a:cubicBezTo>
                    <a:pt x="2691" y="3613"/>
                    <a:pt x="2440" y="3529"/>
                    <a:pt x="2188" y="3332"/>
                  </a:cubicBezTo>
                  <a:cubicBezTo>
                    <a:pt x="2163" y="3313"/>
                    <a:pt x="2130" y="3303"/>
                    <a:pt x="2099" y="3303"/>
                  </a:cubicBezTo>
                  <a:cubicBezTo>
                    <a:pt x="2052" y="3303"/>
                    <a:pt x="2009" y="3326"/>
                    <a:pt x="1999" y="3382"/>
                  </a:cubicBezTo>
                  <a:cubicBezTo>
                    <a:pt x="1833" y="4319"/>
                    <a:pt x="1149" y="5113"/>
                    <a:pt x="269" y="5402"/>
                  </a:cubicBezTo>
                  <a:cubicBezTo>
                    <a:pt x="189" y="5508"/>
                    <a:pt x="98" y="5607"/>
                    <a:pt x="1" y="5696"/>
                  </a:cubicBezTo>
                  <a:cubicBezTo>
                    <a:pt x="1047" y="5498"/>
                    <a:pt x="1922" y="4642"/>
                    <a:pt x="2181" y="3598"/>
                  </a:cubicBezTo>
                  <a:cubicBezTo>
                    <a:pt x="2426" y="3753"/>
                    <a:pt x="2674" y="3821"/>
                    <a:pt x="2911" y="3821"/>
                  </a:cubicBezTo>
                  <a:cubicBezTo>
                    <a:pt x="3793" y="3821"/>
                    <a:pt x="4532" y="2871"/>
                    <a:pt x="4490" y="1884"/>
                  </a:cubicBezTo>
                  <a:cubicBezTo>
                    <a:pt x="4456" y="1054"/>
                    <a:pt x="3753" y="0"/>
                    <a:pt x="2945" y="0"/>
                  </a:cubicBezTo>
                  <a:close/>
                </a:path>
              </a:pathLst>
            </a:custGeom>
            <a:solidFill>
              <a:srgbClr val="E4007E">
                <a:alpha val="100000"/>
              </a:srgbClr>
            </a:solidFill>
            <a:ln w="9525">
              <a:noFill/>
            </a:ln>
          </p:spPr>
          <p:txBody>
            <a:bodyPr/>
            <a:p>
              <a:endParaRPr lang="en-US"/>
            </a:p>
          </p:txBody>
        </p:sp>
        <p:sp>
          <p:nvSpPr>
            <p:cNvPr id="25768" name="Google Shape;4426;p20"/>
            <p:cNvSpPr/>
            <p:nvPr/>
          </p:nvSpPr>
          <p:spPr>
            <a:xfrm>
              <a:off x="5165350" y="2018400"/>
              <a:ext cx="244825" cy="1805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93" h="7221">
                  <a:moveTo>
                    <a:pt x="5395" y="1"/>
                  </a:moveTo>
                  <a:cubicBezTo>
                    <a:pt x="4812" y="1"/>
                    <a:pt x="4303" y="242"/>
                    <a:pt x="4210" y="749"/>
                  </a:cubicBezTo>
                  <a:cubicBezTo>
                    <a:pt x="4023" y="517"/>
                    <a:pt x="3736" y="382"/>
                    <a:pt x="3443" y="382"/>
                  </a:cubicBezTo>
                  <a:cubicBezTo>
                    <a:pt x="3262" y="382"/>
                    <a:pt x="3079" y="433"/>
                    <a:pt x="2915" y="544"/>
                  </a:cubicBezTo>
                  <a:cubicBezTo>
                    <a:pt x="2372" y="911"/>
                    <a:pt x="2380" y="1712"/>
                    <a:pt x="2760" y="2186"/>
                  </a:cubicBezTo>
                  <a:cubicBezTo>
                    <a:pt x="2420" y="1962"/>
                    <a:pt x="1998" y="1838"/>
                    <a:pt x="1592" y="1838"/>
                  </a:cubicBezTo>
                  <a:cubicBezTo>
                    <a:pt x="914" y="1838"/>
                    <a:pt x="281" y="2185"/>
                    <a:pt x="155" y="2992"/>
                  </a:cubicBezTo>
                  <a:cubicBezTo>
                    <a:pt x="0" y="3979"/>
                    <a:pt x="953" y="4397"/>
                    <a:pt x="1793" y="4397"/>
                  </a:cubicBezTo>
                  <a:cubicBezTo>
                    <a:pt x="1925" y="4397"/>
                    <a:pt x="2055" y="4386"/>
                    <a:pt x="2177" y="4366"/>
                  </a:cubicBezTo>
                  <a:cubicBezTo>
                    <a:pt x="2112" y="5721"/>
                    <a:pt x="3134" y="7039"/>
                    <a:pt x="4511" y="7204"/>
                  </a:cubicBezTo>
                  <a:cubicBezTo>
                    <a:pt x="4607" y="7215"/>
                    <a:pt x="4702" y="7221"/>
                    <a:pt x="4797" y="7221"/>
                  </a:cubicBezTo>
                  <a:cubicBezTo>
                    <a:pt x="6039" y="7221"/>
                    <a:pt x="7145" y="6274"/>
                    <a:pt x="7440" y="5079"/>
                  </a:cubicBezTo>
                  <a:cubicBezTo>
                    <a:pt x="7686" y="5233"/>
                    <a:pt x="7933" y="5302"/>
                    <a:pt x="8170" y="5302"/>
                  </a:cubicBezTo>
                  <a:cubicBezTo>
                    <a:pt x="9053" y="5302"/>
                    <a:pt x="9793" y="4351"/>
                    <a:pt x="9751" y="3364"/>
                  </a:cubicBezTo>
                  <a:cubicBezTo>
                    <a:pt x="9718" y="2534"/>
                    <a:pt x="9016" y="1482"/>
                    <a:pt x="8205" y="1482"/>
                  </a:cubicBezTo>
                  <a:cubicBezTo>
                    <a:pt x="7947" y="1482"/>
                    <a:pt x="7677" y="1589"/>
                    <a:pt x="7415" y="1845"/>
                  </a:cubicBezTo>
                  <a:cubicBezTo>
                    <a:pt x="7405" y="1855"/>
                    <a:pt x="7398" y="1869"/>
                    <a:pt x="7394" y="1881"/>
                  </a:cubicBezTo>
                  <a:cubicBezTo>
                    <a:pt x="7385" y="1924"/>
                    <a:pt x="7426" y="1965"/>
                    <a:pt x="7470" y="1965"/>
                  </a:cubicBezTo>
                  <a:cubicBezTo>
                    <a:pt x="7487" y="1965"/>
                    <a:pt x="7504" y="1959"/>
                    <a:pt x="7519" y="1946"/>
                  </a:cubicBezTo>
                  <a:cubicBezTo>
                    <a:pt x="7755" y="1759"/>
                    <a:pt x="7985" y="1679"/>
                    <a:pt x="8200" y="1679"/>
                  </a:cubicBezTo>
                  <a:cubicBezTo>
                    <a:pt x="8937" y="1679"/>
                    <a:pt x="9498" y="2614"/>
                    <a:pt x="9530" y="3364"/>
                  </a:cubicBezTo>
                  <a:cubicBezTo>
                    <a:pt x="9563" y="4179"/>
                    <a:pt x="8957" y="5094"/>
                    <a:pt x="8182" y="5094"/>
                  </a:cubicBezTo>
                  <a:cubicBezTo>
                    <a:pt x="7947" y="5094"/>
                    <a:pt x="7697" y="5010"/>
                    <a:pt x="7445" y="4814"/>
                  </a:cubicBezTo>
                  <a:cubicBezTo>
                    <a:pt x="7420" y="4795"/>
                    <a:pt x="7388" y="4785"/>
                    <a:pt x="7356" y="4785"/>
                  </a:cubicBezTo>
                  <a:cubicBezTo>
                    <a:pt x="7310" y="4785"/>
                    <a:pt x="7266" y="4808"/>
                    <a:pt x="7257" y="4863"/>
                  </a:cubicBezTo>
                  <a:cubicBezTo>
                    <a:pt x="7048" y="6045"/>
                    <a:pt x="6017" y="7001"/>
                    <a:pt x="4808" y="7001"/>
                  </a:cubicBezTo>
                  <a:cubicBezTo>
                    <a:pt x="4720" y="7001"/>
                    <a:pt x="4630" y="6996"/>
                    <a:pt x="4539" y="6985"/>
                  </a:cubicBezTo>
                  <a:cubicBezTo>
                    <a:pt x="3212" y="6828"/>
                    <a:pt x="2324" y="5575"/>
                    <a:pt x="2373" y="4290"/>
                  </a:cubicBezTo>
                  <a:cubicBezTo>
                    <a:pt x="2373" y="4253"/>
                    <a:pt x="2358" y="4226"/>
                    <a:pt x="2337" y="4212"/>
                  </a:cubicBezTo>
                  <a:lnTo>
                    <a:pt x="2332" y="4211"/>
                  </a:lnTo>
                  <a:cubicBezTo>
                    <a:pt x="2316" y="4201"/>
                    <a:pt x="2296" y="4196"/>
                    <a:pt x="2277" y="4196"/>
                  </a:cubicBezTo>
                  <a:cubicBezTo>
                    <a:pt x="2267" y="4196"/>
                    <a:pt x="2258" y="4197"/>
                    <a:pt x="2249" y="4200"/>
                  </a:cubicBezTo>
                  <a:cubicBezTo>
                    <a:pt x="2236" y="4191"/>
                    <a:pt x="2222" y="4184"/>
                    <a:pt x="2204" y="4184"/>
                  </a:cubicBezTo>
                  <a:cubicBezTo>
                    <a:pt x="2202" y="4184"/>
                    <a:pt x="2200" y="4184"/>
                    <a:pt x="2198" y="4184"/>
                  </a:cubicBezTo>
                  <a:cubicBezTo>
                    <a:pt x="2097" y="4192"/>
                    <a:pt x="1986" y="4198"/>
                    <a:pt x="1871" y="4198"/>
                  </a:cubicBezTo>
                  <a:cubicBezTo>
                    <a:pt x="1165" y="4198"/>
                    <a:pt x="298" y="3999"/>
                    <a:pt x="340" y="3127"/>
                  </a:cubicBezTo>
                  <a:cubicBezTo>
                    <a:pt x="380" y="2333"/>
                    <a:pt x="997" y="2031"/>
                    <a:pt x="1659" y="2031"/>
                  </a:cubicBezTo>
                  <a:cubicBezTo>
                    <a:pt x="2035" y="2031"/>
                    <a:pt x="2426" y="2129"/>
                    <a:pt x="2732" y="2289"/>
                  </a:cubicBezTo>
                  <a:cubicBezTo>
                    <a:pt x="2740" y="2293"/>
                    <a:pt x="2748" y="2295"/>
                    <a:pt x="2756" y="2295"/>
                  </a:cubicBezTo>
                  <a:cubicBezTo>
                    <a:pt x="2765" y="2295"/>
                    <a:pt x="2773" y="2293"/>
                    <a:pt x="2778" y="2289"/>
                  </a:cubicBezTo>
                  <a:cubicBezTo>
                    <a:pt x="2739" y="2342"/>
                    <a:pt x="2697" y="2395"/>
                    <a:pt x="2658" y="2452"/>
                  </a:cubicBezTo>
                  <a:cubicBezTo>
                    <a:pt x="2629" y="2495"/>
                    <a:pt x="2673" y="2546"/>
                    <a:pt x="2717" y="2546"/>
                  </a:cubicBezTo>
                  <a:cubicBezTo>
                    <a:pt x="2731" y="2546"/>
                    <a:pt x="2746" y="2540"/>
                    <a:pt x="2757" y="2527"/>
                  </a:cubicBezTo>
                  <a:cubicBezTo>
                    <a:pt x="2832" y="2447"/>
                    <a:pt x="2901" y="2364"/>
                    <a:pt x="2972" y="2279"/>
                  </a:cubicBezTo>
                  <a:cubicBezTo>
                    <a:pt x="3030" y="2212"/>
                    <a:pt x="3106" y="2145"/>
                    <a:pt x="3109" y="2052"/>
                  </a:cubicBezTo>
                  <a:cubicBezTo>
                    <a:pt x="3110" y="2023"/>
                    <a:pt x="3084" y="2001"/>
                    <a:pt x="3058" y="2001"/>
                  </a:cubicBezTo>
                  <a:cubicBezTo>
                    <a:pt x="3054" y="2001"/>
                    <a:pt x="3049" y="2002"/>
                    <a:pt x="3045" y="2003"/>
                  </a:cubicBezTo>
                  <a:cubicBezTo>
                    <a:pt x="2966" y="2025"/>
                    <a:pt x="2918" y="2099"/>
                    <a:pt x="2873" y="2164"/>
                  </a:cubicBezTo>
                  <a:cubicBezTo>
                    <a:pt x="2692" y="1842"/>
                    <a:pt x="2560" y="1480"/>
                    <a:pt x="2690" y="1110"/>
                  </a:cubicBezTo>
                  <a:cubicBezTo>
                    <a:pt x="2819" y="736"/>
                    <a:pt x="3146" y="547"/>
                    <a:pt x="3468" y="547"/>
                  </a:cubicBezTo>
                  <a:cubicBezTo>
                    <a:pt x="3783" y="547"/>
                    <a:pt x="4093" y="729"/>
                    <a:pt x="4207" y="1098"/>
                  </a:cubicBezTo>
                  <a:cubicBezTo>
                    <a:pt x="4219" y="1139"/>
                    <a:pt x="4258" y="1160"/>
                    <a:pt x="4297" y="1160"/>
                  </a:cubicBezTo>
                  <a:cubicBezTo>
                    <a:pt x="4342" y="1160"/>
                    <a:pt x="4385" y="1131"/>
                    <a:pt x="4378" y="1075"/>
                  </a:cubicBezTo>
                  <a:cubicBezTo>
                    <a:pt x="4306" y="491"/>
                    <a:pt x="4849" y="198"/>
                    <a:pt x="5476" y="198"/>
                  </a:cubicBezTo>
                  <a:cubicBezTo>
                    <a:pt x="6333" y="198"/>
                    <a:pt x="7344" y="745"/>
                    <a:pt x="7154" y="1845"/>
                  </a:cubicBezTo>
                  <a:cubicBezTo>
                    <a:pt x="7152" y="1849"/>
                    <a:pt x="7154" y="1853"/>
                    <a:pt x="7154" y="1856"/>
                  </a:cubicBezTo>
                  <a:cubicBezTo>
                    <a:pt x="7032" y="1795"/>
                    <a:pt x="6900" y="1760"/>
                    <a:pt x="6760" y="1760"/>
                  </a:cubicBezTo>
                  <a:cubicBezTo>
                    <a:pt x="6710" y="1760"/>
                    <a:pt x="6700" y="1835"/>
                    <a:pt x="6748" y="1847"/>
                  </a:cubicBezTo>
                  <a:cubicBezTo>
                    <a:pt x="6970" y="1908"/>
                    <a:pt x="7158" y="2025"/>
                    <a:pt x="7303" y="2202"/>
                  </a:cubicBezTo>
                  <a:cubicBezTo>
                    <a:pt x="7321" y="2223"/>
                    <a:pt x="7341" y="2232"/>
                    <a:pt x="7361" y="2232"/>
                  </a:cubicBezTo>
                  <a:cubicBezTo>
                    <a:pt x="7424" y="2232"/>
                    <a:pt x="7481" y="2144"/>
                    <a:pt x="7428" y="2079"/>
                  </a:cubicBezTo>
                  <a:cubicBezTo>
                    <a:pt x="7392" y="2035"/>
                    <a:pt x="7350" y="1994"/>
                    <a:pt x="7303" y="1958"/>
                  </a:cubicBezTo>
                  <a:cubicBezTo>
                    <a:pt x="7322" y="1945"/>
                    <a:pt x="7337" y="1927"/>
                    <a:pt x="7341" y="1898"/>
                  </a:cubicBezTo>
                  <a:cubicBezTo>
                    <a:pt x="7343" y="1891"/>
                    <a:pt x="7344" y="1883"/>
                    <a:pt x="7344" y="1876"/>
                  </a:cubicBezTo>
                  <a:cubicBezTo>
                    <a:pt x="7535" y="665"/>
                    <a:pt x="6363" y="1"/>
                    <a:pt x="5395" y="1"/>
                  </a:cubicBezTo>
                  <a:close/>
                </a:path>
              </a:pathLst>
            </a:custGeom>
            <a:solidFill>
              <a:srgbClr val="101D33">
                <a:alpha val="100000"/>
              </a:srgbClr>
            </a:solidFill>
            <a:ln w="9525">
              <a:noFill/>
            </a:ln>
          </p:spPr>
          <p:txBody>
            <a:bodyPr/>
            <a:p>
              <a:endParaRPr lang="en-US"/>
            </a:p>
          </p:txBody>
        </p:sp>
        <p:sp>
          <p:nvSpPr>
            <p:cNvPr id="25769" name="Google Shape;4427;p20"/>
            <p:cNvSpPr/>
            <p:nvPr/>
          </p:nvSpPr>
          <p:spPr>
            <a:xfrm>
              <a:off x="5214050" y="2114400"/>
              <a:ext cx="18750" cy="14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50" h="579">
                  <a:moveTo>
                    <a:pt x="64" y="1"/>
                  </a:moveTo>
                  <a:cubicBezTo>
                    <a:pt x="30" y="1"/>
                    <a:pt x="1" y="51"/>
                    <a:pt x="31" y="77"/>
                  </a:cubicBezTo>
                  <a:cubicBezTo>
                    <a:pt x="149" y="173"/>
                    <a:pt x="264" y="273"/>
                    <a:pt x="387" y="371"/>
                  </a:cubicBezTo>
                  <a:lnTo>
                    <a:pt x="390" y="372"/>
                  </a:lnTo>
                  <a:cubicBezTo>
                    <a:pt x="479" y="444"/>
                    <a:pt x="571" y="512"/>
                    <a:pt x="665" y="573"/>
                  </a:cubicBezTo>
                  <a:cubicBezTo>
                    <a:pt x="672" y="577"/>
                    <a:pt x="679" y="579"/>
                    <a:pt x="686" y="579"/>
                  </a:cubicBezTo>
                  <a:cubicBezTo>
                    <a:pt x="721" y="579"/>
                    <a:pt x="750" y="532"/>
                    <a:pt x="719" y="502"/>
                  </a:cubicBezTo>
                  <a:cubicBezTo>
                    <a:pt x="528" y="320"/>
                    <a:pt x="297" y="169"/>
                    <a:pt x="85" y="8"/>
                  </a:cubicBezTo>
                  <a:cubicBezTo>
                    <a:pt x="78" y="3"/>
                    <a:pt x="71" y="1"/>
                    <a:pt x="64" y="1"/>
                  </a:cubicBezTo>
                  <a:close/>
                </a:path>
              </a:pathLst>
            </a:custGeom>
            <a:solidFill>
              <a:srgbClr val="101D33">
                <a:alpha val="100000"/>
              </a:srgbClr>
            </a:solidFill>
            <a:ln w="9525">
              <a:noFill/>
            </a:ln>
          </p:spPr>
          <p:txBody>
            <a:bodyPr/>
            <a:p>
              <a:endParaRPr lang="en-US"/>
            </a:p>
          </p:txBody>
        </p:sp>
      </p:grpSp>
      <p:grpSp>
        <p:nvGrpSpPr>
          <p:cNvPr id="25607" name="Google Shape;4428;p20"/>
          <p:cNvGrpSpPr/>
          <p:nvPr/>
        </p:nvGrpSpPr>
        <p:grpSpPr>
          <a:xfrm rot="10800000">
            <a:off x="-566737" y="4552950"/>
            <a:ext cx="2009775" cy="2867025"/>
            <a:chOff x="6472325" y="168075"/>
            <a:chExt cx="781975" cy="836775"/>
          </a:xfrm>
        </p:grpSpPr>
        <p:sp>
          <p:nvSpPr>
            <p:cNvPr id="25688" name="Google Shape;4429;p20"/>
            <p:cNvSpPr/>
            <p:nvPr/>
          </p:nvSpPr>
          <p:spPr>
            <a:xfrm>
              <a:off x="6480175" y="173600"/>
              <a:ext cx="541350" cy="2904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654" h="11618">
                  <a:moveTo>
                    <a:pt x="19198" y="0"/>
                  </a:moveTo>
                  <a:cubicBezTo>
                    <a:pt x="19037" y="0"/>
                    <a:pt x="18877" y="11"/>
                    <a:pt x="18718" y="32"/>
                  </a:cubicBezTo>
                  <a:cubicBezTo>
                    <a:pt x="18191" y="101"/>
                    <a:pt x="17719" y="322"/>
                    <a:pt x="17203" y="425"/>
                  </a:cubicBezTo>
                  <a:cubicBezTo>
                    <a:pt x="17067" y="451"/>
                    <a:pt x="16934" y="461"/>
                    <a:pt x="16803" y="461"/>
                  </a:cubicBezTo>
                  <a:cubicBezTo>
                    <a:pt x="16438" y="461"/>
                    <a:pt x="16085" y="381"/>
                    <a:pt x="15711" y="333"/>
                  </a:cubicBezTo>
                  <a:cubicBezTo>
                    <a:pt x="15590" y="318"/>
                    <a:pt x="15473" y="310"/>
                    <a:pt x="15358" y="310"/>
                  </a:cubicBezTo>
                  <a:cubicBezTo>
                    <a:pt x="14436" y="310"/>
                    <a:pt x="13682" y="777"/>
                    <a:pt x="12904" y="1282"/>
                  </a:cubicBezTo>
                  <a:cubicBezTo>
                    <a:pt x="12251" y="1705"/>
                    <a:pt x="11581" y="2133"/>
                    <a:pt x="10803" y="2274"/>
                  </a:cubicBezTo>
                  <a:cubicBezTo>
                    <a:pt x="10521" y="2325"/>
                    <a:pt x="10233" y="2338"/>
                    <a:pt x="9944" y="2338"/>
                  </a:cubicBezTo>
                  <a:cubicBezTo>
                    <a:pt x="9633" y="2338"/>
                    <a:pt x="9321" y="2323"/>
                    <a:pt x="9010" y="2323"/>
                  </a:cubicBezTo>
                  <a:cubicBezTo>
                    <a:pt x="8556" y="2323"/>
                    <a:pt x="8106" y="2355"/>
                    <a:pt x="7676" y="2516"/>
                  </a:cubicBezTo>
                  <a:cubicBezTo>
                    <a:pt x="6671" y="2891"/>
                    <a:pt x="6214" y="3898"/>
                    <a:pt x="5729" y="4776"/>
                  </a:cubicBezTo>
                  <a:cubicBezTo>
                    <a:pt x="5326" y="5509"/>
                    <a:pt x="4875" y="6164"/>
                    <a:pt x="4151" y="6611"/>
                  </a:cubicBezTo>
                  <a:cubicBezTo>
                    <a:pt x="3129" y="7244"/>
                    <a:pt x="2006" y="7563"/>
                    <a:pt x="1195" y="8505"/>
                  </a:cubicBezTo>
                  <a:cubicBezTo>
                    <a:pt x="431" y="9391"/>
                    <a:pt x="58" y="10473"/>
                    <a:pt x="0" y="11618"/>
                  </a:cubicBezTo>
                  <a:cubicBezTo>
                    <a:pt x="397" y="11094"/>
                    <a:pt x="1077" y="10837"/>
                    <a:pt x="1656" y="10556"/>
                  </a:cubicBezTo>
                  <a:cubicBezTo>
                    <a:pt x="2612" y="10093"/>
                    <a:pt x="3579" y="9658"/>
                    <a:pt x="4555" y="9246"/>
                  </a:cubicBezTo>
                  <a:cubicBezTo>
                    <a:pt x="6544" y="8410"/>
                    <a:pt x="8574" y="7677"/>
                    <a:pt x="10640" y="7049"/>
                  </a:cubicBezTo>
                  <a:cubicBezTo>
                    <a:pt x="13638" y="6140"/>
                    <a:pt x="16712" y="5482"/>
                    <a:pt x="19787" y="4848"/>
                  </a:cubicBezTo>
                  <a:cubicBezTo>
                    <a:pt x="19744" y="4811"/>
                    <a:pt x="19730" y="4741"/>
                    <a:pt x="19787" y="4698"/>
                  </a:cubicBezTo>
                  <a:cubicBezTo>
                    <a:pt x="20743" y="3997"/>
                    <a:pt x="21653" y="2987"/>
                    <a:pt x="21495" y="1711"/>
                  </a:cubicBezTo>
                  <a:cubicBezTo>
                    <a:pt x="21343" y="495"/>
                    <a:pt x="20281" y="0"/>
                    <a:pt x="19198" y="0"/>
                  </a:cubicBezTo>
                  <a:close/>
                </a:path>
              </a:pathLst>
            </a:custGeom>
            <a:solidFill>
              <a:srgbClr val="8ED800">
                <a:alpha val="100000"/>
              </a:srgbClr>
            </a:solidFill>
            <a:ln w="9525">
              <a:noFill/>
            </a:ln>
          </p:spPr>
          <p:txBody>
            <a:bodyPr/>
            <a:p>
              <a:endParaRPr lang="en-US"/>
            </a:p>
          </p:txBody>
        </p:sp>
        <p:sp>
          <p:nvSpPr>
            <p:cNvPr id="25689" name="Google Shape;4430;p20"/>
            <p:cNvSpPr/>
            <p:nvPr/>
          </p:nvSpPr>
          <p:spPr>
            <a:xfrm>
              <a:off x="6479850" y="279500"/>
              <a:ext cx="590025"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1" h="7612">
                  <a:moveTo>
                    <a:pt x="23488" y="1"/>
                  </a:moveTo>
                  <a:cubicBezTo>
                    <a:pt x="19359" y="872"/>
                    <a:pt x="15179" y="1612"/>
                    <a:pt x="11127" y="2797"/>
                  </a:cubicBezTo>
                  <a:cubicBezTo>
                    <a:pt x="9201" y="3361"/>
                    <a:pt x="7305" y="4020"/>
                    <a:pt x="5443" y="4771"/>
                  </a:cubicBezTo>
                  <a:cubicBezTo>
                    <a:pt x="4528" y="5137"/>
                    <a:pt x="3625" y="5528"/>
                    <a:pt x="2731" y="5940"/>
                  </a:cubicBezTo>
                  <a:cubicBezTo>
                    <a:pt x="1850" y="6347"/>
                    <a:pt x="600" y="6728"/>
                    <a:pt x="2" y="7547"/>
                  </a:cubicBezTo>
                  <a:cubicBezTo>
                    <a:pt x="2" y="7568"/>
                    <a:pt x="2" y="7591"/>
                    <a:pt x="0" y="7612"/>
                  </a:cubicBezTo>
                  <a:cubicBezTo>
                    <a:pt x="3425" y="5366"/>
                    <a:pt x="7492" y="3942"/>
                    <a:pt x="11405" y="2841"/>
                  </a:cubicBezTo>
                  <a:cubicBezTo>
                    <a:pt x="15406" y="1717"/>
                    <a:pt x="19508" y="920"/>
                    <a:pt x="23600" y="211"/>
                  </a:cubicBezTo>
                  <a:cubicBezTo>
                    <a:pt x="23588" y="169"/>
                    <a:pt x="23572" y="128"/>
                    <a:pt x="23550" y="88"/>
                  </a:cubicBezTo>
                  <a:cubicBezTo>
                    <a:pt x="23531" y="57"/>
                    <a:pt x="23507" y="29"/>
                    <a:pt x="23488" y="1"/>
                  </a:cubicBezTo>
                  <a:close/>
                </a:path>
              </a:pathLst>
            </a:custGeom>
            <a:solidFill>
              <a:srgbClr val="8ED800">
                <a:alpha val="100000"/>
              </a:srgbClr>
            </a:solidFill>
            <a:ln w="9525">
              <a:noFill/>
            </a:ln>
          </p:spPr>
          <p:txBody>
            <a:bodyPr/>
            <a:p>
              <a:endParaRPr lang="en-US"/>
            </a:p>
          </p:txBody>
        </p:sp>
        <p:sp>
          <p:nvSpPr>
            <p:cNvPr id="25690" name="Google Shape;4431;p20"/>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5691" name="Google Shape;4432;p20"/>
            <p:cNvSpPr/>
            <p:nvPr/>
          </p:nvSpPr>
          <p:spPr>
            <a:xfrm>
              <a:off x="6475475" y="275400"/>
              <a:ext cx="598450" cy="2470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938" h="9883">
                  <a:moveTo>
                    <a:pt x="19731" y="1311"/>
                  </a:moveTo>
                  <a:cubicBezTo>
                    <a:pt x="19738" y="1352"/>
                    <a:pt x="19763" y="1392"/>
                    <a:pt x="19814" y="1407"/>
                  </a:cubicBezTo>
                  <a:cubicBezTo>
                    <a:pt x="21058" y="1768"/>
                    <a:pt x="22095" y="2721"/>
                    <a:pt x="22438" y="3992"/>
                  </a:cubicBezTo>
                  <a:cubicBezTo>
                    <a:pt x="22763" y="5191"/>
                    <a:pt x="22532" y="6821"/>
                    <a:pt x="21432" y="7572"/>
                  </a:cubicBezTo>
                  <a:cubicBezTo>
                    <a:pt x="20980" y="7882"/>
                    <a:pt x="20462" y="7941"/>
                    <a:pt x="19933" y="7941"/>
                  </a:cubicBezTo>
                  <a:cubicBezTo>
                    <a:pt x="19606" y="7941"/>
                    <a:pt x="19274" y="7918"/>
                    <a:pt x="18951" y="7918"/>
                  </a:cubicBezTo>
                  <a:cubicBezTo>
                    <a:pt x="18826" y="7918"/>
                    <a:pt x="18701" y="7922"/>
                    <a:pt x="18579" y="7931"/>
                  </a:cubicBezTo>
                  <a:cubicBezTo>
                    <a:pt x="17753" y="7995"/>
                    <a:pt x="17215" y="8397"/>
                    <a:pt x="16588" y="8904"/>
                  </a:cubicBezTo>
                  <a:cubicBezTo>
                    <a:pt x="16026" y="9357"/>
                    <a:pt x="15469" y="9534"/>
                    <a:pt x="14876" y="9534"/>
                  </a:cubicBezTo>
                  <a:cubicBezTo>
                    <a:pt x="14460" y="9534"/>
                    <a:pt x="14027" y="9447"/>
                    <a:pt x="13562" y="9309"/>
                  </a:cubicBezTo>
                  <a:cubicBezTo>
                    <a:pt x="12647" y="9038"/>
                    <a:pt x="11768" y="8758"/>
                    <a:pt x="10802" y="8758"/>
                  </a:cubicBezTo>
                  <a:cubicBezTo>
                    <a:pt x="9842" y="8760"/>
                    <a:pt x="8981" y="9018"/>
                    <a:pt x="8092" y="9349"/>
                  </a:cubicBezTo>
                  <a:cubicBezTo>
                    <a:pt x="7569" y="9542"/>
                    <a:pt x="7081" y="9639"/>
                    <a:pt x="6599" y="9639"/>
                  </a:cubicBezTo>
                  <a:cubicBezTo>
                    <a:pt x="6047" y="9639"/>
                    <a:pt x="5501" y="9512"/>
                    <a:pt x="4918" y="9253"/>
                  </a:cubicBezTo>
                  <a:cubicBezTo>
                    <a:pt x="3574" y="8655"/>
                    <a:pt x="2362" y="7801"/>
                    <a:pt x="916" y="7801"/>
                  </a:cubicBezTo>
                  <a:cubicBezTo>
                    <a:pt x="686" y="7801"/>
                    <a:pt x="449" y="7822"/>
                    <a:pt x="205" y="7870"/>
                  </a:cubicBezTo>
                  <a:cubicBezTo>
                    <a:pt x="2066" y="6908"/>
                    <a:pt x="3890" y="5918"/>
                    <a:pt x="5833" y="5127"/>
                  </a:cubicBezTo>
                  <a:cubicBezTo>
                    <a:pt x="7727" y="4354"/>
                    <a:pt x="9671" y="3714"/>
                    <a:pt x="11638" y="3159"/>
                  </a:cubicBezTo>
                  <a:cubicBezTo>
                    <a:pt x="14306" y="2408"/>
                    <a:pt x="17013" y="1839"/>
                    <a:pt x="19731" y="1311"/>
                  </a:cubicBezTo>
                  <a:close/>
                  <a:moveTo>
                    <a:pt x="23720" y="0"/>
                  </a:moveTo>
                  <a:cubicBezTo>
                    <a:pt x="23715" y="0"/>
                    <a:pt x="23709" y="1"/>
                    <a:pt x="23703" y="2"/>
                  </a:cubicBezTo>
                  <a:cubicBezTo>
                    <a:pt x="22518" y="255"/>
                    <a:pt x="21326" y="496"/>
                    <a:pt x="20134" y="742"/>
                  </a:cubicBezTo>
                  <a:cubicBezTo>
                    <a:pt x="20144" y="736"/>
                    <a:pt x="20151" y="729"/>
                    <a:pt x="20160" y="724"/>
                  </a:cubicBezTo>
                  <a:lnTo>
                    <a:pt x="19969" y="766"/>
                  </a:lnTo>
                  <a:lnTo>
                    <a:pt x="19976" y="773"/>
                  </a:lnTo>
                  <a:cubicBezTo>
                    <a:pt x="19643" y="842"/>
                    <a:pt x="19307" y="910"/>
                    <a:pt x="18974" y="981"/>
                  </a:cubicBezTo>
                  <a:cubicBezTo>
                    <a:pt x="18916" y="993"/>
                    <a:pt x="18857" y="1006"/>
                    <a:pt x="18799" y="1016"/>
                  </a:cubicBezTo>
                  <a:cubicBezTo>
                    <a:pt x="17873" y="1211"/>
                    <a:pt x="16948" y="1410"/>
                    <a:pt x="16026" y="1620"/>
                  </a:cubicBezTo>
                  <a:cubicBezTo>
                    <a:pt x="13999" y="2113"/>
                    <a:pt x="11991" y="2683"/>
                    <a:pt x="10003" y="3314"/>
                  </a:cubicBezTo>
                  <a:cubicBezTo>
                    <a:pt x="9786" y="3384"/>
                    <a:pt x="9567" y="3450"/>
                    <a:pt x="9351" y="3519"/>
                  </a:cubicBezTo>
                  <a:cubicBezTo>
                    <a:pt x="9121" y="3618"/>
                    <a:pt x="8889" y="3711"/>
                    <a:pt x="8656" y="3801"/>
                  </a:cubicBezTo>
                  <a:cubicBezTo>
                    <a:pt x="9534" y="3502"/>
                    <a:pt x="10417" y="3220"/>
                    <a:pt x="11306" y="2960"/>
                  </a:cubicBezTo>
                  <a:cubicBezTo>
                    <a:pt x="15358" y="1776"/>
                    <a:pt x="19539" y="1034"/>
                    <a:pt x="23667" y="163"/>
                  </a:cubicBezTo>
                  <a:cubicBezTo>
                    <a:pt x="23685" y="191"/>
                    <a:pt x="23709" y="220"/>
                    <a:pt x="23727" y="251"/>
                  </a:cubicBezTo>
                  <a:cubicBezTo>
                    <a:pt x="23751" y="290"/>
                    <a:pt x="23768" y="330"/>
                    <a:pt x="23781" y="372"/>
                  </a:cubicBezTo>
                  <a:cubicBezTo>
                    <a:pt x="19688" y="1082"/>
                    <a:pt x="15587" y="1880"/>
                    <a:pt x="11586" y="3004"/>
                  </a:cubicBezTo>
                  <a:cubicBezTo>
                    <a:pt x="7672" y="4104"/>
                    <a:pt x="3606" y="5528"/>
                    <a:pt x="181" y="7774"/>
                  </a:cubicBezTo>
                  <a:cubicBezTo>
                    <a:pt x="181" y="7753"/>
                    <a:pt x="181" y="7731"/>
                    <a:pt x="182" y="7709"/>
                  </a:cubicBezTo>
                  <a:cubicBezTo>
                    <a:pt x="781" y="6891"/>
                    <a:pt x="2031" y="6509"/>
                    <a:pt x="2910" y="6103"/>
                  </a:cubicBezTo>
                  <a:cubicBezTo>
                    <a:pt x="3805" y="5692"/>
                    <a:pt x="4709" y="5302"/>
                    <a:pt x="5624" y="4932"/>
                  </a:cubicBezTo>
                  <a:cubicBezTo>
                    <a:pt x="6280" y="4668"/>
                    <a:pt x="6939" y="4416"/>
                    <a:pt x="7603" y="4174"/>
                  </a:cubicBezTo>
                  <a:cubicBezTo>
                    <a:pt x="7141" y="4324"/>
                    <a:pt x="6673" y="4459"/>
                    <a:pt x="6202" y="4579"/>
                  </a:cubicBezTo>
                  <a:cubicBezTo>
                    <a:pt x="5713" y="4770"/>
                    <a:pt x="5228" y="4968"/>
                    <a:pt x="4744" y="5171"/>
                  </a:cubicBezTo>
                  <a:cubicBezTo>
                    <a:pt x="3767" y="5582"/>
                    <a:pt x="2801" y="6019"/>
                    <a:pt x="1847" y="6481"/>
                  </a:cubicBezTo>
                  <a:cubicBezTo>
                    <a:pt x="1268" y="6759"/>
                    <a:pt x="585" y="7019"/>
                    <a:pt x="190" y="7543"/>
                  </a:cubicBezTo>
                  <a:cubicBezTo>
                    <a:pt x="195" y="7452"/>
                    <a:pt x="202" y="7361"/>
                    <a:pt x="211" y="7272"/>
                  </a:cubicBezTo>
                  <a:cubicBezTo>
                    <a:pt x="196" y="7273"/>
                    <a:pt x="182" y="7274"/>
                    <a:pt x="167" y="7274"/>
                  </a:cubicBezTo>
                  <a:cubicBezTo>
                    <a:pt x="118" y="7274"/>
                    <a:pt x="71" y="7265"/>
                    <a:pt x="26" y="7253"/>
                  </a:cubicBezTo>
                  <a:cubicBezTo>
                    <a:pt x="16" y="7430"/>
                    <a:pt x="19" y="7611"/>
                    <a:pt x="33" y="7790"/>
                  </a:cubicBezTo>
                  <a:lnTo>
                    <a:pt x="22" y="7811"/>
                  </a:lnTo>
                  <a:cubicBezTo>
                    <a:pt x="12" y="7834"/>
                    <a:pt x="22" y="7851"/>
                    <a:pt x="40" y="7858"/>
                  </a:cubicBezTo>
                  <a:lnTo>
                    <a:pt x="40" y="7865"/>
                  </a:lnTo>
                  <a:cubicBezTo>
                    <a:pt x="37" y="7866"/>
                    <a:pt x="36" y="7866"/>
                    <a:pt x="34" y="7868"/>
                  </a:cubicBezTo>
                  <a:cubicBezTo>
                    <a:pt x="0" y="7889"/>
                    <a:pt x="16" y="7928"/>
                    <a:pt x="43" y="7937"/>
                  </a:cubicBezTo>
                  <a:cubicBezTo>
                    <a:pt x="33" y="7978"/>
                    <a:pt x="59" y="8031"/>
                    <a:pt x="105" y="8031"/>
                  </a:cubicBezTo>
                  <a:cubicBezTo>
                    <a:pt x="108" y="8031"/>
                    <a:pt x="111" y="8030"/>
                    <a:pt x="115" y="8030"/>
                  </a:cubicBezTo>
                  <a:cubicBezTo>
                    <a:pt x="358" y="7985"/>
                    <a:pt x="593" y="7964"/>
                    <a:pt x="822" y="7964"/>
                  </a:cubicBezTo>
                  <a:cubicBezTo>
                    <a:pt x="1984" y="7964"/>
                    <a:pt x="2984" y="8495"/>
                    <a:pt x="4044" y="9045"/>
                  </a:cubicBezTo>
                  <a:cubicBezTo>
                    <a:pt x="4849" y="9462"/>
                    <a:pt x="5719" y="9883"/>
                    <a:pt x="6640" y="9883"/>
                  </a:cubicBezTo>
                  <a:cubicBezTo>
                    <a:pt x="6751" y="9883"/>
                    <a:pt x="6863" y="9877"/>
                    <a:pt x="6975" y="9864"/>
                  </a:cubicBezTo>
                  <a:cubicBezTo>
                    <a:pt x="8118" y="9733"/>
                    <a:pt x="9114" y="9087"/>
                    <a:pt x="10278" y="8987"/>
                  </a:cubicBezTo>
                  <a:cubicBezTo>
                    <a:pt x="10426" y="8974"/>
                    <a:pt x="10571" y="8968"/>
                    <a:pt x="10714" y="8968"/>
                  </a:cubicBezTo>
                  <a:cubicBezTo>
                    <a:pt x="11795" y="8968"/>
                    <a:pt x="12756" y="9310"/>
                    <a:pt x="13812" y="9594"/>
                  </a:cubicBezTo>
                  <a:cubicBezTo>
                    <a:pt x="14193" y="9696"/>
                    <a:pt x="14578" y="9766"/>
                    <a:pt x="14957" y="9766"/>
                  </a:cubicBezTo>
                  <a:cubicBezTo>
                    <a:pt x="15405" y="9766"/>
                    <a:pt x="15843" y="9669"/>
                    <a:pt x="16255" y="9412"/>
                  </a:cubicBezTo>
                  <a:cubicBezTo>
                    <a:pt x="16730" y="9114"/>
                    <a:pt x="17105" y="8678"/>
                    <a:pt x="17604" y="8411"/>
                  </a:cubicBezTo>
                  <a:cubicBezTo>
                    <a:pt x="18044" y="8177"/>
                    <a:pt x="18518" y="8131"/>
                    <a:pt x="19003" y="8131"/>
                  </a:cubicBezTo>
                  <a:cubicBezTo>
                    <a:pt x="19080" y="8131"/>
                    <a:pt x="19157" y="8133"/>
                    <a:pt x="19235" y="8134"/>
                  </a:cubicBezTo>
                  <a:cubicBezTo>
                    <a:pt x="19447" y="8140"/>
                    <a:pt x="19660" y="8147"/>
                    <a:pt x="19873" y="8147"/>
                  </a:cubicBezTo>
                  <a:cubicBezTo>
                    <a:pt x="20555" y="8147"/>
                    <a:pt x="21223" y="8069"/>
                    <a:pt x="21771" y="7587"/>
                  </a:cubicBezTo>
                  <a:cubicBezTo>
                    <a:pt x="22414" y="7019"/>
                    <a:pt x="22736" y="6121"/>
                    <a:pt x="22793" y="5282"/>
                  </a:cubicBezTo>
                  <a:cubicBezTo>
                    <a:pt x="22918" y="3441"/>
                    <a:pt x="21757" y="1832"/>
                    <a:pt x="20052" y="1246"/>
                  </a:cubicBezTo>
                  <a:cubicBezTo>
                    <a:pt x="21320" y="999"/>
                    <a:pt x="22594" y="760"/>
                    <a:pt x="23864" y="512"/>
                  </a:cubicBezTo>
                  <a:cubicBezTo>
                    <a:pt x="23921" y="502"/>
                    <a:pt x="23938" y="446"/>
                    <a:pt x="23925" y="405"/>
                  </a:cubicBezTo>
                  <a:cubicBezTo>
                    <a:pt x="23925" y="403"/>
                    <a:pt x="23928" y="399"/>
                    <a:pt x="23925" y="398"/>
                  </a:cubicBezTo>
                  <a:cubicBezTo>
                    <a:pt x="23915" y="323"/>
                    <a:pt x="23894" y="251"/>
                    <a:pt x="23859" y="182"/>
                  </a:cubicBezTo>
                  <a:cubicBezTo>
                    <a:pt x="23838" y="143"/>
                    <a:pt x="23812" y="100"/>
                    <a:pt x="23780" y="67"/>
                  </a:cubicBezTo>
                  <a:cubicBezTo>
                    <a:pt x="23780" y="34"/>
                    <a:pt x="23759" y="0"/>
                    <a:pt x="23720" y="0"/>
                  </a:cubicBezTo>
                  <a:close/>
                </a:path>
              </a:pathLst>
            </a:custGeom>
            <a:solidFill>
              <a:srgbClr val="E4007E">
                <a:alpha val="100000"/>
              </a:srgbClr>
            </a:solidFill>
            <a:ln w="9525">
              <a:noFill/>
            </a:ln>
          </p:spPr>
          <p:txBody>
            <a:bodyPr/>
            <a:p>
              <a:endParaRPr lang="en-US"/>
            </a:p>
          </p:txBody>
        </p:sp>
        <p:sp>
          <p:nvSpPr>
            <p:cNvPr id="25692" name="Google Shape;4433;p20"/>
            <p:cNvSpPr/>
            <p:nvPr/>
          </p:nvSpPr>
          <p:spPr>
            <a:xfrm>
              <a:off x="6876075" y="300900"/>
              <a:ext cx="69350" cy="15125"/>
            </a:xfrm>
            <a:custGeom>
              <a:avLst/>
              <a:gdLst/>
              <a:ahLst/>
              <a:cxnLst>
                <a:cxn ang="0">
                  <a:pos x="2147483646" y="0"/>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pathLst>
                <a:path w="2774" h="605">
                  <a:moveTo>
                    <a:pt x="2773" y="0"/>
                  </a:moveTo>
                  <a:cubicBezTo>
                    <a:pt x="2753" y="4"/>
                    <a:pt x="2733" y="9"/>
                    <a:pt x="2712" y="13"/>
                  </a:cubicBezTo>
                  <a:cubicBezTo>
                    <a:pt x="2733" y="9"/>
                    <a:pt x="2753" y="4"/>
                    <a:pt x="2773" y="0"/>
                  </a:cubicBezTo>
                  <a:close/>
                  <a:moveTo>
                    <a:pt x="2712" y="13"/>
                  </a:moveTo>
                  <a:lnTo>
                    <a:pt x="2712" y="13"/>
                  </a:lnTo>
                  <a:cubicBezTo>
                    <a:pt x="1857" y="191"/>
                    <a:pt x="998" y="362"/>
                    <a:pt x="143" y="569"/>
                  </a:cubicBezTo>
                  <a:cubicBezTo>
                    <a:pt x="97" y="580"/>
                    <a:pt x="49" y="592"/>
                    <a:pt x="1" y="604"/>
                  </a:cubicBezTo>
                  <a:cubicBezTo>
                    <a:pt x="902" y="399"/>
                    <a:pt x="1808" y="201"/>
                    <a:pt x="2712" y="13"/>
                  </a:cubicBezTo>
                  <a:close/>
                </a:path>
              </a:pathLst>
            </a:custGeom>
            <a:solidFill>
              <a:srgbClr val="8ED800">
                <a:alpha val="100000"/>
              </a:srgbClr>
            </a:solidFill>
            <a:ln w="9525">
              <a:noFill/>
            </a:ln>
          </p:spPr>
          <p:txBody>
            <a:bodyPr/>
            <a:p>
              <a:endParaRPr lang="en-US"/>
            </a:p>
          </p:txBody>
        </p:sp>
        <p:sp>
          <p:nvSpPr>
            <p:cNvPr id="25693" name="Google Shape;4434;p20"/>
            <p:cNvSpPr/>
            <p:nvPr/>
          </p:nvSpPr>
          <p:spPr>
            <a:xfrm>
              <a:off x="6949775" y="294575"/>
              <a:ext cx="25075" cy="5425"/>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Lst>
              <a:pathLst>
                <a:path w="1003" h="217">
                  <a:moveTo>
                    <a:pt x="996" y="0"/>
                  </a:moveTo>
                  <a:cubicBezTo>
                    <a:pt x="748" y="56"/>
                    <a:pt x="501" y="111"/>
                    <a:pt x="254" y="163"/>
                  </a:cubicBezTo>
                  <a:cubicBezTo>
                    <a:pt x="503" y="111"/>
                    <a:pt x="753" y="59"/>
                    <a:pt x="1003" y="8"/>
                  </a:cubicBezTo>
                  <a:lnTo>
                    <a:pt x="996" y="0"/>
                  </a:lnTo>
                  <a:close/>
                  <a:moveTo>
                    <a:pt x="254" y="163"/>
                  </a:moveTo>
                  <a:lnTo>
                    <a:pt x="254" y="163"/>
                  </a:lnTo>
                  <a:cubicBezTo>
                    <a:pt x="169" y="181"/>
                    <a:pt x="85" y="199"/>
                    <a:pt x="0" y="216"/>
                  </a:cubicBezTo>
                  <a:cubicBezTo>
                    <a:pt x="85" y="199"/>
                    <a:pt x="169" y="181"/>
                    <a:pt x="254" y="163"/>
                  </a:cubicBezTo>
                  <a:close/>
                </a:path>
              </a:pathLst>
            </a:custGeom>
            <a:solidFill>
              <a:srgbClr val="8ED800">
                <a:alpha val="100000"/>
              </a:srgbClr>
            </a:solidFill>
            <a:ln w="9525">
              <a:noFill/>
            </a:ln>
          </p:spPr>
          <p:txBody>
            <a:bodyPr/>
            <a:p>
              <a:endParaRPr lang="en-US"/>
            </a:p>
          </p:txBody>
        </p:sp>
        <p:sp>
          <p:nvSpPr>
            <p:cNvPr id="25694" name="Google Shape;4435;p20"/>
            <p:cNvSpPr/>
            <p:nvPr/>
          </p:nvSpPr>
          <p:spPr>
            <a:xfrm>
              <a:off x="6479925" y="279500"/>
              <a:ext cx="590050"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2" h="7612">
                  <a:moveTo>
                    <a:pt x="23486" y="1"/>
                  </a:moveTo>
                  <a:cubicBezTo>
                    <a:pt x="19359" y="872"/>
                    <a:pt x="15177" y="1613"/>
                    <a:pt x="11125" y="2797"/>
                  </a:cubicBezTo>
                  <a:cubicBezTo>
                    <a:pt x="10236" y="3057"/>
                    <a:pt x="9354" y="3340"/>
                    <a:pt x="8477" y="3639"/>
                  </a:cubicBezTo>
                  <a:cubicBezTo>
                    <a:pt x="8180" y="3752"/>
                    <a:pt x="7884" y="3861"/>
                    <a:pt x="7586" y="3959"/>
                  </a:cubicBezTo>
                  <a:cubicBezTo>
                    <a:pt x="7532" y="3976"/>
                    <a:pt x="7479" y="3992"/>
                    <a:pt x="7424" y="4010"/>
                  </a:cubicBezTo>
                  <a:cubicBezTo>
                    <a:pt x="6760" y="4252"/>
                    <a:pt x="6099" y="4504"/>
                    <a:pt x="5443" y="4768"/>
                  </a:cubicBezTo>
                  <a:cubicBezTo>
                    <a:pt x="4529" y="5138"/>
                    <a:pt x="3626" y="5528"/>
                    <a:pt x="2731" y="5939"/>
                  </a:cubicBezTo>
                  <a:cubicBezTo>
                    <a:pt x="1848" y="6345"/>
                    <a:pt x="599" y="6727"/>
                    <a:pt x="3" y="7547"/>
                  </a:cubicBezTo>
                  <a:cubicBezTo>
                    <a:pt x="0" y="7568"/>
                    <a:pt x="0" y="7591"/>
                    <a:pt x="0" y="7612"/>
                  </a:cubicBezTo>
                  <a:cubicBezTo>
                    <a:pt x="3427" y="5366"/>
                    <a:pt x="7493" y="3941"/>
                    <a:pt x="11406" y="2841"/>
                  </a:cubicBezTo>
                  <a:cubicBezTo>
                    <a:pt x="15407" y="1717"/>
                    <a:pt x="19509" y="920"/>
                    <a:pt x="23602" y="211"/>
                  </a:cubicBezTo>
                  <a:cubicBezTo>
                    <a:pt x="23589" y="169"/>
                    <a:pt x="23571" y="128"/>
                    <a:pt x="23548" y="88"/>
                  </a:cubicBezTo>
                  <a:cubicBezTo>
                    <a:pt x="23528" y="57"/>
                    <a:pt x="23506" y="29"/>
                    <a:pt x="23486" y="1"/>
                  </a:cubicBezTo>
                  <a:close/>
                </a:path>
              </a:pathLst>
            </a:custGeom>
            <a:solidFill>
              <a:srgbClr val="8ED800">
                <a:alpha val="100000"/>
              </a:srgbClr>
            </a:solidFill>
            <a:ln w="9525">
              <a:noFill/>
            </a:ln>
          </p:spPr>
          <p:txBody>
            <a:bodyPr/>
            <a:p>
              <a:endParaRPr lang="en-US"/>
            </a:p>
          </p:txBody>
        </p:sp>
        <p:sp>
          <p:nvSpPr>
            <p:cNvPr id="25695" name="Google Shape;4436;p20"/>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5696" name="Google Shape;4437;p20"/>
            <p:cNvSpPr/>
            <p:nvPr/>
          </p:nvSpPr>
          <p:spPr>
            <a:xfrm>
              <a:off x="6486675" y="310175"/>
              <a:ext cx="554925" cy="206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197" h="8251">
                  <a:moveTo>
                    <a:pt x="19276" y="1"/>
                  </a:moveTo>
                  <a:cubicBezTo>
                    <a:pt x="19271" y="1"/>
                    <a:pt x="19265" y="1"/>
                    <a:pt x="19260" y="2"/>
                  </a:cubicBezTo>
                  <a:cubicBezTo>
                    <a:pt x="19143" y="25"/>
                    <a:pt x="19028" y="49"/>
                    <a:pt x="18911" y="73"/>
                  </a:cubicBezTo>
                  <a:cubicBezTo>
                    <a:pt x="18907" y="69"/>
                    <a:pt x="18902" y="67"/>
                    <a:pt x="18896" y="67"/>
                  </a:cubicBezTo>
                  <a:cubicBezTo>
                    <a:pt x="18887" y="67"/>
                    <a:pt x="18877" y="73"/>
                    <a:pt x="18870" y="81"/>
                  </a:cubicBezTo>
                  <a:cubicBezTo>
                    <a:pt x="17091" y="440"/>
                    <a:pt x="15314" y="819"/>
                    <a:pt x="13551" y="1250"/>
                  </a:cubicBezTo>
                  <a:cubicBezTo>
                    <a:pt x="13540" y="1230"/>
                    <a:pt x="13517" y="1218"/>
                    <a:pt x="13496" y="1218"/>
                  </a:cubicBezTo>
                  <a:cubicBezTo>
                    <a:pt x="13474" y="1218"/>
                    <a:pt x="13453" y="1231"/>
                    <a:pt x="13449" y="1261"/>
                  </a:cubicBezTo>
                  <a:cubicBezTo>
                    <a:pt x="13446" y="1266"/>
                    <a:pt x="13446" y="1271"/>
                    <a:pt x="13446" y="1274"/>
                  </a:cubicBezTo>
                  <a:cubicBezTo>
                    <a:pt x="13329" y="1304"/>
                    <a:pt x="13209" y="1330"/>
                    <a:pt x="13090" y="1360"/>
                  </a:cubicBezTo>
                  <a:cubicBezTo>
                    <a:pt x="13075" y="1287"/>
                    <a:pt x="13048" y="1223"/>
                    <a:pt x="13000" y="1181"/>
                  </a:cubicBezTo>
                  <a:cubicBezTo>
                    <a:pt x="12983" y="1165"/>
                    <a:pt x="12960" y="1157"/>
                    <a:pt x="12938" y="1157"/>
                  </a:cubicBezTo>
                  <a:cubicBezTo>
                    <a:pt x="12903" y="1157"/>
                    <a:pt x="12869" y="1175"/>
                    <a:pt x="12855" y="1209"/>
                  </a:cubicBezTo>
                  <a:cubicBezTo>
                    <a:pt x="12852" y="1218"/>
                    <a:pt x="12846" y="1229"/>
                    <a:pt x="12843" y="1239"/>
                  </a:cubicBezTo>
                  <a:cubicBezTo>
                    <a:pt x="12829" y="1275"/>
                    <a:pt x="12836" y="1336"/>
                    <a:pt x="12881" y="1352"/>
                  </a:cubicBezTo>
                  <a:cubicBezTo>
                    <a:pt x="12888" y="1353"/>
                    <a:pt x="12895" y="1357"/>
                    <a:pt x="12903" y="1359"/>
                  </a:cubicBezTo>
                  <a:cubicBezTo>
                    <a:pt x="12910" y="1362"/>
                    <a:pt x="12918" y="1363"/>
                    <a:pt x="12927" y="1363"/>
                  </a:cubicBezTo>
                  <a:cubicBezTo>
                    <a:pt x="12934" y="1363"/>
                    <a:pt x="12942" y="1362"/>
                    <a:pt x="12949" y="1360"/>
                  </a:cubicBezTo>
                  <a:cubicBezTo>
                    <a:pt x="12946" y="1371"/>
                    <a:pt x="12943" y="1386"/>
                    <a:pt x="12942" y="1398"/>
                  </a:cubicBezTo>
                  <a:cubicBezTo>
                    <a:pt x="11940" y="1650"/>
                    <a:pt x="10944" y="1918"/>
                    <a:pt x="9955" y="2213"/>
                  </a:cubicBezTo>
                  <a:cubicBezTo>
                    <a:pt x="9942" y="2162"/>
                    <a:pt x="9909" y="2115"/>
                    <a:pt x="9843" y="2063"/>
                  </a:cubicBezTo>
                  <a:cubicBezTo>
                    <a:pt x="9828" y="2052"/>
                    <a:pt x="9813" y="2047"/>
                    <a:pt x="9798" y="2047"/>
                  </a:cubicBezTo>
                  <a:cubicBezTo>
                    <a:pt x="9748" y="2047"/>
                    <a:pt x="9706" y="2102"/>
                    <a:pt x="9739" y="2155"/>
                  </a:cubicBezTo>
                  <a:cubicBezTo>
                    <a:pt x="9757" y="2183"/>
                    <a:pt x="9767" y="2221"/>
                    <a:pt x="9771" y="2268"/>
                  </a:cubicBezTo>
                  <a:cubicBezTo>
                    <a:pt x="9623" y="2313"/>
                    <a:pt x="9472" y="2355"/>
                    <a:pt x="9322" y="2402"/>
                  </a:cubicBezTo>
                  <a:cubicBezTo>
                    <a:pt x="8560" y="2638"/>
                    <a:pt x="7797" y="2889"/>
                    <a:pt x="7039" y="3159"/>
                  </a:cubicBezTo>
                  <a:cubicBezTo>
                    <a:pt x="7028" y="3142"/>
                    <a:pt x="7007" y="3133"/>
                    <a:pt x="6986" y="3133"/>
                  </a:cubicBezTo>
                  <a:cubicBezTo>
                    <a:pt x="6960" y="3133"/>
                    <a:pt x="6933" y="3148"/>
                    <a:pt x="6923" y="3180"/>
                  </a:cubicBezTo>
                  <a:cubicBezTo>
                    <a:pt x="6922" y="3188"/>
                    <a:pt x="6921" y="3195"/>
                    <a:pt x="6919" y="3203"/>
                  </a:cubicBezTo>
                  <a:cubicBezTo>
                    <a:pt x="6669" y="3293"/>
                    <a:pt x="6421" y="3383"/>
                    <a:pt x="6174" y="3476"/>
                  </a:cubicBezTo>
                  <a:cubicBezTo>
                    <a:pt x="6169" y="3433"/>
                    <a:pt x="6131" y="3402"/>
                    <a:pt x="6094" y="3402"/>
                  </a:cubicBezTo>
                  <a:cubicBezTo>
                    <a:pt x="6070" y="3402"/>
                    <a:pt x="6046" y="3415"/>
                    <a:pt x="6033" y="3445"/>
                  </a:cubicBezTo>
                  <a:cubicBezTo>
                    <a:pt x="6018" y="3478"/>
                    <a:pt x="6004" y="3513"/>
                    <a:pt x="5990" y="3547"/>
                  </a:cubicBezTo>
                  <a:cubicBezTo>
                    <a:pt x="3916" y="4339"/>
                    <a:pt x="1896" y="5289"/>
                    <a:pt x="51" y="6492"/>
                  </a:cubicBezTo>
                  <a:cubicBezTo>
                    <a:pt x="1" y="6525"/>
                    <a:pt x="36" y="6588"/>
                    <a:pt x="83" y="6588"/>
                  </a:cubicBezTo>
                  <a:cubicBezTo>
                    <a:pt x="92" y="6588"/>
                    <a:pt x="101" y="6586"/>
                    <a:pt x="110" y="6581"/>
                  </a:cubicBezTo>
                  <a:cubicBezTo>
                    <a:pt x="956" y="6115"/>
                    <a:pt x="1810" y="5677"/>
                    <a:pt x="2671" y="5261"/>
                  </a:cubicBezTo>
                  <a:cubicBezTo>
                    <a:pt x="2490" y="5813"/>
                    <a:pt x="2459" y="6396"/>
                    <a:pt x="2620" y="6964"/>
                  </a:cubicBezTo>
                  <a:cubicBezTo>
                    <a:pt x="2625" y="6981"/>
                    <a:pt x="2639" y="6988"/>
                    <a:pt x="2654" y="6988"/>
                  </a:cubicBezTo>
                  <a:cubicBezTo>
                    <a:pt x="2676" y="6988"/>
                    <a:pt x="2698" y="6973"/>
                    <a:pt x="2694" y="6948"/>
                  </a:cubicBezTo>
                  <a:cubicBezTo>
                    <a:pt x="2585" y="6344"/>
                    <a:pt x="2609" y="5762"/>
                    <a:pt x="2819" y="5190"/>
                  </a:cubicBezTo>
                  <a:cubicBezTo>
                    <a:pt x="2968" y="5118"/>
                    <a:pt x="3117" y="5049"/>
                    <a:pt x="3265" y="4980"/>
                  </a:cubicBezTo>
                  <a:cubicBezTo>
                    <a:pt x="3048" y="5549"/>
                    <a:pt x="3004" y="6172"/>
                    <a:pt x="3145" y="6763"/>
                  </a:cubicBezTo>
                  <a:cubicBezTo>
                    <a:pt x="3147" y="6770"/>
                    <a:pt x="3152" y="6772"/>
                    <a:pt x="3158" y="6772"/>
                  </a:cubicBezTo>
                  <a:cubicBezTo>
                    <a:pt x="3165" y="6772"/>
                    <a:pt x="3173" y="6767"/>
                    <a:pt x="3172" y="6757"/>
                  </a:cubicBezTo>
                  <a:cubicBezTo>
                    <a:pt x="3090" y="6146"/>
                    <a:pt x="3143" y="5577"/>
                    <a:pt x="3340" y="4993"/>
                  </a:cubicBezTo>
                  <a:cubicBezTo>
                    <a:pt x="3345" y="4974"/>
                    <a:pt x="3340" y="4960"/>
                    <a:pt x="3329" y="4950"/>
                  </a:cubicBezTo>
                  <a:cubicBezTo>
                    <a:pt x="4168" y="4561"/>
                    <a:pt x="5015" y="4191"/>
                    <a:pt x="5872" y="3849"/>
                  </a:cubicBezTo>
                  <a:cubicBezTo>
                    <a:pt x="5370" y="5260"/>
                    <a:pt x="5490" y="6885"/>
                    <a:pt x="6133" y="8226"/>
                  </a:cubicBezTo>
                  <a:cubicBezTo>
                    <a:pt x="6141" y="8243"/>
                    <a:pt x="6156" y="8250"/>
                    <a:pt x="6172" y="8250"/>
                  </a:cubicBezTo>
                  <a:cubicBezTo>
                    <a:pt x="6197" y="8250"/>
                    <a:pt x="6221" y="8230"/>
                    <a:pt x="6209" y="8199"/>
                  </a:cubicBezTo>
                  <a:cubicBezTo>
                    <a:pt x="5606" y="6724"/>
                    <a:pt x="5601" y="5248"/>
                    <a:pt x="6083" y="3764"/>
                  </a:cubicBezTo>
                  <a:cubicBezTo>
                    <a:pt x="6340" y="3664"/>
                    <a:pt x="6596" y="3567"/>
                    <a:pt x="6853" y="3469"/>
                  </a:cubicBezTo>
                  <a:cubicBezTo>
                    <a:pt x="6554" y="4780"/>
                    <a:pt x="6611" y="6115"/>
                    <a:pt x="6998" y="7407"/>
                  </a:cubicBezTo>
                  <a:cubicBezTo>
                    <a:pt x="7001" y="7416"/>
                    <a:pt x="7007" y="7419"/>
                    <a:pt x="7014" y="7419"/>
                  </a:cubicBezTo>
                  <a:cubicBezTo>
                    <a:pt x="7026" y="7419"/>
                    <a:pt x="7038" y="7409"/>
                    <a:pt x="7034" y="7394"/>
                  </a:cubicBezTo>
                  <a:cubicBezTo>
                    <a:pt x="6681" y="6076"/>
                    <a:pt x="6676" y="4737"/>
                    <a:pt x="6991" y="3419"/>
                  </a:cubicBezTo>
                  <a:cubicBezTo>
                    <a:pt x="7780" y="3125"/>
                    <a:pt x="8578" y="2854"/>
                    <a:pt x="9390" y="2603"/>
                  </a:cubicBezTo>
                  <a:cubicBezTo>
                    <a:pt x="9511" y="2564"/>
                    <a:pt x="9633" y="2530"/>
                    <a:pt x="9754" y="2494"/>
                  </a:cubicBezTo>
                  <a:cubicBezTo>
                    <a:pt x="9691" y="2885"/>
                    <a:pt x="9462" y="3458"/>
                    <a:pt x="9427" y="3674"/>
                  </a:cubicBezTo>
                  <a:cubicBezTo>
                    <a:pt x="9362" y="4064"/>
                    <a:pt x="9331" y="4462"/>
                    <a:pt x="9333" y="4857"/>
                  </a:cubicBezTo>
                  <a:cubicBezTo>
                    <a:pt x="9338" y="5751"/>
                    <a:pt x="9521" y="6625"/>
                    <a:pt x="9884" y="7444"/>
                  </a:cubicBezTo>
                  <a:cubicBezTo>
                    <a:pt x="9891" y="7460"/>
                    <a:pt x="9905" y="7467"/>
                    <a:pt x="9918" y="7467"/>
                  </a:cubicBezTo>
                  <a:cubicBezTo>
                    <a:pt x="9939" y="7467"/>
                    <a:pt x="9960" y="7448"/>
                    <a:pt x="9950" y="7421"/>
                  </a:cubicBezTo>
                  <a:cubicBezTo>
                    <a:pt x="9569" y="6320"/>
                    <a:pt x="9397" y="5185"/>
                    <a:pt x="9547" y="4021"/>
                  </a:cubicBezTo>
                  <a:cubicBezTo>
                    <a:pt x="9616" y="3485"/>
                    <a:pt x="9829" y="3008"/>
                    <a:pt x="9931" y="2485"/>
                  </a:cubicBezTo>
                  <a:cubicBezTo>
                    <a:pt x="9935" y="2468"/>
                    <a:pt x="9936" y="2454"/>
                    <a:pt x="9941" y="2440"/>
                  </a:cubicBezTo>
                  <a:cubicBezTo>
                    <a:pt x="10922" y="2148"/>
                    <a:pt x="11910" y="1881"/>
                    <a:pt x="12903" y="1631"/>
                  </a:cubicBezTo>
                  <a:cubicBezTo>
                    <a:pt x="12867" y="1867"/>
                    <a:pt x="12842" y="2130"/>
                    <a:pt x="12842" y="2158"/>
                  </a:cubicBezTo>
                  <a:cubicBezTo>
                    <a:pt x="12842" y="2497"/>
                    <a:pt x="12856" y="2835"/>
                    <a:pt x="12884" y="3173"/>
                  </a:cubicBezTo>
                  <a:cubicBezTo>
                    <a:pt x="12931" y="3721"/>
                    <a:pt x="13018" y="4266"/>
                    <a:pt x="13143" y="4801"/>
                  </a:cubicBezTo>
                  <a:cubicBezTo>
                    <a:pt x="13421" y="5982"/>
                    <a:pt x="13872" y="7161"/>
                    <a:pt x="14560" y="8168"/>
                  </a:cubicBezTo>
                  <a:cubicBezTo>
                    <a:pt x="14567" y="8177"/>
                    <a:pt x="14575" y="8181"/>
                    <a:pt x="14583" y="8181"/>
                  </a:cubicBezTo>
                  <a:cubicBezTo>
                    <a:pt x="14602" y="8181"/>
                    <a:pt x="14620" y="8158"/>
                    <a:pt x="14609" y="8134"/>
                  </a:cubicBezTo>
                  <a:cubicBezTo>
                    <a:pt x="13961" y="6859"/>
                    <a:pt x="13431" y="5581"/>
                    <a:pt x="13195" y="4164"/>
                  </a:cubicBezTo>
                  <a:cubicBezTo>
                    <a:pt x="13089" y="3529"/>
                    <a:pt x="13034" y="2886"/>
                    <a:pt x="13035" y="2242"/>
                  </a:cubicBezTo>
                  <a:cubicBezTo>
                    <a:pt x="13035" y="2091"/>
                    <a:pt x="13099" y="1818"/>
                    <a:pt x="13106" y="1578"/>
                  </a:cubicBezTo>
                  <a:cubicBezTo>
                    <a:pt x="13212" y="1551"/>
                    <a:pt x="13319" y="1527"/>
                    <a:pt x="13425" y="1500"/>
                  </a:cubicBezTo>
                  <a:cubicBezTo>
                    <a:pt x="13315" y="2752"/>
                    <a:pt x="13500" y="3985"/>
                    <a:pt x="13953" y="5162"/>
                  </a:cubicBezTo>
                  <a:cubicBezTo>
                    <a:pt x="13957" y="5173"/>
                    <a:pt x="13965" y="5177"/>
                    <a:pt x="13974" y="5177"/>
                  </a:cubicBezTo>
                  <a:cubicBezTo>
                    <a:pt x="13988" y="5177"/>
                    <a:pt x="14002" y="5164"/>
                    <a:pt x="13995" y="5148"/>
                  </a:cubicBezTo>
                  <a:cubicBezTo>
                    <a:pt x="13569" y="3952"/>
                    <a:pt x="13428" y="2727"/>
                    <a:pt x="13544" y="1472"/>
                  </a:cubicBezTo>
                  <a:cubicBezTo>
                    <a:pt x="14451" y="1249"/>
                    <a:pt x="15362" y="1040"/>
                    <a:pt x="16275" y="839"/>
                  </a:cubicBezTo>
                  <a:cubicBezTo>
                    <a:pt x="16397" y="3167"/>
                    <a:pt x="17793" y="5454"/>
                    <a:pt x="19763" y="6674"/>
                  </a:cubicBezTo>
                  <a:cubicBezTo>
                    <a:pt x="19768" y="6677"/>
                    <a:pt x="19773" y="6679"/>
                    <a:pt x="19778" y="6679"/>
                  </a:cubicBezTo>
                  <a:cubicBezTo>
                    <a:pt x="19806" y="6679"/>
                    <a:pt x="19828" y="6635"/>
                    <a:pt x="19802" y="6616"/>
                  </a:cubicBezTo>
                  <a:cubicBezTo>
                    <a:pt x="17865" y="5176"/>
                    <a:pt x="16746" y="3181"/>
                    <a:pt x="16450" y="802"/>
                  </a:cubicBezTo>
                  <a:cubicBezTo>
                    <a:pt x="17271" y="626"/>
                    <a:pt x="18094" y="457"/>
                    <a:pt x="18916" y="291"/>
                  </a:cubicBezTo>
                  <a:cubicBezTo>
                    <a:pt x="19098" y="842"/>
                    <a:pt x="19424" y="1386"/>
                    <a:pt x="19717" y="1873"/>
                  </a:cubicBezTo>
                  <a:cubicBezTo>
                    <a:pt x="19722" y="1880"/>
                    <a:pt x="19727" y="1883"/>
                    <a:pt x="19733" y="1883"/>
                  </a:cubicBezTo>
                  <a:cubicBezTo>
                    <a:pt x="19747" y="1883"/>
                    <a:pt x="19761" y="1866"/>
                    <a:pt x="19753" y="1850"/>
                  </a:cubicBezTo>
                  <a:cubicBezTo>
                    <a:pt x="19465" y="1339"/>
                    <a:pt x="19263" y="795"/>
                    <a:pt x="19013" y="272"/>
                  </a:cubicBezTo>
                  <a:cubicBezTo>
                    <a:pt x="19092" y="256"/>
                    <a:pt x="19170" y="239"/>
                    <a:pt x="19249" y="224"/>
                  </a:cubicBezTo>
                  <a:cubicBezTo>
                    <a:pt x="19706" y="1514"/>
                    <a:pt x="20840" y="2550"/>
                    <a:pt x="22134" y="2953"/>
                  </a:cubicBezTo>
                  <a:cubicBezTo>
                    <a:pt x="22138" y="2954"/>
                    <a:pt x="22141" y="2954"/>
                    <a:pt x="22144" y="2954"/>
                  </a:cubicBezTo>
                  <a:cubicBezTo>
                    <a:pt x="22180" y="2954"/>
                    <a:pt x="22196" y="2893"/>
                    <a:pt x="22160" y="2876"/>
                  </a:cubicBezTo>
                  <a:cubicBezTo>
                    <a:pt x="20854" y="2330"/>
                    <a:pt x="19960" y="1422"/>
                    <a:pt x="19366" y="149"/>
                  </a:cubicBezTo>
                  <a:cubicBezTo>
                    <a:pt x="19366" y="146"/>
                    <a:pt x="19364" y="145"/>
                    <a:pt x="19362" y="143"/>
                  </a:cubicBezTo>
                  <a:cubicBezTo>
                    <a:pt x="19384" y="79"/>
                    <a:pt x="19354" y="1"/>
                    <a:pt x="19276" y="1"/>
                  </a:cubicBezTo>
                  <a:close/>
                </a:path>
              </a:pathLst>
            </a:custGeom>
            <a:solidFill>
              <a:srgbClr val="BEEF44">
                <a:alpha val="100000"/>
              </a:srgbClr>
            </a:solidFill>
            <a:ln w="9525">
              <a:noFill/>
            </a:ln>
          </p:spPr>
          <p:txBody>
            <a:bodyPr/>
            <a:p>
              <a:endParaRPr lang="en-US"/>
            </a:p>
          </p:txBody>
        </p:sp>
        <p:sp>
          <p:nvSpPr>
            <p:cNvPr id="25697" name="Google Shape;4438;p20"/>
            <p:cNvSpPr/>
            <p:nvPr/>
          </p:nvSpPr>
          <p:spPr>
            <a:xfrm>
              <a:off x="6574700" y="342100"/>
              <a:ext cx="66275" cy="4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51" h="1859">
                  <a:moveTo>
                    <a:pt x="68" y="1"/>
                  </a:moveTo>
                  <a:cubicBezTo>
                    <a:pt x="33" y="1"/>
                    <a:pt x="0" y="37"/>
                    <a:pt x="27" y="75"/>
                  </a:cubicBezTo>
                  <a:cubicBezTo>
                    <a:pt x="641" y="947"/>
                    <a:pt x="1430" y="1748"/>
                    <a:pt x="2544" y="1858"/>
                  </a:cubicBezTo>
                  <a:cubicBezTo>
                    <a:pt x="2547" y="1858"/>
                    <a:pt x="2549" y="1858"/>
                    <a:pt x="2552" y="1858"/>
                  </a:cubicBezTo>
                  <a:cubicBezTo>
                    <a:pt x="2630" y="1858"/>
                    <a:pt x="2650" y="1735"/>
                    <a:pt x="2568" y="1726"/>
                  </a:cubicBezTo>
                  <a:cubicBezTo>
                    <a:pt x="1457" y="1621"/>
                    <a:pt x="775" y="829"/>
                    <a:pt x="106" y="20"/>
                  </a:cubicBezTo>
                  <a:cubicBezTo>
                    <a:pt x="95" y="6"/>
                    <a:pt x="81" y="1"/>
                    <a:pt x="68" y="1"/>
                  </a:cubicBezTo>
                  <a:close/>
                </a:path>
              </a:pathLst>
            </a:custGeom>
            <a:solidFill>
              <a:srgbClr val="BEEF44">
                <a:alpha val="100000"/>
              </a:srgbClr>
            </a:solidFill>
            <a:ln w="9525">
              <a:noFill/>
            </a:ln>
          </p:spPr>
          <p:txBody>
            <a:bodyPr/>
            <a:p>
              <a:endParaRPr lang="en-US"/>
            </a:p>
          </p:txBody>
        </p:sp>
        <p:sp>
          <p:nvSpPr>
            <p:cNvPr id="25698" name="Google Shape;4439;p20"/>
            <p:cNvSpPr/>
            <p:nvPr/>
          </p:nvSpPr>
          <p:spPr>
            <a:xfrm>
              <a:off x="6670725" y="234400"/>
              <a:ext cx="62975" cy="1212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9" h="4850">
                  <a:moveTo>
                    <a:pt x="41" y="1"/>
                  </a:moveTo>
                  <a:cubicBezTo>
                    <a:pt x="20" y="1"/>
                    <a:pt x="1" y="15"/>
                    <a:pt x="2" y="43"/>
                  </a:cubicBezTo>
                  <a:cubicBezTo>
                    <a:pt x="105" y="1830"/>
                    <a:pt x="640" y="3965"/>
                    <a:pt x="2374" y="4840"/>
                  </a:cubicBezTo>
                  <a:cubicBezTo>
                    <a:pt x="2386" y="4846"/>
                    <a:pt x="2398" y="4849"/>
                    <a:pt x="2409" y="4849"/>
                  </a:cubicBezTo>
                  <a:cubicBezTo>
                    <a:pt x="2479" y="4849"/>
                    <a:pt x="2518" y="4742"/>
                    <a:pt x="2442" y="4700"/>
                  </a:cubicBezTo>
                  <a:cubicBezTo>
                    <a:pt x="674" y="3737"/>
                    <a:pt x="450" y="1820"/>
                    <a:pt x="87" y="38"/>
                  </a:cubicBezTo>
                  <a:cubicBezTo>
                    <a:pt x="81" y="13"/>
                    <a:pt x="61" y="1"/>
                    <a:pt x="41" y="1"/>
                  </a:cubicBezTo>
                  <a:close/>
                </a:path>
              </a:pathLst>
            </a:custGeom>
            <a:solidFill>
              <a:srgbClr val="BEEF44">
                <a:alpha val="100000"/>
              </a:srgbClr>
            </a:solidFill>
            <a:ln w="9525">
              <a:noFill/>
            </a:ln>
          </p:spPr>
          <p:txBody>
            <a:bodyPr/>
            <a:p>
              <a:endParaRPr lang="en-US"/>
            </a:p>
          </p:txBody>
        </p:sp>
        <p:sp>
          <p:nvSpPr>
            <p:cNvPr id="25699" name="Google Shape;4440;p20"/>
            <p:cNvSpPr/>
            <p:nvPr/>
          </p:nvSpPr>
          <p:spPr>
            <a:xfrm>
              <a:off x="6792850" y="202650"/>
              <a:ext cx="20975" cy="1281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9" h="5124">
                  <a:moveTo>
                    <a:pt x="333" y="0"/>
                  </a:moveTo>
                  <a:cubicBezTo>
                    <a:pt x="319" y="0"/>
                    <a:pt x="304" y="8"/>
                    <a:pt x="298" y="27"/>
                  </a:cubicBezTo>
                  <a:cubicBezTo>
                    <a:pt x="0" y="988"/>
                    <a:pt x="67" y="2050"/>
                    <a:pt x="164" y="3038"/>
                  </a:cubicBezTo>
                  <a:cubicBezTo>
                    <a:pt x="224" y="3634"/>
                    <a:pt x="157" y="4707"/>
                    <a:pt x="702" y="5110"/>
                  </a:cubicBezTo>
                  <a:cubicBezTo>
                    <a:pt x="715" y="5120"/>
                    <a:pt x="729" y="5124"/>
                    <a:pt x="743" y="5124"/>
                  </a:cubicBezTo>
                  <a:cubicBezTo>
                    <a:pt x="792" y="5124"/>
                    <a:pt x="838" y="5073"/>
                    <a:pt x="801" y="5023"/>
                  </a:cubicBezTo>
                  <a:cubicBezTo>
                    <a:pt x="346" y="4403"/>
                    <a:pt x="366" y="3416"/>
                    <a:pt x="303" y="2675"/>
                  </a:cubicBezTo>
                  <a:cubicBezTo>
                    <a:pt x="225" y="1784"/>
                    <a:pt x="276" y="927"/>
                    <a:pt x="369" y="41"/>
                  </a:cubicBezTo>
                  <a:cubicBezTo>
                    <a:pt x="371" y="15"/>
                    <a:pt x="352" y="0"/>
                    <a:pt x="333" y="0"/>
                  </a:cubicBezTo>
                  <a:close/>
                </a:path>
              </a:pathLst>
            </a:custGeom>
            <a:solidFill>
              <a:srgbClr val="BEEF44">
                <a:alpha val="100000"/>
              </a:srgbClr>
            </a:solidFill>
            <a:ln w="9525">
              <a:noFill/>
            </a:ln>
          </p:spPr>
          <p:txBody>
            <a:bodyPr/>
            <a:p>
              <a:endParaRPr lang="en-US"/>
            </a:p>
          </p:txBody>
        </p:sp>
        <p:sp>
          <p:nvSpPr>
            <p:cNvPr id="25700" name="Google Shape;4441;p20"/>
            <p:cNvSpPr/>
            <p:nvPr/>
          </p:nvSpPr>
          <p:spPr>
            <a:xfrm>
              <a:off x="6875150" y="182975"/>
              <a:ext cx="24075" cy="1308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63" h="5234">
                  <a:moveTo>
                    <a:pt x="909" y="0"/>
                  </a:moveTo>
                  <a:cubicBezTo>
                    <a:pt x="898" y="0"/>
                    <a:pt x="888" y="5"/>
                    <a:pt x="879" y="14"/>
                  </a:cubicBezTo>
                  <a:cubicBezTo>
                    <a:pt x="234" y="787"/>
                    <a:pt x="152" y="1870"/>
                    <a:pt x="138" y="2838"/>
                  </a:cubicBezTo>
                  <a:cubicBezTo>
                    <a:pt x="128" y="3600"/>
                    <a:pt x="74" y="4662"/>
                    <a:pt x="703" y="5218"/>
                  </a:cubicBezTo>
                  <a:cubicBezTo>
                    <a:pt x="715" y="5229"/>
                    <a:pt x="728" y="5234"/>
                    <a:pt x="740" y="5234"/>
                  </a:cubicBezTo>
                  <a:cubicBezTo>
                    <a:pt x="779" y="5234"/>
                    <a:pt x="809" y="5184"/>
                    <a:pt x="787" y="5142"/>
                  </a:cubicBezTo>
                  <a:cubicBezTo>
                    <a:pt x="1" y="3632"/>
                    <a:pt x="173" y="1546"/>
                    <a:pt x="947" y="58"/>
                  </a:cubicBezTo>
                  <a:cubicBezTo>
                    <a:pt x="962" y="29"/>
                    <a:pt x="936" y="0"/>
                    <a:pt x="909" y="0"/>
                  </a:cubicBezTo>
                  <a:close/>
                </a:path>
              </a:pathLst>
            </a:custGeom>
            <a:solidFill>
              <a:srgbClr val="BEEF44">
                <a:alpha val="100000"/>
              </a:srgbClr>
            </a:solidFill>
            <a:ln w="9525">
              <a:noFill/>
            </a:ln>
          </p:spPr>
          <p:txBody>
            <a:bodyPr/>
            <a:p>
              <a:endParaRPr lang="en-US"/>
            </a:p>
          </p:txBody>
        </p:sp>
        <p:sp>
          <p:nvSpPr>
            <p:cNvPr id="25701" name="Google Shape;4442;p20"/>
            <p:cNvSpPr/>
            <p:nvPr/>
          </p:nvSpPr>
          <p:spPr>
            <a:xfrm>
              <a:off x="6964350" y="205700"/>
              <a:ext cx="49800" cy="924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92" h="3696">
                  <a:moveTo>
                    <a:pt x="1941" y="1"/>
                  </a:moveTo>
                  <a:cubicBezTo>
                    <a:pt x="1936" y="1"/>
                    <a:pt x="1931" y="2"/>
                    <a:pt x="1926" y="3"/>
                  </a:cubicBezTo>
                  <a:cubicBezTo>
                    <a:pt x="1339" y="238"/>
                    <a:pt x="924" y="774"/>
                    <a:pt x="647" y="1328"/>
                  </a:cubicBezTo>
                  <a:cubicBezTo>
                    <a:pt x="337" y="1946"/>
                    <a:pt x="1" y="2902"/>
                    <a:pt x="64" y="3596"/>
                  </a:cubicBezTo>
                  <a:cubicBezTo>
                    <a:pt x="68" y="3639"/>
                    <a:pt x="99" y="3674"/>
                    <a:pt x="142" y="3683"/>
                  </a:cubicBezTo>
                  <a:lnTo>
                    <a:pt x="195" y="3694"/>
                  </a:lnTo>
                  <a:cubicBezTo>
                    <a:pt x="200" y="3695"/>
                    <a:pt x="205" y="3695"/>
                    <a:pt x="210" y="3695"/>
                  </a:cubicBezTo>
                  <a:cubicBezTo>
                    <a:pt x="236" y="3695"/>
                    <a:pt x="263" y="3684"/>
                    <a:pt x="276" y="3666"/>
                  </a:cubicBezTo>
                  <a:cubicBezTo>
                    <a:pt x="284" y="3653"/>
                    <a:pt x="294" y="3639"/>
                    <a:pt x="303" y="3626"/>
                  </a:cubicBezTo>
                  <a:cubicBezTo>
                    <a:pt x="335" y="3580"/>
                    <a:pt x="307" y="3506"/>
                    <a:pt x="252" y="3506"/>
                  </a:cubicBezTo>
                  <a:cubicBezTo>
                    <a:pt x="243" y="3506"/>
                    <a:pt x="234" y="3508"/>
                    <a:pt x="225" y="3512"/>
                  </a:cubicBezTo>
                  <a:cubicBezTo>
                    <a:pt x="324" y="3474"/>
                    <a:pt x="409" y="2638"/>
                    <a:pt x="440" y="2508"/>
                  </a:cubicBezTo>
                  <a:cubicBezTo>
                    <a:pt x="521" y="2161"/>
                    <a:pt x="625" y="1816"/>
                    <a:pt x="770" y="1490"/>
                  </a:cubicBezTo>
                  <a:cubicBezTo>
                    <a:pt x="1042" y="883"/>
                    <a:pt x="1441" y="469"/>
                    <a:pt x="1962" y="71"/>
                  </a:cubicBezTo>
                  <a:cubicBezTo>
                    <a:pt x="1992" y="49"/>
                    <a:pt x="1975" y="1"/>
                    <a:pt x="1941" y="1"/>
                  </a:cubicBezTo>
                  <a:close/>
                </a:path>
              </a:pathLst>
            </a:custGeom>
            <a:solidFill>
              <a:srgbClr val="BEEF44">
                <a:alpha val="100000"/>
              </a:srgbClr>
            </a:solidFill>
            <a:ln w="9525">
              <a:noFill/>
            </a:ln>
          </p:spPr>
          <p:txBody>
            <a:bodyPr/>
            <a:p>
              <a:endParaRPr lang="en-US"/>
            </a:p>
          </p:txBody>
        </p:sp>
        <p:sp>
          <p:nvSpPr>
            <p:cNvPr id="25702" name="Google Shape;4443;p20"/>
            <p:cNvSpPr/>
            <p:nvPr/>
          </p:nvSpPr>
          <p:spPr>
            <a:xfrm>
              <a:off x="6734850" y="441875"/>
              <a:ext cx="14375" cy="468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5" h="1875">
                  <a:moveTo>
                    <a:pt x="122" y="0"/>
                  </a:moveTo>
                  <a:cubicBezTo>
                    <a:pt x="101" y="0"/>
                    <a:pt x="79" y="12"/>
                    <a:pt x="77" y="37"/>
                  </a:cubicBezTo>
                  <a:cubicBezTo>
                    <a:pt x="1" y="671"/>
                    <a:pt x="172" y="1327"/>
                    <a:pt x="513" y="1862"/>
                  </a:cubicBezTo>
                  <a:cubicBezTo>
                    <a:pt x="519" y="1871"/>
                    <a:pt x="527" y="1875"/>
                    <a:pt x="534" y="1875"/>
                  </a:cubicBezTo>
                  <a:cubicBezTo>
                    <a:pt x="554" y="1875"/>
                    <a:pt x="575" y="1851"/>
                    <a:pt x="561" y="1828"/>
                  </a:cubicBezTo>
                  <a:cubicBezTo>
                    <a:pt x="248" y="1257"/>
                    <a:pt x="138" y="686"/>
                    <a:pt x="165" y="41"/>
                  </a:cubicBezTo>
                  <a:cubicBezTo>
                    <a:pt x="167" y="14"/>
                    <a:pt x="144" y="0"/>
                    <a:pt x="122" y="0"/>
                  </a:cubicBezTo>
                  <a:close/>
                </a:path>
              </a:pathLst>
            </a:custGeom>
            <a:solidFill>
              <a:srgbClr val="A7DF99">
                <a:alpha val="100000"/>
              </a:srgbClr>
            </a:solidFill>
            <a:ln w="9525">
              <a:noFill/>
            </a:ln>
          </p:spPr>
          <p:txBody>
            <a:bodyPr/>
            <a:p>
              <a:endParaRPr lang="en-US"/>
            </a:p>
          </p:txBody>
        </p:sp>
        <p:sp>
          <p:nvSpPr>
            <p:cNvPr id="25703" name="Google Shape;4444;p20"/>
            <p:cNvSpPr/>
            <p:nvPr/>
          </p:nvSpPr>
          <p:spPr>
            <a:xfrm>
              <a:off x="6911650" y="364150"/>
              <a:ext cx="39400" cy="6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76" h="2659">
                  <a:moveTo>
                    <a:pt x="57" y="1"/>
                  </a:moveTo>
                  <a:cubicBezTo>
                    <a:pt x="30" y="1"/>
                    <a:pt x="1" y="25"/>
                    <a:pt x="11" y="59"/>
                  </a:cubicBezTo>
                  <a:cubicBezTo>
                    <a:pt x="313" y="1018"/>
                    <a:pt x="845" y="1936"/>
                    <a:pt x="1547" y="2656"/>
                  </a:cubicBezTo>
                  <a:cubicBezTo>
                    <a:pt x="1549" y="2658"/>
                    <a:pt x="1551" y="2659"/>
                    <a:pt x="1554" y="2659"/>
                  </a:cubicBezTo>
                  <a:cubicBezTo>
                    <a:pt x="1564" y="2659"/>
                    <a:pt x="1576" y="2646"/>
                    <a:pt x="1568" y="2636"/>
                  </a:cubicBezTo>
                  <a:cubicBezTo>
                    <a:pt x="923" y="1837"/>
                    <a:pt x="440" y="1000"/>
                    <a:pt x="95" y="30"/>
                  </a:cubicBezTo>
                  <a:cubicBezTo>
                    <a:pt x="89" y="9"/>
                    <a:pt x="73" y="1"/>
                    <a:pt x="57" y="1"/>
                  </a:cubicBezTo>
                  <a:close/>
                </a:path>
              </a:pathLst>
            </a:custGeom>
            <a:solidFill>
              <a:srgbClr val="BEEF44">
                <a:alpha val="100000"/>
              </a:srgbClr>
            </a:solidFill>
            <a:ln w="9525">
              <a:noFill/>
            </a:ln>
          </p:spPr>
          <p:txBody>
            <a:bodyPr/>
            <a:p>
              <a:endParaRPr lang="en-US"/>
            </a:p>
          </p:txBody>
        </p:sp>
        <p:sp>
          <p:nvSpPr>
            <p:cNvPr id="25704" name="Google Shape;4445;p20"/>
            <p:cNvSpPr/>
            <p:nvPr/>
          </p:nvSpPr>
          <p:spPr>
            <a:xfrm>
              <a:off x="6944725" y="232475"/>
              <a:ext cx="21325" cy="67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53" h="2700">
                  <a:moveTo>
                    <a:pt x="815" y="1"/>
                  </a:moveTo>
                  <a:cubicBezTo>
                    <a:pt x="805" y="1"/>
                    <a:pt x="795" y="6"/>
                    <a:pt x="788" y="17"/>
                  </a:cubicBezTo>
                  <a:cubicBezTo>
                    <a:pt x="296" y="773"/>
                    <a:pt x="1" y="1772"/>
                    <a:pt x="245" y="2668"/>
                  </a:cubicBezTo>
                  <a:cubicBezTo>
                    <a:pt x="251" y="2690"/>
                    <a:pt x="267" y="2700"/>
                    <a:pt x="285" y="2700"/>
                  </a:cubicBezTo>
                  <a:cubicBezTo>
                    <a:pt x="310" y="2700"/>
                    <a:pt x="337" y="2680"/>
                    <a:pt x="337" y="2650"/>
                  </a:cubicBezTo>
                  <a:cubicBezTo>
                    <a:pt x="310" y="1701"/>
                    <a:pt x="368" y="892"/>
                    <a:pt x="839" y="41"/>
                  </a:cubicBezTo>
                  <a:cubicBezTo>
                    <a:pt x="852" y="18"/>
                    <a:pt x="834" y="1"/>
                    <a:pt x="815" y="1"/>
                  </a:cubicBezTo>
                  <a:close/>
                </a:path>
              </a:pathLst>
            </a:custGeom>
            <a:solidFill>
              <a:srgbClr val="BEEF44">
                <a:alpha val="100000"/>
              </a:srgbClr>
            </a:solidFill>
            <a:ln w="9525">
              <a:noFill/>
            </a:ln>
          </p:spPr>
          <p:txBody>
            <a:bodyPr/>
            <a:p>
              <a:endParaRPr lang="en-US"/>
            </a:p>
          </p:txBody>
        </p:sp>
        <p:sp>
          <p:nvSpPr>
            <p:cNvPr id="25705" name="Google Shape;4446;p20"/>
            <p:cNvSpPr/>
            <p:nvPr/>
          </p:nvSpPr>
          <p:spPr>
            <a:xfrm>
              <a:off x="6885575" y="205975"/>
              <a:ext cx="10425" cy="769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7" h="3079">
                  <a:moveTo>
                    <a:pt x="241" y="1"/>
                  </a:moveTo>
                  <a:cubicBezTo>
                    <a:pt x="228" y="1"/>
                    <a:pt x="216" y="8"/>
                    <a:pt x="212" y="25"/>
                  </a:cubicBezTo>
                  <a:cubicBezTo>
                    <a:pt x="0" y="1030"/>
                    <a:pt x="95" y="2082"/>
                    <a:pt x="376" y="3064"/>
                  </a:cubicBezTo>
                  <a:cubicBezTo>
                    <a:pt x="379" y="3074"/>
                    <a:pt x="385" y="3078"/>
                    <a:pt x="392" y="3078"/>
                  </a:cubicBezTo>
                  <a:cubicBezTo>
                    <a:pt x="404" y="3078"/>
                    <a:pt x="416" y="3067"/>
                    <a:pt x="413" y="3052"/>
                  </a:cubicBezTo>
                  <a:cubicBezTo>
                    <a:pt x="166" y="2039"/>
                    <a:pt x="157" y="1067"/>
                    <a:pt x="271" y="35"/>
                  </a:cubicBezTo>
                  <a:cubicBezTo>
                    <a:pt x="275" y="14"/>
                    <a:pt x="258" y="1"/>
                    <a:pt x="241" y="1"/>
                  </a:cubicBezTo>
                  <a:close/>
                </a:path>
              </a:pathLst>
            </a:custGeom>
            <a:solidFill>
              <a:srgbClr val="BEEF44">
                <a:alpha val="100000"/>
              </a:srgbClr>
            </a:solidFill>
            <a:ln w="9525">
              <a:noFill/>
            </a:ln>
          </p:spPr>
          <p:txBody>
            <a:bodyPr/>
            <a:p>
              <a:endParaRPr lang="en-US"/>
            </a:p>
          </p:txBody>
        </p:sp>
        <p:sp>
          <p:nvSpPr>
            <p:cNvPr id="25706" name="Google Shape;4447;p20"/>
            <p:cNvSpPr/>
            <p:nvPr/>
          </p:nvSpPr>
          <p:spPr>
            <a:xfrm>
              <a:off x="6807275" y="221275"/>
              <a:ext cx="18225" cy="98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9" h="3958">
                  <a:moveTo>
                    <a:pt x="464" y="1"/>
                  </a:moveTo>
                  <a:cubicBezTo>
                    <a:pt x="443" y="1"/>
                    <a:pt x="424" y="13"/>
                    <a:pt x="420" y="38"/>
                  </a:cubicBezTo>
                  <a:cubicBezTo>
                    <a:pt x="238" y="1223"/>
                    <a:pt x="1" y="2887"/>
                    <a:pt x="690" y="3949"/>
                  </a:cubicBezTo>
                  <a:cubicBezTo>
                    <a:pt x="694" y="3955"/>
                    <a:pt x="699" y="3958"/>
                    <a:pt x="704" y="3958"/>
                  </a:cubicBezTo>
                  <a:cubicBezTo>
                    <a:pt x="716" y="3958"/>
                    <a:pt x="728" y="3944"/>
                    <a:pt x="720" y="3931"/>
                  </a:cubicBezTo>
                  <a:cubicBezTo>
                    <a:pt x="91" y="2886"/>
                    <a:pt x="351" y="1196"/>
                    <a:pt x="516" y="58"/>
                  </a:cubicBezTo>
                  <a:cubicBezTo>
                    <a:pt x="522" y="22"/>
                    <a:pt x="492" y="1"/>
                    <a:pt x="464" y="1"/>
                  </a:cubicBezTo>
                  <a:close/>
                </a:path>
              </a:pathLst>
            </a:custGeom>
            <a:solidFill>
              <a:srgbClr val="BEEF44">
                <a:alpha val="100000"/>
              </a:srgbClr>
            </a:solidFill>
            <a:ln w="9525">
              <a:noFill/>
            </a:ln>
          </p:spPr>
          <p:txBody>
            <a:bodyPr/>
            <a:p>
              <a:endParaRPr lang="en-US"/>
            </a:p>
          </p:txBody>
        </p:sp>
        <p:sp>
          <p:nvSpPr>
            <p:cNvPr id="25707" name="Google Shape;4448;p20"/>
            <p:cNvSpPr/>
            <p:nvPr/>
          </p:nvSpPr>
          <p:spPr>
            <a:xfrm>
              <a:off x="6775625" y="234750"/>
              <a:ext cx="8625" cy="49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45" h="1985">
                  <a:moveTo>
                    <a:pt x="68" y="0"/>
                  </a:moveTo>
                  <a:cubicBezTo>
                    <a:pt x="48" y="0"/>
                    <a:pt x="26" y="15"/>
                    <a:pt x="24" y="43"/>
                  </a:cubicBezTo>
                  <a:cubicBezTo>
                    <a:pt x="0" y="682"/>
                    <a:pt x="142" y="1347"/>
                    <a:pt x="286" y="1967"/>
                  </a:cubicBezTo>
                  <a:cubicBezTo>
                    <a:pt x="289" y="1979"/>
                    <a:pt x="300" y="1985"/>
                    <a:pt x="311" y="1985"/>
                  </a:cubicBezTo>
                  <a:cubicBezTo>
                    <a:pt x="328" y="1985"/>
                    <a:pt x="345" y="1974"/>
                    <a:pt x="341" y="1954"/>
                  </a:cubicBezTo>
                  <a:cubicBezTo>
                    <a:pt x="212" y="1316"/>
                    <a:pt x="185" y="681"/>
                    <a:pt x="106" y="36"/>
                  </a:cubicBezTo>
                  <a:cubicBezTo>
                    <a:pt x="103" y="12"/>
                    <a:pt x="86" y="0"/>
                    <a:pt x="68" y="0"/>
                  </a:cubicBezTo>
                  <a:close/>
                </a:path>
              </a:pathLst>
            </a:custGeom>
            <a:solidFill>
              <a:srgbClr val="BEEF44">
                <a:alpha val="100000"/>
              </a:srgbClr>
            </a:solidFill>
            <a:ln w="9525">
              <a:noFill/>
            </a:ln>
          </p:spPr>
          <p:txBody>
            <a:bodyPr/>
            <a:p>
              <a:endParaRPr lang="en-US"/>
            </a:p>
          </p:txBody>
        </p:sp>
        <p:sp>
          <p:nvSpPr>
            <p:cNvPr id="25708" name="Google Shape;4449;p20"/>
            <p:cNvSpPr/>
            <p:nvPr/>
          </p:nvSpPr>
          <p:spPr>
            <a:xfrm>
              <a:off x="6695050" y="267350"/>
              <a:ext cx="52800" cy="750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12" h="3003">
                  <a:moveTo>
                    <a:pt x="71" y="0"/>
                  </a:moveTo>
                  <a:cubicBezTo>
                    <a:pt x="37" y="0"/>
                    <a:pt x="0" y="32"/>
                    <a:pt x="12" y="76"/>
                  </a:cubicBezTo>
                  <a:cubicBezTo>
                    <a:pt x="269" y="1159"/>
                    <a:pt x="938" y="2620"/>
                    <a:pt x="2079" y="3001"/>
                  </a:cubicBezTo>
                  <a:cubicBezTo>
                    <a:pt x="2081" y="3002"/>
                    <a:pt x="2083" y="3002"/>
                    <a:pt x="2084" y="3002"/>
                  </a:cubicBezTo>
                  <a:cubicBezTo>
                    <a:pt x="2100" y="3002"/>
                    <a:pt x="2111" y="2979"/>
                    <a:pt x="2093" y="2971"/>
                  </a:cubicBezTo>
                  <a:cubicBezTo>
                    <a:pt x="993" y="2514"/>
                    <a:pt x="405" y="1109"/>
                    <a:pt x="117" y="38"/>
                  </a:cubicBezTo>
                  <a:cubicBezTo>
                    <a:pt x="110" y="12"/>
                    <a:pt x="91" y="0"/>
                    <a:pt x="71" y="0"/>
                  </a:cubicBezTo>
                  <a:close/>
                </a:path>
              </a:pathLst>
            </a:custGeom>
            <a:solidFill>
              <a:srgbClr val="BEEF44">
                <a:alpha val="100000"/>
              </a:srgbClr>
            </a:solidFill>
            <a:ln w="9525">
              <a:noFill/>
            </a:ln>
          </p:spPr>
          <p:txBody>
            <a:bodyPr/>
            <a:p>
              <a:endParaRPr lang="en-US"/>
            </a:p>
          </p:txBody>
        </p:sp>
        <p:sp>
          <p:nvSpPr>
            <p:cNvPr id="25709" name="Google Shape;4450;p20"/>
            <p:cNvSpPr/>
            <p:nvPr/>
          </p:nvSpPr>
          <p:spPr>
            <a:xfrm>
              <a:off x="6657825" y="265775"/>
              <a:ext cx="17525" cy="55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01" h="2224">
                  <a:moveTo>
                    <a:pt x="41" y="1"/>
                  </a:moveTo>
                  <a:cubicBezTo>
                    <a:pt x="21" y="1"/>
                    <a:pt x="1" y="15"/>
                    <a:pt x="4" y="37"/>
                  </a:cubicBezTo>
                  <a:cubicBezTo>
                    <a:pt x="104" y="788"/>
                    <a:pt x="350" y="1520"/>
                    <a:pt x="653" y="2210"/>
                  </a:cubicBezTo>
                  <a:cubicBezTo>
                    <a:pt x="658" y="2219"/>
                    <a:pt x="666" y="2223"/>
                    <a:pt x="674" y="2223"/>
                  </a:cubicBezTo>
                  <a:cubicBezTo>
                    <a:pt x="687" y="2223"/>
                    <a:pt x="701" y="2212"/>
                    <a:pt x="694" y="2196"/>
                  </a:cubicBezTo>
                  <a:cubicBezTo>
                    <a:pt x="408" y="1489"/>
                    <a:pt x="230" y="768"/>
                    <a:pt x="70" y="23"/>
                  </a:cubicBezTo>
                  <a:cubicBezTo>
                    <a:pt x="67" y="7"/>
                    <a:pt x="54" y="1"/>
                    <a:pt x="41" y="1"/>
                  </a:cubicBezTo>
                  <a:close/>
                </a:path>
              </a:pathLst>
            </a:custGeom>
            <a:solidFill>
              <a:srgbClr val="BEEF44">
                <a:alpha val="100000"/>
              </a:srgbClr>
            </a:solidFill>
            <a:ln w="9525">
              <a:noFill/>
            </a:ln>
          </p:spPr>
          <p:txBody>
            <a:bodyPr/>
            <a:p>
              <a:endParaRPr lang="en-US"/>
            </a:p>
          </p:txBody>
        </p:sp>
        <p:sp>
          <p:nvSpPr>
            <p:cNvPr id="25710" name="Google Shape;4451;p20"/>
            <p:cNvSpPr/>
            <p:nvPr/>
          </p:nvSpPr>
          <p:spPr>
            <a:xfrm>
              <a:off x="6599625" y="349675"/>
              <a:ext cx="37500" cy="26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00" h="1068">
                  <a:moveTo>
                    <a:pt x="24" y="1"/>
                  </a:moveTo>
                  <a:cubicBezTo>
                    <a:pt x="12" y="1"/>
                    <a:pt x="0" y="15"/>
                    <a:pt x="8" y="30"/>
                  </a:cubicBezTo>
                  <a:cubicBezTo>
                    <a:pt x="327" y="541"/>
                    <a:pt x="850" y="966"/>
                    <a:pt x="1457" y="1068"/>
                  </a:cubicBezTo>
                  <a:cubicBezTo>
                    <a:pt x="1458" y="1068"/>
                    <a:pt x="1460" y="1068"/>
                    <a:pt x="1461" y="1068"/>
                  </a:cubicBezTo>
                  <a:cubicBezTo>
                    <a:pt x="1494" y="1068"/>
                    <a:pt x="1499" y="1021"/>
                    <a:pt x="1467" y="1011"/>
                  </a:cubicBezTo>
                  <a:cubicBezTo>
                    <a:pt x="874" y="815"/>
                    <a:pt x="398" y="534"/>
                    <a:pt x="38" y="9"/>
                  </a:cubicBezTo>
                  <a:cubicBezTo>
                    <a:pt x="34" y="3"/>
                    <a:pt x="29" y="1"/>
                    <a:pt x="24" y="1"/>
                  </a:cubicBezTo>
                  <a:close/>
                </a:path>
              </a:pathLst>
            </a:custGeom>
            <a:solidFill>
              <a:srgbClr val="BEEF44">
                <a:alpha val="100000"/>
              </a:srgbClr>
            </a:solidFill>
            <a:ln w="9525">
              <a:noFill/>
            </a:ln>
          </p:spPr>
          <p:txBody>
            <a:bodyPr/>
            <a:p>
              <a:endParaRPr lang="en-US"/>
            </a:p>
          </p:txBody>
        </p:sp>
        <p:sp>
          <p:nvSpPr>
            <p:cNvPr id="25711" name="Google Shape;4452;p20"/>
            <p:cNvSpPr/>
            <p:nvPr/>
          </p:nvSpPr>
          <p:spPr>
            <a:xfrm>
              <a:off x="6472325" y="168075"/>
              <a:ext cx="601575" cy="354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63" h="14175">
                  <a:moveTo>
                    <a:pt x="19512" y="221"/>
                  </a:moveTo>
                  <a:cubicBezTo>
                    <a:pt x="20595" y="221"/>
                    <a:pt x="21656" y="716"/>
                    <a:pt x="21808" y="1932"/>
                  </a:cubicBezTo>
                  <a:cubicBezTo>
                    <a:pt x="21967" y="3208"/>
                    <a:pt x="21057" y="4218"/>
                    <a:pt x="20099" y="4918"/>
                  </a:cubicBezTo>
                  <a:cubicBezTo>
                    <a:pt x="20043" y="4960"/>
                    <a:pt x="20057" y="5031"/>
                    <a:pt x="20099" y="5068"/>
                  </a:cubicBezTo>
                  <a:cubicBezTo>
                    <a:pt x="17026" y="5701"/>
                    <a:pt x="13951" y="6359"/>
                    <a:pt x="10954" y="7269"/>
                  </a:cubicBezTo>
                  <a:cubicBezTo>
                    <a:pt x="8888" y="7897"/>
                    <a:pt x="6858" y="8630"/>
                    <a:pt x="4869" y="9465"/>
                  </a:cubicBezTo>
                  <a:cubicBezTo>
                    <a:pt x="3892" y="9876"/>
                    <a:pt x="2926" y="10312"/>
                    <a:pt x="1970" y="10776"/>
                  </a:cubicBezTo>
                  <a:cubicBezTo>
                    <a:pt x="1391" y="11056"/>
                    <a:pt x="711" y="11313"/>
                    <a:pt x="314" y="11837"/>
                  </a:cubicBezTo>
                  <a:cubicBezTo>
                    <a:pt x="372" y="10692"/>
                    <a:pt x="745" y="9611"/>
                    <a:pt x="1509" y="8724"/>
                  </a:cubicBezTo>
                  <a:cubicBezTo>
                    <a:pt x="2320" y="7782"/>
                    <a:pt x="3443" y="7463"/>
                    <a:pt x="4465" y="6831"/>
                  </a:cubicBezTo>
                  <a:cubicBezTo>
                    <a:pt x="5189" y="6383"/>
                    <a:pt x="5640" y="5728"/>
                    <a:pt x="6043" y="4996"/>
                  </a:cubicBezTo>
                  <a:cubicBezTo>
                    <a:pt x="6528" y="4116"/>
                    <a:pt x="6985" y="3111"/>
                    <a:pt x="7990" y="2735"/>
                  </a:cubicBezTo>
                  <a:cubicBezTo>
                    <a:pt x="8420" y="2575"/>
                    <a:pt x="8870" y="2543"/>
                    <a:pt x="9324" y="2543"/>
                  </a:cubicBezTo>
                  <a:cubicBezTo>
                    <a:pt x="9635" y="2543"/>
                    <a:pt x="9947" y="2558"/>
                    <a:pt x="10258" y="2558"/>
                  </a:cubicBezTo>
                  <a:cubicBezTo>
                    <a:pt x="10547" y="2558"/>
                    <a:pt x="10835" y="2545"/>
                    <a:pt x="11117" y="2494"/>
                  </a:cubicBezTo>
                  <a:cubicBezTo>
                    <a:pt x="11895" y="2353"/>
                    <a:pt x="12565" y="1925"/>
                    <a:pt x="13218" y="1501"/>
                  </a:cubicBezTo>
                  <a:cubicBezTo>
                    <a:pt x="13996" y="997"/>
                    <a:pt x="14750" y="530"/>
                    <a:pt x="15672" y="530"/>
                  </a:cubicBezTo>
                  <a:cubicBezTo>
                    <a:pt x="15787" y="530"/>
                    <a:pt x="15904" y="537"/>
                    <a:pt x="16025" y="553"/>
                  </a:cubicBezTo>
                  <a:cubicBezTo>
                    <a:pt x="16399" y="600"/>
                    <a:pt x="16752" y="681"/>
                    <a:pt x="17117" y="681"/>
                  </a:cubicBezTo>
                  <a:cubicBezTo>
                    <a:pt x="17248" y="681"/>
                    <a:pt x="17381" y="670"/>
                    <a:pt x="17517" y="644"/>
                  </a:cubicBezTo>
                  <a:cubicBezTo>
                    <a:pt x="18033" y="541"/>
                    <a:pt x="18507" y="321"/>
                    <a:pt x="19032" y="253"/>
                  </a:cubicBezTo>
                  <a:cubicBezTo>
                    <a:pt x="19191" y="232"/>
                    <a:pt x="19351" y="221"/>
                    <a:pt x="19512" y="221"/>
                  </a:cubicBezTo>
                  <a:close/>
                  <a:moveTo>
                    <a:pt x="23789" y="4458"/>
                  </a:moveTo>
                  <a:cubicBezTo>
                    <a:pt x="23808" y="4486"/>
                    <a:pt x="23832" y="4514"/>
                    <a:pt x="23851" y="4545"/>
                  </a:cubicBezTo>
                  <a:cubicBezTo>
                    <a:pt x="23873" y="4585"/>
                    <a:pt x="23889" y="4626"/>
                    <a:pt x="23903" y="4668"/>
                  </a:cubicBezTo>
                  <a:cubicBezTo>
                    <a:pt x="19810" y="5377"/>
                    <a:pt x="15709" y="6174"/>
                    <a:pt x="11709" y="7298"/>
                  </a:cubicBezTo>
                  <a:cubicBezTo>
                    <a:pt x="7794" y="8399"/>
                    <a:pt x="3728" y="9823"/>
                    <a:pt x="303" y="12069"/>
                  </a:cubicBezTo>
                  <a:cubicBezTo>
                    <a:pt x="304" y="12048"/>
                    <a:pt x="304" y="12025"/>
                    <a:pt x="304" y="12004"/>
                  </a:cubicBezTo>
                  <a:cubicBezTo>
                    <a:pt x="903" y="11185"/>
                    <a:pt x="2152" y="10804"/>
                    <a:pt x="3033" y="10397"/>
                  </a:cubicBezTo>
                  <a:cubicBezTo>
                    <a:pt x="3928" y="9985"/>
                    <a:pt x="4832" y="9594"/>
                    <a:pt x="5745" y="9228"/>
                  </a:cubicBezTo>
                  <a:cubicBezTo>
                    <a:pt x="7608" y="8477"/>
                    <a:pt x="9505" y="7818"/>
                    <a:pt x="11429" y="7254"/>
                  </a:cubicBezTo>
                  <a:cubicBezTo>
                    <a:pt x="15481" y="6070"/>
                    <a:pt x="19663" y="5329"/>
                    <a:pt x="23789" y="4458"/>
                  </a:cubicBezTo>
                  <a:close/>
                  <a:moveTo>
                    <a:pt x="19857" y="5603"/>
                  </a:moveTo>
                  <a:cubicBezTo>
                    <a:pt x="19864" y="5644"/>
                    <a:pt x="19889" y="5685"/>
                    <a:pt x="19940" y="5699"/>
                  </a:cubicBezTo>
                  <a:cubicBezTo>
                    <a:pt x="21182" y="6060"/>
                    <a:pt x="22221" y="7013"/>
                    <a:pt x="22564" y="8284"/>
                  </a:cubicBezTo>
                  <a:cubicBezTo>
                    <a:pt x="22889" y="9482"/>
                    <a:pt x="22658" y="11113"/>
                    <a:pt x="21558" y="11864"/>
                  </a:cubicBezTo>
                  <a:cubicBezTo>
                    <a:pt x="21106" y="12173"/>
                    <a:pt x="20588" y="12231"/>
                    <a:pt x="20058" y="12231"/>
                  </a:cubicBezTo>
                  <a:cubicBezTo>
                    <a:pt x="19734" y="12231"/>
                    <a:pt x="19405" y="12209"/>
                    <a:pt x="19085" y="12209"/>
                  </a:cubicBezTo>
                  <a:cubicBezTo>
                    <a:pt x="18957" y="12209"/>
                    <a:pt x="18829" y="12213"/>
                    <a:pt x="18705" y="12223"/>
                  </a:cubicBezTo>
                  <a:cubicBezTo>
                    <a:pt x="17877" y="12288"/>
                    <a:pt x="17338" y="12689"/>
                    <a:pt x="16714" y="13195"/>
                  </a:cubicBezTo>
                  <a:cubicBezTo>
                    <a:pt x="16152" y="13649"/>
                    <a:pt x="15595" y="13825"/>
                    <a:pt x="15002" y="13825"/>
                  </a:cubicBezTo>
                  <a:cubicBezTo>
                    <a:pt x="14586" y="13825"/>
                    <a:pt x="14153" y="13739"/>
                    <a:pt x="13688" y="13601"/>
                  </a:cubicBezTo>
                  <a:cubicBezTo>
                    <a:pt x="12775" y="13330"/>
                    <a:pt x="11894" y="13050"/>
                    <a:pt x="10928" y="13050"/>
                  </a:cubicBezTo>
                  <a:cubicBezTo>
                    <a:pt x="9968" y="13051"/>
                    <a:pt x="9107" y="13310"/>
                    <a:pt x="8218" y="13640"/>
                  </a:cubicBezTo>
                  <a:cubicBezTo>
                    <a:pt x="7696" y="13833"/>
                    <a:pt x="7208" y="13931"/>
                    <a:pt x="6726" y="13931"/>
                  </a:cubicBezTo>
                  <a:cubicBezTo>
                    <a:pt x="6174" y="13931"/>
                    <a:pt x="5629" y="13803"/>
                    <a:pt x="5045" y="13544"/>
                  </a:cubicBezTo>
                  <a:cubicBezTo>
                    <a:pt x="3700" y="12946"/>
                    <a:pt x="2489" y="12093"/>
                    <a:pt x="1042" y="12093"/>
                  </a:cubicBezTo>
                  <a:cubicBezTo>
                    <a:pt x="812" y="12093"/>
                    <a:pt x="576" y="12114"/>
                    <a:pt x="332" y="12162"/>
                  </a:cubicBezTo>
                  <a:cubicBezTo>
                    <a:pt x="2192" y="11201"/>
                    <a:pt x="4016" y="10212"/>
                    <a:pt x="5959" y="9420"/>
                  </a:cubicBezTo>
                  <a:cubicBezTo>
                    <a:pt x="7850" y="8647"/>
                    <a:pt x="9796" y="8004"/>
                    <a:pt x="11764" y="7452"/>
                  </a:cubicBezTo>
                  <a:cubicBezTo>
                    <a:pt x="14434" y="6701"/>
                    <a:pt x="17140" y="6133"/>
                    <a:pt x="19857" y="5603"/>
                  </a:cubicBezTo>
                  <a:close/>
                  <a:moveTo>
                    <a:pt x="19586" y="0"/>
                  </a:moveTo>
                  <a:cubicBezTo>
                    <a:pt x="19330" y="0"/>
                    <a:pt x="19073" y="25"/>
                    <a:pt x="18825" y="67"/>
                  </a:cubicBezTo>
                  <a:cubicBezTo>
                    <a:pt x="18236" y="164"/>
                    <a:pt x="17677" y="462"/>
                    <a:pt x="17078" y="476"/>
                  </a:cubicBezTo>
                  <a:cubicBezTo>
                    <a:pt x="17059" y="477"/>
                    <a:pt x="17041" y="477"/>
                    <a:pt x="17022" y="477"/>
                  </a:cubicBezTo>
                  <a:cubicBezTo>
                    <a:pt x="16501" y="477"/>
                    <a:pt x="16007" y="311"/>
                    <a:pt x="15491" y="311"/>
                  </a:cubicBezTo>
                  <a:cubicBezTo>
                    <a:pt x="15372" y="311"/>
                    <a:pt x="15251" y="320"/>
                    <a:pt x="15128" y="342"/>
                  </a:cubicBezTo>
                  <a:cubicBezTo>
                    <a:pt x="14739" y="411"/>
                    <a:pt x="14373" y="568"/>
                    <a:pt x="14026" y="753"/>
                  </a:cubicBezTo>
                  <a:cubicBezTo>
                    <a:pt x="13057" y="1270"/>
                    <a:pt x="12206" y="2074"/>
                    <a:pt x="11096" y="2279"/>
                  </a:cubicBezTo>
                  <a:cubicBezTo>
                    <a:pt x="10785" y="2337"/>
                    <a:pt x="10466" y="2351"/>
                    <a:pt x="10146" y="2351"/>
                  </a:cubicBezTo>
                  <a:cubicBezTo>
                    <a:pt x="9871" y="2351"/>
                    <a:pt x="9595" y="2341"/>
                    <a:pt x="9320" y="2341"/>
                  </a:cubicBezTo>
                  <a:cubicBezTo>
                    <a:pt x="8747" y="2341"/>
                    <a:pt x="8182" y="2384"/>
                    <a:pt x="7654" y="2649"/>
                  </a:cubicBezTo>
                  <a:cubicBezTo>
                    <a:pt x="6810" y="3074"/>
                    <a:pt x="6368" y="3955"/>
                    <a:pt x="5936" y="4748"/>
                  </a:cubicBezTo>
                  <a:cubicBezTo>
                    <a:pt x="5641" y="5292"/>
                    <a:pt x="5337" y="5840"/>
                    <a:pt x="4876" y="6261"/>
                  </a:cubicBezTo>
                  <a:cubicBezTo>
                    <a:pt x="4369" y="6725"/>
                    <a:pt x="3734" y="6983"/>
                    <a:pt x="3125" y="7280"/>
                  </a:cubicBezTo>
                  <a:cubicBezTo>
                    <a:pt x="1308" y="8169"/>
                    <a:pt x="1" y="10009"/>
                    <a:pt x="156" y="12081"/>
                  </a:cubicBezTo>
                  <a:cubicBezTo>
                    <a:pt x="153" y="12089"/>
                    <a:pt x="148" y="12096"/>
                    <a:pt x="146" y="12103"/>
                  </a:cubicBezTo>
                  <a:cubicBezTo>
                    <a:pt x="135" y="12125"/>
                    <a:pt x="148" y="12141"/>
                    <a:pt x="163" y="12148"/>
                  </a:cubicBezTo>
                  <a:lnTo>
                    <a:pt x="163" y="12155"/>
                  </a:lnTo>
                  <a:cubicBezTo>
                    <a:pt x="162" y="12155"/>
                    <a:pt x="160" y="12158"/>
                    <a:pt x="157" y="12159"/>
                  </a:cubicBezTo>
                  <a:cubicBezTo>
                    <a:pt x="125" y="12180"/>
                    <a:pt x="139" y="12217"/>
                    <a:pt x="167" y="12228"/>
                  </a:cubicBezTo>
                  <a:cubicBezTo>
                    <a:pt x="157" y="12269"/>
                    <a:pt x="181" y="12323"/>
                    <a:pt x="228" y="12323"/>
                  </a:cubicBezTo>
                  <a:cubicBezTo>
                    <a:pt x="231" y="12323"/>
                    <a:pt x="235" y="12322"/>
                    <a:pt x="239" y="12321"/>
                  </a:cubicBezTo>
                  <a:cubicBezTo>
                    <a:pt x="482" y="12276"/>
                    <a:pt x="718" y="12256"/>
                    <a:pt x="947" y="12256"/>
                  </a:cubicBezTo>
                  <a:cubicBezTo>
                    <a:pt x="2108" y="12256"/>
                    <a:pt x="3109" y="12786"/>
                    <a:pt x="4167" y="13337"/>
                  </a:cubicBezTo>
                  <a:cubicBezTo>
                    <a:pt x="4972" y="13755"/>
                    <a:pt x="5842" y="14174"/>
                    <a:pt x="6764" y="14174"/>
                  </a:cubicBezTo>
                  <a:cubicBezTo>
                    <a:pt x="6875" y="14174"/>
                    <a:pt x="6987" y="14168"/>
                    <a:pt x="7099" y="14155"/>
                  </a:cubicBezTo>
                  <a:cubicBezTo>
                    <a:pt x="8240" y="14024"/>
                    <a:pt x="9238" y="13379"/>
                    <a:pt x="10403" y="13277"/>
                  </a:cubicBezTo>
                  <a:cubicBezTo>
                    <a:pt x="10549" y="13265"/>
                    <a:pt x="10692" y="13259"/>
                    <a:pt x="10834" y="13259"/>
                  </a:cubicBezTo>
                  <a:cubicBezTo>
                    <a:pt x="11916" y="13259"/>
                    <a:pt x="12879" y="13601"/>
                    <a:pt x="13935" y="13884"/>
                  </a:cubicBezTo>
                  <a:cubicBezTo>
                    <a:pt x="14317" y="13987"/>
                    <a:pt x="14704" y="14058"/>
                    <a:pt x="15083" y="14058"/>
                  </a:cubicBezTo>
                  <a:cubicBezTo>
                    <a:pt x="15530" y="14058"/>
                    <a:pt x="15968" y="13960"/>
                    <a:pt x="16378" y="13704"/>
                  </a:cubicBezTo>
                  <a:cubicBezTo>
                    <a:pt x="16855" y="13404"/>
                    <a:pt x="17229" y="12970"/>
                    <a:pt x="17728" y="12703"/>
                  </a:cubicBezTo>
                  <a:cubicBezTo>
                    <a:pt x="18163" y="12471"/>
                    <a:pt x="18630" y="12424"/>
                    <a:pt x="19108" y="12424"/>
                  </a:cubicBezTo>
                  <a:cubicBezTo>
                    <a:pt x="19191" y="12424"/>
                    <a:pt x="19275" y="12425"/>
                    <a:pt x="19358" y="12427"/>
                  </a:cubicBezTo>
                  <a:cubicBezTo>
                    <a:pt x="19570" y="12433"/>
                    <a:pt x="19784" y="12440"/>
                    <a:pt x="19997" y="12440"/>
                  </a:cubicBezTo>
                  <a:cubicBezTo>
                    <a:pt x="20679" y="12440"/>
                    <a:pt x="21347" y="12362"/>
                    <a:pt x="21895" y="11880"/>
                  </a:cubicBezTo>
                  <a:cubicBezTo>
                    <a:pt x="22540" y="11312"/>
                    <a:pt x="22860" y="10414"/>
                    <a:pt x="22916" y="9575"/>
                  </a:cubicBezTo>
                  <a:cubicBezTo>
                    <a:pt x="23042" y="7734"/>
                    <a:pt x="21881" y="6125"/>
                    <a:pt x="20176" y="5539"/>
                  </a:cubicBezTo>
                  <a:cubicBezTo>
                    <a:pt x="21445" y="5292"/>
                    <a:pt x="22717" y="5053"/>
                    <a:pt x="23988" y="4805"/>
                  </a:cubicBezTo>
                  <a:cubicBezTo>
                    <a:pt x="24044" y="4795"/>
                    <a:pt x="24062" y="4740"/>
                    <a:pt x="24050" y="4698"/>
                  </a:cubicBezTo>
                  <a:lnTo>
                    <a:pt x="24050" y="4691"/>
                  </a:lnTo>
                  <a:cubicBezTo>
                    <a:pt x="24040" y="4614"/>
                    <a:pt x="24019" y="4544"/>
                    <a:pt x="23983" y="4475"/>
                  </a:cubicBezTo>
                  <a:cubicBezTo>
                    <a:pt x="23964" y="4436"/>
                    <a:pt x="23938" y="4393"/>
                    <a:pt x="23903" y="4360"/>
                  </a:cubicBezTo>
                  <a:cubicBezTo>
                    <a:pt x="23903" y="4327"/>
                    <a:pt x="23883" y="4293"/>
                    <a:pt x="23845" y="4293"/>
                  </a:cubicBezTo>
                  <a:cubicBezTo>
                    <a:pt x="23840" y="4293"/>
                    <a:pt x="23834" y="4294"/>
                    <a:pt x="23828" y="4295"/>
                  </a:cubicBezTo>
                  <a:cubicBezTo>
                    <a:pt x="22642" y="4548"/>
                    <a:pt x="21451" y="4789"/>
                    <a:pt x="20259" y="5035"/>
                  </a:cubicBezTo>
                  <a:cubicBezTo>
                    <a:pt x="21195" y="4383"/>
                    <a:pt x="22011" y="3457"/>
                    <a:pt x="22036" y="2261"/>
                  </a:cubicBezTo>
                  <a:cubicBezTo>
                    <a:pt x="22056" y="1263"/>
                    <a:pt x="21467" y="421"/>
                    <a:pt x="20502" y="126"/>
                  </a:cubicBezTo>
                  <a:cubicBezTo>
                    <a:pt x="20206" y="37"/>
                    <a:pt x="19896" y="0"/>
                    <a:pt x="19586" y="0"/>
                  </a:cubicBezTo>
                  <a:close/>
                </a:path>
              </a:pathLst>
            </a:custGeom>
            <a:solidFill>
              <a:srgbClr val="101D33">
                <a:alpha val="100000"/>
              </a:srgbClr>
            </a:solidFill>
            <a:ln w="9525">
              <a:noFill/>
            </a:ln>
          </p:spPr>
          <p:txBody>
            <a:bodyPr/>
            <a:p>
              <a:endParaRPr lang="en-US"/>
            </a:p>
          </p:txBody>
        </p:sp>
        <p:sp>
          <p:nvSpPr>
            <p:cNvPr id="25712" name="Google Shape;4453;p20"/>
            <p:cNvSpPr/>
            <p:nvPr/>
          </p:nvSpPr>
          <p:spPr>
            <a:xfrm>
              <a:off x="6811600" y="405750"/>
              <a:ext cx="228450" cy="596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138" h="23854">
                  <a:moveTo>
                    <a:pt x="3923" y="0"/>
                  </a:moveTo>
                  <a:cubicBezTo>
                    <a:pt x="3636" y="0"/>
                    <a:pt x="3339" y="38"/>
                    <a:pt x="3033" y="118"/>
                  </a:cubicBezTo>
                  <a:cubicBezTo>
                    <a:pt x="1809" y="438"/>
                    <a:pt x="915" y="1476"/>
                    <a:pt x="947" y="2761"/>
                  </a:cubicBezTo>
                  <a:cubicBezTo>
                    <a:pt x="974" y="3848"/>
                    <a:pt x="1478" y="4860"/>
                    <a:pt x="1525" y="5944"/>
                  </a:cubicBezTo>
                  <a:cubicBezTo>
                    <a:pt x="1562" y="6841"/>
                    <a:pt x="1162" y="7503"/>
                    <a:pt x="700" y="8236"/>
                  </a:cubicBezTo>
                  <a:cubicBezTo>
                    <a:pt x="0" y="9347"/>
                    <a:pt x="65" y="10296"/>
                    <a:pt x="700" y="11418"/>
                  </a:cubicBezTo>
                  <a:cubicBezTo>
                    <a:pt x="1152" y="12217"/>
                    <a:pt x="1744" y="12982"/>
                    <a:pt x="1946" y="13897"/>
                  </a:cubicBezTo>
                  <a:cubicBezTo>
                    <a:pt x="2190" y="14994"/>
                    <a:pt x="1720" y="16091"/>
                    <a:pt x="1885" y="17187"/>
                  </a:cubicBezTo>
                  <a:cubicBezTo>
                    <a:pt x="2002" y="17979"/>
                    <a:pt x="2550" y="18474"/>
                    <a:pt x="3079" y="19018"/>
                  </a:cubicBezTo>
                  <a:cubicBezTo>
                    <a:pt x="3533" y="19481"/>
                    <a:pt x="3949" y="19977"/>
                    <a:pt x="4330" y="20500"/>
                  </a:cubicBezTo>
                  <a:cubicBezTo>
                    <a:pt x="5071" y="21528"/>
                    <a:pt x="5676" y="22656"/>
                    <a:pt x="6089" y="23853"/>
                  </a:cubicBezTo>
                  <a:lnTo>
                    <a:pt x="6099" y="23852"/>
                  </a:lnTo>
                  <a:cubicBezTo>
                    <a:pt x="5249" y="20337"/>
                    <a:pt x="6502" y="16552"/>
                    <a:pt x="7464" y="13194"/>
                  </a:cubicBezTo>
                  <a:cubicBezTo>
                    <a:pt x="8319" y="10208"/>
                    <a:pt x="9137" y="7025"/>
                    <a:pt x="8714" y="3940"/>
                  </a:cubicBezTo>
                  <a:lnTo>
                    <a:pt x="8712" y="3940"/>
                  </a:lnTo>
                  <a:cubicBezTo>
                    <a:pt x="8722" y="3997"/>
                    <a:pt x="8670" y="4041"/>
                    <a:pt x="8620" y="4041"/>
                  </a:cubicBezTo>
                  <a:cubicBezTo>
                    <a:pt x="8592" y="4041"/>
                    <a:pt x="8564" y="4027"/>
                    <a:pt x="8549" y="3993"/>
                  </a:cubicBezTo>
                  <a:cubicBezTo>
                    <a:pt x="7713" y="2147"/>
                    <a:pt x="6101" y="0"/>
                    <a:pt x="3923" y="0"/>
                  </a:cubicBezTo>
                  <a:close/>
                </a:path>
              </a:pathLst>
            </a:custGeom>
            <a:solidFill>
              <a:srgbClr val="8ED800">
                <a:alpha val="100000"/>
              </a:srgbClr>
            </a:solidFill>
            <a:ln w="9525">
              <a:noFill/>
            </a:ln>
          </p:spPr>
          <p:txBody>
            <a:bodyPr/>
            <a:p>
              <a:endParaRPr lang="en-US"/>
            </a:p>
          </p:txBody>
        </p:sp>
        <p:sp>
          <p:nvSpPr>
            <p:cNvPr id="25713" name="Google Shape;4454;p20"/>
            <p:cNvSpPr/>
            <p:nvPr/>
          </p:nvSpPr>
          <p:spPr>
            <a:xfrm>
              <a:off x="6960225" y="431175"/>
              <a:ext cx="105300" cy="561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212" h="22454">
                  <a:moveTo>
                    <a:pt x="2542" y="0"/>
                  </a:moveTo>
                  <a:cubicBezTo>
                    <a:pt x="2482" y="27"/>
                    <a:pt x="2426" y="57"/>
                    <a:pt x="2376" y="96"/>
                  </a:cubicBezTo>
                  <a:cubicBezTo>
                    <a:pt x="2333" y="129"/>
                    <a:pt x="2295" y="175"/>
                    <a:pt x="2255" y="216"/>
                  </a:cubicBezTo>
                  <a:cubicBezTo>
                    <a:pt x="2258" y="220"/>
                    <a:pt x="2261" y="223"/>
                    <a:pt x="2262" y="226"/>
                  </a:cubicBezTo>
                  <a:cubicBezTo>
                    <a:pt x="3729" y="3735"/>
                    <a:pt x="2984" y="7631"/>
                    <a:pt x="2002" y="11162"/>
                  </a:cubicBezTo>
                  <a:cubicBezTo>
                    <a:pt x="1464" y="13098"/>
                    <a:pt x="843" y="15011"/>
                    <a:pt x="451" y="16980"/>
                  </a:cubicBezTo>
                  <a:cubicBezTo>
                    <a:pt x="84" y="18817"/>
                    <a:pt x="0" y="20606"/>
                    <a:pt x="181" y="22454"/>
                  </a:cubicBezTo>
                  <a:cubicBezTo>
                    <a:pt x="146" y="20654"/>
                    <a:pt x="271" y="18851"/>
                    <a:pt x="624" y="17082"/>
                  </a:cubicBezTo>
                  <a:cubicBezTo>
                    <a:pt x="989" y="15261"/>
                    <a:pt x="1567" y="13494"/>
                    <a:pt x="2094" y="11717"/>
                  </a:cubicBezTo>
                  <a:cubicBezTo>
                    <a:pt x="3216" y="7945"/>
                    <a:pt x="4212" y="3771"/>
                    <a:pt x="2542" y="0"/>
                  </a:cubicBezTo>
                  <a:close/>
                </a:path>
              </a:pathLst>
            </a:custGeom>
            <a:solidFill>
              <a:srgbClr val="8ED800">
                <a:alpha val="100000"/>
              </a:srgbClr>
            </a:solidFill>
            <a:ln w="9525">
              <a:noFill/>
            </a:ln>
          </p:spPr>
          <p:txBody>
            <a:bodyPr/>
            <a:p>
              <a:endParaRPr lang="en-US"/>
            </a:p>
          </p:txBody>
        </p:sp>
        <p:sp>
          <p:nvSpPr>
            <p:cNvPr id="25714" name="Google Shape;4455;p20"/>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5715" name="Google Shape;4456;p20"/>
            <p:cNvSpPr/>
            <p:nvPr/>
          </p:nvSpPr>
          <p:spPr>
            <a:xfrm>
              <a:off x="6978575" y="754375"/>
              <a:ext cx="14200" cy="50250"/>
            </a:xfrm>
            <a:custGeom>
              <a:avLst/>
              <a:gdLst/>
              <a:ahLst/>
              <a:cxnLst>
                <a:cxn ang="0">
                  <a:pos x="2147483646" y="0"/>
                </a:cxn>
                <a:cxn ang="0">
                  <a:pos x="2147483646" y="0"/>
                </a:cxn>
                <a:cxn ang="0">
                  <a:pos x="2147483646" y="2147483646"/>
                </a:cxn>
                <a:cxn ang="0">
                  <a:pos x="2147483646" y="2147483646"/>
                </a:cxn>
                <a:cxn ang="0">
                  <a:pos x="0" y="2147483646"/>
                </a:cxn>
                <a:cxn ang="0">
                  <a:pos x="2147483646" y="0"/>
                </a:cxn>
              </a:cxnLst>
              <a:pathLst>
                <a:path w="568" h="2010">
                  <a:moveTo>
                    <a:pt x="568" y="0"/>
                  </a:moveTo>
                  <a:lnTo>
                    <a:pt x="568" y="0"/>
                  </a:lnTo>
                  <a:cubicBezTo>
                    <a:pt x="500" y="127"/>
                    <a:pt x="430" y="254"/>
                    <a:pt x="355" y="379"/>
                  </a:cubicBezTo>
                  <a:cubicBezTo>
                    <a:pt x="355" y="381"/>
                    <a:pt x="352" y="384"/>
                    <a:pt x="349" y="386"/>
                  </a:cubicBezTo>
                  <a:cubicBezTo>
                    <a:pt x="240" y="928"/>
                    <a:pt x="120" y="1470"/>
                    <a:pt x="0" y="2009"/>
                  </a:cubicBezTo>
                  <a:cubicBezTo>
                    <a:pt x="183" y="1329"/>
                    <a:pt x="377" y="658"/>
                    <a:pt x="568" y="0"/>
                  </a:cubicBezTo>
                  <a:close/>
                </a:path>
              </a:pathLst>
            </a:custGeom>
            <a:solidFill>
              <a:srgbClr val="8ED800">
                <a:alpha val="100000"/>
              </a:srgbClr>
            </a:solidFill>
            <a:ln w="9525">
              <a:noFill/>
            </a:ln>
          </p:spPr>
          <p:txBody>
            <a:bodyPr/>
            <a:p>
              <a:endParaRPr lang="en-US"/>
            </a:p>
          </p:txBody>
        </p:sp>
        <p:sp>
          <p:nvSpPr>
            <p:cNvPr id="25716" name="Google Shape;4457;p20"/>
            <p:cNvSpPr/>
            <p:nvPr/>
          </p:nvSpPr>
          <p:spPr>
            <a:xfrm>
              <a:off x="6953900" y="426550"/>
              <a:ext cx="300400"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016" h="23093">
                  <a:moveTo>
                    <a:pt x="7673" y="522"/>
                  </a:moveTo>
                  <a:cubicBezTo>
                    <a:pt x="8667" y="522"/>
                    <a:pt x="9652" y="866"/>
                    <a:pt x="10411" y="1624"/>
                  </a:cubicBezTo>
                  <a:cubicBezTo>
                    <a:pt x="11230" y="2443"/>
                    <a:pt x="11699" y="3600"/>
                    <a:pt x="11712" y="4757"/>
                  </a:cubicBezTo>
                  <a:cubicBezTo>
                    <a:pt x="11724" y="5995"/>
                    <a:pt x="11096" y="6828"/>
                    <a:pt x="10537" y="7868"/>
                  </a:cubicBezTo>
                  <a:cubicBezTo>
                    <a:pt x="10304" y="8300"/>
                    <a:pt x="10156" y="8741"/>
                    <a:pt x="10170" y="9238"/>
                  </a:cubicBezTo>
                  <a:cubicBezTo>
                    <a:pt x="10185" y="9774"/>
                    <a:pt x="10375" y="10285"/>
                    <a:pt x="10421" y="10819"/>
                  </a:cubicBezTo>
                  <a:cubicBezTo>
                    <a:pt x="10551" y="12266"/>
                    <a:pt x="9261" y="12680"/>
                    <a:pt x="8219" y="13252"/>
                  </a:cubicBezTo>
                  <a:cubicBezTo>
                    <a:pt x="7417" y="13694"/>
                    <a:pt x="6889" y="14254"/>
                    <a:pt x="6638" y="15149"/>
                  </a:cubicBezTo>
                  <a:cubicBezTo>
                    <a:pt x="6310" y="16311"/>
                    <a:pt x="6289" y="17448"/>
                    <a:pt x="5222" y="18221"/>
                  </a:cubicBezTo>
                  <a:cubicBezTo>
                    <a:pt x="4223" y="18947"/>
                    <a:pt x="3141" y="19396"/>
                    <a:pt x="2252" y="20281"/>
                  </a:cubicBezTo>
                  <a:cubicBezTo>
                    <a:pt x="1530" y="21005"/>
                    <a:pt x="955" y="21854"/>
                    <a:pt x="527" y="22784"/>
                  </a:cubicBezTo>
                  <a:cubicBezTo>
                    <a:pt x="493" y="20784"/>
                    <a:pt x="651" y="18797"/>
                    <a:pt x="1086" y="16842"/>
                  </a:cubicBezTo>
                  <a:cubicBezTo>
                    <a:pt x="1520" y="14889"/>
                    <a:pt x="2169" y="12996"/>
                    <a:pt x="2740" y="11082"/>
                  </a:cubicBezTo>
                  <a:cubicBezTo>
                    <a:pt x="3534" y="8419"/>
                    <a:pt x="4149" y="5554"/>
                    <a:pt x="3748" y="2803"/>
                  </a:cubicBezTo>
                  <a:cubicBezTo>
                    <a:pt x="3749" y="2800"/>
                    <a:pt x="3753" y="2797"/>
                    <a:pt x="3755" y="2796"/>
                  </a:cubicBezTo>
                  <a:cubicBezTo>
                    <a:pt x="4524" y="1371"/>
                    <a:pt x="6110" y="522"/>
                    <a:pt x="7673" y="522"/>
                  </a:cubicBezTo>
                  <a:close/>
                  <a:moveTo>
                    <a:pt x="2879" y="0"/>
                  </a:moveTo>
                  <a:cubicBezTo>
                    <a:pt x="2846" y="0"/>
                    <a:pt x="2812" y="17"/>
                    <a:pt x="2790" y="43"/>
                  </a:cubicBezTo>
                  <a:cubicBezTo>
                    <a:pt x="2704" y="69"/>
                    <a:pt x="2622" y="112"/>
                    <a:pt x="2548" y="164"/>
                  </a:cubicBezTo>
                  <a:cubicBezTo>
                    <a:pt x="2470" y="219"/>
                    <a:pt x="2372" y="298"/>
                    <a:pt x="2351" y="396"/>
                  </a:cubicBezTo>
                  <a:cubicBezTo>
                    <a:pt x="2327" y="422"/>
                    <a:pt x="2315" y="461"/>
                    <a:pt x="2332" y="506"/>
                  </a:cubicBezTo>
                  <a:cubicBezTo>
                    <a:pt x="2429" y="743"/>
                    <a:pt x="2515" y="982"/>
                    <a:pt x="2593" y="1223"/>
                  </a:cubicBezTo>
                  <a:cubicBezTo>
                    <a:pt x="3159" y="2625"/>
                    <a:pt x="3338" y="4192"/>
                    <a:pt x="3313" y="5711"/>
                  </a:cubicBezTo>
                  <a:cubicBezTo>
                    <a:pt x="3417" y="3911"/>
                    <a:pt x="3227" y="2118"/>
                    <a:pt x="2515" y="415"/>
                  </a:cubicBezTo>
                  <a:cubicBezTo>
                    <a:pt x="2514" y="411"/>
                    <a:pt x="2509" y="410"/>
                    <a:pt x="2508" y="404"/>
                  </a:cubicBezTo>
                  <a:cubicBezTo>
                    <a:pt x="2549" y="366"/>
                    <a:pt x="2586" y="319"/>
                    <a:pt x="2629" y="284"/>
                  </a:cubicBezTo>
                  <a:cubicBezTo>
                    <a:pt x="2679" y="246"/>
                    <a:pt x="2738" y="216"/>
                    <a:pt x="2795" y="189"/>
                  </a:cubicBezTo>
                  <a:cubicBezTo>
                    <a:pt x="4465" y="3960"/>
                    <a:pt x="3469" y="8132"/>
                    <a:pt x="2347" y="11906"/>
                  </a:cubicBezTo>
                  <a:cubicBezTo>
                    <a:pt x="1818" y="13682"/>
                    <a:pt x="1242" y="15450"/>
                    <a:pt x="877" y="17271"/>
                  </a:cubicBezTo>
                  <a:cubicBezTo>
                    <a:pt x="524" y="19039"/>
                    <a:pt x="402" y="20843"/>
                    <a:pt x="434" y="22643"/>
                  </a:cubicBezTo>
                  <a:cubicBezTo>
                    <a:pt x="253" y="20795"/>
                    <a:pt x="335" y="19005"/>
                    <a:pt x="702" y="17168"/>
                  </a:cubicBezTo>
                  <a:cubicBezTo>
                    <a:pt x="1045" y="15453"/>
                    <a:pt x="1561" y="13780"/>
                    <a:pt x="2042" y="12098"/>
                  </a:cubicBezTo>
                  <a:cubicBezTo>
                    <a:pt x="1894" y="12444"/>
                    <a:pt x="1733" y="12784"/>
                    <a:pt x="1555" y="13115"/>
                  </a:cubicBezTo>
                  <a:cubicBezTo>
                    <a:pt x="1364" y="13773"/>
                    <a:pt x="1168" y="14443"/>
                    <a:pt x="987" y="15125"/>
                  </a:cubicBezTo>
                  <a:cubicBezTo>
                    <a:pt x="491" y="17345"/>
                    <a:pt x="1" y="19560"/>
                    <a:pt x="332" y="21840"/>
                  </a:cubicBezTo>
                  <a:cubicBezTo>
                    <a:pt x="355" y="21994"/>
                    <a:pt x="320" y="22124"/>
                    <a:pt x="253" y="22229"/>
                  </a:cubicBezTo>
                  <a:cubicBezTo>
                    <a:pt x="293" y="22495"/>
                    <a:pt x="345" y="22757"/>
                    <a:pt x="409" y="23020"/>
                  </a:cubicBezTo>
                  <a:cubicBezTo>
                    <a:pt x="411" y="23036"/>
                    <a:pt x="416" y="23050"/>
                    <a:pt x="419" y="23067"/>
                  </a:cubicBezTo>
                  <a:cubicBezTo>
                    <a:pt x="423" y="23082"/>
                    <a:pt x="435" y="23090"/>
                    <a:pt x="447" y="23090"/>
                  </a:cubicBezTo>
                  <a:cubicBezTo>
                    <a:pt x="453" y="23090"/>
                    <a:pt x="460" y="23087"/>
                    <a:pt x="465" y="23084"/>
                  </a:cubicBezTo>
                  <a:cubicBezTo>
                    <a:pt x="474" y="23089"/>
                    <a:pt x="484" y="23092"/>
                    <a:pt x="494" y="23092"/>
                  </a:cubicBezTo>
                  <a:cubicBezTo>
                    <a:pt x="507" y="23092"/>
                    <a:pt x="521" y="23086"/>
                    <a:pt x="527" y="23074"/>
                  </a:cubicBezTo>
                  <a:cubicBezTo>
                    <a:pt x="553" y="23071"/>
                    <a:pt x="579" y="23057"/>
                    <a:pt x="594" y="23027"/>
                  </a:cubicBezTo>
                  <a:cubicBezTo>
                    <a:pt x="1285" y="21507"/>
                    <a:pt x="2395" y="20194"/>
                    <a:pt x="3820" y="19308"/>
                  </a:cubicBezTo>
                  <a:cubicBezTo>
                    <a:pt x="4965" y="18595"/>
                    <a:pt x="6098" y="18148"/>
                    <a:pt x="6502" y="16744"/>
                  </a:cubicBezTo>
                  <a:cubicBezTo>
                    <a:pt x="6677" y="16137"/>
                    <a:pt x="6728" y="15495"/>
                    <a:pt x="6954" y="14902"/>
                  </a:cubicBezTo>
                  <a:cubicBezTo>
                    <a:pt x="7205" y="14250"/>
                    <a:pt x="7653" y="13829"/>
                    <a:pt x="8251" y="13492"/>
                  </a:cubicBezTo>
                  <a:cubicBezTo>
                    <a:pt x="9014" y="13061"/>
                    <a:pt x="10012" y="12760"/>
                    <a:pt x="10452" y="11937"/>
                  </a:cubicBezTo>
                  <a:cubicBezTo>
                    <a:pt x="11088" y="10753"/>
                    <a:pt x="10050" y="9445"/>
                    <a:pt x="10609" y="8209"/>
                  </a:cubicBezTo>
                  <a:cubicBezTo>
                    <a:pt x="11096" y="7134"/>
                    <a:pt x="11816" y="6337"/>
                    <a:pt x="11892" y="5104"/>
                  </a:cubicBezTo>
                  <a:cubicBezTo>
                    <a:pt x="12015" y="3085"/>
                    <a:pt x="10759" y="1001"/>
                    <a:pt x="8758" y="456"/>
                  </a:cubicBezTo>
                  <a:cubicBezTo>
                    <a:pt x="8384" y="354"/>
                    <a:pt x="8001" y="305"/>
                    <a:pt x="7618" y="305"/>
                  </a:cubicBezTo>
                  <a:cubicBezTo>
                    <a:pt x="6058" y="305"/>
                    <a:pt x="4511" y="1120"/>
                    <a:pt x="3694" y="2464"/>
                  </a:cubicBezTo>
                  <a:cubicBezTo>
                    <a:pt x="3550" y="1646"/>
                    <a:pt x="3313" y="842"/>
                    <a:pt x="2963" y="57"/>
                  </a:cubicBezTo>
                  <a:cubicBezTo>
                    <a:pt x="2945" y="17"/>
                    <a:pt x="2913" y="0"/>
                    <a:pt x="2879" y="0"/>
                  </a:cubicBezTo>
                  <a:close/>
                </a:path>
              </a:pathLst>
            </a:custGeom>
            <a:solidFill>
              <a:srgbClr val="E4007E">
                <a:alpha val="100000"/>
              </a:srgbClr>
            </a:solidFill>
            <a:ln w="9525">
              <a:noFill/>
            </a:ln>
          </p:spPr>
          <p:txBody>
            <a:bodyPr/>
            <a:p>
              <a:endParaRPr lang="en-US"/>
            </a:p>
          </p:txBody>
        </p:sp>
        <p:sp>
          <p:nvSpPr>
            <p:cNvPr id="25717" name="Google Shape;4458;p20"/>
            <p:cNvSpPr/>
            <p:nvPr/>
          </p:nvSpPr>
          <p:spPr>
            <a:xfrm>
              <a:off x="6960225" y="431125"/>
              <a:ext cx="105300" cy="56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212" h="22455">
                  <a:moveTo>
                    <a:pt x="2542" y="1"/>
                  </a:moveTo>
                  <a:lnTo>
                    <a:pt x="2542" y="1"/>
                  </a:lnTo>
                  <a:cubicBezTo>
                    <a:pt x="2485" y="28"/>
                    <a:pt x="2426" y="57"/>
                    <a:pt x="2376" y="95"/>
                  </a:cubicBezTo>
                  <a:cubicBezTo>
                    <a:pt x="2333" y="131"/>
                    <a:pt x="2296" y="177"/>
                    <a:pt x="2255" y="215"/>
                  </a:cubicBezTo>
                  <a:cubicBezTo>
                    <a:pt x="2258" y="221"/>
                    <a:pt x="2261" y="222"/>
                    <a:pt x="2262" y="227"/>
                  </a:cubicBezTo>
                  <a:cubicBezTo>
                    <a:pt x="2974" y="1929"/>
                    <a:pt x="3164" y="3722"/>
                    <a:pt x="3060" y="5522"/>
                  </a:cubicBezTo>
                  <a:cubicBezTo>
                    <a:pt x="3053" y="5929"/>
                    <a:pt x="3034" y="6333"/>
                    <a:pt x="3002" y="6728"/>
                  </a:cubicBezTo>
                  <a:cubicBezTo>
                    <a:pt x="2862" y="8484"/>
                    <a:pt x="2491" y="10276"/>
                    <a:pt x="1792" y="11911"/>
                  </a:cubicBezTo>
                  <a:cubicBezTo>
                    <a:pt x="1308" y="13594"/>
                    <a:pt x="792" y="15267"/>
                    <a:pt x="451" y="16979"/>
                  </a:cubicBezTo>
                  <a:cubicBezTo>
                    <a:pt x="82" y="18818"/>
                    <a:pt x="0" y="20606"/>
                    <a:pt x="181" y="22454"/>
                  </a:cubicBezTo>
                  <a:cubicBezTo>
                    <a:pt x="149" y="20654"/>
                    <a:pt x="271" y="18850"/>
                    <a:pt x="624" y="17082"/>
                  </a:cubicBezTo>
                  <a:cubicBezTo>
                    <a:pt x="989" y="15261"/>
                    <a:pt x="1565" y="13495"/>
                    <a:pt x="2094" y="11718"/>
                  </a:cubicBezTo>
                  <a:cubicBezTo>
                    <a:pt x="3216" y="7944"/>
                    <a:pt x="4212" y="3772"/>
                    <a:pt x="2542" y="1"/>
                  </a:cubicBezTo>
                  <a:close/>
                </a:path>
              </a:pathLst>
            </a:custGeom>
            <a:solidFill>
              <a:srgbClr val="8ED800">
                <a:alpha val="100000"/>
              </a:srgbClr>
            </a:solidFill>
            <a:ln w="9525">
              <a:noFill/>
            </a:ln>
          </p:spPr>
          <p:txBody>
            <a:bodyPr/>
            <a:p>
              <a:endParaRPr lang="en-US"/>
            </a:p>
          </p:txBody>
        </p:sp>
        <p:sp>
          <p:nvSpPr>
            <p:cNvPr id="25718" name="Google Shape;4459;p20"/>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5719" name="Google Shape;4460;p20"/>
            <p:cNvSpPr/>
            <p:nvPr/>
          </p:nvSpPr>
          <p:spPr>
            <a:xfrm>
              <a:off x="6964250" y="438925"/>
              <a:ext cx="284400" cy="5535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376" h="22143">
                  <a:moveTo>
                    <a:pt x="8147" y="0"/>
                  </a:moveTo>
                  <a:cubicBezTo>
                    <a:pt x="8139" y="0"/>
                    <a:pt x="8131" y="3"/>
                    <a:pt x="8122" y="9"/>
                  </a:cubicBezTo>
                  <a:cubicBezTo>
                    <a:pt x="6725" y="1081"/>
                    <a:pt x="5471" y="2344"/>
                    <a:pt x="3609" y="2415"/>
                  </a:cubicBezTo>
                  <a:cubicBezTo>
                    <a:pt x="3583" y="2316"/>
                    <a:pt x="3557" y="2217"/>
                    <a:pt x="3526" y="2119"/>
                  </a:cubicBezTo>
                  <a:cubicBezTo>
                    <a:pt x="3509" y="2063"/>
                    <a:pt x="3461" y="2039"/>
                    <a:pt x="3415" y="2039"/>
                  </a:cubicBezTo>
                  <a:cubicBezTo>
                    <a:pt x="3354" y="2039"/>
                    <a:pt x="3296" y="2082"/>
                    <a:pt x="3319" y="2155"/>
                  </a:cubicBezTo>
                  <a:cubicBezTo>
                    <a:pt x="3353" y="2267"/>
                    <a:pt x="3384" y="2381"/>
                    <a:pt x="3411" y="2494"/>
                  </a:cubicBezTo>
                  <a:cubicBezTo>
                    <a:pt x="3404" y="2525"/>
                    <a:pt x="3408" y="2555"/>
                    <a:pt x="3428" y="2575"/>
                  </a:cubicBezTo>
                  <a:cubicBezTo>
                    <a:pt x="3615" y="3415"/>
                    <a:pt x="3595" y="4291"/>
                    <a:pt x="3499" y="5162"/>
                  </a:cubicBezTo>
                  <a:cubicBezTo>
                    <a:pt x="3493" y="5161"/>
                    <a:pt x="3487" y="5161"/>
                    <a:pt x="3481" y="5161"/>
                  </a:cubicBezTo>
                  <a:cubicBezTo>
                    <a:pt x="3380" y="5161"/>
                    <a:pt x="3334" y="5317"/>
                    <a:pt x="3447" y="5356"/>
                  </a:cubicBezTo>
                  <a:cubicBezTo>
                    <a:pt x="3456" y="5359"/>
                    <a:pt x="3468" y="5360"/>
                    <a:pt x="3476" y="5364"/>
                  </a:cubicBezTo>
                  <a:cubicBezTo>
                    <a:pt x="3390" y="6074"/>
                    <a:pt x="3259" y="6778"/>
                    <a:pt x="3153" y="7455"/>
                  </a:cubicBezTo>
                  <a:cubicBezTo>
                    <a:pt x="3129" y="7611"/>
                    <a:pt x="3102" y="7764"/>
                    <a:pt x="3075" y="7918"/>
                  </a:cubicBezTo>
                  <a:cubicBezTo>
                    <a:pt x="3067" y="7927"/>
                    <a:pt x="3061" y="7938"/>
                    <a:pt x="3058" y="7952"/>
                  </a:cubicBezTo>
                  <a:cubicBezTo>
                    <a:pt x="2831" y="9039"/>
                    <a:pt x="2566" y="10101"/>
                    <a:pt x="2268" y="11154"/>
                  </a:cubicBezTo>
                  <a:cubicBezTo>
                    <a:pt x="2267" y="11154"/>
                    <a:pt x="2267" y="11154"/>
                    <a:pt x="2266" y="11154"/>
                  </a:cubicBezTo>
                  <a:cubicBezTo>
                    <a:pt x="2224" y="11154"/>
                    <a:pt x="2189" y="11204"/>
                    <a:pt x="2220" y="11250"/>
                  </a:cubicBezTo>
                  <a:cubicBezTo>
                    <a:pt x="2224" y="11257"/>
                    <a:pt x="2228" y="11263"/>
                    <a:pt x="2234" y="11270"/>
                  </a:cubicBezTo>
                  <a:cubicBezTo>
                    <a:pt x="2176" y="11470"/>
                    <a:pt x="2119" y="11672"/>
                    <a:pt x="2059" y="11873"/>
                  </a:cubicBezTo>
                  <a:cubicBezTo>
                    <a:pt x="1994" y="12061"/>
                    <a:pt x="1929" y="12246"/>
                    <a:pt x="1858" y="12431"/>
                  </a:cubicBezTo>
                  <a:cubicBezTo>
                    <a:pt x="709" y="15473"/>
                    <a:pt x="0" y="18798"/>
                    <a:pt x="134" y="22069"/>
                  </a:cubicBezTo>
                  <a:cubicBezTo>
                    <a:pt x="136" y="22116"/>
                    <a:pt x="176" y="22142"/>
                    <a:pt x="212" y="22142"/>
                  </a:cubicBezTo>
                  <a:cubicBezTo>
                    <a:pt x="243" y="22142"/>
                    <a:pt x="271" y="22123"/>
                    <a:pt x="271" y="22082"/>
                  </a:cubicBezTo>
                  <a:cubicBezTo>
                    <a:pt x="270" y="21009"/>
                    <a:pt x="363" y="19943"/>
                    <a:pt x="497" y="18881"/>
                  </a:cubicBezTo>
                  <a:cubicBezTo>
                    <a:pt x="633" y="19399"/>
                    <a:pt x="970" y="19905"/>
                    <a:pt x="1325" y="20275"/>
                  </a:cubicBezTo>
                  <a:cubicBezTo>
                    <a:pt x="1332" y="20283"/>
                    <a:pt x="1340" y="20286"/>
                    <a:pt x="1348" y="20286"/>
                  </a:cubicBezTo>
                  <a:cubicBezTo>
                    <a:pt x="1372" y="20286"/>
                    <a:pt x="1393" y="20257"/>
                    <a:pt x="1374" y="20232"/>
                  </a:cubicBezTo>
                  <a:cubicBezTo>
                    <a:pt x="973" y="19694"/>
                    <a:pt x="787" y="19173"/>
                    <a:pt x="538" y="18565"/>
                  </a:cubicBezTo>
                  <a:cubicBezTo>
                    <a:pt x="619" y="17971"/>
                    <a:pt x="709" y="17378"/>
                    <a:pt x="802" y="16785"/>
                  </a:cubicBezTo>
                  <a:cubicBezTo>
                    <a:pt x="871" y="16350"/>
                    <a:pt x="963" y="15925"/>
                    <a:pt x="1069" y="15508"/>
                  </a:cubicBezTo>
                  <a:cubicBezTo>
                    <a:pt x="1255" y="16179"/>
                    <a:pt x="1679" y="16756"/>
                    <a:pt x="2180" y="17239"/>
                  </a:cubicBezTo>
                  <a:cubicBezTo>
                    <a:pt x="2581" y="17627"/>
                    <a:pt x="3233" y="18355"/>
                    <a:pt x="3828" y="18355"/>
                  </a:cubicBezTo>
                  <a:cubicBezTo>
                    <a:pt x="3836" y="18355"/>
                    <a:pt x="3844" y="18355"/>
                    <a:pt x="3852" y="18355"/>
                  </a:cubicBezTo>
                  <a:cubicBezTo>
                    <a:pt x="3898" y="18353"/>
                    <a:pt x="3907" y="18288"/>
                    <a:pt x="3859" y="18284"/>
                  </a:cubicBezTo>
                  <a:cubicBezTo>
                    <a:pt x="3287" y="18236"/>
                    <a:pt x="2516" y="17372"/>
                    <a:pt x="2152" y="16986"/>
                  </a:cubicBezTo>
                  <a:cubicBezTo>
                    <a:pt x="1658" y="16464"/>
                    <a:pt x="1333" y="15889"/>
                    <a:pt x="1161" y="15191"/>
                  </a:cubicBezTo>
                  <a:cubicBezTo>
                    <a:pt x="1159" y="15186"/>
                    <a:pt x="1157" y="15185"/>
                    <a:pt x="1157" y="15184"/>
                  </a:cubicBezTo>
                  <a:cubicBezTo>
                    <a:pt x="1445" y="14147"/>
                    <a:pt x="1820" y="13146"/>
                    <a:pt x="2194" y="12126"/>
                  </a:cubicBezTo>
                  <a:cubicBezTo>
                    <a:pt x="3048" y="13484"/>
                    <a:pt x="4607" y="14507"/>
                    <a:pt x="6176" y="14795"/>
                  </a:cubicBezTo>
                  <a:cubicBezTo>
                    <a:pt x="6178" y="14796"/>
                    <a:pt x="6181" y="14796"/>
                    <a:pt x="6183" y="14796"/>
                  </a:cubicBezTo>
                  <a:cubicBezTo>
                    <a:pt x="6227" y="14796"/>
                    <a:pt x="6240" y="14724"/>
                    <a:pt x="6195" y="14711"/>
                  </a:cubicBezTo>
                  <a:cubicBezTo>
                    <a:pt x="4566" y="14198"/>
                    <a:pt x="3370" y="13334"/>
                    <a:pt x="2320" y="11998"/>
                  </a:cubicBezTo>
                  <a:cubicBezTo>
                    <a:pt x="2305" y="11978"/>
                    <a:pt x="2283" y="11970"/>
                    <a:pt x="2261" y="11970"/>
                  </a:cubicBezTo>
                  <a:cubicBezTo>
                    <a:pt x="2258" y="11970"/>
                    <a:pt x="2254" y="11970"/>
                    <a:pt x="2251" y="11970"/>
                  </a:cubicBezTo>
                  <a:cubicBezTo>
                    <a:pt x="2262" y="11939"/>
                    <a:pt x="2275" y="11910"/>
                    <a:pt x="2285" y="11880"/>
                  </a:cubicBezTo>
                  <a:cubicBezTo>
                    <a:pt x="2331" y="11756"/>
                    <a:pt x="2371" y="11633"/>
                    <a:pt x="2413" y="11509"/>
                  </a:cubicBezTo>
                  <a:cubicBezTo>
                    <a:pt x="2945" y="12168"/>
                    <a:pt x="3665" y="12711"/>
                    <a:pt x="4394" y="13110"/>
                  </a:cubicBezTo>
                  <a:cubicBezTo>
                    <a:pt x="4398" y="13112"/>
                    <a:pt x="4402" y="13113"/>
                    <a:pt x="4406" y="13113"/>
                  </a:cubicBezTo>
                  <a:cubicBezTo>
                    <a:pt x="4427" y="13113"/>
                    <a:pt x="4441" y="13086"/>
                    <a:pt x="4421" y="13073"/>
                  </a:cubicBezTo>
                  <a:cubicBezTo>
                    <a:pt x="3670" y="12586"/>
                    <a:pt x="3065" y="12001"/>
                    <a:pt x="2468" y="11353"/>
                  </a:cubicBezTo>
                  <a:cubicBezTo>
                    <a:pt x="2856" y="10170"/>
                    <a:pt x="3119" y="8959"/>
                    <a:pt x="3322" y="7731"/>
                  </a:cubicBezTo>
                  <a:cubicBezTo>
                    <a:pt x="3535" y="8160"/>
                    <a:pt x="3948" y="8487"/>
                    <a:pt x="4304" y="8801"/>
                  </a:cubicBezTo>
                  <a:cubicBezTo>
                    <a:pt x="4848" y="9281"/>
                    <a:pt x="5441" y="9704"/>
                    <a:pt x="6073" y="10067"/>
                  </a:cubicBezTo>
                  <a:cubicBezTo>
                    <a:pt x="7216" y="10725"/>
                    <a:pt x="8594" y="11311"/>
                    <a:pt x="9928" y="11380"/>
                  </a:cubicBezTo>
                  <a:cubicBezTo>
                    <a:pt x="9929" y="11380"/>
                    <a:pt x="9929" y="11380"/>
                    <a:pt x="9930" y="11380"/>
                  </a:cubicBezTo>
                  <a:cubicBezTo>
                    <a:pt x="9970" y="11380"/>
                    <a:pt x="9986" y="11321"/>
                    <a:pt x="9944" y="11308"/>
                  </a:cubicBezTo>
                  <a:cubicBezTo>
                    <a:pt x="8689" y="10950"/>
                    <a:pt x="7506" y="10647"/>
                    <a:pt x="6351" y="10009"/>
                  </a:cubicBezTo>
                  <a:cubicBezTo>
                    <a:pt x="5801" y="9706"/>
                    <a:pt x="5279" y="9353"/>
                    <a:pt x="4791" y="8959"/>
                  </a:cubicBezTo>
                  <a:cubicBezTo>
                    <a:pt x="4287" y="8551"/>
                    <a:pt x="3617" y="8048"/>
                    <a:pt x="3391" y="7420"/>
                  </a:cubicBezTo>
                  <a:cubicBezTo>
                    <a:pt x="3386" y="7410"/>
                    <a:pt x="3380" y="7400"/>
                    <a:pt x="3373" y="7393"/>
                  </a:cubicBezTo>
                  <a:cubicBezTo>
                    <a:pt x="3394" y="7266"/>
                    <a:pt x="3414" y="7138"/>
                    <a:pt x="3434" y="7011"/>
                  </a:cubicBezTo>
                  <a:cubicBezTo>
                    <a:pt x="3511" y="6490"/>
                    <a:pt x="3599" y="5959"/>
                    <a:pt x="3668" y="5426"/>
                  </a:cubicBezTo>
                  <a:cubicBezTo>
                    <a:pt x="4787" y="5782"/>
                    <a:pt x="5965" y="5970"/>
                    <a:pt x="7142" y="5970"/>
                  </a:cubicBezTo>
                  <a:cubicBezTo>
                    <a:pt x="8579" y="5970"/>
                    <a:pt x="10013" y="5690"/>
                    <a:pt x="11332" y="5099"/>
                  </a:cubicBezTo>
                  <a:cubicBezTo>
                    <a:pt x="11376" y="5080"/>
                    <a:pt x="11350" y="5024"/>
                    <a:pt x="11311" y="5024"/>
                  </a:cubicBezTo>
                  <a:cubicBezTo>
                    <a:pt x="11306" y="5024"/>
                    <a:pt x="11301" y="5025"/>
                    <a:pt x="11296" y="5027"/>
                  </a:cubicBezTo>
                  <a:cubicBezTo>
                    <a:pt x="9933" y="5508"/>
                    <a:pt x="8532" y="5766"/>
                    <a:pt x="7130" y="5766"/>
                  </a:cubicBezTo>
                  <a:cubicBezTo>
                    <a:pt x="5979" y="5766"/>
                    <a:pt x="4827" y="5592"/>
                    <a:pt x="3694" y="5223"/>
                  </a:cubicBezTo>
                  <a:cubicBezTo>
                    <a:pt x="3723" y="4963"/>
                    <a:pt x="3747" y="4706"/>
                    <a:pt x="3761" y="4447"/>
                  </a:cubicBezTo>
                  <a:cubicBezTo>
                    <a:pt x="4266" y="4550"/>
                    <a:pt x="4786" y="4597"/>
                    <a:pt x="5309" y="4597"/>
                  </a:cubicBezTo>
                  <a:cubicBezTo>
                    <a:pt x="6387" y="4597"/>
                    <a:pt x="7479" y="4398"/>
                    <a:pt x="8483" y="4089"/>
                  </a:cubicBezTo>
                  <a:cubicBezTo>
                    <a:pt x="8506" y="4083"/>
                    <a:pt x="8503" y="4049"/>
                    <a:pt x="8482" y="4049"/>
                  </a:cubicBezTo>
                  <a:cubicBezTo>
                    <a:pt x="8480" y="4049"/>
                    <a:pt x="8478" y="4049"/>
                    <a:pt x="8475" y="4050"/>
                  </a:cubicBezTo>
                  <a:cubicBezTo>
                    <a:pt x="7493" y="4307"/>
                    <a:pt x="6534" y="4401"/>
                    <a:pt x="5561" y="4401"/>
                  </a:cubicBezTo>
                  <a:cubicBezTo>
                    <a:pt x="4972" y="4401"/>
                    <a:pt x="4378" y="4366"/>
                    <a:pt x="3771" y="4313"/>
                  </a:cubicBezTo>
                  <a:cubicBezTo>
                    <a:pt x="3797" y="3734"/>
                    <a:pt x="3771" y="3156"/>
                    <a:pt x="3651" y="2590"/>
                  </a:cubicBezTo>
                  <a:cubicBezTo>
                    <a:pt x="5437" y="2498"/>
                    <a:pt x="6990" y="1341"/>
                    <a:pt x="8172" y="66"/>
                  </a:cubicBezTo>
                  <a:cubicBezTo>
                    <a:pt x="8198" y="38"/>
                    <a:pt x="8177" y="0"/>
                    <a:pt x="8147" y="0"/>
                  </a:cubicBezTo>
                  <a:close/>
                </a:path>
              </a:pathLst>
            </a:custGeom>
            <a:solidFill>
              <a:srgbClr val="BEEF44">
                <a:alpha val="100000"/>
              </a:srgbClr>
            </a:solidFill>
            <a:ln w="9525">
              <a:noFill/>
            </a:ln>
          </p:spPr>
          <p:txBody>
            <a:bodyPr/>
            <a:p>
              <a:endParaRPr lang="en-US"/>
            </a:p>
          </p:txBody>
        </p:sp>
        <p:sp>
          <p:nvSpPr>
            <p:cNvPr id="25720" name="Google Shape;4461;p20"/>
            <p:cNvSpPr/>
            <p:nvPr/>
          </p:nvSpPr>
          <p:spPr>
            <a:xfrm>
              <a:off x="6924225" y="898900"/>
              <a:ext cx="36725" cy="219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69" h="876">
                  <a:moveTo>
                    <a:pt x="1392" y="1"/>
                  </a:moveTo>
                  <a:cubicBezTo>
                    <a:pt x="1380" y="1"/>
                    <a:pt x="1367" y="5"/>
                    <a:pt x="1357" y="16"/>
                  </a:cubicBezTo>
                  <a:cubicBezTo>
                    <a:pt x="1172" y="214"/>
                    <a:pt x="1022" y="413"/>
                    <a:pt x="782" y="553"/>
                  </a:cubicBezTo>
                  <a:cubicBezTo>
                    <a:pt x="547" y="688"/>
                    <a:pt x="290" y="738"/>
                    <a:pt x="31" y="805"/>
                  </a:cubicBezTo>
                  <a:cubicBezTo>
                    <a:pt x="0" y="812"/>
                    <a:pt x="2" y="856"/>
                    <a:pt x="36" y="862"/>
                  </a:cubicBezTo>
                  <a:cubicBezTo>
                    <a:pt x="89" y="871"/>
                    <a:pt x="143" y="876"/>
                    <a:pt x="199" y="876"/>
                  </a:cubicBezTo>
                  <a:cubicBezTo>
                    <a:pt x="694" y="876"/>
                    <a:pt x="1265" y="523"/>
                    <a:pt x="1453" y="81"/>
                  </a:cubicBezTo>
                  <a:cubicBezTo>
                    <a:pt x="1469" y="42"/>
                    <a:pt x="1430" y="1"/>
                    <a:pt x="1392" y="1"/>
                  </a:cubicBezTo>
                  <a:close/>
                </a:path>
              </a:pathLst>
            </a:custGeom>
            <a:solidFill>
              <a:srgbClr val="BEEF44">
                <a:alpha val="100000"/>
              </a:srgbClr>
            </a:solidFill>
            <a:ln w="9525">
              <a:noFill/>
            </a:ln>
          </p:spPr>
          <p:txBody>
            <a:bodyPr/>
            <a:p>
              <a:endParaRPr lang="en-US"/>
            </a:p>
          </p:txBody>
        </p:sp>
        <p:sp>
          <p:nvSpPr>
            <p:cNvPr id="25721" name="Google Shape;4462;p20"/>
            <p:cNvSpPr/>
            <p:nvPr/>
          </p:nvSpPr>
          <p:spPr>
            <a:xfrm>
              <a:off x="6858625" y="802750"/>
              <a:ext cx="122825" cy="185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913" h="741">
                  <a:moveTo>
                    <a:pt x="4739" y="0"/>
                  </a:moveTo>
                  <a:cubicBezTo>
                    <a:pt x="4652" y="0"/>
                    <a:pt x="4647" y="135"/>
                    <a:pt x="4722" y="172"/>
                  </a:cubicBezTo>
                  <a:cubicBezTo>
                    <a:pt x="4700" y="161"/>
                    <a:pt x="4667" y="156"/>
                    <a:pt x="4626" y="156"/>
                  </a:cubicBezTo>
                  <a:cubicBezTo>
                    <a:pt x="4324" y="156"/>
                    <a:pt x="3577" y="418"/>
                    <a:pt x="3344" y="454"/>
                  </a:cubicBezTo>
                  <a:cubicBezTo>
                    <a:pt x="2965" y="512"/>
                    <a:pt x="2581" y="542"/>
                    <a:pt x="2196" y="542"/>
                  </a:cubicBezTo>
                  <a:cubicBezTo>
                    <a:pt x="2189" y="542"/>
                    <a:pt x="2181" y="542"/>
                    <a:pt x="2173" y="542"/>
                  </a:cubicBezTo>
                  <a:cubicBezTo>
                    <a:pt x="1461" y="542"/>
                    <a:pt x="774" y="417"/>
                    <a:pt x="79" y="276"/>
                  </a:cubicBezTo>
                  <a:cubicBezTo>
                    <a:pt x="75" y="275"/>
                    <a:pt x="71" y="275"/>
                    <a:pt x="68" y="275"/>
                  </a:cubicBezTo>
                  <a:cubicBezTo>
                    <a:pt x="13" y="275"/>
                    <a:pt x="0" y="365"/>
                    <a:pt x="53" y="385"/>
                  </a:cubicBezTo>
                  <a:cubicBezTo>
                    <a:pt x="748" y="636"/>
                    <a:pt x="1493" y="740"/>
                    <a:pt x="2233" y="740"/>
                  </a:cubicBezTo>
                  <a:cubicBezTo>
                    <a:pt x="2362" y="740"/>
                    <a:pt x="2490" y="737"/>
                    <a:pt x="2619" y="731"/>
                  </a:cubicBezTo>
                  <a:cubicBezTo>
                    <a:pt x="3291" y="700"/>
                    <a:pt x="4306" y="648"/>
                    <a:pt x="4872" y="241"/>
                  </a:cubicBezTo>
                  <a:cubicBezTo>
                    <a:pt x="4913" y="213"/>
                    <a:pt x="4913" y="158"/>
                    <a:pt x="4899" y="117"/>
                  </a:cubicBezTo>
                  <a:cubicBezTo>
                    <a:pt x="4870" y="29"/>
                    <a:pt x="4844" y="21"/>
                    <a:pt x="4759" y="2"/>
                  </a:cubicBezTo>
                  <a:cubicBezTo>
                    <a:pt x="4752" y="1"/>
                    <a:pt x="4745" y="0"/>
                    <a:pt x="4739" y="0"/>
                  </a:cubicBezTo>
                  <a:close/>
                </a:path>
              </a:pathLst>
            </a:custGeom>
            <a:solidFill>
              <a:srgbClr val="BEEF44">
                <a:alpha val="100000"/>
              </a:srgbClr>
            </a:solidFill>
            <a:ln w="9525">
              <a:noFill/>
            </a:ln>
          </p:spPr>
          <p:txBody>
            <a:bodyPr/>
            <a:p>
              <a:endParaRPr lang="en-US"/>
            </a:p>
          </p:txBody>
        </p:sp>
        <p:sp>
          <p:nvSpPr>
            <p:cNvPr id="25722" name="Google Shape;4463;p20"/>
            <p:cNvSpPr/>
            <p:nvPr/>
          </p:nvSpPr>
          <p:spPr>
            <a:xfrm>
              <a:off x="6828875" y="697875"/>
              <a:ext cx="181025" cy="35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41" h="1427">
                  <a:moveTo>
                    <a:pt x="66" y="1"/>
                  </a:moveTo>
                  <a:cubicBezTo>
                    <a:pt x="25" y="1"/>
                    <a:pt x="0" y="63"/>
                    <a:pt x="40" y="89"/>
                  </a:cubicBezTo>
                  <a:cubicBezTo>
                    <a:pt x="1310" y="942"/>
                    <a:pt x="2915" y="1426"/>
                    <a:pt x="4491" y="1426"/>
                  </a:cubicBezTo>
                  <a:cubicBezTo>
                    <a:pt x="5403" y="1426"/>
                    <a:pt x="6305" y="1265"/>
                    <a:pt x="7126" y="919"/>
                  </a:cubicBezTo>
                  <a:cubicBezTo>
                    <a:pt x="7240" y="870"/>
                    <a:pt x="7179" y="715"/>
                    <a:pt x="7074" y="715"/>
                  </a:cubicBezTo>
                  <a:cubicBezTo>
                    <a:pt x="7060" y="715"/>
                    <a:pt x="7046" y="717"/>
                    <a:pt x="7032" y="723"/>
                  </a:cubicBezTo>
                  <a:cubicBezTo>
                    <a:pt x="6211" y="1041"/>
                    <a:pt x="5363" y="1197"/>
                    <a:pt x="4503" y="1197"/>
                  </a:cubicBezTo>
                  <a:cubicBezTo>
                    <a:pt x="4102" y="1197"/>
                    <a:pt x="3699" y="1163"/>
                    <a:pt x="3295" y="1096"/>
                  </a:cubicBezTo>
                  <a:cubicBezTo>
                    <a:pt x="2153" y="902"/>
                    <a:pt x="1147" y="433"/>
                    <a:pt x="83" y="4"/>
                  </a:cubicBezTo>
                  <a:cubicBezTo>
                    <a:pt x="77" y="2"/>
                    <a:pt x="71" y="1"/>
                    <a:pt x="66" y="1"/>
                  </a:cubicBezTo>
                  <a:close/>
                </a:path>
              </a:pathLst>
            </a:custGeom>
            <a:solidFill>
              <a:srgbClr val="BEEF44">
                <a:alpha val="100000"/>
              </a:srgbClr>
            </a:solidFill>
            <a:ln w="9525">
              <a:noFill/>
            </a:ln>
          </p:spPr>
          <p:txBody>
            <a:bodyPr/>
            <a:p>
              <a:endParaRPr lang="en-US"/>
            </a:p>
          </p:txBody>
        </p:sp>
        <p:sp>
          <p:nvSpPr>
            <p:cNvPr id="25723" name="Google Shape;4464;p20"/>
            <p:cNvSpPr/>
            <p:nvPr/>
          </p:nvSpPr>
          <p:spPr>
            <a:xfrm>
              <a:off x="6846050" y="580325"/>
              <a:ext cx="184150" cy="522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366" h="2089">
                  <a:moveTo>
                    <a:pt x="64" y="1"/>
                  </a:moveTo>
                  <a:cubicBezTo>
                    <a:pt x="32" y="1"/>
                    <a:pt x="0" y="32"/>
                    <a:pt x="23" y="67"/>
                  </a:cubicBezTo>
                  <a:cubicBezTo>
                    <a:pt x="616" y="1082"/>
                    <a:pt x="1843" y="1449"/>
                    <a:pt x="2921" y="1698"/>
                  </a:cubicBezTo>
                  <a:cubicBezTo>
                    <a:pt x="3799" y="1899"/>
                    <a:pt x="4725" y="2089"/>
                    <a:pt x="5639" y="2089"/>
                  </a:cubicBezTo>
                  <a:cubicBezTo>
                    <a:pt x="6190" y="2089"/>
                    <a:pt x="6736" y="2020"/>
                    <a:pt x="7264" y="1844"/>
                  </a:cubicBezTo>
                  <a:cubicBezTo>
                    <a:pt x="7366" y="1809"/>
                    <a:pt x="7317" y="1649"/>
                    <a:pt x="7221" y="1649"/>
                  </a:cubicBezTo>
                  <a:cubicBezTo>
                    <a:pt x="7214" y="1649"/>
                    <a:pt x="7207" y="1649"/>
                    <a:pt x="7200" y="1651"/>
                  </a:cubicBezTo>
                  <a:cubicBezTo>
                    <a:pt x="6665" y="1783"/>
                    <a:pt x="6135" y="1838"/>
                    <a:pt x="5608" y="1838"/>
                  </a:cubicBezTo>
                  <a:cubicBezTo>
                    <a:pt x="4736" y="1838"/>
                    <a:pt x="3871" y="1688"/>
                    <a:pt x="2995" y="1487"/>
                  </a:cubicBezTo>
                  <a:cubicBezTo>
                    <a:pt x="1891" y="1235"/>
                    <a:pt x="878" y="877"/>
                    <a:pt x="99" y="16"/>
                  </a:cubicBezTo>
                  <a:cubicBezTo>
                    <a:pt x="89" y="5"/>
                    <a:pt x="77" y="1"/>
                    <a:pt x="64" y="1"/>
                  </a:cubicBezTo>
                  <a:close/>
                </a:path>
              </a:pathLst>
            </a:custGeom>
            <a:solidFill>
              <a:srgbClr val="BEEF44">
                <a:alpha val="100000"/>
              </a:srgbClr>
            </a:solidFill>
            <a:ln w="9525">
              <a:noFill/>
            </a:ln>
          </p:spPr>
          <p:txBody>
            <a:bodyPr/>
            <a:p>
              <a:endParaRPr lang="en-US"/>
            </a:p>
          </p:txBody>
        </p:sp>
        <p:sp>
          <p:nvSpPr>
            <p:cNvPr id="25724" name="Google Shape;4465;p20"/>
            <p:cNvSpPr/>
            <p:nvPr/>
          </p:nvSpPr>
          <p:spPr>
            <a:xfrm>
              <a:off x="6853200" y="429200"/>
              <a:ext cx="181100" cy="120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244" h="4815">
                  <a:moveTo>
                    <a:pt x="14" y="0"/>
                  </a:moveTo>
                  <a:cubicBezTo>
                    <a:pt x="7" y="0"/>
                    <a:pt x="1" y="8"/>
                    <a:pt x="5" y="16"/>
                  </a:cubicBezTo>
                  <a:cubicBezTo>
                    <a:pt x="413" y="1227"/>
                    <a:pt x="1768" y="2310"/>
                    <a:pt x="2799" y="2988"/>
                  </a:cubicBezTo>
                  <a:cubicBezTo>
                    <a:pt x="3422" y="3396"/>
                    <a:pt x="4086" y="3718"/>
                    <a:pt x="4778" y="3989"/>
                  </a:cubicBezTo>
                  <a:cubicBezTo>
                    <a:pt x="5529" y="4284"/>
                    <a:pt x="6314" y="4624"/>
                    <a:pt x="7099" y="4812"/>
                  </a:cubicBezTo>
                  <a:cubicBezTo>
                    <a:pt x="7108" y="4814"/>
                    <a:pt x="7116" y="4815"/>
                    <a:pt x="7124" y="4815"/>
                  </a:cubicBezTo>
                  <a:cubicBezTo>
                    <a:pt x="7211" y="4815"/>
                    <a:pt x="7244" y="4699"/>
                    <a:pt x="7156" y="4656"/>
                  </a:cubicBezTo>
                  <a:cubicBezTo>
                    <a:pt x="5799" y="3973"/>
                    <a:pt x="4308" y="3689"/>
                    <a:pt x="3009" y="2858"/>
                  </a:cubicBezTo>
                  <a:cubicBezTo>
                    <a:pt x="2399" y="2467"/>
                    <a:pt x="1839" y="2011"/>
                    <a:pt x="1329" y="1501"/>
                  </a:cubicBezTo>
                  <a:cubicBezTo>
                    <a:pt x="863" y="1032"/>
                    <a:pt x="505" y="446"/>
                    <a:pt x="23" y="4"/>
                  </a:cubicBezTo>
                  <a:cubicBezTo>
                    <a:pt x="20" y="2"/>
                    <a:pt x="17" y="0"/>
                    <a:pt x="14" y="0"/>
                  </a:cubicBezTo>
                  <a:close/>
                </a:path>
              </a:pathLst>
            </a:custGeom>
            <a:solidFill>
              <a:srgbClr val="A7DF99">
                <a:alpha val="100000"/>
              </a:srgbClr>
            </a:solidFill>
            <a:ln w="9525">
              <a:noFill/>
            </a:ln>
          </p:spPr>
          <p:txBody>
            <a:bodyPr/>
            <a:p>
              <a:endParaRPr lang="en-US"/>
            </a:p>
          </p:txBody>
        </p:sp>
        <p:sp>
          <p:nvSpPr>
            <p:cNvPr id="25725" name="Google Shape;4466;p20"/>
            <p:cNvSpPr/>
            <p:nvPr/>
          </p:nvSpPr>
          <p:spPr>
            <a:xfrm>
              <a:off x="6997800" y="854450"/>
              <a:ext cx="35100" cy="40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04" h="1622">
                  <a:moveTo>
                    <a:pt x="42" y="0"/>
                  </a:moveTo>
                  <a:cubicBezTo>
                    <a:pt x="21" y="0"/>
                    <a:pt x="0" y="21"/>
                    <a:pt x="11" y="49"/>
                  </a:cubicBezTo>
                  <a:cubicBezTo>
                    <a:pt x="235" y="679"/>
                    <a:pt x="717" y="1400"/>
                    <a:pt x="1377" y="1621"/>
                  </a:cubicBezTo>
                  <a:cubicBezTo>
                    <a:pt x="1380" y="1621"/>
                    <a:pt x="1382" y="1622"/>
                    <a:pt x="1384" y="1622"/>
                  </a:cubicBezTo>
                  <a:cubicBezTo>
                    <a:pt x="1399" y="1622"/>
                    <a:pt x="1403" y="1601"/>
                    <a:pt x="1387" y="1592"/>
                  </a:cubicBezTo>
                  <a:cubicBezTo>
                    <a:pt x="691" y="1252"/>
                    <a:pt x="463" y="632"/>
                    <a:pt x="73" y="18"/>
                  </a:cubicBezTo>
                  <a:cubicBezTo>
                    <a:pt x="65" y="6"/>
                    <a:pt x="53" y="0"/>
                    <a:pt x="42" y="0"/>
                  </a:cubicBezTo>
                  <a:close/>
                </a:path>
              </a:pathLst>
            </a:custGeom>
            <a:solidFill>
              <a:srgbClr val="BEEF44">
                <a:alpha val="100000"/>
              </a:srgbClr>
            </a:solidFill>
            <a:ln w="9525">
              <a:noFill/>
            </a:ln>
          </p:spPr>
          <p:txBody>
            <a:bodyPr/>
            <a:p>
              <a:endParaRPr lang="en-US"/>
            </a:p>
          </p:txBody>
        </p:sp>
        <p:sp>
          <p:nvSpPr>
            <p:cNvPr id="25726" name="Google Shape;4467;p20"/>
            <p:cNvSpPr/>
            <p:nvPr/>
          </p:nvSpPr>
          <p:spPr>
            <a:xfrm>
              <a:off x="7121200" y="663025"/>
              <a:ext cx="82275" cy="399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291" h="1597">
                  <a:moveTo>
                    <a:pt x="68" y="0"/>
                  </a:moveTo>
                  <a:cubicBezTo>
                    <a:pt x="30" y="0"/>
                    <a:pt x="1" y="49"/>
                    <a:pt x="39" y="77"/>
                  </a:cubicBezTo>
                  <a:cubicBezTo>
                    <a:pt x="533" y="424"/>
                    <a:pt x="959" y="825"/>
                    <a:pt x="1510" y="1096"/>
                  </a:cubicBezTo>
                  <a:cubicBezTo>
                    <a:pt x="2063" y="1370"/>
                    <a:pt x="2655" y="1529"/>
                    <a:pt x="3265" y="1596"/>
                  </a:cubicBezTo>
                  <a:cubicBezTo>
                    <a:pt x="3266" y="1596"/>
                    <a:pt x="3267" y="1596"/>
                    <a:pt x="3269" y="1596"/>
                  </a:cubicBezTo>
                  <a:cubicBezTo>
                    <a:pt x="3290" y="1596"/>
                    <a:pt x="3290" y="1562"/>
                    <a:pt x="3269" y="1559"/>
                  </a:cubicBezTo>
                  <a:cubicBezTo>
                    <a:pt x="2611" y="1453"/>
                    <a:pt x="1977" y="1256"/>
                    <a:pt x="1393" y="929"/>
                  </a:cubicBezTo>
                  <a:cubicBezTo>
                    <a:pt x="927" y="668"/>
                    <a:pt x="558" y="248"/>
                    <a:pt x="91" y="6"/>
                  </a:cubicBezTo>
                  <a:cubicBezTo>
                    <a:pt x="83" y="2"/>
                    <a:pt x="76" y="0"/>
                    <a:pt x="68" y="0"/>
                  </a:cubicBezTo>
                  <a:close/>
                </a:path>
              </a:pathLst>
            </a:custGeom>
            <a:solidFill>
              <a:srgbClr val="BEEF44">
                <a:alpha val="100000"/>
              </a:srgbClr>
            </a:solidFill>
            <a:ln w="9525">
              <a:noFill/>
            </a:ln>
          </p:spPr>
          <p:txBody>
            <a:bodyPr/>
            <a:p>
              <a:endParaRPr lang="en-US"/>
            </a:p>
          </p:txBody>
        </p:sp>
        <p:sp>
          <p:nvSpPr>
            <p:cNvPr id="25727" name="Google Shape;4468;p20"/>
            <p:cNvSpPr/>
            <p:nvPr/>
          </p:nvSpPr>
          <p:spPr>
            <a:xfrm>
              <a:off x="6878825" y="438325"/>
              <a:ext cx="68925" cy="531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757" h="2125">
                  <a:moveTo>
                    <a:pt x="52" y="1"/>
                  </a:moveTo>
                  <a:cubicBezTo>
                    <a:pt x="24" y="1"/>
                    <a:pt x="1" y="31"/>
                    <a:pt x="23" y="59"/>
                  </a:cubicBezTo>
                  <a:cubicBezTo>
                    <a:pt x="685" y="926"/>
                    <a:pt x="1634" y="1610"/>
                    <a:pt x="2591" y="2114"/>
                  </a:cubicBezTo>
                  <a:cubicBezTo>
                    <a:pt x="2605" y="2122"/>
                    <a:pt x="2618" y="2125"/>
                    <a:pt x="2631" y="2125"/>
                  </a:cubicBezTo>
                  <a:cubicBezTo>
                    <a:pt x="2703" y="2125"/>
                    <a:pt x="2757" y="2026"/>
                    <a:pt x="2680" y="1984"/>
                  </a:cubicBezTo>
                  <a:cubicBezTo>
                    <a:pt x="1702" y="1444"/>
                    <a:pt x="900" y="763"/>
                    <a:pt x="78" y="11"/>
                  </a:cubicBezTo>
                  <a:cubicBezTo>
                    <a:pt x="70" y="4"/>
                    <a:pt x="61" y="1"/>
                    <a:pt x="52" y="1"/>
                  </a:cubicBezTo>
                  <a:close/>
                </a:path>
              </a:pathLst>
            </a:custGeom>
            <a:solidFill>
              <a:srgbClr val="A7DF99">
                <a:alpha val="100000"/>
              </a:srgbClr>
            </a:solidFill>
            <a:ln w="9525">
              <a:noFill/>
            </a:ln>
          </p:spPr>
          <p:txBody>
            <a:bodyPr/>
            <a:p>
              <a:endParaRPr lang="en-US"/>
            </a:p>
          </p:txBody>
        </p:sp>
        <p:sp>
          <p:nvSpPr>
            <p:cNvPr id="25728" name="Google Shape;4469;p20"/>
            <p:cNvSpPr/>
            <p:nvPr/>
          </p:nvSpPr>
          <p:spPr>
            <a:xfrm>
              <a:off x="6910200" y="597500"/>
              <a:ext cx="109225" cy="19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369" h="792">
                  <a:moveTo>
                    <a:pt x="43" y="1"/>
                  </a:moveTo>
                  <a:cubicBezTo>
                    <a:pt x="11" y="1"/>
                    <a:pt x="0" y="47"/>
                    <a:pt x="33" y="63"/>
                  </a:cubicBezTo>
                  <a:cubicBezTo>
                    <a:pt x="932" y="514"/>
                    <a:pt x="2058" y="791"/>
                    <a:pt x="3129" y="791"/>
                  </a:cubicBezTo>
                  <a:cubicBezTo>
                    <a:pt x="3528" y="791"/>
                    <a:pt x="3919" y="753"/>
                    <a:pt x="4288" y="670"/>
                  </a:cubicBezTo>
                  <a:cubicBezTo>
                    <a:pt x="4367" y="652"/>
                    <a:pt x="4369" y="519"/>
                    <a:pt x="4283" y="519"/>
                  </a:cubicBezTo>
                  <a:cubicBezTo>
                    <a:pt x="4282" y="519"/>
                    <a:pt x="4282" y="519"/>
                    <a:pt x="4281" y="519"/>
                  </a:cubicBezTo>
                  <a:cubicBezTo>
                    <a:pt x="3862" y="526"/>
                    <a:pt x="3451" y="550"/>
                    <a:pt x="3038" y="550"/>
                  </a:cubicBezTo>
                  <a:cubicBezTo>
                    <a:pt x="2773" y="550"/>
                    <a:pt x="2507" y="540"/>
                    <a:pt x="2237" y="509"/>
                  </a:cubicBezTo>
                  <a:cubicBezTo>
                    <a:pt x="1487" y="423"/>
                    <a:pt x="774" y="221"/>
                    <a:pt x="54" y="3"/>
                  </a:cubicBezTo>
                  <a:cubicBezTo>
                    <a:pt x="50" y="1"/>
                    <a:pt x="46" y="1"/>
                    <a:pt x="43" y="1"/>
                  </a:cubicBezTo>
                  <a:close/>
                </a:path>
              </a:pathLst>
            </a:custGeom>
            <a:solidFill>
              <a:srgbClr val="BEEF44">
                <a:alpha val="100000"/>
              </a:srgbClr>
            </a:solidFill>
            <a:ln w="9525">
              <a:noFill/>
            </a:ln>
          </p:spPr>
          <p:txBody>
            <a:bodyPr/>
            <a:p>
              <a:endParaRPr lang="en-US"/>
            </a:p>
          </p:txBody>
        </p:sp>
        <p:sp>
          <p:nvSpPr>
            <p:cNvPr id="25729" name="Google Shape;4470;p20"/>
            <p:cNvSpPr/>
            <p:nvPr/>
          </p:nvSpPr>
          <p:spPr>
            <a:xfrm>
              <a:off x="6862950" y="615700"/>
              <a:ext cx="87600" cy="278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04" h="1115">
                  <a:moveTo>
                    <a:pt x="46" y="1"/>
                  </a:moveTo>
                  <a:cubicBezTo>
                    <a:pt x="19" y="1"/>
                    <a:pt x="1" y="36"/>
                    <a:pt x="29" y="57"/>
                  </a:cubicBezTo>
                  <a:cubicBezTo>
                    <a:pt x="971" y="788"/>
                    <a:pt x="2173" y="1115"/>
                    <a:pt x="3356" y="1115"/>
                  </a:cubicBezTo>
                  <a:cubicBezTo>
                    <a:pt x="3389" y="1115"/>
                    <a:pt x="3421" y="1115"/>
                    <a:pt x="3454" y="1114"/>
                  </a:cubicBezTo>
                  <a:cubicBezTo>
                    <a:pt x="3496" y="1111"/>
                    <a:pt x="3503" y="1046"/>
                    <a:pt x="3459" y="1045"/>
                  </a:cubicBezTo>
                  <a:cubicBezTo>
                    <a:pt x="2213" y="1008"/>
                    <a:pt x="1137" y="617"/>
                    <a:pt x="64" y="6"/>
                  </a:cubicBezTo>
                  <a:cubicBezTo>
                    <a:pt x="58" y="2"/>
                    <a:pt x="51" y="1"/>
                    <a:pt x="46" y="1"/>
                  </a:cubicBezTo>
                  <a:close/>
                </a:path>
              </a:pathLst>
            </a:custGeom>
            <a:solidFill>
              <a:srgbClr val="A7DF99">
                <a:alpha val="100000"/>
              </a:srgbClr>
            </a:solidFill>
            <a:ln w="9525">
              <a:noFill/>
            </a:ln>
          </p:spPr>
          <p:txBody>
            <a:bodyPr/>
            <a:p>
              <a:endParaRPr lang="en-US"/>
            </a:p>
          </p:txBody>
        </p:sp>
        <p:sp>
          <p:nvSpPr>
            <p:cNvPr id="25730" name="Google Shape;4471;p20"/>
            <p:cNvSpPr/>
            <p:nvPr/>
          </p:nvSpPr>
          <p:spPr>
            <a:xfrm>
              <a:off x="6900750" y="699700"/>
              <a:ext cx="100950" cy="13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38" h="558">
                  <a:moveTo>
                    <a:pt x="4000" y="1"/>
                  </a:moveTo>
                  <a:cubicBezTo>
                    <a:pt x="3996" y="1"/>
                    <a:pt x="3993" y="1"/>
                    <a:pt x="3989" y="3"/>
                  </a:cubicBezTo>
                  <a:cubicBezTo>
                    <a:pt x="3320" y="305"/>
                    <a:pt x="2619" y="479"/>
                    <a:pt x="1891" y="479"/>
                  </a:cubicBezTo>
                  <a:cubicBezTo>
                    <a:pt x="1808" y="479"/>
                    <a:pt x="1724" y="477"/>
                    <a:pt x="1640" y="472"/>
                  </a:cubicBezTo>
                  <a:cubicBezTo>
                    <a:pt x="1153" y="444"/>
                    <a:pt x="681" y="290"/>
                    <a:pt x="194" y="290"/>
                  </a:cubicBezTo>
                  <a:cubicBezTo>
                    <a:pt x="142" y="290"/>
                    <a:pt x="90" y="292"/>
                    <a:pt x="39" y="295"/>
                  </a:cubicBezTo>
                  <a:cubicBezTo>
                    <a:pt x="0" y="297"/>
                    <a:pt x="6" y="360"/>
                    <a:pt x="43" y="362"/>
                  </a:cubicBezTo>
                  <a:cubicBezTo>
                    <a:pt x="679" y="387"/>
                    <a:pt x="1293" y="557"/>
                    <a:pt x="1930" y="557"/>
                  </a:cubicBezTo>
                  <a:cubicBezTo>
                    <a:pt x="1981" y="557"/>
                    <a:pt x="2031" y="556"/>
                    <a:pt x="2081" y="554"/>
                  </a:cubicBezTo>
                  <a:cubicBezTo>
                    <a:pt x="2761" y="524"/>
                    <a:pt x="3403" y="346"/>
                    <a:pt x="4011" y="51"/>
                  </a:cubicBezTo>
                  <a:cubicBezTo>
                    <a:pt x="4037" y="39"/>
                    <a:pt x="4024" y="1"/>
                    <a:pt x="4000" y="1"/>
                  </a:cubicBezTo>
                  <a:close/>
                </a:path>
              </a:pathLst>
            </a:custGeom>
            <a:solidFill>
              <a:srgbClr val="BEEF44">
                <a:alpha val="100000"/>
              </a:srgbClr>
            </a:solidFill>
            <a:ln w="9525">
              <a:noFill/>
            </a:ln>
          </p:spPr>
          <p:txBody>
            <a:bodyPr/>
            <a:p>
              <a:endParaRPr lang="en-US"/>
            </a:p>
          </p:txBody>
        </p:sp>
        <p:sp>
          <p:nvSpPr>
            <p:cNvPr id="25731" name="Google Shape;4472;p20"/>
            <p:cNvSpPr/>
            <p:nvPr/>
          </p:nvSpPr>
          <p:spPr>
            <a:xfrm>
              <a:off x="6887100" y="795125"/>
              <a:ext cx="60075" cy="7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3" h="294">
                  <a:moveTo>
                    <a:pt x="2372" y="0"/>
                  </a:moveTo>
                  <a:cubicBezTo>
                    <a:pt x="2370" y="0"/>
                    <a:pt x="2368" y="0"/>
                    <a:pt x="2366" y="1"/>
                  </a:cubicBezTo>
                  <a:cubicBezTo>
                    <a:pt x="1978" y="124"/>
                    <a:pt x="1607" y="177"/>
                    <a:pt x="1237" y="177"/>
                  </a:cubicBezTo>
                  <a:cubicBezTo>
                    <a:pt x="856" y="177"/>
                    <a:pt x="475" y="121"/>
                    <a:pt x="72" y="31"/>
                  </a:cubicBezTo>
                  <a:cubicBezTo>
                    <a:pt x="68" y="30"/>
                    <a:pt x="65" y="29"/>
                    <a:pt x="61" y="29"/>
                  </a:cubicBezTo>
                  <a:cubicBezTo>
                    <a:pt x="20" y="29"/>
                    <a:pt x="1" y="87"/>
                    <a:pt x="45" y="103"/>
                  </a:cubicBezTo>
                  <a:cubicBezTo>
                    <a:pt x="373" y="235"/>
                    <a:pt x="728" y="294"/>
                    <a:pt x="1085" y="294"/>
                  </a:cubicBezTo>
                  <a:cubicBezTo>
                    <a:pt x="1529" y="294"/>
                    <a:pt x="1977" y="202"/>
                    <a:pt x="2380" y="45"/>
                  </a:cubicBezTo>
                  <a:cubicBezTo>
                    <a:pt x="2403" y="37"/>
                    <a:pt x="2392" y="0"/>
                    <a:pt x="2372" y="0"/>
                  </a:cubicBezTo>
                  <a:close/>
                </a:path>
              </a:pathLst>
            </a:custGeom>
            <a:solidFill>
              <a:srgbClr val="BEEF44">
                <a:alpha val="100000"/>
              </a:srgbClr>
            </a:solidFill>
            <a:ln w="9525">
              <a:noFill/>
            </a:ln>
          </p:spPr>
          <p:txBody>
            <a:bodyPr/>
            <a:p>
              <a:endParaRPr lang="en-US"/>
            </a:p>
          </p:txBody>
        </p:sp>
        <p:sp>
          <p:nvSpPr>
            <p:cNvPr id="25732" name="Google Shape;4473;p20"/>
            <p:cNvSpPr/>
            <p:nvPr/>
          </p:nvSpPr>
          <p:spPr>
            <a:xfrm>
              <a:off x="6932550" y="881450"/>
              <a:ext cx="23425" cy="7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37" h="319">
                  <a:moveTo>
                    <a:pt x="897" y="0"/>
                  </a:moveTo>
                  <a:cubicBezTo>
                    <a:pt x="892" y="0"/>
                    <a:pt x="888" y="1"/>
                    <a:pt x="883" y="4"/>
                  </a:cubicBezTo>
                  <a:cubicBezTo>
                    <a:pt x="619" y="158"/>
                    <a:pt x="338" y="234"/>
                    <a:pt x="34" y="261"/>
                  </a:cubicBezTo>
                  <a:cubicBezTo>
                    <a:pt x="1" y="262"/>
                    <a:pt x="5" y="319"/>
                    <a:pt x="36" y="319"/>
                  </a:cubicBezTo>
                  <a:cubicBezTo>
                    <a:pt x="36" y="319"/>
                    <a:pt x="37" y="319"/>
                    <a:pt x="37" y="319"/>
                  </a:cubicBezTo>
                  <a:cubicBezTo>
                    <a:pt x="351" y="318"/>
                    <a:pt x="643" y="221"/>
                    <a:pt x="910" y="58"/>
                  </a:cubicBezTo>
                  <a:cubicBezTo>
                    <a:pt x="936" y="41"/>
                    <a:pt x="923" y="0"/>
                    <a:pt x="897" y="0"/>
                  </a:cubicBezTo>
                  <a:close/>
                </a:path>
              </a:pathLst>
            </a:custGeom>
            <a:solidFill>
              <a:srgbClr val="BEEF44">
                <a:alpha val="100000"/>
              </a:srgbClr>
            </a:solidFill>
            <a:ln w="9525">
              <a:noFill/>
            </a:ln>
          </p:spPr>
          <p:txBody>
            <a:bodyPr/>
            <a:p>
              <a:endParaRPr lang="en-US"/>
            </a:p>
          </p:txBody>
        </p:sp>
        <p:sp>
          <p:nvSpPr>
            <p:cNvPr id="25733" name="Google Shape;4474;p20"/>
            <p:cNvSpPr/>
            <p:nvPr/>
          </p:nvSpPr>
          <p:spPr>
            <a:xfrm>
              <a:off x="6805700" y="400300"/>
              <a:ext cx="224000" cy="6045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960" h="24182">
                  <a:moveTo>
                    <a:pt x="4118" y="1"/>
                  </a:moveTo>
                  <a:cubicBezTo>
                    <a:pt x="3859" y="1"/>
                    <a:pt x="3591" y="30"/>
                    <a:pt x="3317" y="92"/>
                  </a:cubicBezTo>
                  <a:cubicBezTo>
                    <a:pt x="2436" y="289"/>
                    <a:pt x="1611" y="875"/>
                    <a:pt x="1216" y="1695"/>
                  </a:cubicBezTo>
                  <a:cubicBezTo>
                    <a:pt x="750" y="2661"/>
                    <a:pt x="1024" y="3717"/>
                    <a:pt x="1271" y="4700"/>
                  </a:cubicBezTo>
                  <a:cubicBezTo>
                    <a:pt x="1428" y="5328"/>
                    <a:pt x="1600" y="5979"/>
                    <a:pt x="1524" y="6634"/>
                  </a:cubicBezTo>
                  <a:cubicBezTo>
                    <a:pt x="1445" y="7282"/>
                    <a:pt x="1090" y="7790"/>
                    <a:pt x="754" y="8327"/>
                  </a:cubicBezTo>
                  <a:cubicBezTo>
                    <a:pt x="230" y="9163"/>
                    <a:pt x="0" y="9973"/>
                    <a:pt x="356" y="10930"/>
                  </a:cubicBezTo>
                  <a:cubicBezTo>
                    <a:pt x="754" y="12007"/>
                    <a:pt x="1608" y="12866"/>
                    <a:pt x="1930" y="13980"/>
                  </a:cubicBezTo>
                  <a:cubicBezTo>
                    <a:pt x="2288" y="15217"/>
                    <a:pt x="1642" y="16493"/>
                    <a:pt x="1981" y="17725"/>
                  </a:cubicBezTo>
                  <a:cubicBezTo>
                    <a:pt x="2280" y="18812"/>
                    <a:pt x="3421" y="19558"/>
                    <a:pt x="4100" y="20409"/>
                  </a:cubicBezTo>
                  <a:cubicBezTo>
                    <a:pt x="4998" y="21539"/>
                    <a:pt x="5666" y="22795"/>
                    <a:pt x="6188" y="24136"/>
                  </a:cubicBezTo>
                  <a:cubicBezTo>
                    <a:pt x="6201" y="24168"/>
                    <a:pt x="6224" y="24182"/>
                    <a:pt x="6249" y="24182"/>
                  </a:cubicBezTo>
                  <a:cubicBezTo>
                    <a:pt x="6297" y="24182"/>
                    <a:pt x="6348" y="24131"/>
                    <a:pt x="6327" y="24070"/>
                  </a:cubicBezTo>
                  <a:cubicBezTo>
                    <a:pt x="5914" y="22873"/>
                    <a:pt x="5309" y="21743"/>
                    <a:pt x="4568" y="20717"/>
                  </a:cubicBezTo>
                  <a:cubicBezTo>
                    <a:pt x="4188" y="20193"/>
                    <a:pt x="3770" y="19696"/>
                    <a:pt x="3317" y="19235"/>
                  </a:cubicBezTo>
                  <a:cubicBezTo>
                    <a:pt x="2787" y="18691"/>
                    <a:pt x="2240" y="18195"/>
                    <a:pt x="2122" y="17402"/>
                  </a:cubicBezTo>
                  <a:cubicBezTo>
                    <a:pt x="1957" y="16305"/>
                    <a:pt x="2427" y="15211"/>
                    <a:pt x="2183" y="14112"/>
                  </a:cubicBezTo>
                  <a:cubicBezTo>
                    <a:pt x="1978" y="13199"/>
                    <a:pt x="1390" y="12435"/>
                    <a:pt x="938" y="11633"/>
                  </a:cubicBezTo>
                  <a:cubicBezTo>
                    <a:pt x="302" y="10509"/>
                    <a:pt x="239" y="9564"/>
                    <a:pt x="938" y="8451"/>
                  </a:cubicBezTo>
                  <a:cubicBezTo>
                    <a:pt x="1398" y="7721"/>
                    <a:pt x="1799" y="7058"/>
                    <a:pt x="1762" y="6161"/>
                  </a:cubicBezTo>
                  <a:cubicBezTo>
                    <a:pt x="1716" y="5075"/>
                    <a:pt x="1212" y="4065"/>
                    <a:pt x="1185" y="2977"/>
                  </a:cubicBezTo>
                  <a:cubicBezTo>
                    <a:pt x="1152" y="1693"/>
                    <a:pt x="2046" y="655"/>
                    <a:pt x="3270" y="333"/>
                  </a:cubicBezTo>
                  <a:cubicBezTo>
                    <a:pt x="3577" y="253"/>
                    <a:pt x="3874" y="216"/>
                    <a:pt x="4161" y="216"/>
                  </a:cubicBezTo>
                  <a:cubicBezTo>
                    <a:pt x="6339" y="216"/>
                    <a:pt x="7950" y="2362"/>
                    <a:pt x="8786" y="4209"/>
                  </a:cubicBezTo>
                  <a:cubicBezTo>
                    <a:pt x="8802" y="4243"/>
                    <a:pt x="8830" y="4257"/>
                    <a:pt x="8858" y="4257"/>
                  </a:cubicBezTo>
                  <a:cubicBezTo>
                    <a:pt x="8908" y="4257"/>
                    <a:pt x="8960" y="4214"/>
                    <a:pt x="8950" y="4156"/>
                  </a:cubicBezTo>
                  <a:cubicBezTo>
                    <a:pt x="8948" y="4149"/>
                    <a:pt x="8946" y="4142"/>
                    <a:pt x="8943" y="4134"/>
                  </a:cubicBezTo>
                  <a:cubicBezTo>
                    <a:pt x="8075" y="2222"/>
                    <a:pt x="6390" y="1"/>
                    <a:pt x="4118" y="1"/>
                  </a:cubicBezTo>
                  <a:close/>
                </a:path>
              </a:pathLst>
            </a:custGeom>
            <a:solidFill>
              <a:srgbClr val="101D33">
                <a:alpha val="100000"/>
              </a:srgbClr>
            </a:solidFill>
            <a:ln w="9525">
              <a:noFill/>
            </a:ln>
          </p:spPr>
          <p:txBody>
            <a:bodyPr/>
            <a:p>
              <a:endParaRPr lang="en-US"/>
            </a:p>
          </p:txBody>
        </p:sp>
        <p:sp>
          <p:nvSpPr>
            <p:cNvPr id="25734" name="Google Shape;4475;p20"/>
            <p:cNvSpPr/>
            <p:nvPr/>
          </p:nvSpPr>
          <p:spPr>
            <a:xfrm>
              <a:off x="6942825" y="426450"/>
              <a:ext cx="311425"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457" h="23093">
                  <a:moveTo>
                    <a:pt x="3238" y="192"/>
                  </a:moveTo>
                  <a:cubicBezTo>
                    <a:pt x="4909" y="3963"/>
                    <a:pt x="3914" y="8135"/>
                    <a:pt x="2791" y="11907"/>
                  </a:cubicBezTo>
                  <a:cubicBezTo>
                    <a:pt x="2263" y="13685"/>
                    <a:pt x="1685" y="15451"/>
                    <a:pt x="1320" y="17272"/>
                  </a:cubicBezTo>
                  <a:cubicBezTo>
                    <a:pt x="970" y="19040"/>
                    <a:pt x="845" y="20843"/>
                    <a:pt x="880" y="22644"/>
                  </a:cubicBezTo>
                  <a:cubicBezTo>
                    <a:pt x="698" y="20798"/>
                    <a:pt x="781" y="19007"/>
                    <a:pt x="1148" y="17171"/>
                  </a:cubicBezTo>
                  <a:cubicBezTo>
                    <a:pt x="1539" y="15201"/>
                    <a:pt x="2160" y="13288"/>
                    <a:pt x="2700" y="11354"/>
                  </a:cubicBezTo>
                  <a:cubicBezTo>
                    <a:pt x="3681" y="7823"/>
                    <a:pt x="4425" y="3926"/>
                    <a:pt x="2958" y="418"/>
                  </a:cubicBezTo>
                  <a:cubicBezTo>
                    <a:pt x="2957" y="414"/>
                    <a:pt x="2954" y="412"/>
                    <a:pt x="2951" y="407"/>
                  </a:cubicBezTo>
                  <a:cubicBezTo>
                    <a:pt x="2991" y="366"/>
                    <a:pt x="3029" y="321"/>
                    <a:pt x="3074" y="287"/>
                  </a:cubicBezTo>
                  <a:cubicBezTo>
                    <a:pt x="3123" y="249"/>
                    <a:pt x="3180" y="217"/>
                    <a:pt x="3238" y="192"/>
                  </a:cubicBezTo>
                  <a:close/>
                  <a:moveTo>
                    <a:pt x="8120" y="525"/>
                  </a:moveTo>
                  <a:cubicBezTo>
                    <a:pt x="9114" y="525"/>
                    <a:pt x="10099" y="868"/>
                    <a:pt x="10857" y="1626"/>
                  </a:cubicBezTo>
                  <a:cubicBezTo>
                    <a:pt x="11676" y="2445"/>
                    <a:pt x="12146" y="3604"/>
                    <a:pt x="12159" y="4759"/>
                  </a:cubicBezTo>
                  <a:cubicBezTo>
                    <a:pt x="12170" y="5997"/>
                    <a:pt x="11542" y="6832"/>
                    <a:pt x="10983" y="7870"/>
                  </a:cubicBezTo>
                  <a:cubicBezTo>
                    <a:pt x="10750" y="8303"/>
                    <a:pt x="10600" y="8743"/>
                    <a:pt x="10616" y="9239"/>
                  </a:cubicBezTo>
                  <a:cubicBezTo>
                    <a:pt x="10634" y="9778"/>
                    <a:pt x="10822" y="10288"/>
                    <a:pt x="10869" y="10820"/>
                  </a:cubicBezTo>
                  <a:cubicBezTo>
                    <a:pt x="10996" y="12266"/>
                    <a:pt x="9707" y="12682"/>
                    <a:pt x="8666" y="13254"/>
                  </a:cubicBezTo>
                  <a:cubicBezTo>
                    <a:pt x="7864" y="13696"/>
                    <a:pt x="7336" y="14257"/>
                    <a:pt x="7085" y="15152"/>
                  </a:cubicBezTo>
                  <a:cubicBezTo>
                    <a:pt x="6754" y="16312"/>
                    <a:pt x="6735" y="17447"/>
                    <a:pt x="5667" y="18224"/>
                  </a:cubicBezTo>
                  <a:cubicBezTo>
                    <a:pt x="4671" y="18950"/>
                    <a:pt x="3586" y="19397"/>
                    <a:pt x="2700" y="20284"/>
                  </a:cubicBezTo>
                  <a:cubicBezTo>
                    <a:pt x="1973" y="21009"/>
                    <a:pt x="1398" y="21858"/>
                    <a:pt x="973" y="22785"/>
                  </a:cubicBezTo>
                  <a:cubicBezTo>
                    <a:pt x="939" y="20786"/>
                    <a:pt x="1099" y="18800"/>
                    <a:pt x="1532" y="16844"/>
                  </a:cubicBezTo>
                  <a:cubicBezTo>
                    <a:pt x="1967" y="14892"/>
                    <a:pt x="2614" y="12999"/>
                    <a:pt x="3185" y="11084"/>
                  </a:cubicBezTo>
                  <a:cubicBezTo>
                    <a:pt x="3980" y="8420"/>
                    <a:pt x="4593" y="5557"/>
                    <a:pt x="4193" y="2805"/>
                  </a:cubicBezTo>
                  <a:cubicBezTo>
                    <a:pt x="4195" y="2804"/>
                    <a:pt x="4199" y="2801"/>
                    <a:pt x="4200" y="2798"/>
                  </a:cubicBezTo>
                  <a:cubicBezTo>
                    <a:pt x="4971" y="1374"/>
                    <a:pt x="6557" y="525"/>
                    <a:pt x="8120" y="525"/>
                  </a:cubicBezTo>
                  <a:close/>
                  <a:moveTo>
                    <a:pt x="3320" y="0"/>
                  </a:moveTo>
                  <a:cubicBezTo>
                    <a:pt x="3287" y="0"/>
                    <a:pt x="3254" y="16"/>
                    <a:pt x="3232" y="42"/>
                  </a:cubicBezTo>
                  <a:cubicBezTo>
                    <a:pt x="3146" y="69"/>
                    <a:pt x="3064" y="112"/>
                    <a:pt x="2989" y="165"/>
                  </a:cubicBezTo>
                  <a:cubicBezTo>
                    <a:pt x="2911" y="219"/>
                    <a:pt x="2814" y="297"/>
                    <a:pt x="2793" y="395"/>
                  </a:cubicBezTo>
                  <a:cubicBezTo>
                    <a:pt x="2767" y="422"/>
                    <a:pt x="2756" y="462"/>
                    <a:pt x="2773" y="505"/>
                  </a:cubicBezTo>
                  <a:cubicBezTo>
                    <a:pt x="3125" y="1361"/>
                    <a:pt x="3345" y="2232"/>
                    <a:pt x="3466" y="3110"/>
                  </a:cubicBezTo>
                  <a:cubicBezTo>
                    <a:pt x="3890" y="6195"/>
                    <a:pt x="3071" y="9380"/>
                    <a:pt x="2215" y="12363"/>
                  </a:cubicBezTo>
                  <a:cubicBezTo>
                    <a:pt x="1253" y="15719"/>
                    <a:pt x="0" y="19504"/>
                    <a:pt x="850" y="23020"/>
                  </a:cubicBezTo>
                  <a:cubicBezTo>
                    <a:pt x="853" y="23037"/>
                    <a:pt x="857" y="23051"/>
                    <a:pt x="860" y="23066"/>
                  </a:cubicBezTo>
                  <a:cubicBezTo>
                    <a:pt x="865" y="23082"/>
                    <a:pt x="876" y="23089"/>
                    <a:pt x="888" y="23089"/>
                  </a:cubicBezTo>
                  <a:cubicBezTo>
                    <a:pt x="894" y="23089"/>
                    <a:pt x="901" y="23087"/>
                    <a:pt x="907" y="23083"/>
                  </a:cubicBezTo>
                  <a:cubicBezTo>
                    <a:pt x="916" y="23089"/>
                    <a:pt x="926" y="23092"/>
                    <a:pt x="936" y="23092"/>
                  </a:cubicBezTo>
                  <a:cubicBezTo>
                    <a:pt x="949" y="23092"/>
                    <a:pt x="962" y="23087"/>
                    <a:pt x="967" y="23073"/>
                  </a:cubicBezTo>
                  <a:cubicBezTo>
                    <a:pt x="994" y="23072"/>
                    <a:pt x="1021" y="23058"/>
                    <a:pt x="1035" y="23027"/>
                  </a:cubicBezTo>
                  <a:cubicBezTo>
                    <a:pt x="1727" y="21506"/>
                    <a:pt x="2837" y="20193"/>
                    <a:pt x="4261" y="19310"/>
                  </a:cubicBezTo>
                  <a:cubicBezTo>
                    <a:pt x="5406" y="18597"/>
                    <a:pt x="6540" y="18149"/>
                    <a:pt x="6944" y="16746"/>
                  </a:cubicBezTo>
                  <a:cubicBezTo>
                    <a:pt x="7119" y="16140"/>
                    <a:pt x="7170" y="15495"/>
                    <a:pt x="7395" y="14902"/>
                  </a:cubicBezTo>
                  <a:cubicBezTo>
                    <a:pt x="7644" y="14250"/>
                    <a:pt x="8094" y="13829"/>
                    <a:pt x="8693" y="13493"/>
                  </a:cubicBezTo>
                  <a:cubicBezTo>
                    <a:pt x="9455" y="13064"/>
                    <a:pt x="10452" y="12760"/>
                    <a:pt x="10893" y="11937"/>
                  </a:cubicBezTo>
                  <a:cubicBezTo>
                    <a:pt x="11528" y="10754"/>
                    <a:pt x="10490" y="9444"/>
                    <a:pt x="11051" y="8208"/>
                  </a:cubicBezTo>
                  <a:cubicBezTo>
                    <a:pt x="11539" y="7134"/>
                    <a:pt x="12258" y="6336"/>
                    <a:pt x="12333" y="5104"/>
                  </a:cubicBezTo>
                  <a:cubicBezTo>
                    <a:pt x="12457" y="3085"/>
                    <a:pt x="11200" y="1001"/>
                    <a:pt x="9198" y="456"/>
                  </a:cubicBezTo>
                  <a:cubicBezTo>
                    <a:pt x="8825" y="354"/>
                    <a:pt x="8442" y="305"/>
                    <a:pt x="8059" y="305"/>
                  </a:cubicBezTo>
                  <a:cubicBezTo>
                    <a:pt x="6500" y="305"/>
                    <a:pt x="4953" y="1120"/>
                    <a:pt x="4136" y="2464"/>
                  </a:cubicBezTo>
                  <a:cubicBezTo>
                    <a:pt x="3993" y="1648"/>
                    <a:pt x="3756" y="843"/>
                    <a:pt x="3403" y="57"/>
                  </a:cubicBezTo>
                  <a:cubicBezTo>
                    <a:pt x="3385" y="17"/>
                    <a:pt x="3353" y="0"/>
                    <a:pt x="3320" y="0"/>
                  </a:cubicBezTo>
                  <a:close/>
                </a:path>
              </a:pathLst>
            </a:custGeom>
            <a:solidFill>
              <a:srgbClr val="101D33">
                <a:alpha val="100000"/>
              </a:srgbClr>
            </a:solidFill>
            <a:ln w="9525">
              <a:noFill/>
            </a:ln>
          </p:spPr>
          <p:txBody>
            <a:bodyPr/>
            <a:p>
              <a:endParaRPr lang="en-US"/>
            </a:p>
          </p:txBody>
        </p:sp>
        <p:sp>
          <p:nvSpPr>
            <p:cNvPr id="25735" name="Google Shape;4476;p20"/>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5736" name="Google Shape;4477;p20"/>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5737" name="Google Shape;4478;p20"/>
            <p:cNvSpPr/>
            <p:nvPr/>
          </p:nvSpPr>
          <p:spPr>
            <a:xfrm>
              <a:off x="6718475" y="273950"/>
              <a:ext cx="325800" cy="399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032" h="15973">
                  <a:moveTo>
                    <a:pt x="9242" y="0"/>
                  </a:moveTo>
                  <a:cubicBezTo>
                    <a:pt x="8264" y="0"/>
                    <a:pt x="7267" y="359"/>
                    <a:pt x="6369" y="844"/>
                  </a:cubicBezTo>
                  <a:cubicBezTo>
                    <a:pt x="7373" y="1522"/>
                    <a:pt x="8323" y="2353"/>
                    <a:pt x="8971" y="3381"/>
                  </a:cubicBezTo>
                  <a:cubicBezTo>
                    <a:pt x="9437" y="4119"/>
                    <a:pt x="10067" y="5404"/>
                    <a:pt x="9437" y="6219"/>
                  </a:cubicBezTo>
                  <a:cubicBezTo>
                    <a:pt x="9231" y="6486"/>
                    <a:pt x="8994" y="6593"/>
                    <a:pt x="8754" y="6593"/>
                  </a:cubicBezTo>
                  <a:cubicBezTo>
                    <a:pt x="8231" y="6593"/>
                    <a:pt x="7694" y="6086"/>
                    <a:pt x="7430" y="5629"/>
                  </a:cubicBezTo>
                  <a:cubicBezTo>
                    <a:pt x="6650" y="4273"/>
                    <a:pt x="6206" y="2702"/>
                    <a:pt x="4729" y="1932"/>
                  </a:cubicBezTo>
                  <a:cubicBezTo>
                    <a:pt x="4719" y="1927"/>
                    <a:pt x="4712" y="1920"/>
                    <a:pt x="4705" y="1915"/>
                  </a:cubicBezTo>
                  <a:cubicBezTo>
                    <a:pt x="3635" y="2682"/>
                    <a:pt x="2621" y="3560"/>
                    <a:pt x="1797" y="4580"/>
                  </a:cubicBezTo>
                  <a:cubicBezTo>
                    <a:pt x="1846" y="4579"/>
                    <a:pt x="1896" y="4578"/>
                    <a:pt x="1945" y="4578"/>
                  </a:cubicBezTo>
                  <a:cubicBezTo>
                    <a:pt x="3019" y="4578"/>
                    <a:pt x="4146" y="4742"/>
                    <a:pt x="5114" y="5195"/>
                  </a:cubicBezTo>
                  <a:cubicBezTo>
                    <a:pt x="5771" y="5504"/>
                    <a:pt x="6835" y="6312"/>
                    <a:pt x="6561" y="7179"/>
                  </a:cubicBezTo>
                  <a:cubicBezTo>
                    <a:pt x="6430" y="7595"/>
                    <a:pt x="5984" y="7717"/>
                    <a:pt x="5510" y="7717"/>
                  </a:cubicBezTo>
                  <a:cubicBezTo>
                    <a:pt x="5093" y="7717"/>
                    <a:pt x="4653" y="7623"/>
                    <a:pt x="4386" y="7550"/>
                  </a:cubicBezTo>
                  <a:cubicBezTo>
                    <a:pt x="3861" y="7406"/>
                    <a:pt x="3362" y="7179"/>
                    <a:pt x="2874" y="6943"/>
                  </a:cubicBezTo>
                  <a:cubicBezTo>
                    <a:pt x="2192" y="6617"/>
                    <a:pt x="1518" y="6347"/>
                    <a:pt x="805" y="6103"/>
                  </a:cubicBezTo>
                  <a:cubicBezTo>
                    <a:pt x="349" y="7014"/>
                    <a:pt x="91" y="7983"/>
                    <a:pt x="4" y="9006"/>
                  </a:cubicBezTo>
                  <a:cubicBezTo>
                    <a:pt x="1133" y="8542"/>
                    <a:pt x="2437" y="8250"/>
                    <a:pt x="3665" y="8250"/>
                  </a:cubicBezTo>
                  <a:cubicBezTo>
                    <a:pt x="3786" y="8250"/>
                    <a:pt x="3907" y="8253"/>
                    <a:pt x="4027" y="8259"/>
                  </a:cubicBezTo>
                  <a:cubicBezTo>
                    <a:pt x="4809" y="8298"/>
                    <a:pt x="6495" y="8468"/>
                    <a:pt x="6617" y="9498"/>
                  </a:cubicBezTo>
                  <a:cubicBezTo>
                    <a:pt x="6753" y="10636"/>
                    <a:pt x="5197" y="10919"/>
                    <a:pt x="4343" y="10919"/>
                  </a:cubicBezTo>
                  <a:cubicBezTo>
                    <a:pt x="4320" y="10919"/>
                    <a:pt x="4297" y="10919"/>
                    <a:pt x="4274" y="10919"/>
                  </a:cubicBezTo>
                  <a:cubicBezTo>
                    <a:pt x="3103" y="10897"/>
                    <a:pt x="1963" y="10509"/>
                    <a:pt x="799" y="10509"/>
                  </a:cubicBezTo>
                  <a:cubicBezTo>
                    <a:pt x="541" y="10509"/>
                    <a:pt x="282" y="10528"/>
                    <a:pt x="22" y="10574"/>
                  </a:cubicBezTo>
                  <a:cubicBezTo>
                    <a:pt x="20" y="10575"/>
                    <a:pt x="17" y="10575"/>
                    <a:pt x="15" y="10575"/>
                  </a:cubicBezTo>
                  <a:cubicBezTo>
                    <a:pt x="11" y="10575"/>
                    <a:pt x="6" y="10574"/>
                    <a:pt x="1" y="10574"/>
                  </a:cubicBezTo>
                  <a:cubicBezTo>
                    <a:pt x="36" y="11096"/>
                    <a:pt x="95" y="11617"/>
                    <a:pt x="163" y="12138"/>
                  </a:cubicBezTo>
                  <a:cubicBezTo>
                    <a:pt x="538" y="12002"/>
                    <a:pt x="1084" y="11899"/>
                    <a:pt x="1620" y="11899"/>
                  </a:cubicBezTo>
                  <a:cubicBezTo>
                    <a:pt x="2430" y="11899"/>
                    <a:pt x="3218" y="12134"/>
                    <a:pt x="3355" y="12842"/>
                  </a:cubicBezTo>
                  <a:cubicBezTo>
                    <a:pt x="3532" y="13752"/>
                    <a:pt x="2526" y="13957"/>
                    <a:pt x="1584" y="13957"/>
                  </a:cubicBezTo>
                  <a:cubicBezTo>
                    <a:pt x="1125" y="13957"/>
                    <a:pt x="681" y="13909"/>
                    <a:pt x="396" y="13869"/>
                  </a:cubicBezTo>
                  <a:cubicBezTo>
                    <a:pt x="481" y="14570"/>
                    <a:pt x="546" y="15268"/>
                    <a:pt x="549" y="15973"/>
                  </a:cubicBezTo>
                  <a:cubicBezTo>
                    <a:pt x="2360" y="15211"/>
                    <a:pt x="4092" y="14385"/>
                    <a:pt x="5709" y="13250"/>
                  </a:cubicBezTo>
                  <a:cubicBezTo>
                    <a:pt x="7263" y="12158"/>
                    <a:pt x="8682" y="10873"/>
                    <a:pt x="9919" y="9429"/>
                  </a:cubicBezTo>
                  <a:cubicBezTo>
                    <a:pt x="10928" y="8249"/>
                    <a:pt x="11698" y="6903"/>
                    <a:pt x="12601" y="5653"/>
                  </a:cubicBezTo>
                  <a:cubicBezTo>
                    <a:pt x="12580" y="5643"/>
                    <a:pt x="12563" y="5624"/>
                    <a:pt x="12553" y="5595"/>
                  </a:cubicBezTo>
                  <a:cubicBezTo>
                    <a:pt x="12020" y="3888"/>
                    <a:pt x="13032" y="1904"/>
                    <a:pt x="11305" y="659"/>
                  </a:cubicBezTo>
                  <a:cubicBezTo>
                    <a:pt x="10657" y="190"/>
                    <a:pt x="9954" y="0"/>
                    <a:pt x="9242" y="0"/>
                  </a:cubicBezTo>
                  <a:close/>
                </a:path>
              </a:pathLst>
            </a:custGeom>
            <a:solidFill>
              <a:srgbClr val="22AF00">
                <a:alpha val="100000"/>
              </a:srgbClr>
            </a:solidFill>
            <a:ln w="9525">
              <a:noFill/>
            </a:ln>
          </p:spPr>
          <p:txBody>
            <a:bodyPr/>
            <a:p>
              <a:endParaRPr lang="en-US"/>
            </a:p>
          </p:txBody>
        </p:sp>
        <p:sp>
          <p:nvSpPr>
            <p:cNvPr id="25738" name="Google Shape;4479;p20"/>
            <p:cNvSpPr/>
            <p:nvPr/>
          </p:nvSpPr>
          <p:spPr>
            <a:xfrm>
              <a:off x="6726575" y="325350"/>
              <a:ext cx="446850" cy="373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874" h="14947">
                  <a:moveTo>
                    <a:pt x="17577" y="152"/>
                  </a:moveTo>
                  <a:cubicBezTo>
                    <a:pt x="17615" y="212"/>
                    <a:pt x="17652" y="273"/>
                    <a:pt x="17692" y="332"/>
                  </a:cubicBezTo>
                  <a:cubicBezTo>
                    <a:pt x="13849" y="855"/>
                    <a:pt x="12084" y="4970"/>
                    <a:pt x="9941" y="7664"/>
                  </a:cubicBezTo>
                  <a:cubicBezTo>
                    <a:pt x="7428" y="10826"/>
                    <a:pt x="3888" y="12632"/>
                    <a:pt x="232" y="14144"/>
                  </a:cubicBezTo>
                  <a:cubicBezTo>
                    <a:pt x="227" y="14147"/>
                    <a:pt x="226" y="14150"/>
                    <a:pt x="225" y="14151"/>
                  </a:cubicBezTo>
                  <a:cubicBezTo>
                    <a:pt x="225" y="14112"/>
                    <a:pt x="226" y="14069"/>
                    <a:pt x="225" y="14028"/>
                  </a:cubicBezTo>
                  <a:cubicBezTo>
                    <a:pt x="3603" y="12923"/>
                    <a:pt x="6723" y="10677"/>
                    <a:pt x="9123" y="8088"/>
                  </a:cubicBezTo>
                  <a:cubicBezTo>
                    <a:pt x="10370" y="6745"/>
                    <a:pt x="11319" y="5234"/>
                    <a:pt x="12362" y="3738"/>
                  </a:cubicBezTo>
                  <a:cubicBezTo>
                    <a:pt x="13637" y="1904"/>
                    <a:pt x="15361" y="625"/>
                    <a:pt x="17565" y="157"/>
                  </a:cubicBezTo>
                  <a:cubicBezTo>
                    <a:pt x="17570" y="156"/>
                    <a:pt x="17572" y="153"/>
                    <a:pt x="17577" y="152"/>
                  </a:cubicBezTo>
                  <a:close/>
                  <a:moveTo>
                    <a:pt x="12716" y="4048"/>
                  </a:moveTo>
                  <a:cubicBezTo>
                    <a:pt x="13199" y="4593"/>
                    <a:pt x="13898" y="4645"/>
                    <a:pt x="14576" y="4760"/>
                  </a:cubicBezTo>
                  <a:cubicBezTo>
                    <a:pt x="15625" y="4935"/>
                    <a:pt x="16369" y="5501"/>
                    <a:pt x="16760" y="6506"/>
                  </a:cubicBezTo>
                  <a:cubicBezTo>
                    <a:pt x="17275" y="7819"/>
                    <a:pt x="17121" y="9344"/>
                    <a:pt x="16581" y="10647"/>
                  </a:cubicBezTo>
                  <a:cubicBezTo>
                    <a:pt x="16427" y="9547"/>
                    <a:pt x="16137" y="8292"/>
                    <a:pt x="15420" y="7463"/>
                  </a:cubicBezTo>
                  <a:cubicBezTo>
                    <a:pt x="15047" y="7030"/>
                    <a:pt x="14428" y="6661"/>
                    <a:pt x="13829" y="6661"/>
                  </a:cubicBezTo>
                  <a:cubicBezTo>
                    <a:pt x="13584" y="6661"/>
                    <a:pt x="13343" y="6723"/>
                    <a:pt x="13123" y="6866"/>
                  </a:cubicBezTo>
                  <a:cubicBezTo>
                    <a:pt x="12313" y="7396"/>
                    <a:pt x="12834" y="8614"/>
                    <a:pt x="13147" y="9278"/>
                  </a:cubicBezTo>
                  <a:cubicBezTo>
                    <a:pt x="13705" y="10459"/>
                    <a:pt x="14604" y="11443"/>
                    <a:pt x="15486" y="12394"/>
                  </a:cubicBezTo>
                  <a:cubicBezTo>
                    <a:pt x="14748" y="13217"/>
                    <a:pt x="13815" y="13817"/>
                    <a:pt x="12776" y="14194"/>
                  </a:cubicBezTo>
                  <a:cubicBezTo>
                    <a:pt x="13055" y="13219"/>
                    <a:pt x="12949" y="12135"/>
                    <a:pt x="12531" y="11219"/>
                  </a:cubicBezTo>
                  <a:cubicBezTo>
                    <a:pt x="12193" y="10472"/>
                    <a:pt x="11531" y="9569"/>
                    <a:pt x="10632" y="9569"/>
                  </a:cubicBezTo>
                  <a:cubicBezTo>
                    <a:pt x="10561" y="9569"/>
                    <a:pt x="10488" y="9575"/>
                    <a:pt x="10414" y="9587"/>
                  </a:cubicBezTo>
                  <a:cubicBezTo>
                    <a:pt x="9609" y="9715"/>
                    <a:pt x="9338" y="10571"/>
                    <a:pt x="9488" y="11282"/>
                  </a:cubicBezTo>
                  <a:cubicBezTo>
                    <a:pt x="9749" y="12516"/>
                    <a:pt x="11077" y="13307"/>
                    <a:pt x="10851" y="14643"/>
                  </a:cubicBezTo>
                  <a:cubicBezTo>
                    <a:pt x="10342" y="14706"/>
                    <a:pt x="9833" y="14732"/>
                    <a:pt x="9325" y="14732"/>
                  </a:cubicBezTo>
                  <a:cubicBezTo>
                    <a:pt x="8742" y="14732"/>
                    <a:pt x="8160" y="14698"/>
                    <a:pt x="7577" y="14644"/>
                  </a:cubicBezTo>
                  <a:cubicBezTo>
                    <a:pt x="8098" y="14031"/>
                    <a:pt x="9079" y="12415"/>
                    <a:pt x="7800" y="12163"/>
                  </a:cubicBezTo>
                  <a:cubicBezTo>
                    <a:pt x="7693" y="12142"/>
                    <a:pt x="7593" y="12132"/>
                    <a:pt x="7498" y="12132"/>
                  </a:cubicBezTo>
                  <a:cubicBezTo>
                    <a:pt x="6347" y="12132"/>
                    <a:pt x="6112" y="13627"/>
                    <a:pt x="5650" y="14425"/>
                  </a:cubicBezTo>
                  <a:cubicBezTo>
                    <a:pt x="4384" y="14265"/>
                    <a:pt x="3118" y="14101"/>
                    <a:pt x="1851" y="14101"/>
                  </a:cubicBezTo>
                  <a:cubicBezTo>
                    <a:pt x="1324" y="14101"/>
                    <a:pt x="797" y="14129"/>
                    <a:pt x="270" y="14198"/>
                  </a:cubicBezTo>
                  <a:cubicBezTo>
                    <a:pt x="3672" y="13085"/>
                    <a:pt x="7008" y="11182"/>
                    <a:pt x="9424" y="8514"/>
                  </a:cubicBezTo>
                  <a:cubicBezTo>
                    <a:pt x="10627" y="7184"/>
                    <a:pt x="11598" y="5525"/>
                    <a:pt x="12716" y="4048"/>
                  </a:cubicBezTo>
                  <a:close/>
                  <a:moveTo>
                    <a:pt x="17563" y="0"/>
                  </a:moveTo>
                  <a:cubicBezTo>
                    <a:pt x="17554" y="0"/>
                    <a:pt x="17544" y="3"/>
                    <a:pt x="17536" y="8"/>
                  </a:cubicBezTo>
                  <a:cubicBezTo>
                    <a:pt x="17533" y="8"/>
                    <a:pt x="17530" y="6"/>
                    <a:pt x="17527" y="6"/>
                  </a:cubicBezTo>
                  <a:cubicBezTo>
                    <a:pt x="17525" y="6"/>
                    <a:pt x="17523" y="7"/>
                    <a:pt x="17521" y="8"/>
                  </a:cubicBezTo>
                  <a:cubicBezTo>
                    <a:pt x="15724" y="379"/>
                    <a:pt x="14096" y="1339"/>
                    <a:pt x="12924" y="2755"/>
                  </a:cubicBezTo>
                  <a:cubicBezTo>
                    <a:pt x="12747" y="2968"/>
                    <a:pt x="12578" y="3187"/>
                    <a:pt x="12413" y="3410"/>
                  </a:cubicBezTo>
                  <a:cubicBezTo>
                    <a:pt x="12411" y="3406"/>
                    <a:pt x="12411" y="3403"/>
                    <a:pt x="12410" y="3399"/>
                  </a:cubicBezTo>
                  <a:cubicBezTo>
                    <a:pt x="11585" y="4895"/>
                    <a:pt x="10592" y="6280"/>
                    <a:pt x="9448" y="7535"/>
                  </a:cubicBezTo>
                  <a:cubicBezTo>
                    <a:pt x="8247" y="8911"/>
                    <a:pt x="6878" y="10140"/>
                    <a:pt x="5385" y="11191"/>
                  </a:cubicBezTo>
                  <a:cubicBezTo>
                    <a:pt x="4024" y="12145"/>
                    <a:pt x="2584" y="12881"/>
                    <a:pt x="1082" y="13544"/>
                  </a:cubicBezTo>
                  <a:cubicBezTo>
                    <a:pt x="918" y="13620"/>
                    <a:pt x="754" y="13692"/>
                    <a:pt x="587" y="13760"/>
                  </a:cubicBezTo>
                  <a:cubicBezTo>
                    <a:pt x="467" y="13811"/>
                    <a:pt x="346" y="13862"/>
                    <a:pt x="226" y="13914"/>
                  </a:cubicBezTo>
                  <a:lnTo>
                    <a:pt x="226" y="13896"/>
                  </a:lnTo>
                  <a:cubicBezTo>
                    <a:pt x="162" y="13918"/>
                    <a:pt x="99" y="13942"/>
                    <a:pt x="34" y="13964"/>
                  </a:cubicBezTo>
                  <a:cubicBezTo>
                    <a:pt x="37" y="14055"/>
                    <a:pt x="41" y="14147"/>
                    <a:pt x="42" y="14239"/>
                  </a:cubicBezTo>
                  <a:cubicBezTo>
                    <a:pt x="0" y="14276"/>
                    <a:pt x="8" y="14356"/>
                    <a:pt x="76" y="14356"/>
                  </a:cubicBezTo>
                  <a:cubicBezTo>
                    <a:pt x="79" y="14356"/>
                    <a:pt x="81" y="14356"/>
                    <a:pt x="83" y="14356"/>
                  </a:cubicBezTo>
                  <a:cubicBezTo>
                    <a:pt x="445" y="14333"/>
                    <a:pt x="804" y="14323"/>
                    <a:pt x="1162" y="14323"/>
                  </a:cubicBezTo>
                  <a:cubicBezTo>
                    <a:pt x="2663" y="14323"/>
                    <a:pt x="4140" y="14500"/>
                    <a:pt x="5629" y="14671"/>
                  </a:cubicBezTo>
                  <a:cubicBezTo>
                    <a:pt x="5647" y="14636"/>
                    <a:pt x="5664" y="14602"/>
                    <a:pt x="5683" y="14568"/>
                  </a:cubicBezTo>
                  <a:cubicBezTo>
                    <a:pt x="5687" y="14569"/>
                    <a:pt x="5691" y="14569"/>
                    <a:pt x="5696" y="14569"/>
                  </a:cubicBezTo>
                  <a:cubicBezTo>
                    <a:pt x="5712" y="14569"/>
                    <a:pt x="5728" y="14562"/>
                    <a:pt x="5742" y="14547"/>
                  </a:cubicBezTo>
                  <a:cubicBezTo>
                    <a:pt x="6254" y="13959"/>
                    <a:pt x="6201" y="13064"/>
                    <a:pt x="6891" y="12598"/>
                  </a:cubicBezTo>
                  <a:cubicBezTo>
                    <a:pt x="7072" y="12478"/>
                    <a:pt x="7329" y="12353"/>
                    <a:pt x="7561" y="12353"/>
                  </a:cubicBezTo>
                  <a:cubicBezTo>
                    <a:pt x="7583" y="12353"/>
                    <a:pt x="7604" y="12355"/>
                    <a:pt x="7625" y="12357"/>
                  </a:cubicBezTo>
                  <a:cubicBezTo>
                    <a:pt x="8564" y="12464"/>
                    <a:pt x="8163" y="13273"/>
                    <a:pt x="7977" y="13642"/>
                  </a:cubicBezTo>
                  <a:cubicBezTo>
                    <a:pt x="7802" y="13988"/>
                    <a:pt x="7570" y="14295"/>
                    <a:pt x="7357" y="14614"/>
                  </a:cubicBezTo>
                  <a:cubicBezTo>
                    <a:pt x="7356" y="14616"/>
                    <a:pt x="7356" y="14617"/>
                    <a:pt x="7356" y="14619"/>
                  </a:cubicBezTo>
                  <a:cubicBezTo>
                    <a:pt x="7326" y="14616"/>
                    <a:pt x="7295" y="14614"/>
                    <a:pt x="7267" y="14610"/>
                  </a:cubicBezTo>
                  <a:cubicBezTo>
                    <a:pt x="7243" y="14686"/>
                    <a:pt x="7214" y="14763"/>
                    <a:pt x="7185" y="14836"/>
                  </a:cubicBezTo>
                  <a:cubicBezTo>
                    <a:pt x="7271" y="14844"/>
                    <a:pt x="7358" y="14854"/>
                    <a:pt x="7446" y="14861"/>
                  </a:cubicBezTo>
                  <a:cubicBezTo>
                    <a:pt x="8027" y="14914"/>
                    <a:pt x="8619" y="14947"/>
                    <a:pt x="9211" y="14947"/>
                  </a:cubicBezTo>
                  <a:cubicBezTo>
                    <a:pt x="9749" y="14947"/>
                    <a:pt x="10289" y="14920"/>
                    <a:pt x="10822" y="14856"/>
                  </a:cubicBezTo>
                  <a:cubicBezTo>
                    <a:pt x="10833" y="14876"/>
                    <a:pt x="10855" y="14888"/>
                    <a:pt x="10878" y="14888"/>
                  </a:cubicBezTo>
                  <a:cubicBezTo>
                    <a:pt x="10897" y="14888"/>
                    <a:pt x="10916" y="14879"/>
                    <a:pt x="10928" y="14857"/>
                  </a:cubicBezTo>
                  <a:cubicBezTo>
                    <a:pt x="10929" y="14852"/>
                    <a:pt x="10930" y="14849"/>
                    <a:pt x="10933" y="14843"/>
                  </a:cubicBezTo>
                  <a:cubicBezTo>
                    <a:pt x="10952" y="14842"/>
                    <a:pt x="10970" y="14840"/>
                    <a:pt x="10990" y="14836"/>
                  </a:cubicBezTo>
                  <a:cubicBezTo>
                    <a:pt x="10993" y="14791"/>
                    <a:pt x="10994" y="14743"/>
                    <a:pt x="10998" y="14696"/>
                  </a:cubicBezTo>
                  <a:cubicBezTo>
                    <a:pt x="11557" y="13205"/>
                    <a:pt x="9458" y="12138"/>
                    <a:pt x="9691" y="10663"/>
                  </a:cubicBezTo>
                  <a:cubicBezTo>
                    <a:pt x="9782" y="10078"/>
                    <a:pt x="10182" y="9823"/>
                    <a:pt x="10627" y="9823"/>
                  </a:cubicBezTo>
                  <a:cubicBezTo>
                    <a:pt x="10960" y="9823"/>
                    <a:pt x="11319" y="9966"/>
                    <a:pt x="11591" y="10221"/>
                  </a:cubicBezTo>
                  <a:cubicBezTo>
                    <a:pt x="11957" y="10562"/>
                    <a:pt x="12228" y="11026"/>
                    <a:pt x="12411" y="11487"/>
                  </a:cubicBezTo>
                  <a:cubicBezTo>
                    <a:pt x="12777" y="12401"/>
                    <a:pt x="12764" y="13334"/>
                    <a:pt x="12536" y="14273"/>
                  </a:cubicBezTo>
                  <a:cubicBezTo>
                    <a:pt x="12523" y="14277"/>
                    <a:pt x="12509" y="14283"/>
                    <a:pt x="12495" y="14287"/>
                  </a:cubicBezTo>
                  <a:cubicBezTo>
                    <a:pt x="12483" y="14369"/>
                    <a:pt x="12479" y="14446"/>
                    <a:pt x="12475" y="14523"/>
                  </a:cubicBezTo>
                  <a:cubicBezTo>
                    <a:pt x="12807" y="14422"/>
                    <a:pt x="13133" y="14302"/>
                    <a:pt x="13449" y="14157"/>
                  </a:cubicBezTo>
                  <a:cubicBezTo>
                    <a:pt x="14330" y="13759"/>
                    <a:pt x="15098" y="13176"/>
                    <a:pt x="15712" y="12457"/>
                  </a:cubicBezTo>
                  <a:cubicBezTo>
                    <a:pt x="15707" y="12450"/>
                    <a:pt x="15702" y="12443"/>
                    <a:pt x="15700" y="12439"/>
                  </a:cubicBezTo>
                  <a:cubicBezTo>
                    <a:pt x="15728" y="12398"/>
                    <a:pt x="15735" y="12340"/>
                    <a:pt x="15692" y="12292"/>
                  </a:cubicBezTo>
                  <a:cubicBezTo>
                    <a:pt x="15029" y="11578"/>
                    <a:pt x="14361" y="10853"/>
                    <a:pt x="13827" y="10036"/>
                  </a:cubicBezTo>
                  <a:cubicBezTo>
                    <a:pt x="13422" y="9419"/>
                    <a:pt x="12681" y="8232"/>
                    <a:pt x="12948" y="7444"/>
                  </a:cubicBezTo>
                  <a:cubicBezTo>
                    <a:pt x="13086" y="7034"/>
                    <a:pt x="13423" y="6891"/>
                    <a:pt x="13787" y="6891"/>
                  </a:cubicBezTo>
                  <a:cubicBezTo>
                    <a:pt x="14125" y="6891"/>
                    <a:pt x="14486" y="7014"/>
                    <a:pt x="14734" y="7161"/>
                  </a:cubicBezTo>
                  <a:cubicBezTo>
                    <a:pt x="15184" y="7431"/>
                    <a:pt x="15486" y="7880"/>
                    <a:pt x="15705" y="8346"/>
                  </a:cubicBezTo>
                  <a:cubicBezTo>
                    <a:pt x="16084" y="9156"/>
                    <a:pt x="16250" y="10053"/>
                    <a:pt x="16456" y="10921"/>
                  </a:cubicBezTo>
                  <a:cubicBezTo>
                    <a:pt x="16456" y="10922"/>
                    <a:pt x="16455" y="10924"/>
                    <a:pt x="16455" y="10925"/>
                  </a:cubicBezTo>
                  <a:cubicBezTo>
                    <a:pt x="16456" y="10927"/>
                    <a:pt x="16458" y="10931"/>
                    <a:pt x="16460" y="10932"/>
                  </a:cubicBezTo>
                  <a:cubicBezTo>
                    <a:pt x="16469" y="10973"/>
                    <a:pt x="16479" y="11014"/>
                    <a:pt x="16489" y="11052"/>
                  </a:cubicBezTo>
                  <a:cubicBezTo>
                    <a:pt x="16496" y="11085"/>
                    <a:pt x="16524" y="11100"/>
                    <a:pt x="16553" y="11100"/>
                  </a:cubicBezTo>
                  <a:cubicBezTo>
                    <a:pt x="16560" y="11100"/>
                    <a:pt x="16568" y="11099"/>
                    <a:pt x="16575" y="11098"/>
                  </a:cubicBezTo>
                  <a:cubicBezTo>
                    <a:pt x="16582" y="11106"/>
                    <a:pt x="16588" y="11116"/>
                    <a:pt x="16595" y="11123"/>
                  </a:cubicBezTo>
                  <a:cubicBezTo>
                    <a:pt x="16682" y="10946"/>
                    <a:pt x="16764" y="10766"/>
                    <a:pt x="16835" y="10579"/>
                  </a:cubicBezTo>
                  <a:cubicBezTo>
                    <a:pt x="17395" y="9131"/>
                    <a:pt x="17517" y="7318"/>
                    <a:pt x="16722" y="5930"/>
                  </a:cubicBezTo>
                  <a:cubicBezTo>
                    <a:pt x="16373" y="5320"/>
                    <a:pt x="15849" y="4860"/>
                    <a:pt x="15170" y="4668"/>
                  </a:cubicBezTo>
                  <a:cubicBezTo>
                    <a:pt x="14382" y="4445"/>
                    <a:pt x="13442" y="4565"/>
                    <a:pt x="12853" y="3900"/>
                  </a:cubicBezTo>
                  <a:cubicBezTo>
                    <a:pt x="12849" y="3894"/>
                    <a:pt x="12842" y="3893"/>
                    <a:pt x="12836" y="3890"/>
                  </a:cubicBezTo>
                  <a:cubicBezTo>
                    <a:pt x="14110" y="2240"/>
                    <a:pt x="15587" y="845"/>
                    <a:pt x="17810" y="442"/>
                  </a:cubicBezTo>
                  <a:cubicBezTo>
                    <a:pt x="17874" y="433"/>
                    <a:pt x="17862" y="334"/>
                    <a:pt x="17810" y="318"/>
                  </a:cubicBezTo>
                  <a:cubicBezTo>
                    <a:pt x="17741" y="217"/>
                    <a:pt x="17670" y="118"/>
                    <a:pt x="17598" y="19"/>
                  </a:cubicBezTo>
                  <a:cubicBezTo>
                    <a:pt x="17589" y="6"/>
                    <a:pt x="17576" y="0"/>
                    <a:pt x="17563" y="0"/>
                  </a:cubicBezTo>
                  <a:close/>
                </a:path>
              </a:pathLst>
            </a:custGeom>
            <a:solidFill>
              <a:srgbClr val="E4007E">
                <a:alpha val="100000"/>
              </a:srgbClr>
            </a:solidFill>
            <a:ln w="9525">
              <a:noFill/>
            </a:ln>
          </p:spPr>
          <p:txBody>
            <a:bodyPr/>
            <a:p>
              <a:endParaRPr lang="en-US"/>
            </a:p>
          </p:txBody>
        </p:sp>
        <p:sp>
          <p:nvSpPr>
            <p:cNvPr id="25739" name="Google Shape;4480;p20"/>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5740" name="Google Shape;4481;p20"/>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5741" name="Google Shape;4482;p20"/>
            <p:cNvSpPr/>
            <p:nvPr/>
          </p:nvSpPr>
          <p:spPr>
            <a:xfrm>
              <a:off x="6753600" y="513875"/>
              <a:ext cx="209175" cy="150225"/>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0"/>
                </a:cxn>
              </a:cxnLst>
              <a:pathLst>
                <a:path w="8367" h="6009">
                  <a:moveTo>
                    <a:pt x="8367" y="0"/>
                  </a:moveTo>
                  <a:lnTo>
                    <a:pt x="8367" y="0"/>
                  </a:lnTo>
                  <a:cubicBezTo>
                    <a:pt x="7675" y="757"/>
                    <a:pt x="6931" y="1468"/>
                    <a:pt x="6136" y="2128"/>
                  </a:cubicBezTo>
                  <a:cubicBezTo>
                    <a:pt x="5068" y="3016"/>
                    <a:pt x="3924" y="3808"/>
                    <a:pt x="2720" y="4504"/>
                  </a:cubicBezTo>
                  <a:cubicBezTo>
                    <a:pt x="1849" y="5006"/>
                    <a:pt x="944" y="5570"/>
                    <a:pt x="1" y="6009"/>
                  </a:cubicBezTo>
                  <a:cubicBezTo>
                    <a:pt x="1503" y="5345"/>
                    <a:pt x="2943" y="4610"/>
                    <a:pt x="4304" y="3655"/>
                  </a:cubicBezTo>
                  <a:cubicBezTo>
                    <a:pt x="5797" y="2605"/>
                    <a:pt x="7166" y="1375"/>
                    <a:pt x="8367" y="0"/>
                  </a:cubicBezTo>
                  <a:close/>
                </a:path>
              </a:pathLst>
            </a:custGeom>
            <a:solidFill>
              <a:srgbClr val="22AF00">
                <a:alpha val="100000"/>
              </a:srgbClr>
            </a:solidFill>
            <a:ln w="9525">
              <a:noFill/>
            </a:ln>
          </p:spPr>
          <p:txBody>
            <a:bodyPr/>
            <a:p>
              <a:endParaRPr lang="en-US"/>
            </a:p>
          </p:txBody>
        </p:sp>
        <p:sp>
          <p:nvSpPr>
            <p:cNvPr id="25742" name="Google Shape;4483;p20"/>
            <p:cNvSpPr/>
            <p:nvPr/>
          </p:nvSpPr>
          <p:spPr>
            <a:xfrm>
              <a:off x="6732200" y="669375"/>
              <a:ext cx="9075" cy="3875"/>
            </a:xfrm>
            <a:custGeom>
              <a:avLst/>
              <a:gdLst/>
              <a:ahLst/>
              <a:cxnLst>
                <a:cxn ang="0">
                  <a:pos x="2147483646" y="2147483646"/>
                </a:cxn>
                <a:cxn ang="0">
                  <a:pos x="2147483646" y="2147483646"/>
                </a:cxn>
                <a:cxn ang="0">
                  <a:pos x="2147483646" y="2147483646"/>
                </a:cxn>
                <a:cxn ang="0">
                  <a:pos x="2147483646" y="2147483646"/>
                </a:cxn>
              </a:cxnLst>
              <a:pathLst>
                <a:path w="363" h="155">
                  <a:moveTo>
                    <a:pt x="362" y="1"/>
                  </a:moveTo>
                  <a:cubicBezTo>
                    <a:pt x="242" y="50"/>
                    <a:pt x="121" y="97"/>
                    <a:pt x="1" y="136"/>
                  </a:cubicBezTo>
                  <a:lnTo>
                    <a:pt x="1" y="155"/>
                  </a:lnTo>
                  <a:cubicBezTo>
                    <a:pt x="121" y="104"/>
                    <a:pt x="242" y="51"/>
                    <a:pt x="362" y="1"/>
                  </a:cubicBezTo>
                  <a:close/>
                </a:path>
              </a:pathLst>
            </a:custGeom>
            <a:solidFill>
              <a:srgbClr val="22AF00">
                <a:alpha val="100000"/>
              </a:srgbClr>
            </a:solidFill>
            <a:ln w="9525">
              <a:noFill/>
            </a:ln>
          </p:spPr>
          <p:txBody>
            <a:bodyPr/>
            <a:p>
              <a:endParaRPr lang="en-US"/>
            </a:p>
          </p:txBody>
        </p:sp>
        <p:sp>
          <p:nvSpPr>
            <p:cNvPr id="25743" name="Google Shape;4484;p20"/>
            <p:cNvSpPr/>
            <p:nvPr/>
          </p:nvSpPr>
          <p:spPr>
            <a:xfrm>
              <a:off x="6742225" y="427750"/>
              <a:ext cx="410125" cy="264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6405" h="10588">
                  <a:moveTo>
                    <a:pt x="12007" y="0"/>
                  </a:moveTo>
                  <a:cubicBezTo>
                    <a:pt x="11987" y="0"/>
                    <a:pt x="11967" y="8"/>
                    <a:pt x="11953" y="27"/>
                  </a:cubicBezTo>
                  <a:cubicBezTo>
                    <a:pt x="11593" y="517"/>
                    <a:pt x="11341" y="1094"/>
                    <a:pt x="11015" y="1610"/>
                  </a:cubicBezTo>
                  <a:cubicBezTo>
                    <a:pt x="10640" y="2201"/>
                    <a:pt x="10231" y="2767"/>
                    <a:pt x="9795" y="3312"/>
                  </a:cubicBezTo>
                  <a:cubicBezTo>
                    <a:pt x="9216" y="4034"/>
                    <a:pt x="8583" y="4716"/>
                    <a:pt x="7911" y="5351"/>
                  </a:cubicBezTo>
                  <a:cubicBezTo>
                    <a:pt x="7896" y="5350"/>
                    <a:pt x="7882" y="5345"/>
                    <a:pt x="7863" y="5345"/>
                  </a:cubicBezTo>
                  <a:cubicBezTo>
                    <a:pt x="7834" y="5345"/>
                    <a:pt x="7831" y="5392"/>
                    <a:pt x="7859" y="5396"/>
                  </a:cubicBezTo>
                  <a:cubicBezTo>
                    <a:pt x="7861" y="5396"/>
                    <a:pt x="7862" y="5399"/>
                    <a:pt x="7863" y="5399"/>
                  </a:cubicBezTo>
                  <a:cubicBezTo>
                    <a:pt x="7601" y="5646"/>
                    <a:pt x="7331" y="5888"/>
                    <a:pt x="7054" y="6121"/>
                  </a:cubicBezTo>
                  <a:cubicBezTo>
                    <a:pt x="4959" y="7885"/>
                    <a:pt x="2596" y="9030"/>
                    <a:pt x="49" y="9989"/>
                  </a:cubicBezTo>
                  <a:cubicBezTo>
                    <a:pt x="0" y="10007"/>
                    <a:pt x="16" y="10073"/>
                    <a:pt x="63" y="10073"/>
                  </a:cubicBezTo>
                  <a:cubicBezTo>
                    <a:pt x="67" y="10073"/>
                    <a:pt x="70" y="10073"/>
                    <a:pt x="74" y="10072"/>
                  </a:cubicBezTo>
                  <a:cubicBezTo>
                    <a:pt x="896" y="9877"/>
                    <a:pt x="1705" y="9599"/>
                    <a:pt x="2491" y="9255"/>
                  </a:cubicBezTo>
                  <a:cubicBezTo>
                    <a:pt x="2473" y="9498"/>
                    <a:pt x="2402" y="9716"/>
                    <a:pt x="2328" y="9962"/>
                  </a:cubicBezTo>
                  <a:cubicBezTo>
                    <a:pt x="2322" y="9982"/>
                    <a:pt x="2342" y="10001"/>
                    <a:pt x="2361" y="10001"/>
                  </a:cubicBezTo>
                  <a:cubicBezTo>
                    <a:pt x="2368" y="10001"/>
                    <a:pt x="2376" y="9998"/>
                    <a:pt x="2381" y="9990"/>
                  </a:cubicBezTo>
                  <a:cubicBezTo>
                    <a:pt x="2541" y="9776"/>
                    <a:pt x="2603" y="9476"/>
                    <a:pt x="2610" y="9201"/>
                  </a:cubicBezTo>
                  <a:cubicBezTo>
                    <a:pt x="2897" y="9073"/>
                    <a:pt x="3180" y="8936"/>
                    <a:pt x="3461" y="8790"/>
                  </a:cubicBezTo>
                  <a:cubicBezTo>
                    <a:pt x="3628" y="9256"/>
                    <a:pt x="3567" y="9695"/>
                    <a:pt x="3388" y="10164"/>
                  </a:cubicBezTo>
                  <a:cubicBezTo>
                    <a:pt x="3382" y="10182"/>
                    <a:pt x="3395" y="10201"/>
                    <a:pt x="3411" y="10201"/>
                  </a:cubicBezTo>
                  <a:cubicBezTo>
                    <a:pt x="3416" y="10201"/>
                    <a:pt x="3422" y="10198"/>
                    <a:pt x="3427" y="10192"/>
                  </a:cubicBezTo>
                  <a:cubicBezTo>
                    <a:pt x="3762" y="9786"/>
                    <a:pt x="3776" y="9198"/>
                    <a:pt x="3590" y="8724"/>
                  </a:cubicBezTo>
                  <a:cubicBezTo>
                    <a:pt x="4419" y="8286"/>
                    <a:pt x="5216" y="7779"/>
                    <a:pt x="5970" y="7232"/>
                  </a:cubicBezTo>
                  <a:cubicBezTo>
                    <a:pt x="6021" y="7923"/>
                    <a:pt x="5177" y="8339"/>
                    <a:pt x="4839" y="8879"/>
                  </a:cubicBezTo>
                  <a:cubicBezTo>
                    <a:pt x="4577" y="9300"/>
                    <a:pt x="4444" y="9779"/>
                    <a:pt x="4468" y="10274"/>
                  </a:cubicBezTo>
                  <a:cubicBezTo>
                    <a:pt x="4469" y="10292"/>
                    <a:pt x="4486" y="10302"/>
                    <a:pt x="4501" y="10302"/>
                  </a:cubicBezTo>
                  <a:cubicBezTo>
                    <a:pt x="4514" y="10302"/>
                    <a:pt x="4525" y="10295"/>
                    <a:pt x="4527" y="10280"/>
                  </a:cubicBezTo>
                  <a:cubicBezTo>
                    <a:pt x="4626" y="9467"/>
                    <a:pt x="4939" y="8861"/>
                    <a:pt x="5537" y="8303"/>
                  </a:cubicBezTo>
                  <a:cubicBezTo>
                    <a:pt x="5878" y="7984"/>
                    <a:pt x="6217" y="7616"/>
                    <a:pt x="6104" y="7133"/>
                  </a:cubicBezTo>
                  <a:cubicBezTo>
                    <a:pt x="6204" y="7058"/>
                    <a:pt x="6303" y="6980"/>
                    <a:pt x="6405" y="6904"/>
                  </a:cubicBezTo>
                  <a:cubicBezTo>
                    <a:pt x="6611" y="7312"/>
                    <a:pt x="7122" y="7434"/>
                    <a:pt x="7471" y="7731"/>
                  </a:cubicBezTo>
                  <a:cubicBezTo>
                    <a:pt x="8356" y="8491"/>
                    <a:pt x="8092" y="9526"/>
                    <a:pt x="7729" y="10477"/>
                  </a:cubicBezTo>
                  <a:cubicBezTo>
                    <a:pt x="7707" y="10535"/>
                    <a:pt x="7748" y="10575"/>
                    <a:pt x="7790" y="10575"/>
                  </a:cubicBezTo>
                  <a:cubicBezTo>
                    <a:pt x="7816" y="10575"/>
                    <a:pt x="7843" y="10560"/>
                    <a:pt x="7856" y="10525"/>
                  </a:cubicBezTo>
                  <a:cubicBezTo>
                    <a:pt x="8112" y="9853"/>
                    <a:pt x="8390" y="9084"/>
                    <a:pt x="8116" y="8372"/>
                  </a:cubicBezTo>
                  <a:cubicBezTo>
                    <a:pt x="8002" y="8074"/>
                    <a:pt x="7805" y="7836"/>
                    <a:pt x="7560" y="7634"/>
                  </a:cubicBezTo>
                  <a:cubicBezTo>
                    <a:pt x="7239" y="7373"/>
                    <a:pt x="6697" y="7223"/>
                    <a:pt x="6471" y="6853"/>
                  </a:cubicBezTo>
                  <a:cubicBezTo>
                    <a:pt x="6717" y="6666"/>
                    <a:pt x="6957" y="6475"/>
                    <a:pt x="7190" y="6279"/>
                  </a:cubicBezTo>
                  <a:cubicBezTo>
                    <a:pt x="7499" y="6020"/>
                    <a:pt x="7798" y="5749"/>
                    <a:pt x="8092" y="5473"/>
                  </a:cubicBezTo>
                  <a:cubicBezTo>
                    <a:pt x="8600" y="5728"/>
                    <a:pt x="8425" y="6437"/>
                    <a:pt x="8410" y="6913"/>
                  </a:cubicBezTo>
                  <a:cubicBezTo>
                    <a:pt x="8398" y="7287"/>
                    <a:pt x="8452" y="7654"/>
                    <a:pt x="8551" y="8014"/>
                  </a:cubicBezTo>
                  <a:cubicBezTo>
                    <a:pt x="8790" y="8881"/>
                    <a:pt x="9231" y="9674"/>
                    <a:pt x="9493" y="10534"/>
                  </a:cubicBezTo>
                  <a:cubicBezTo>
                    <a:pt x="9504" y="10571"/>
                    <a:pt x="9534" y="10587"/>
                    <a:pt x="9564" y="10587"/>
                  </a:cubicBezTo>
                  <a:cubicBezTo>
                    <a:pt x="9611" y="10587"/>
                    <a:pt x="9660" y="10548"/>
                    <a:pt x="9641" y="10490"/>
                  </a:cubicBezTo>
                  <a:cubicBezTo>
                    <a:pt x="9264" y="9270"/>
                    <a:pt x="8480" y="8132"/>
                    <a:pt x="8551" y="6814"/>
                  </a:cubicBezTo>
                  <a:cubicBezTo>
                    <a:pt x="8578" y="6338"/>
                    <a:pt x="8629" y="5629"/>
                    <a:pt x="8157" y="5413"/>
                  </a:cubicBezTo>
                  <a:cubicBezTo>
                    <a:pt x="8297" y="5281"/>
                    <a:pt x="8432" y="5145"/>
                    <a:pt x="8566" y="5008"/>
                  </a:cubicBezTo>
                  <a:cubicBezTo>
                    <a:pt x="8709" y="5118"/>
                    <a:pt x="8868" y="5161"/>
                    <a:pt x="9043" y="5161"/>
                  </a:cubicBezTo>
                  <a:cubicBezTo>
                    <a:pt x="9107" y="5161"/>
                    <a:pt x="9174" y="5155"/>
                    <a:pt x="9243" y="5145"/>
                  </a:cubicBezTo>
                  <a:cubicBezTo>
                    <a:pt x="9558" y="5097"/>
                    <a:pt x="9849" y="4973"/>
                    <a:pt x="10150" y="4973"/>
                  </a:cubicBezTo>
                  <a:cubicBezTo>
                    <a:pt x="10292" y="4973"/>
                    <a:pt x="10437" y="5001"/>
                    <a:pt x="10587" y="5077"/>
                  </a:cubicBezTo>
                  <a:cubicBezTo>
                    <a:pt x="10852" y="5211"/>
                    <a:pt x="11084" y="5437"/>
                    <a:pt x="11284" y="5650"/>
                  </a:cubicBezTo>
                  <a:cubicBezTo>
                    <a:pt x="12294" y="6723"/>
                    <a:pt x="12652" y="8190"/>
                    <a:pt x="12851" y="9606"/>
                  </a:cubicBezTo>
                  <a:cubicBezTo>
                    <a:pt x="12857" y="9644"/>
                    <a:pt x="12888" y="9663"/>
                    <a:pt x="12917" y="9663"/>
                  </a:cubicBezTo>
                  <a:cubicBezTo>
                    <a:pt x="12948" y="9663"/>
                    <a:pt x="12976" y="9642"/>
                    <a:pt x="12970" y="9601"/>
                  </a:cubicBezTo>
                  <a:cubicBezTo>
                    <a:pt x="12829" y="8293"/>
                    <a:pt x="12464" y="6934"/>
                    <a:pt x="11643" y="5882"/>
                  </a:cubicBezTo>
                  <a:cubicBezTo>
                    <a:pt x="11341" y="5498"/>
                    <a:pt x="10954" y="5064"/>
                    <a:pt x="10481" y="4895"/>
                  </a:cubicBezTo>
                  <a:cubicBezTo>
                    <a:pt x="10383" y="4860"/>
                    <a:pt x="10283" y="4846"/>
                    <a:pt x="10183" y="4846"/>
                  </a:cubicBezTo>
                  <a:cubicBezTo>
                    <a:pt x="9787" y="4846"/>
                    <a:pt x="9374" y="5061"/>
                    <a:pt x="8995" y="5061"/>
                  </a:cubicBezTo>
                  <a:cubicBezTo>
                    <a:pt x="8861" y="5061"/>
                    <a:pt x="8731" y="5034"/>
                    <a:pt x="8607" y="4961"/>
                  </a:cubicBezTo>
                  <a:cubicBezTo>
                    <a:pt x="9103" y="4457"/>
                    <a:pt x="9572" y="3931"/>
                    <a:pt x="10012" y="3376"/>
                  </a:cubicBezTo>
                  <a:cubicBezTo>
                    <a:pt x="10155" y="3197"/>
                    <a:pt x="10303" y="3010"/>
                    <a:pt x="10451" y="2820"/>
                  </a:cubicBezTo>
                  <a:cubicBezTo>
                    <a:pt x="10454" y="2820"/>
                    <a:pt x="10457" y="2820"/>
                    <a:pt x="10461" y="2820"/>
                  </a:cubicBezTo>
                  <a:cubicBezTo>
                    <a:pt x="11408" y="2820"/>
                    <a:pt x="11595" y="3898"/>
                    <a:pt x="11760" y="4645"/>
                  </a:cubicBezTo>
                  <a:cubicBezTo>
                    <a:pt x="11880" y="5189"/>
                    <a:pt x="12056" y="5720"/>
                    <a:pt x="12289" y="6226"/>
                  </a:cubicBezTo>
                  <a:cubicBezTo>
                    <a:pt x="12737" y="7195"/>
                    <a:pt x="13381" y="8042"/>
                    <a:pt x="14170" y="8755"/>
                  </a:cubicBezTo>
                  <a:cubicBezTo>
                    <a:pt x="14186" y="8770"/>
                    <a:pt x="14204" y="8776"/>
                    <a:pt x="14221" y="8776"/>
                  </a:cubicBezTo>
                  <a:cubicBezTo>
                    <a:pt x="14284" y="8776"/>
                    <a:pt x="14337" y="8692"/>
                    <a:pt x="14277" y="8639"/>
                  </a:cubicBezTo>
                  <a:cubicBezTo>
                    <a:pt x="13114" y="7592"/>
                    <a:pt x="12274" y="6235"/>
                    <a:pt x="11914" y="4707"/>
                  </a:cubicBezTo>
                  <a:cubicBezTo>
                    <a:pt x="11744" y="3989"/>
                    <a:pt x="11514" y="2732"/>
                    <a:pt x="10600" y="2732"/>
                  </a:cubicBezTo>
                  <a:cubicBezTo>
                    <a:pt x="10573" y="2732"/>
                    <a:pt x="10545" y="2733"/>
                    <a:pt x="10516" y="2735"/>
                  </a:cubicBezTo>
                  <a:cubicBezTo>
                    <a:pt x="10671" y="2536"/>
                    <a:pt x="10827" y="2330"/>
                    <a:pt x="10979" y="2119"/>
                  </a:cubicBezTo>
                  <a:cubicBezTo>
                    <a:pt x="11140" y="2263"/>
                    <a:pt x="11321" y="2331"/>
                    <a:pt x="11527" y="2331"/>
                  </a:cubicBezTo>
                  <a:cubicBezTo>
                    <a:pt x="11593" y="2331"/>
                    <a:pt x="11662" y="2324"/>
                    <a:pt x="11735" y="2310"/>
                  </a:cubicBezTo>
                  <a:cubicBezTo>
                    <a:pt x="11962" y="2266"/>
                    <a:pt x="12160" y="2145"/>
                    <a:pt x="12366" y="2047"/>
                  </a:cubicBezTo>
                  <a:cubicBezTo>
                    <a:pt x="12665" y="1906"/>
                    <a:pt x="12939" y="1830"/>
                    <a:pt x="13238" y="1830"/>
                  </a:cubicBezTo>
                  <a:cubicBezTo>
                    <a:pt x="13367" y="1830"/>
                    <a:pt x="13501" y="1844"/>
                    <a:pt x="13643" y="1874"/>
                  </a:cubicBezTo>
                  <a:cubicBezTo>
                    <a:pt x="14400" y="2035"/>
                    <a:pt x="15126" y="2472"/>
                    <a:pt x="15556" y="3119"/>
                  </a:cubicBezTo>
                  <a:cubicBezTo>
                    <a:pt x="15932" y="3681"/>
                    <a:pt x="16070" y="4333"/>
                    <a:pt x="16303" y="4956"/>
                  </a:cubicBezTo>
                  <a:cubicBezTo>
                    <a:pt x="16312" y="4979"/>
                    <a:pt x="16330" y="4989"/>
                    <a:pt x="16349" y="4989"/>
                  </a:cubicBezTo>
                  <a:cubicBezTo>
                    <a:pt x="16377" y="4989"/>
                    <a:pt x="16404" y="4965"/>
                    <a:pt x="16396" y="4928"/>
                  </a:cubicBezTo>
                  <a:cubicBezTo>
                    <a:pt x="16183" y="3797"/>
                    <a:pt x="15671" y="2647"/>
                    <a:pt x="14612" y="2093"/>
                  </a:cubicBezTo>
                  <a:cubicBezTo>
                    <a:pt x="14193" y="1875"/>
                    <a:pt x="13693" y="1676"/>
                    <a:pt x="13211" y="1676"/>
                  </a:cubicBezTo>
                  <a:cubicBezTo>
                    <a:pt x="13198" y="1676"/>
                    <a:pt x="13185" y="1676"/>
                    <a:pt x="13172" y="1676"/>
                  </a:cubicBezTo>
                  <a:cubicBezTo>
                    <a:pt x="12634" y="1689"/>
                    <a:pt x="12023" y="2226"/>
                    <a:pt x="11467" y="2226"/>
                  </a:cubicBezTo>
                  <a:cubicBezTo>
                    <a:pt x="11310" y="2226"/>
                    <a:pt x="11157" y="2184"/>
                    <a:pt x="11012" y="2074"/>
                  </a:cubicBezTo>
                  <a:cubicBezTo>
                    <a:pt x="11461" y="1446"/>
                    <a:pt x="11864" y="777"/>
                    <a:pt x="12090" y="99"/>
                  </a:cubicBezTo>
                  <a:cubicBezTo>
                    <a:pt x="12108" y="46"/>
                    <a:pt x="12056" y="0"/>
                    <a:pt x="12007" y="0"/>
                  </a:cubicBezTo>
                  <a:close/>
                </a:path>
              </a:pathLst>
            </a:custGeom>
            <a:solidFill>
              <a:srgbClr val="A7DF99">
                <a:alpha val="100000"/>
              </a:srgbClr>
            </a:solidFill>
            <a:ln w="9525">
              <a:noFill/>
            </a:ln>
          </p:spPr>
          <p:txBody>
            <a:bodyPr/>
            <a:p>
              <a:endParaRPr lang="en-US"/>
            </a:p>
          </p:txBody>
        </p:sp>
        <p:sp>
          <p:nvSpPr>
            <p:cNvPr id="25744" name="Google Shape;4485;p20"/>
            <p:cNvSpPr/>
            <p:nvPr/>
          </p:nvSpPr>
          <p:spPr>
            <a:xfrm>
              <a:off x="6730475" y="652100"/>
              <a:ext cx="32775" cy="8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11" h="353">
                  <a:moveTo>
                    <a:pt x="392" y="1"/>
                  </a:moveTo>
                  <a:cubicBezTo>
                    <a:pt x="278" y="1"/>
                    <a:pt x="164" y="13"/>
                    <a:pt x="52" y="38"/>
                  </a:cubicBezTo>
                  <a:cubicBezTo>
                    <a:pt x="1" y="50"/>
                    <a:pt x="13" y="134"/>
                    <a:pt x="64" y="134"/>
                  </a:cubicBezTo>
                  <a:cubicBezTo>
                    <a:pt x="65" y="134"/>
                    <a:pt x="67" y="134"/>
                    <a:pt x="69" y="134"/>
                  </a:cubicBezTo>
                  <a:cubicBezTo>
                    <a:pt x="152" y="125"/>
                    <a:pt x="233" y="120"/>
                    <a:pt x="314" y="120"/>
                  </a:cubicBezTo>
                  <a:cubicBezTo>
                    <a:pt x="619" y="120"/>
                    <a:pt x="909" y="188"/>
                    <a:pt x="1187" y="344"/>
                  </a:cubicBezTo>
                  <a:cubicBezTo>
                    <a:pt x="1197" y="350"/>
                    <a:pt x="1208" y="353"/>
                    <a:pt x="1217" y="353"/>
                  </a:cubicBezTo>
                  <a:cubicBezTo>
                    <a:pt x="1274" y="353"/>
                    <a:pt x="1310" y="264"/>
                    <a:pt x="1247" y="231"/>
                  </a:cubicBezTo>
                  <a:cubicBezTo>
                    <a:pt x="984" y="84"/>
                    <a:pt x="689" y="1"/>
                    <a:pt x="392" y="1"/>
                  </a:cubicBezTo>
                  <a:close/>
                </a:path>
              </a:pathLst>
            </a:custGeom>
            <a:solidFill>
              <a:srgbClr val="A7DF99">
                <a:alpha val="100000"/>
              </a:srgbClr>
            </a:solidFill>
            <a:ln w="9525">
              <a:noFill/>
            </a:ln>
          </p:spPr>
          <p:txBody>
            <a:bodyPr/>
            <a:p>
              <a:endParaRPr lang="en-US"/>
            </a:p>
          </p:txBody>
        </p:sp>
        <p:sp>
          <p:nvSpPr>
            <p:cNvPr id="25745" name="Google Shape;4486;p20"/>
            <p:cNvSpPr/>
            <p:nvPr/>
          </p:nvSpPr>
          <p:spPr>
            <a:xfrm>
              <a:off x="6728100" y="598200"/>
              <a:ext cx="130425" cy="363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7" h="1454">
                  <a:moveTo>
                    <a:pt x="4181" y="1"/>
                  </a:moveTo>
                  <a:cubicBezTo>
                    <a:pt x="3896" y="1"/>
                    <a:pt x="3609" y="74"/>
                    <a:pt x="3349" y="222"/>
                  </a:cubicBezTo>
                  <a:cubicBezTo>
                    <a:pt x="2853" y="503"/>
                    <a:pt x="2502" y="963"/>
                    <a:pt x="1958" y="1175"/>
                  </a:cubicBezTo>
                  <a:cubicBezTo>
                    <a:pt x="1672" y="1285"/>
                    <a:pt x="1381" y="1336"/>
                    <a:pt x="1089" y="1336"/>
                  </a:cubicBezTo>
                  <a:cubicBezTo>
                    <a:pt x="741" y="1336"/>
                    <a:pt x="392" y="1263"/>
                    <a:pt x="55" y="1135"/>
                  </a:cubicBezTo>
                  <a:cubicBezTo>
                    <a:pt x="51" y="1134"/>
                    <a:pt x="48" y="1133"/>
                    <a:pt x="45" y="1133"/>
                  </a:cubicBezTo>
                  <a:cubicBezTo>
                    <a:pt x="18" y="1133"/>
                    <a:pt x="1" y="1169"/>
                    <a:pt x="29" y="1183"/>
                  </a:cubicBezTo>
                  <a:cubicBezTo>
                    <a:pt x="382" y="1361"/>
                    <a:pt x="767" y="1453"/>
                    <a:pt x="1152" y="1453"/>
                  </a:cubicBezTo>
                  <a:cubicBezTo>
                    <a:pt x="1496" y="1453"/>
                    <a:pt x="1841" y="1380"/>
                    <a:pt x="2163" y="1231"/>
                  </a:cubicBezTo>
                  <a:cubicBezTo>
                    <a:pt x="2547" y="1053"/>
                    <a:pt x="2821" y="758"/>
                    <a:pt x="3159" y="515"/>
                  </a:cubicBezTo>
                  <a:cubicBezTo>
                    <a:pt x="3496" y="274"/>
                    <a:pt x="3835" y="156"/>
                    <a:pt x="4181" y="156"/>
                  </a:cubicBezTo>
                  <a:cubicBezTo>
                    <a:pt x="4482" y="156"/>
                    <a:pt x="4787" y="245"/>
                    <a:pt x="5099" y="421"/>
                  </a:cubicBezTo>
                  <a:cubicBezTo>
                    <a:pt x="5108" y="426"/>
                    <a:pt x="5117" y="428"/>
                    <a:pt x="5126" y="428"/>
                  </a:cubicBezTo>
                  <a:cubicBezTo>
                    <a:pt x="5175" y="428"/>
                    <a:pt x="5217" y="357"/>
                    <a:pt x="5170" y="326"/>
                  </a:cubicBezTo>
                  <a:cubicBezTo>
                    <a:pt x="4875" y="110"/>
                    <a:pt x="4529" y="1"/>
                    <a:pt x="4181" y="1"/>
                  </a:cubicBezTo>
                  <a:close/>
                </a:path>
              </a:pathLst>
            </a:custGeom>
            <a:solidFill>
              <a:srgbClr val="A7DF99">
                <a:alpha val="100000"/>
              </a:srgbClr>
            </a:solidFill>
            <a:ln w="9525">
              <a:noFill/>
            </a:ln>
          </p:spPr>
          <p:txBody>
            <a:bodyPr/>
            <a:p>
              <a:endParaRPr lang="en-US"/>
            </a:p>
          </p:txBody>
        </p:sp>
        <p:sp>
          <p:nvSpPr>
            <p:cNvPr id="25746" name="Google Shape;4487;p20"/>
            <p:cNvSpPr/>
            <p:nvPr/>
          </p:nvSpPr>
          <p:spPr>
            <a:xfrm>
              <a:off x="6719300" y="552900"/>
              <a:ext cx="151175" cy="4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047" h="1692">
                  <a:moveTo>
                    <a:pt x="1838" y="1"/>
                  </a:moveTo>
                  <a:cubicBezTo>
                    <a:pt x="1198" y="1"/>
                    <a:pt x="533" y="128"/>
                    <a:pt x="24" y="372"/>
                  </a:cubicBezTo>
                  <a:cubicBezTo>
                    <a:pt x="0" y="382"/>
                    <a:pt x="15" y="420"/>
                    <a:pt x="39" y="420"/>
                  </a:cubicBezTo>
                  <a:cubicBezTo>
                    <a:pt x="41" y="420"/>
                    <a:pt x="44" y="419"/>
                    <a:pt x="47" y="419"/>
                  </a:cubicBezTo>
                  <a:cubicBezTo>
                    <a:pt x="549" y="251"/>
                    <a:pt x="1141" y="140"/>
                    <a:pt x="1726" y="140"/>
                  </a:cubicBezTo>
                  <a:cubicBezTo>
                    <a:pt x="2411" y="140"/>
                    <a:pt x="3088" y="291"/>
                    <a:pt x="3603" y="680"/>
                  </a:cubicBezTo>
                  <a:cubicBezTo>
                    <a:pt x="4337" y="1235"/>
                    <a:pt x="5023" y="1496"/>
                    <a:pt x="5924" y="1689"/>
                  </a:cubicBezTo>
                  <a:cubicBezTo>
                    <a:pt x="5930" y="1690"/>
                    <a:pt x="5936" y="1691"/>
                    <a:pt x="5941" y="1691"/>
                  </a:cubicBezTo>
                  <a:cubicBezTo>
                    <a:pt x="6021" y="1691"/>
                    <a:pt x="6047" y="1564"/>
                    <a:pt x="5961" y="1544"/>
                  </a:cubicBezTo>
                  <a:cubicBezTo>
                    <a:pt x="5247" y="1381"/>
                    <a:pt x="4555" y="1208"/>
                    <a:pt x="3953" y="764"/>
                  </a:cubicBezTo>
                  <a:cubicBezTo>
                    <a:pt x="3610" y="515"/>
                    <a:pt x="3314" y="246"/>
                    <a:pt x="2896" y="132"/>
                  </a:cubicBezTo>
                  <a:cubicBezTo>
                    <a:pt x="2576" y="44"/>
                    <a:pt x="2211" y="1"/>
                    <a:pt x="1838" y="1"/>
                  </a:cubicBezTo>
                  <a:close/>
                </a:path>
              </a:pathLst>
            </a:custGeom>
            <a:solidFill>
              <a:srgbClr val="A7DF99">
                <a:alpha val="100000"/>
              </a:srgbClr>
            </a:solidFill>
            <a:ln w="9525">
              <a:noFill/>
            </a:ln>
          </p:spPr>
          <p:txBody>
            <a:bodyPr/>
            <a:p>
              <a:endParaRPr lang="en-US"/>
            </a:p>
          </p:txBody>
        </p:sp>
        <p:sp>
          <p:nvSpPr>
            <p:cNvPr id="25747" name="Google Shape;4488;p20"/>
            <p:cNvSpPr/>
            <p:nvPr/>
          </p:nvSpPr>
          <p:spPr>
            <a:xfrm>
              <a:off x="6721475" y="542425"/>
              <a:ext cx="209125" cy="19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65" h="775">
                  <a:moveTo>
                    <a:pt x="1056" y="0"/>
                  </a:moveTo>
                  <a:cubicBezTo>
                    <a:pt x="714" y="0"/>
                    <a:pt x="370" y="22"/>
                    <a:pt x="25" y="69"/>
                  </a:cubicBezTo>
                  <a:cubicBezTo>
                    <a:pt x="1" y="74"/>
                    <a:pt x="1" y="110"/>
                    <a:pt x="28" y="110"/>
                  </a:cubicBezTo>
                  <a:cubicBezTo>
                    <a:pt x="206" y="109"/>
                    <a:pt x="383" y="108"/>
                    <a:pt x="560" y="108"/>
                  </a:cubicBezTo>
                  <a:cubicBezTo>
                    <a:pt x="1204" y="108"/>
                    <a:pt x="1841" y="124"/>
                    <a:pt x="2484" y="215"/>
                  </a:cubicBezTo>
                  <a:cubicBezTo>
                    <a:pt x="3177" y="314"/>
                    <a:pt x="3840" y="511"/>
                    <a:pt x="4520" y="664"/>
                  </a:cubicBezTo>
                  <a:cubicBezTo>
                    <a:pt x="4828" y="732"/>
                    <a:pt x="5133" y="774"/>
                    <a:pt x="5437" y="774"/>
                  </a:cubicBezTo>
                  <a:cubicBezTo>
                    <a:pt x="5688" y="774"/>
                    <a:pt x="5939" y="746"/>
                    <a:pt x="6192" y="679"/>
                  </a:cubicBezTo>
                  <a:cubicBezTo>
                    <a:pt x="6720" y="541"/>
                    <a:pt x="7226" y="292"/>
                    <a:pt x="7759" y="292"/>
                  </a:cubicBezTo>
                  <a:cubicBezTo>
                    <a:pt x="7921" y="292"/>
                    <a:pt x="8086" y="315"/>
                    <a:pt x="8254" y="372"/>
                  </a:cubicBezTo>
                  <a:cubicBezTo>
                    <a:pt x="8263" y="375"/>
                    <a:pt x="8271" y="376"/>
                    <a:pt x="8279" y="376"/>
                  </a:cubicBezTo>
                  <a:cubicBezTo>
                    <a:pt x="8347" y="376"/>
                    <a:pt x="8364" y="260"/>
                    <a:pt x="8287" y="232"/>
                  </a:cubicBezTo>
                  <a:cubicBezTo>
                    <a:pt x="8105" y="171"/>
                    <a:pt x="7928" y="146"/>
                    <a:pt x="7755" y="146"/>
                  </a:cubicBezTo>
                  <a:cubicBezTo>
                    <a:pt x="7396" y="146"/>
                    <a:pt x="7048" y="253"/>
                    <a:pt x="6684" y="372"/>
                  </a:cubicBezTo>
                  <a:cubicBezTo>
                    <a:pt x="6209" y="528"/>
                    <a:pt x="5777" y="610"/>
                    <a:pt x="5333" y="610"/>
                  </a:cubicBezTo>
                  <a:cubicBezTo>
                    <a:pt x="5020" y="610"/>
                    <a:pt x="4701" y="569"/>
                    <a:pt x="4355" y="486"/>
                  </a:cubicBezTo>
                  <a:cubicBezTo>
                    <a:pt x="3266" y="225"/>
                    <a:pt x="2170" y="0"/>
                    <a:pt x="1056" y="0"/>
                  </a:cubicBezTo>
                  <a:close/>
                </a:path>
              </a:pathLst>
            </a:custGeom>
            <a:solidFill>
              <a:srgbClr val="A7DF99">
                <a:alpha val="100000"/>
              </a:srgbClr>
            </a:solidFill>
            <a:ln w="9525">
              <a:noFill/>
            </a:ln>
          </p:spPr>
          <p:txBody>
            <a:bodyPr/>
            <a:p>
              <a:endParaRPr lang="en-US"/>
            </a:p>
          </p:txBody>
        </p:sp>
        <p:sp>
          <p:nvSpPr>
            <p:cNvPr id="25748" name="Google Shape;4489;p20"/>
            <p:cNvSpPr/>
            <p:nvPr/>
          </p:nvSpPr>
          <p:spPr>
            <a:xfrm>
              <a:off x="6719150" y="468650"/>
              <a:ext cx="220525" cy="74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821" h="2970">
                  <a:moveTo>
                    <a:pt x="3636" y="0"/>
                  </a:moveTo>
                  <a:cubicBezTo>
                    <a:pt x="2399" y="0"/>
                    <a:pt x="1097" y="274"/>
                    <a:pt x="27" y="654"/>
                  </a:cubicBezTo>
                  <a:cubicBezTo>
                    <a:pt x="1" y="665"/>
                    <a:pt x="9" y="701"/>
                    <a:pt x="37" y="701"/>
                  </a:cubicBezTo>
                  <a:cubicBezTo>
                    <a:pt x="38" y="701"/>
                    <a:pt x="40" y="701"/>
                    <a:pt x="42" y="701"/>
                  </a:cubicBezTo>
                  <a:cubicBezTo>
                    <a:pt x="1207" y="464"/>
                    <a:pt x="2522" y="112"/>
                    <a:pt x="3788" y="112"/>
                  </a:cubicBezTo>
                  <a:cubicBezTo>
                    <a:pt x="4480" y="112"/>
                    <a:pt x="5158" y="218"/>
                    <a:pt x="5789" y="505"/>
                  </a:cubicBezTo>
                  <a:cubicBezTo>
                    <a:pt x="6998" y="1055"/>
                    <a:pt x="7407" y="2596"/>
                    <a:pt x="8713" y="2967"/>
                  </a:cubicBezTo>
                  <a:cubicBezTo>
                    <a:pt x="8720" y="2969"/>
                    <a:pt x="8727" y="2970"/>
                    <a:pt x="8733" y="2970"/>
                  </a:cubicBezTo>
                  <a:cubicBezTo>
                    <a:pt x="8802" y="2970"/>
                    <a:pt x="8820" y="2857"/>
                    <a:pt x="8743" y="2834"/>
                  </a:cubicBezTo>
                  <a:cubicBezTo>
                    <a:pt x="7917" y="2601"/>
                    <a:pt x="7486" y="1866"/>
                    <a:pt x="6955" y="1254"/>
                  </a:cubicBezTo>
                  <a:cubicBezTo>
                    <a:pt x="6496" y="726"/>
                    <a:pt x="5971" y="370"/>
                    <a:pt x="5291" y="194"/>
                  </a:cubicBezTo>
                  <a:cubicBezTo>
                    <a:pt x="4773" y="59"/>
                    <a:pt x="4211" y="0"/>
                    <a:pt x="3636" y="0"/>
                  </a:cubicBezTo>
                  <a:close/>
                </a:path>
              </a:pathLst>
            </a:custGeom>
            <a:solidFill>
              <a:srgbClr val="A7DF99">
                <a:alpha val="100000"/>
              </a:srgbClr>
            </a:solidFill>
            <a:ln w="9525">
              <a:noFill/>
            </a:ln>
          </p:spPr>
          <p:txBody>
            <a:bodyPr/>
            <a:p>
              <a:endParaRPr lang="en-US"/>
            </a:p>
          </p:txBody>
        </p:sp>
        <p:sp>
          <p:nvSpPr>
            <p:cNvPr id="25749" name="Google Shape;4490;p20"/>
            <p:cNvSpPr/>
            <p:nvPr/>
          </p:nvSpPr>
          <p:spPr>
            <a:xfrm>
              <a:off x="6735550" y="433925"/>
              <a:ext cx="243125" cy="67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25" h="2698">
                  <a:moveTo>
                    <a:pt x="59" y="1"/>
                  </a:moveTo>
                  <a:cubicBezTo>
                    <a:pt x="24" y="1"/>
                    <a:pt x="0" y="49"/>
                    <a:pt x="39" y="68"/>
                  </a:cubicBezTo>
                  <a:cubicBezTo>
                    <a:pt x="1427" y="736"/>
                    <a:pt x="2922" y="1349"/>
                    <a:pt x="4468" y="1490"/>
                  </a:cubicBezTo>
                  <a:cubicBezTo>
                    <a:pt x="4622" y="1504"/>
                    <a:pt x="4776" y="1509"/>
                    <a:pt x="4930" y="1509"/>
                  </a:cubicBezTo>
                  <a:cubicBezTo>
                    <a:pt x="5524" y="1509"/>
                    <a:pt x="6120" y="1427"/>
                    <a:pt x="6713" y="1427"/>
                  </a:cubicBezTo>
                  <a:cubicBezTo>
                    <a:pt x="6942" y="1427"/>
                    <a:pt x="7170" y="1439"/>
                    <a:pt x="7398" y="1473"/>
                  </a:cubicBezTo>
                  <a:cubicBezTo>
                    <a:pt x="8253" y="1603"/>
                    <a:pt x="9004" y="2042"/>
                    <a:pt x="9583" y="2676"/>
                  </a:cubicBezTo>
                  <a:cubicBezTo>
                    <a:pt x="9597" y="2691"/>
                    <a:pt x="9613" y="2697"/>
                    <a:pt x="9628" y="2697"/>
                  </a:cubicBezTo>
                  <a:cubicBezTo>
                    <a:pt x="9680" y="2697"/>
                    <a:pt x="9725" y="2625"/>
                    <a:pt x="9678" y="2571"/>
                  </a:cubicBezTo>
                  <a:cubicBezTo>
                    <a:pt x="9208" y="2057"/>
                    <a:pt x="8636" y="1669"/>
                    <a:pt x="7967" y="1462"/>
                  </a:cubicBezTo>
                  <a:cubicBezTo>
                    <a:pt x="7575" y="1339"/>
                    <a:pt x="7180" y="1303"/>
                    <a:pt x="6783" y="1303"/>
                  </a:cubicBezTo>
                  <a:cubicBezTo>
                    <a:pt x="6365" y="1303"/>
                    <a:pt x="5945" y="1343"/>
                    <a:pt x="5521" y="1367"/>
                  </a:cubicBezTo>
                  <a:cubicBezTo>
                    <a:pt x="5393" y="1374"/>
                    <a:pt x="5266" y="1378"/>
                    <a:pt x="5140" y="1378"/>
                  </a:cubicBezTo>
                  <a:cubicBezTo>
                    <a:pt x="3344" y="1378"/>
                    <a:pt x="1728" y="656"/>
                    <a:pt x="73" y="3"/>
                  </a:cubicBezTo>
                  <a:cubicBezTo>
                    <a:pt x="68" y="1"/>
                    <a:pt x="64" y="1"/>
                    <a:pt x="59" y="1"/>
                  </a:cubicBezTo>
                  <a:close/>
                </a:path>
              </a:pathLst>
            </a:custGeom>
            <a:solidFill>
              <a:srgbClr val="A7DF99">
                <a:alpha val="100000"/>
              </a:srgbClr>
            </a:solidFill>
            <a:ln w="9525">
              <a:noFill/>
            </a:ln>
          </p:spPr>
          <p:txBody>
            <a:bodyPr/>
            <a:p>
              <a:endParaRPr lang="en-US"/>
            </a:p>
          </p:txBody>
        </p:sp>
        <p:sp>
          <p:nvSpPr>
            <p:cNvPr id="25750" name="Google Shape;4491;p20"/>
            <p:cNvSpPr/>
            <p:nvPr/>
          </p:nvSpPr>
          <p:spPr>
            <a:xfrm>
              <a:off x="6780725" y="363400"/>
              <a:ext cx="209350" cy="116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74" h="4662">
                  <a:moveTo>
                    <a:pt x="35" y="0"/>
                  </a:moveTo>
                  <a:cubicBezTo>
                    <a:pt x="9" y="0"/>
                    <a:pt x="1" y="36"/>
                    <a:pt x="28" y="43"/>
                  </a:cubicBezTo>
                  <a:cubicBezTo>
                    <a:pt x="977" y="273"/>
                    <a:pt x="1931" y="530"/>
                    <a:pt x="2791" y="1009"/>
                  </a:cubicBezTo>
                  <a:cubicBezTo>
                    <a:pt x="3728" y="1531"/>
                    <a:pt x="3974" y="2382"/>
                    <a:pt x="4642" y="3131"/>
                  </a:cubicBezTo>
                  <a:cubicBezTo>
                    <a:pt x="5564" y="4158"/>
                    <a:pt x="7127" y="3959"/>
                    <a:pt x="8242" y="4651"/>
                  </a:cubicBezTo>
                  <a:cubicBezTo>
                    <a:pt x="8254" y="4659"/>
                    <a:pt x="8266" y="4662"/>
                    <a:pt x="8277" y="4662"/>
                  </a:cubicBezTo>
                  <a:cubicBezTo>
                    <a:pt x="8337" y="4662"/>
                    <a:pt x="8374" y="4568"/>
                    <a:pt x="8308" y="4530"/>
                  </a:cubicBezTo>
                  <a:cubicBezTo>
                    <a:pt x="7708" y="4157"/>
                    <a:pt x="7038" y="4034"/>
                    <a:pt x="6363" y="3863"/>
                  </a:cubicBezTo>
                  <a:cubicBezTo>
                    <a:pt x="5891" y="3745"/>
                    <a:pt x="5408" y="3604"/>
                    <a:pt x="5019" y="3299"/>
                  </a:cubicBezTo>
                  <a:cubicBezTo>
                    <a:pt x="4645" y="3008"/>
                    <a:pt x="4420" y="2595"/>
                    <a:pt x="4176" y="2200"/>
                  </a:cubicBezTo>
                  <a:cubicBezTo>
                    <a:pt x="3313" y="804"/>
                    <a:pt x="1618" y="180"/>
                    <a:pt x="38" y="1"/>
                  </a:cubicBezTo>
                  <a:cubicBezTo>
                    <a:pt x="37" y="0"/>
                    <a:pt x="36" y="0"/>
                    <a:pt x="35" y="0"/>
                  </a:cubicBezTo>
                  <a:close/>
                </a:path>
              </a:pathLst>
            </a:custGeom>
            <a:solidFill>
              <a:srgbClr val="A7DF99">
                <a:alpha val="100000"/>
              </a:srgbClr>
            </a:solidFill>
            <a:ln w="9525">
              <a:noFill/>
            </a:ln>
          </p:spPr>
          <p:txBody>
            <a:bodyPr/>
            <a:p>
              <a:endParaRPr lang="en-US"/>
            </a:p>
          </p:txBody>
        </p:sp>
        <p:sp>
          <p:nvSpPr>
            <p:cNvPr id="25751" name="Google Shape;4492;p20"/>
            <p:cNvSpPr/>
            <p:nvPr/>
          </p:nvSpPr>
          <p:spPr>
            <a:xfrm>
              <a:off x="6822075" y="332150"/>
              <a:ext cx="178800" cy="1276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152" h="5107">
                  <a:moveTo>
                    <a:pt x="39" y="0"/>
                  </a:moveTo>
                  <a:cubicBezTo>
                    <a:pt x="6" y="0"/>
                    <a:pt x="0" y="50"/>
                    <a:pt x="33" y="62"/>
                  </a:cubicBezTo>
                  <a:cubicBezTo>
                    <a:pt x="1706" y="649"/>
                    <a:pt x="2019" y="2484"/>
                    <a:pt x="3108" y="3676"/>
                  </a:cubicBezTo>
                  <a:cubicBezTo>
                    <a:pt x="4178" y="4844"/>
                    <a:pt x="5725" y="4399"/>
                    <a:pt x="7007" y="5096"/>
                  </a:cubicBezTo>
                  <a:cubicBezTo>
                    <a:pt x="7020" y="5103"/>
                    <a:pt x="7032" y="5107"/>
                    <a:pt x="7044" y="5107"/>
                  </a:cubicBezTo>
                  <a:cubicBezTo>
                    <a:pt x="7111" y="5107"/>
                    <a:pt x="7152" y="5003"/>
                    <a:pt x="7079" y="4962"/>
                  </a:cubicBezTo>
                  <a:cubicBezTo>
                    <a:pt x="6423" y="4602"/>
                    <a:pt x="5704" y="4573"/>
                    <a:pt x="4981" y="4455"/>
                  </a:cubicBezTo>
                  <a:cubicBezTo>
                    <a:pt x="4004" y="4299"/>
                    <a:pt x="3311" y="3830"/>
                    <a:pt x="2761" y="3012"/>
                  </a:cubicBezTo>
                  <a:cubicBezTo>
                    <a:pt x="2021" y="1917"/>
                    <a:pt x="1484" y="340"/>
                    <a:pt x="47" y="1"/>
                  </a:cubicBezTo>
                  <a:cubicBezTo>
                    <a:pt x="44" y="0"/>
                    <a:pt x="42" y="0"/>
                    <a:pt x="39" y="0"/>
                  </a:cubicBezTo>
                  <a:close/>
                </a:path>
              </a:pathLst>
            </a:custGeom>
            <a:solidFill>
              <a:srgbClr val="A7DF99">
                <a:alpha val="100000"/>
              </a:srgbClr>
            </a:solidFill>
            <a:ln w="9525">
              <a:noFill/>
            </a:ln>
          </p:spPr>
          <p:txBody>
            <a:bodyPr/>
            <a:p>
              <a:endParaRPr lang="en-US"/>
            </a:p>
          </p:txBody>
        </p:sp>
        <p:sp>
          <p:nvSpPr>
            <p:cNvPr id="25752" name="Google Shape;4493;p20"/>
            <p:cNvSpPr/>
            <p:nvPr/>
          </p:nvSpPr>
          <p:spPr>
            <a:xfrm>
              <a:off x="6895175" y="286725"/>
              <a:ext cx="119825" cy="158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93" h="6352">
                  <a:moveTo>
                    <a:pt x="33" y="1"/>
                  </a:moveTo>
                  <a:cubicBezTo>
                    <a:pt x="9" y="1"/>
                    <a:pt x="1" y="38"/>
                    <a:pt x="27" y="45"/>
                  </a:cubicBezTo>
                  <a:cubicBezTo>
                    <a:pt x="1623" y="464"/>
                    <a:pt x="2426" y="2212"/>
                    <a:pt x="2842" y="3661"/>
                  </a:cubicBezTo>
                  <a:cubicBezTo>
                    <a:pt x="3153" y="4743"/>
                    <a:pt x="3471" y="5974"/>
                    <a:pt x="4673" y="6347"/>
                  </a:cubicBezTo>
                  <a:cubicBezTo>
                    <a:pt x="4682" y="6350"/>
                    <a:pt x="4690" y="6351"/>
                    <a:pt x="4697" y="6351"/>
                  </a:cubicBezTo>
                  <a:cubicBezTo>
                    <a:pt x="4773" y="6351"/>
                    <a:pt x="4793" y="6226"/>
                    <a:pt x="4712" y="6199"/>
                  </a:cubicBezTo>
                  <a:cubicBezTo>
                    <a:pt x="3071" y="5685"/>
                    <a:pt x="3054" y="3381"/>
                    <a:pt x="2375" y="2069"/>
                  </a:cubicBezTo>
                  <a:cubicBezTo>
                    <a:pt x="1881" y="1118"/>
                    <a:pt x="1148" y="199"/>
                    <a:pt x="38" y="1"/>
                  </a:cubicBezTo>
                  <a:cubicBezTo>
                    <a:pt x="37" y="1"/>
                    <a:pt x="35" y="1"/>
                    <a:pt x="33" y="1"/>
                  </a:cubicBezTo>
                  <a:close/>
                </a:path>
              </a:pathLst>
            </a:custGeom>
            <a:solidFill>
              <a:srgbClr val="A7DF99">
                <a:alpha val="100000"/>
              </a:srgbClr>
            </a:solidFill>
            <a:ln w="9525">
              <a:noFill/>
            </a:ln>
          </p:spPr>
          <p:txBody>
            <a:bodyPr/>
            <a:p>
              <a:endParaRPr lang="en-US"/>
            </a:p>
          </p:txBody>
        </p:sp>
        <p:sp>
          <p:nvSpPr>
            <p:cNvPr id="25753" name="Google Shape;4494;p20"/>
            <p:cNvSpPr/>
            <p:nvPr/>
          </p:nvSpPr>
          <p:spPr>
            <a:xfrm>
              <a:off x="6962200" y="277425"/>
              <a:ext cx="67050" cy="152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82" h="6084">
                  <a:moveTo>
                    <a:pt x="32" y="1"/>
                  </a:moveTo>
                  <a:cubicBezTo>
                    <a:pt x="14" y="1"/>
                    <a:pt x="0" y="25"/>
                    <a:pt x="16" y="37"/>
                  </a:cubicBezTo>
                  <a:cubicBezTo>
                    <a:pt x="1052" y="836"/>
                    <a:pt x="1539" y="1970"/>
                    <a:pt x="1798" y="3225"/>
                  </a:cubicBezTo>
                  <a:cubicBezTo>
                    <a:pt x="1925" y="3842"/>
                    <a:pt x="1991" y="4469"/>
                    <a:pt x="2105" y="5089"/>
                  </a:cubicBezTo>
                  <a:cubicBezTo>
                    <a:pt x="2176" y="5475"/>
                    <a:pt x="2264" y="5823"/>
                    <a:pt x="2583" y="6071"/>
                  </a:cubicBezTo>
                  <a:cubicBezTo>
                    <a:pt x="2593" y="6080"/>
                    <a:pt x="2604" y="6083"/>
                    <a:pt x="2615" y="6083"/>
                  </a:cubicBezTo>
                  <a:cubicBezTo>
                    <a:pt x="2653" y="6083"/>
                    <a:pt x="2682" y="6035"/>
                    <a:pt x="2648" y="5999"/>
                  </a:cubicBezTo>
                  <a:cubicBezTo>
                    <a:pt x="2138" y="5458"/>
                    <a:pt x="2151" y="4592"/>
                    <a:pt x="2033" y="3896"/>
                  </a:cubicBezTo>
                  <a:cubicBezTo>
                    <a:pt x="1939" y="3317"/>
                    <a:pt x="1829" y="2739"/>
                    <a:pt x="1640" y="2183"/>
                  </a:cubicBezTo>
                  <a:cubicBezTo>
                    <a:pt x="1342" y="1309"/>
                    <a:pt x="845" y="490"/>
                    <a:pt x="41" y="3"/>
                  </a:cubicBezTo>
                  <a:cubicBezTo>
                    <a:pt x="38" y="1"/>
                    <a:pt x="35" y="1"/>
                    <a:pt x="32" y="1"/>
                  </a:cubicBezTo>
                  <a:close/>
                </a:path>
              </a:pathLst>
            </a:custGeom>
            <a:solidFill>
              <a:srgbClr val="A7DF99">
                <a:alpha val="100000"/>
              </a:srgbClr>
            </a:solidFill>
            <a:ln w="9525">
              <a:noFill/>
            </a:ln>
          </p:spPr>
          <p:txBody>
            <a:bodyPr/>
            <a:p>
              <a:endParaRPr lang="en-US"/>
            </a:p>
          </p:txBody>
        </p:sp>
        <p:sp>
          <p:nvSpPr>
            <p:cNvPr id="25754" name="Google Shape;4495;p20"/>
            <p:cNvSpPr/>
            <p:nvPr/>
          </p:nvSpPr>
          <p:spPr>
            <a:xfrm>
              <a:off x="7083400" y="461025"/>
              <a:ext cx="46200" cy="26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48" h="1079">
                  <a:moveTo>
                    <a:pt x="54" y="0"/>
                  </a:moveTo>
                  <a:cubicBezTo>
                    <a:pt x="47" y="0"/>
                    <a:pt x="39" y="1"/>
                    <a:pt x="32" y="1"/>
                  </a:cubicBezTo>
                  <a:cubicBezTo>
                    <a:pt x="2" y="3"/>
                    <a:pt x="1" y="43"/>
                    <a:pt x="26" y="53"/>
                  </a:cubicBezTo>
                  <a:cubicBezTo>
                    <a:pt x="366" y="156"/>
                    <a:pt x="694" y="217"/>
                    <a:pt x="1007" y="396"/>
                  </a:cubicBezTo>
                  <a:cubicBezTo>
                    <a:pt x="1314" y="571"/>
                    <a:pt x="1569" y="803"/>
                    <a:pt x="1796" y="1071"/>
                  </a:cubicBezTo>
                  <a:cubicBezTo>
                    <a:pt x="1801" y="1076"/>
                    <a:pt x="1806" y="1078"/>
                    <a:pt x="1812" y="1078"/>
                  </a:cubicBezTo>
                  <a:cubicBezTo>
                    <a:pt x="1829" y="1078"/>
                    <a:pt x="1848" y="1057"/>
                    <a:pt x="1836" y="1040"/>
                  </a:cubicBezTo>
                  <a:cubicBezTo>
                    <a:pt x="1452" y="508"/>
                    <a:pt x="736" y="0"/>
                    <a:pt x="54" y="0"/>
                  </a:cubicBezTo>
                  <a:close/>
                </a:path>
              </a:pathLst>
            </a:custGeom>
            <a:solidFill>
              <a:srgbClr val="A7DF99">
                <a:alpha val="100000"/>
              </a:srgbClr>
            </a:solidFill>
            <a:ln w="9525">
              <a:noFill/>
            </a:ln>
          </p:spPr>
          <p:txBody>
            <a:bodyPr/>
            <a:p>
              <a:endParaRPr lang="en-US"/>
            </a:p>
          </p:txBody>
        </p:sp>
        <p:sp>
          <p:nvSpPr>
            <p:cNvPr id="25755" name="Google Shape;4496;p20"/>
            <p:cNvSpPr/>
            <p:nvPr/>
          </p:nvSpPr>
          <p:spPr>
            <a:xfrm>
              <a:off x="7002650" y="510375"/>
              <a:ext cx="21400" cy="232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56" h="929">
                  <a:moveTo>
                    <a:pt x="28" y="0"/>
                  </a:moveTo>
                  <a:cubicBezTo>
                    <a:pt x="5" y="0"/>
                    <a:pt x="0" y="41"/>
                    <a:pt x="26" y="50"/>
                  </a:cubicBezTo>
                  <a:cubicBezTo>
                    <a:pt x="437" y="205"/>
                    <a:pt x="636" y="513"/>
                    <a:pt x="784" y="905"/>
                  </a:cubicBezTo>
                  <a:cubicBezTo>
                    <a:pt x="790" y="921"/>
                    <a:pt x="807" y="929"/>
                    <a:pt x="822" y="929"/>
                  </a:cubicBezTo>
                  <a:cubicBezTo>
                    <a:pt x="839" y="929"/>
                    <a:pt x="855" y="918"/>
                    <a:pt x="852" y="895"/>
                  </a:cubicBezTo>
                  <a:cubicBezTo>
                    <a:pt x="805" y="468"/>
                    <a:pt x="427" y="126"/>
                    <a:pt x="36" y="2"/>
                  </a:cubicBezTo>
                  <a:cubicBezTo>
                    <a:pt x="33" y="1"/>
                    <a:pt x="30" y="0"/>
                    <a:pt x="28" y="0"/>
                  </a:cubicBezTo>
                  <a:close/>
                </a:path>
              </a:pathLst>
            </a:custGeom>
            <a:solidFill>
              <a:srgbClr val="A7DF99">
                <a:alpha val="100000"/>
              </a:srgbClr>
            </a:solidFill>
            <a:ln w="9525">
              <a:noFill/>
            </a:ln>
          </p:spPr>
          <p:txBody>
            <a:bodyPr/>
            <a:p>
              <a:endParaRPr lang="en-US"/>
            </a:p>
          </p:txBody>
        </p:sp>
        <p:sp>
          <p:nvSpPr>
            <p:cNvPr id="25756" name="Google Shape;4497;p20"/>
            <p:cNvSpPr/>
            <p:nvPr/>
          </p:nvSpPr>
          <p:spPr>
            <a:xfrm>
              <a:off x="6937500" y="577175"/>
              <a:ext cx="8425" cy="34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7" h="1384">
                  <a:moveTo>
                    <a:pt x="18" y="1"/>
                  </a:moveTo>
                  <a:cubicBezTo>
                    <a:pt x="9" y="1"/>
                    <a:pt x="0" y="7"/>
                    <a:pt x="4" y="18"/>
                  </a:cubicBezTo>
                  <a:cubicBezTo>
                    <a:pt x="157" y="471"/>
                    <a:pt x="148" y="885"/>
                    <a:pt x="153" y="1352"/>
                  </a:cubicBezTo>
                  <a:cubicBezTo>
                    <a:pt x="153" y="1373"/>
                    <a:pt x="168" y="1384"/>
                    <a:pt x="185" y="1384"/>
                  </a:cubicBezTo>
                  <a:cubicBezTo>
                    <a:pt x="199" y="1384"/>
                    <a:pt x="214" y="1375"/>
                    <a:pt x="219" y="1358"/>
                  </a:cubicBezTo>
                  <a:cubicBezTo>
                    <a:pt x="336" y="920"/>
                    <a:pt x="213" y="413"/>
                    <a:pt x="33" y="9"/>
                  </a:cubicBezTo>
                  <a:cubicBezTo>
                    <a:pt x="30" y="3"/>
                    <a:pt x="24" y="1"/>
                    <a:pt x="18" y="1"/>
                  </a:cubicBezTo>
                  <a:close/>
                </a:path>
              </a:pathLst>
            </a:custGeom>
            <a:solidFill>
              <a:srgbClr val="A7DF99">
                <a:alpha val="100000"/>
              </a:srgbClr>
            </a:solidFill>
            <a:ln w="9525">
              <a:noFill/>
            </a:ln>
          </p:spPr>
          <p:txBody>
            <a:bodyPr/>
            <a:p>
              <a:endParaRPr lang="en-US"/>
            </a:p>
          </p:txBody>
        </p:sp>
        <p:sp>
          <p:nvSpPr>
            <p:cNvPr id="25757" name="Google Shape;4498;p20"/>
            <p:cNvSpPr/>
            <p:nvPr/>
          </p:nvSpPr>
          <p:spPr>
            <a:xfrm>
              <a:off x="6850975" y="640050"/>
              <a:ext cx="9975" cy="326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99" h="1304">
                  <a:moveTo>
                    <a:pt x="369" y="0"/>
                  </a:moveTo>
                  <a:cubicBezTo>
                    <a:pt x="362" y="0"/>
                    <a:pt x="355" y="3"/>
                    <a:pt x="349" y="10"/>
                  </a:cubicBezTo>
                  <a:cubicBezTo>
                    <a:pt x="108" y="387"/>
                    <a:pt x="1" y="814"/>
                    <a:pt x="39" y="1258"/>
                  </a:cubicBezTo>
                  <a:cubicBezTo>
                    <a:pt x="42" y="1289"/>
                    <a:pt x="65" y="1303"/>
                    <a:pt x="88" y="1303"/>
                  </a:cubicBezTo>
                  <a:cubicBezTo>
                    <a:pt x="112" y="1303"/>
                    <a:pt x="136" y="1287"/>
                    <a:pt x="133" y="1257"/>
                  </a:cubicBezTo>
                  <a:cubicBezTo>
                    <a:pt x="93" y="828"/>
                    <a:pt x="177" y="408"/>
                    <a:pt x="389" y="31"/>
                  </a:cubicBezTo>
                  <a:cubicBezTo>
                    <a:pt x="399" y="15"/>
                    <a:pt x="384" y="0"/>
                    <a:pt x="369" y="0"/>
                  </a:cubicBezTo>
                  <a:close/>
                </a:path>
              </a:pathLst>
            </a:custGeom>
            <a:solidFill>
              <a:srgbClr val="A7DF99">
                <a:alpha val="100000"/>
              </a:srgbClr>
            </a:solidFill>
            <a:ln w="9525">
              <a:noFill/>
            </a:ln>
          </p:spPr>
          <p:txBody>
            <a:bodyPr/>
            <a:p>
              <a:endParaRPr lang="en-US"/>
            </a:p>
          </p:txBody>
        </p:sp>
        <p:sp>
          <p:nvSpPr>
            <p:cNvPr id="25758" name="Google Shape;4499;p20"/>
            <p:cNvSpPr/>
            <p:nvPr/>
          </p:nvSpPr>
          <p:spPr>
            <a:xfrm>
              <a:off x="6794275" y="614200"/>
              <a:ext cx="37025" cy="14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81" h="585">
                  <a:moveTo>
                    <a:pt x="1137" y="1"/>
                  </a:moveTo>
                  <a:cubicBezTo>
                    <a:pt x="750" y="1"/>
                    <a:pt x="294" y="371"/>
                    <a:pt x="25" y="535"/>
                  </a:cubicBezTo>
                  <a:cubicBezTo>
                    <a:pt x="0" y="550"/>
                    <a:pt x="18" y="585"/>
                    <a:pt x="42" y="585"/>
                  </a:cubicBezTo>
                  <a:cubicBezTo>
                    <a:pt x="46" y="585"/>
                    <a:pt x="50" y="584"/>
                    <a:pt x="55" y="581"/>
                  </a:cubicBezTo>
                  <a:cubicBezTo>
                    <a:pt x="377" y="404"/>
                    <a:pt x="761" y="109"/>
                    <a:pt x="1144" y="109"/>
                  </a:cubicBezTo>
                  <a:cubicBezTo>
                    <a:pt x="1235" y="109"/>
                    <a:pt x="1326" y="126"/>
                    <a:pt x="1416" y="165"/>
                  </a:cubicBezTo>
                  <a:cubicBezTo>
                    <a:pt x="1421" y="167"/>
                    <a:pt x="1425" y="168"/>
                    <a:pt x="1430" y="168"/>
                  </a:cubicBezTo>
                  <a:cubicBezTo>
                    <a:pt x="1458" y="168"/>
                    <a:pt x="1481" y="133"/>
                    <a:pt x="1453" y="111"/>
                  </a:cubicBezTo>
                  <a:cubicBezTo>
                    <a:pt x="1358" y="33"/>
                    <a:pt x="1250" y="1"/>
                    <a:pt x="1137" y="1"/>
                  </a:cubicBezTo>
                  <a:close/>
                </a:path>
              </a:pathLst>
            </a:custGeom>
            <a:solidFill>
              <a:srgbClr val="A7DF99">
                <a:alpha val="100000"/>
              </a:srgbClr>
            </a:solidFill>
            <a:ln w="9525">
              <a:noFill/>
            </a:ln>
          </p:spPr>
          <p:txBody>
            <a:bodyPr/>
            <a:p>
              <a:endParaRPr lang="en-US"/>
            </a:p>
          </p:txBody>
        </p:sp>
        <p:sp>
          <p:nvSpPr>
            <p:cNvPr id="25759" name="Google Shape;4500;p20"/>
            <p:cNvSpPr/>
            <p:nvPr/>
          </p:nvSpPr>
          <p:spPr>
            <a:xfrm>
              <a:off x="6832925" y="567925"/>
              <a:ext cx="35825" cy="127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3" h="510">
                  <a:moveTo>
                    <a:pt x="36" y="0"/>
                  </a:moveTo>
                  <a:cubicBezTo>
                    <a:pt x="14" y="0"/>
                    <a:pt x="0" y="31"/>
                    <a:pt x="24" y="46"/>
                  </a:cubicBezTo>
                  <a:cubicBezTo>
                    <a:pt x="404" y="264"/>
                    <a:pt x="910" y="510"/>
                    <a:pt x="1363" y="510"/>
                  </a:cubicBezTo>
                  <a:cubicBezTo>
                    <a:pt x="1373" y="510"/>
                    <a:pt x="1383" y="510"/>
                    <a:pt x="1393" y="509"/>
                  </a:cubicBezTo>
                  <a:cubicBezTo>
                    <a:pt x="1433" y="509"/>
                    <a:pt x="1433" y="457"/>
                    <a:pt x="1400" y="444"/>
                  </a:cubicBezTo>
                  <a:cubicBezTo>
                    <a:pt x="1189" y="372"/>
                    <a:pt x="957" y="348"/>
                    <a:pt x="743" y="282"/>
                  </a:cubicBezTo>
                  <a:cubicBezTo>
                    <a:pt x="502" y="210"/>
                    <a:pt x="271" y="114"/>
                    <a:pt x="46" y="2"/>
                  </a:cubicBezTo>
                  <a:cubicBezTo>
                    <a:pt x="43" y="1"/>
                    <a:pt x="39" y="0"/>
                    <a:pt x="36" y="0"/>
                  </a:cubicBezTo>
                  <a:close/>
                </a:path>
              </a:pathLst>
            </a:custGeom>
            <a:solidFill>
              <a:srgbClr val="A7DF99">
                <a:alpha val="100000"/>
              </a:srgbClr>
            </a:solidFill>
            <a:ln w="9525">
              <a:noFill/>
            </a:ln>
          </p:spPr>
          <p:txBody>
            <a:bodyPr/>
            <a:p>
              <a:endParaRPr lang="en-US"/>
            </a:p>
          </p:txBody>
        </p:sp>
        <p:sp>
          <p:nvSpPr>
            <p:cNvPr id="25760" name="Google Shape;4501;p20"/>
            <p:cNvSpPr/>
            <p:nvPr/>
          </p:nvSpPr>
          <p:spPr>
            <a:xfrm>
              <a:off x="6880275" y="534375"/>
              <a:ext cx="35875" cy="79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5" h="316">
                  <a:moveTo>
                    <a:pt x="690" y="0"/>
                  </a:moveTo>
                  <a:cubicBezTo>
                    <a:pt x="457" y="0"/>
                    <a:pt x="222" y="63"/>
                    <a:pt x="27" y="174"/>
                  </a:cubicBezTo>
                  <a:cubicBezTo>
                    <a:pt x="1" y="187"/>
                    <a:pt x="18" y="221"/>
                    <a:pt x="43" y="221"/>
                  </a:cubicBezTo>
                  <a:cubicBezTo>
                    <a:pt x="47" y="221"/>
                    <a:pt x="51" y="220"/>
                    <a:pt x="56" y="218"/>
                  </a:cubicBezTo>
                  <a:cubicBezTo>
                    <a:pt x="240" y="127"/>
                    <a:pt x="420" y="87"/>
                    <a:pt x="599" y="87"/>
                  </a:cubicBezTo>
                  <a:cubicBezTo>
                    <a:pt x="860" y="87"/>
                    <a:pt x="1116" y="173"/>
                    <a:pt x="1370" y="311"/>
                  </a:cubicBezTo>
                  <a:cubicBezTo>
                    <a:pt x="1375" y="314"/>
                    <a:pt x="1381" y="315"/>
                    <a:pt x="1386" y="315"/>
                  </a:cubicBezTo>
                  <a:cubicBezTo>
                    <a:pt x="1413" y="315"/>
                    <a:pt x="1435" y="277"/>
                    <a:pt x="1411" y="256"/>
                  </a:cubicBezTo>
                  <a:cubicBezTo>
                    <a:pt x="1213" y="79"/>
                    <a:pt x="952" y="0"/>
                    <a:pt x="690" y="0"/>
                  </a:cubicBezTo>
                  <a:close/>
                </a:path>
              </a:pathLst>
            </a:custGeom>
            <a:solidFill>
              <a:srgbClr val="A7DF99">
                <a:alpha val="100000"/>
              </a:srgbClr>
            </a:solidFill>
            <a:ln w="9525">
              <a:noFill/>
            </a:ln>
          </p:spPr>
          <p:txBody>
            <a:bodyPr/>
            <a:p>
              <a:endParaRPr lang="en-US"/>
            </a:p>
          </p:txBody>
        </p:sp>
        <p:sp>
          <p:nvSpPr>
            <p:cNvPr id="25761" name="Google Shape;4502;p20"/>
            <p:cNvSpPr/>
            <p:nvPr/>
          </p:nvSpPr>
          <p:spPr>
            <a:xfrm>
              <a:off x="6895350" y="482625"/>
              <a:ext cx="38750" cy="39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550" h="1570">
                  <a:moveTo>
                    <a:pt x="22" y="0"/>
                  </a:moveTo>
                  <a:cubicBezTo>
                    <a:pt x="11" y="0"/>
                    <a:pt x="0" y="13"/>
                    <a:pt x="7" y="25"/>
                  </a:cubicBezTo>
                  <a:cubicBezTo>
                    <a:pt x="379" y="636"/>
                    <a:pt x="869" y="1180"/>
                    <a:pt x="1474" y="1564"/>
                  </a:cubicBezTo>
                  <a:cubicBezTo>
                    <a:pt x="1480" y="1568"/>
                    <a:pt x="1487" y="1570"/>
                    <a:pt x="1493" y="1570"/>
                  </a:cubicBezTo>
                  <a:cubicBezTo>
                    <a:pt x="1524" y="1570"/>
                    <a:pt x="1550" y="1522"/>
                    <a:pt x="1518" y="1500"/>
                  </a:cubicBezTo>
                  <a:cubicBezTo>
                    <a:pt x="936" y="1076"/>
                    <a:pt x="441" y="609"/>
                    <a:pt x="36" y="8"/>
                  </a:cubicBezTo>
                  <a:cubicBezTo>
                    <a:pt x="32" y="2"/>
                    <a:pt x="27" y="0"/>
                    <a:pt x="22" y="0"/>
                  </a:cubicBezTo>
                  <a:close/>
                </a:path>
              </a:pathLst>
            </a:custGeom>
            <a:solidFill>
              <a:srgbClr val="A7DF99">
                <a:alpha val="100000"/>
              </a:srgbClr>
            </a:solidFill>
            <a:ln w="9525">
              <a:noFill/>
            </a:ln>
          </p:spPr>
          <p:txBody>
            <a:bodyPr/>
            <a:p>
              <a:endParaRPr lang="en-US"/>
            </a:p>
          </p:txBody>
        </p:sp>
        <p:sp>
          <p:nvSpPr>
            <p:cNvPr id="25762" name="Google Shape;4503;p20"/>
            <p:cNvSpPr/>
            <p:nvPr/>
          </p:nvSpPr>
          <p:spPr>
            <a:xfrm>
              <a:off x="6955500" y="437100"/>
              <a:ext cx="36050" cy="15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42" h="602">
                  <a:moveTo>
                    <a:pt x="237" y="1"/>
                  </a:moveTo>
                  <a:cubicBezTo>
                    <a:pt x="169" y="1"/>
                    <a:pt x="104" y="5"/>
                    <a:pt x="42" y="15"/>
                  </a:cubicBezTo>
                  <a:cubicBezTo>
                    <a:pt x="2" y="20"/>
                    <a:pt x="0" y="79"/>
                    <a:pt x="44" y="79"/>
                  </a:cubicBezTo>
                  <a:cubicBezTo>
                    <a:pt x="55" y="79"/>
                    <a:pt x="67" y="79"/>
                    <a:pt x="78" y="79"/>
                  </a:cubicBezTo>
                  <a:cubicBezTo>
                    <a:pt x="338" y="79"/>
                    <a:pt x="587" y="111"/>
                    <a:pt x="827" y="215"/>
                  </a:cubicBezTo>
                  <a:cubicBezTo>
                    <a:pt x="1045" y="311"/>
                    <a:pt x="1200" y="469"/>
                    <a:pt x="1392" y="596"/>
                  </a:cubicBezTo>
                  <a:cubicBezTo>
                    <a:pt x="1397" y="600"/>
                    <a:pt x="1402" y="601"/>
                    <a:pt x="1407" y="601"/>
                  </a:cubicBezTo>
                  <a:cubicBezTo>
                    <a:pt x="1427" y="601"/>
                    <a:pt x="1442" y="575"/>
                    <a:pt x="1432" y="557"/>
                  </a:cubicBezTo>
                  <a:cubicBezTo>
                    <a:pt x="1217" y="190"/>
                    <a:pt x="675" y="1"/>
                    <a:pt x="237" y="1"/>
                  </a:cubicBezTo>
                  <a:close/>
                </a:path>
              </a:pathLst>
            </a:custGeom>
            <a:solidFill>
              <a:srgbClr val="A7DF99">
                <a:alpha val="100000"/>
              </a:srgbClr>
            </a:solidFill>
            <a:ln w="9525">
              <a:noFill/>
            </a:ln>
          </p:spPr>
          <p:txBody>
            <a:bodyPr/>
            <a:p>
              <a:endParaRPr lang="en-US"/>
            </a:p>
          </p:txBody>
        </p:sp>
        <p:sp>
          <p:nvSpPr>
            <p:cNvPr id="25763" name="Google Shape;4504;p20"/>
            <p:cNvSpPr/>
            <p:nvPr/>
          </p:nvSpPr>
          <p:spPr>
            <a:xfrm>
              <a:off x="6947000" y="302350"/>
              <a:ext cx="42100" cy="85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84" h="3416">
                  <a:moveTo>
                    <a:pt x="34" y="0"/>
                  </a:moveTo>
                  <a:cubicBezTo>
                    <a:pt x="16" y="0"/>
                    <a:pt x="0" y="26"/>
                    <a:pt x="15" y="44"/>
                  </a:cubicBezTo>
                  <a:cubicBezTo>
                    <a:pt x="857" y="1050"/>
                    <a:pt x="1292" y="2123"/>
                    <a:pt x="1595" y="3386"/>
                  </a:cubicBezTo>
                  <a:cubicBezTo>
                    <a:pt x="1600" y="3406"/>
                    <a:pt x="1617" y="3416"/>
                    <a:pt x="1635" y="3416"/>
                  </a:cubicBezTo>
                  <a:cubicBezTo>
                    <a:pt x="1659" y="3416"/>
                    <a:pt x="1684" y="3400"/>
                    <a:pt x="1681" y="3372"/>
                  </a:cubicBezTo>
                  <a:cubicBezTo>
                    <a:pt x="1544" y="2121"/>
                    <a:pt x="895" y="922"/>
                    <a:pt x="49" y="7"/>
                  </a:cubicBezTo>
                  <a:cubicBezTo>
                    <a:pt x="45" y="2"/>
                    <a:pt x="39" y="0"/>
                    <a:pt x="34" y="0"/>
                  </a:cubicBezTo>
                  <a:close/>
                </a:path>
              </a:pathLst>
            </a:custGeom>
            <a:solidFill>
              <a:srgbClr val="A7DF99">
                <a:alpha val="100000"/>
              </a:srgbClr>
            </a:solidFill>
            <a:ln w="9525">
              <a:noFill/>
            </a:ln>
          </p:spPr>
          <p:txBody>
            <a:bodyPr/>
            <a:p>
              <a:endParaRPr lang="en-US"/>
            </a:p>
          </p:txBody>
        </p:sp>
        <p:sp>
          <p:nvSpPr>
            <p:cNvPr id="25764" name="Google Shape;4505;p20"/>
            <p:cNvSpPr/>
            <p:nvPr/>
          </p:nvSpPr>
          <p:spPr>
            <a:xfrm>
              <a:off x="6711350" y="268925"/>
              <a:ext cx="462050" cy="430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482" h="17211">
                  <a:moveTo>
                    <a:pt x="9527" y="201"/>
                  </a:moveTo>
                  <a:cubicBezTo>
                    <a:pt x="10239" y="201"/>
                    <a:pt x="10942" y="391"/>
                    <a:pt x="11590" y="860"/>
                  </a:cubicBezTo>
                  <a:cubicBezTo>
                    <a:pt x="13317" y="2105"/>
                    <a:pt x="12305" y="4089"/>
                    <a:pt x="12838" y="5796"/>
                  </a:cubicBezTo>
                  <a:cubicBezTo>
                    <a:pt x="12848" y="5825"/>
                    <a:pt x="12865" y="5844"/>
                    <a:pt x="12886" y="5854"/>
                  </a:cubicBezTo>
                  <a:cubicBezTo>
                    <a:pt x="11983" y="7104"/>
                    <a:pt x="11213" y="8450"/>
                    <a:pt x="10204" y="9630"/>
                  </a:cubicBezTo>
                  <a:cubicBezTo>
                    <a:pt x="8967" y="11074"/>
                    <a:pt x="7550" y="12359"/>
                    <a:pt x="5995" y="13449"/>
                  </a:cubicBezTo>
                  <a:cubicBezTo>
                    <a:pt x="4379" y="14584"/>
                    <a:pt x="2646" y="15410"/>
                    <a:pt x="835" y="16173"/>
                  </a:cubicBezTo>
                  <a:cubicBezTo>
                    <a:pt x="832" y="15468"/>
                    <a:pt x="766" y="14769"/>
                    <a:pt x="681" y="14070"/>
                  </a:cubicBezTo>
                  <a:cubicBezTo>
                    <a:pt x="966" y="14110"/>
                    <a:pt x="1410" y="14158"/>
                    <a:pt x="1869" y="14158"/>
                  </a:cubicBezTo>
                  <a:cubicBezTo>
                    <a:pt x="2811" y="14158"/>
                    <a:pt x="3817" y="13953"/>
                    <a:pt x="3640" y="13043"/>
                  </a:cubicBezTo>
                  <a:cubicBezTo>
                    <a:pt x="3503" y="12335"/>
                    <a:pt x="2715" y="12100"/>
                    <a:pt x="1905" y="12100"/>
                  </a:cubicBezTo>
                  <a:cubicBezTo>
                    <a:pt x="1369" y="12100"/>
                    <a:pt x="823" y="12203"/>
                    <a:pt x="448" y="12339"/>
                  </a:cubicBezTo>
                  <a:cubicBezTo>
                    <a:pt x="380" y="11818"/>
                    <a:pt x="321" y="11297"/>
                    <a:pt x="286" y="10775"/>
                  </a:cubicBezTo>
                  <a:cubicBezTo>
                    <a:pt x="291" y="10775"/>
                    <a:pt x="296" y="10776"/>
                    <a:pt x="300" y="10776"/>
                  </a:cubicBezTo>
                  <a:cubicBezTo>
                    <a:pt x="302" y="10776"/>
                    <a:pt x="305" y="10776"/>
                    <a:pt x="307" y="10775"/>
                  </a:cubicBezTo>
                  <a:cubicBezTo>
                    <a:pt x="567" y="10729"/>
                    <a:pt x="826" y="10710"/>
                    <a:pt x="1084" y="10710"/>
                  </a:cubicBezTo>
                  <a:cubicBezTo>
                    <a:pt x="2248" y="10710"/>
                    <a:pt x="3388" y="11098"/>
                    <a:pt x="4559" y="11120"/>
                  </a:cubicBezTo>
                  <a:cubicBezTo>
                    <a:pt x="4582" y="11120"/>
                    <a:pt x="4605" y="11120"/>
                    <a:pt x="4628" y="11120"/>
                  </a:cubicBezTo>
                  <a:cubicBezTo>
                    <a:pt x="5482" y="11120"/>
                    <a:pt x="7038" y="10837"/>
                    <a:pt x="6902" y="9699"/>
                  </a:cubicBezTo>
                  <a:cubicBezTo>
                    <a:pt x="6780" y="8669"/>
                    <a:pt x="5094" y="8499"/>
                    <a:pt x="4312" y="8460"/>
                  </a:cubicBezTo>
                  <a:cubicBezTo>
                    <a:pt x="4192" y="8454"/>
                    <a:pt x="4071" y="8451"/>
                    <a:pt x="3950" y="8451"/>
                  </a:cubicBezTo>
                  <a:cubicBezTo>
                    <a:pt x="2722" y="8451"/>
                    <a:pt x="1418" y="8743"/>
                    <a:pt x="289" y="9207"/>
                  </a:cubicBezTo>
                  <a:cubicBezTo>
                    <a:pt x="376" y="8184"/>
                    <a:pt x="634" y="7215"/>
                    <a:pt x="1090" y="6304"/>
                  </a:cubicBezTo>
                  <a:cubicBezTo>
                    <a:pt x="1803" y="6548"/>
                    <a:pt x="2477" y="6818"/>
                    <a:pt x="3159" y="7144"/>
                  </a:cubicBezTo>
                  <a:cubicBezTo>
                    <a:pt x="3647" y="7380"/>
                    <a:pt x="4146" y="7607"/>
                    <a:pt x="4671" y="7751"/>
                  </a:cubicBezTo>
                  <a:cubicBezTo>
                    <a:pt x="4938" y="7824"/>
                    <a:pt x="5378" y="7918"/>
                    <a:pt x="5795" y="7918"/>
                  </a:cubicBezTo>
                  <a:cubicBezTo>
                    <a:pt x="6269" y="7918"/>
                    <a:pt x="6715" y="7796"/>
                    <a:pt x="6846" y="7380"/>
                  </a:cubicBezTo>
                  <a:cubicBezTo>
                    <a:pt x="7120" y="6513"/>
                    <a:pt x="6056" y="5705"/>
                    <a:pt x="5399" y="5396"/>
                  </a:cubicBezTo>
                  <a:cubicBezTo>
                    <a:pt x="4431" y="4943"/>
                    <a:pt x="3304" y="4779"/>
                    <a:pt x="2230" y="4779"/>
                  </a:cubicBezTo>
                  <a:cubicBezTo>
                    <a:pt x="2181" y="4779"/>
                    <a:pt x="2131" y="4780"/>
                    <a:pt x="2082" y="4781"/>
                  </a:cubicBezTo>
                  <a:cubicBezTo>
                    <a:pt x="2906" y="3761"/>
                    <a:pt x="3920" y="2883"/>
                    <a:pt x="4990" y="2116"/>
                  </a:cubicBezTo>
                  <a:cubicBezTo>
                    <a:pt x="4997" y="2121"/>
                    <a:pt x="5004" y="2128"/>
                    <a:pt x="5014" y="2133"/>
                  </a:cubicBezTo>
                  <a:cubicBezTo>
                    <a:pt x="6491" y="2903"/>
                    <a:pt x="6935" y="4474"/>
                    <a:pt x="7715" y="5830"/>
                  </a:cubicBezTo>
                  <a:cubicBezTo>
                    <a:pt x="7979" y="6287"/>
                    <a:pt x="8516" y="6794"/>
                    <a:pt x="9039" y="6794"/>
                  </a:cubicBezTo>
                  <a:cubicBezTo>
                    <a:pt x="9279" y="6794"/>
                    <a:pt x="9516" y="6687"/>
                    <a:pt x="9722" y="6420"/>
                  </a:cubicBezTo>
                  <a:cubicBezTo>
                    <a:pt x="10352" y="5605"/>
                    <a:pt x="9722" y="4320"/>
                    <a:pt x="9256" y="3582"/>
                  </a:cubicBezTo>
                  <a:cubicBezTo>
                    <a:pt x="8608" y="2554"/>
                    <a:pt x="7658" y="1723"/>
                    <a:pt x="6654" y="1045"/>
                  </a:cubicBezTo>
                  <a:cubicBezTo>
                    <a:pt x="7552" y="560"/>
                    <a:pt x="8549" y="201"/>
                    <a:pt x="9527" y="201"/>
                  </a:cubicBezTo>
                  <a:close/>
                  <a:moveTo>
                    <a:pt x="18186" y="2410"/>
                  </a:moveTo>
                  <a:cubicBezTo>
                    <a:pt x="18223" y="2471"/>
                    <a:pt x="18262" y="2533"/>
                    <a:pt x="18301" y="2591"/>
                  </a:cubicBezTo>
                  <a:cubicBezTo>
                    <a:pt x="14458" y="3112"/>
                    <a:pt x="12693" y="7227"/>
                    <a:pt x="10550" y="9921"/>
                  </a:cubicBezTo>
                  <a:cubicBezTo>
                    <a:pt x="8035" y="13083"/>
                    <a:pt x="4494" y="14888"/>
                    <a:pt x="841" y="16404"/>
                  </a:cubicBezTo>
                  <a:cubicBezTo>
                    <a:pt x="836" y="16405"/>
                    <a:pt x="835" y="16408"/>
                    <a:pt x="834" y="16411"/>
                  </a:cubicBezTo>
                  <a:lnTo>
                    <a:pt x="834" y="16287"/>
                  </a:lnTo>
                  <a:cubicBezTo>
                    <a:pt x="4212" y="15183"/>
                    <a:pt x="7332" y="12935"/>
                    <a:pt x="9732" y="10347"/>
                  </a:cubicBezTo>
                  <a:cubicBezTo>
                    <a:pt x="10980" y="9003"/>
                    <a:pt x="11928" y="7495"/>
                    <a:pt x="12971" y="5996"/>
                  </a:cubicBezTo>
                  <a:cubicBezTo>
                    <a:pt x="14246" y="4164"/>
                    <a:pt x="15970" y="2882"/>
                    <a:pt x="18174" y="2416"/>
                  </a:cubicBezTo>
                  <a:cubicBezTo>
                    <a:pt x="18179" y="2414"/>
                    <a:pt x="18181" y="2413"/>
                    <a:pt x="18186" y="2410"/>
                  </a:cubicBezTo>
                  <a:close/>
                  <a:moveTo>
                    <a:pt x="13323" y="6307"/>
                  </a:moveTo>
                  <a:cubicBezTo>
                    <a:pt x="13804" y="6853"/>
                    <a:pt x="14503" y="6905"/>
                    <a:pt x="15180" y="7018"/>
                  </a:cubicBezTo>
                  <a:cubicBezTo>
                    <a:pt x="16231" y="7195"/>
                    <a:pt x="16973" y="7759"/>
                    <a:pt x="17366" y="8766"/>
                  </a:cubicBezTo>
                  <a:cubicBezTo>
                    <a:pt x="17881" y="10079"/>
                    <a:pt x="17729" y="11604"/>
                    <a:pt x="17185" y="12906"/>
                  </a:cubicBezTo>
                  <a:cubicBezTo>
                    <a:pt x="17031" y="11806"/>
                    <a:pt x="16742" y="10552"/>
                    <a:pt x="16026" y="9722"/>
                  </a:cubicBezTo>
                  <a:cubicBezTo>
                    <a:pt x="15652" y="9289"/>
                    <a:pt x="15034" y="8920"/>
                    <a:pt x="14435" y="8920"/>
                  </a:cubicBezTo>
                  <a:cubicBezTo>
                    <a:pt x="14190" y="8920"/>
                    <a:pt x="13948" y="8981"/>
                    <a:pt x="13728" y="9126"/>
                  </a:cubicBezTo>
                  <a:cubicBezTo>
                    <a:pt x="12920" y="9656"/>
                    <a:pt x="13438" y="10873"/>
                    <a:pt x="13753" y="11536"/>
                  </a:cubicBezTo>
                  <a:cubicBezTo>
                    <a:pt x="14311" y="12719"/>
                    <a:pt x="15209" y="13702"/>
                    <a:pt x="16088" y="14655"/>
                  </a:cubicBezTo>
                  <a:cubicBezTo>
                    <a:pt x="15354" y="15475"/>
                    <a:pt x="14420" y="16075"/>
                    <a:pt x="13380" y="16453"/>
                  </a:cubicBezTo>
                  <a:cubicBezTo>
                    <a:pt x="13661" y="15479"/>
                    <a:pt x="13555" y="14394"/>
                    <a:pt x="13138" y="13477"/>
                  </a:cubicBezTo>
                  <a:cubicBezTo>
                    <a:pt x="12799" y="12729"/>
                    <a:pt x="12138" y="11828"/>
                    <a:pt x="11239" y="11828"/>
                  </a:cubicBezTo>
                  <a:cubicBezTo>
                    <a:pt x="11168" y="11828"/>
                    <a:pt x="11094" y="11833"/>
                    <a:pt x="11020" y="11845"/>
                  </a:cubicBezTo>
                  <a:cubicBezTo>
                    <a:pt x="10215" y="11974"/>
                    <a:pt x="9943" y="12832"/>
                    <a:pt x="10092" y="13541"/>
                  </a:cubicBezTo>
                  <a:cubicBezTo>
                    <a:pt x="10353" y="14775"/>
                    <a:pt x="11681" y="15564"/>
                    <a:pt x="11458" y="16901"/>
                  </a:cubicBezTo>
                  <a:cubicBezTo>
                    <a:pt x="10947" y="16964"/>
                    <a:pt x="10436" y="16991"/>
                    <a:pt x="9926" y="16991"/>
                  </a:cubicBezTo>
                  <a:cubicBezTo>
                    <a:pt x="9345" y="16991"/>
                    <a:pt x="8764" y="16957"/>
                    <a:pt x="8183" y="16902"/>
                  </a:cubicBezTo>
                  <a:cubicBezTo>
                    <a:pt x="8704" y="16293"/>
                    <a:pt x="9686" y="14676"/>
                    <a:pt x="8405" y="14422"/>
                  </a:cubicBezTo>
                  <a:cubicBezTo>
                    <a:pt x="8298" y="14401"/>
                    <a:pt x="8198" y="14391"/>
                    <a:pt x="8104" y="14391"/>
                  </a:cubicBezTo>
                  <a:cubicBezTo>
                    <a:pt x="6955" y="14391"/>
                    <a:pt x="6718" y="15886"/>
                    <a:pt x="6256" y="16684"/>
                  </a:cubicBezTo>
                  <a:cubicBezTo>
                    <a:pt x="4991" y="16522"/>
                    <a:pt x="3726" y="16359"/>
                    <a:pt x="2461" y="16359"/>
                  </a:cubicBezTo>
                  <a:cubicBezTo>
                    <a:pt x="1933" y="16359"/>
                    <a:pt x="1404" y="16387"/>
                    <a:pt x="876" y="16456"/>
                  </a:cubicBezTo>
                  <a:cubicBezTo>
                    <a:pt x="4278" y="15345"/>
                    <a:pt x="7613" y="13441"/>
                    <a:pt x="10029" y="10772"/>
                  </a:cubicBezTo>
                  <a:cubicBezTo>
                    <a:pt x="11234" y="9444"/>
                    <a:pt x="12206" y="7782"/>
                    <a:pt x="13323" y="6307"/>
                  </a:cubicBezTo>
                  <a:close/>
                  <a:moveTo>
                    <a:pt x="9501" y="0"/>
                  </a:moveTo>
                  <a:cubicBezTo>
                    <a:pt x="8423" y="0"/>
                    <a:pt x="7346" y="408"/>
                    <a:pt x="6386" y="953"/>
                  </a:cubicBezTo>
                  <a:cubicBezTo>
                    <a:pt x="6390" y="954"/>
                    <a:pt x="6393" y="959"/>
                    <a:pt x="6399" y="960"/>
                  </a:cubicBezTo>
                  <a:cubicBezTo>
                    <a:pt x="6382" y="984"/>
                    <a:pt x="6379" y="1019"/>
                    <a:pt x="6407" y="1043"/>
                  </a:cubicBezTo>
                  <a:cubicBezTo>
                    <a:pt x="7266" y="1714"/>
                    <a:pt x="8127" y="2387"/>
                    <a:pt x="8785" y="3267"/>
                  </a:cubicBezTo>
                  <a:cubicBezTo>
                    <a:pt x="9256" y="3897"/>
                    <a:pt x="10608" y="6332"/>
                    <a:pt x="9060" y="6509"/>
                  </a:cubicBezTo>
                  <a:cubicBezTo>
                    <a:pt x="9029" y="6512"/>
                    <a:pt x="8997" y="6514"/>
                    <a:pt x="8966" y="6514"/>
                  </a:cubicBezTo>
                  <a:cubicBezTo>
                    <a:pt x="7898" y="6514"/>
                    <a:pt x="7267" y="4433"/>
                    <a:pt x="6822" y="3636"/>
                  </a:cubicBezTo>
                  <a:cubicBezTo>
                    <a:pt x="6410" y="2894"/>
                    <a:pt x="5871" y="2330"/>
                    <a:pt x="5116" y="1937"/>
                  </a:cubicBezTo>
                  <a:cubicBezTo>
                    <a:pt x="5099" y="1928"/>
                    <a:pt x="5082" y="1924"/>
                    <a:pt x="5067" y="1924"/>
                  </a:cubicBezTo>
                  <a:cubicBezTo>
                    <a:pt x="5046" y="1924"/>
                    <a:pt x="5027" y="1931"/>
                    <a:pt x="5010" y="1941"/>
                  </a:cubicBezTo>
                  <a:lnTo>
                    <a:pt x="4915" y="1899"/>
                  </a:lnTo>
                  <a:cubicBezTo>
                    <a:pt x="3746" y="2724"/>
                    <a:pt x="2649" y="3686"/>
                    <a:pt x="1777" y="4806"/>
                  </a:cubicBezTo>
                  <a:cubicBezTo>
                    <a:pt x="1796" y="4807"/>
                    <a:pt x="1815" y="4810"/>
                    <a:pt x="1833" y="4813"/>
                  </a:cubicBezTo>
                  <a:cubicBezTo>
                    <a:pt x="1795" y="4860"/>
                    <a:pt x="1818" y="4954"/>
                    <a:pt x="1899" y="4956"/>
                  </a:cubicBezTo>
                  <a:cubicBezTo>
                    <a:pt x="2899" y="4984"/>
                    <a:pt x="3928" y="5083"/>
                    <a:pt x="4878" y="5421"/>
                  </a:cubicBezTo>
                  <a:cubicBezTo>
                    <a:pt x="5330" y="5582"/>
                    <a:pt x="5772" y="5806"/>
                    <a:pt x="6121" y="6142"/>
                  </a:cubicBezTo>
                  <a:cubicBezTo>
                    <a:pt x="6580" y="6582"/>
                    <a:pt x="6955" y="7528"/>
                    <a:pt x="6033" y="7654"/>
                  </a:cubicBezTo>
                  <a:cubicBezTo>
                    <a:pt x="5900" y="7672"/>
                    <a:pt x="5769" y="7680"/>
                    <a:pt x="5640" y="7680"/>
                  </a:cubicBezTo>
                  <a:cubicBezTo>
                    <a:pt x="3993" y="7680"/>
                    <a:pt x="2695" y="6293"/>
                    <a:pt x="1085" y="6119"/>
                  </a:cubicBezTo>
                  <a:cubicBezTo>
                    <a:pt x="1079" y="6118"/>
                    <a:pt x="1074" y="6118"/>
                    <a:pt x="1069" y="6118"/>
                  </a:cubicBezTo>
                  <a:cubicBezTo>
                    <a:pt x="1029" y="6118"/>
                    <a:pt x="1003" y="6141"/>
                    <a:pt x="990" y="6170"/>
                  </a:cubicBezTo>
                  <a:cubicBezTo>
                    <a:pt x="968" y="6171"/>
                    <a:pt x="944" y="6171"/>
                    <a:pt x="921" y="6173"/>
                  </a:cubicBezTo>
                  <a:cubicBezTo>
                    <a:pt x="891" y="6175"/>
                    <a:pt x="876" y="6198"/>
                    <a:pt x="873" y="6222"/>
                  </a:cubicBezTo>
                  <a:cubicBezTo>
                    <a:pt x="393" y="7186"/>
                    <a:pt x="128" y="8220"/>
                    <a:pt x="53" y="9304"/>
                  </a:cubicBezTo>
                  <a:cubicBezTo>
                    <a:pt x="58" y="9304"/>
                    <a:pt x="64" y="9303"/>
                    <a:pt x="71" y="9303"/>
                  </a:cubicBezTo>
                  <a:cubicBezTo>
                    <a:pt x="0" y="9339"/>
                    <a:pt x="24" y="9442"/>
                    <a:pt x="98" y="9442"/>
                  </a:cubicBezTo>
                  <a:cubicBezTo>
                    <a:pt x="105" y="9442"/>
                    <a:pt x="113" y="9441"/>
                    <a:pt x="121" y="9440"/>
                  </a:cubicBezTo>
                  <a:cubicBezTo>
                    <a:pt x="1251" y="9144"/>
                    <a:pt x="2324" y="8762"/>
                    <a:pt x="3506" y="8690"/>
                  </a:cubicBezTo>
                  <a:cubicBezTo>
                    <a:pt x="3659" y="8681"/>
                    <a:pt x="3812" y="8676"/>
                    <a:pt x="3966" y="8676"/>
                  </a:cubicBezTo>
                  <a:cubicBezTo>
                    <a:pt x="4407" y="8676"/>
                    <a:pt x="4849" y="8716"/>
                    <a:pt x="5282" y="8813"/>
                  </a:cubicBezTo>
                  <a:cubicBezTo>
                    <a:pt x="6043" y="8986"/>
                    <a:pt x="7308" y="9568"/>
                    <a:pt x="6309" y="10455"/>
                  </a:cubicBezTo>
                  <a:cubicBezTo>
                    <a:pt x="5906" y="10812"/>
                    <a:pt x="5350" y="10924"/>
                    <a:pt x="4771" y="10924"/>
                  </a:cubicBezTo>
                  <a:cubicBezTo>
                    <a:pt x="4118" y="10924"/>
                    <a:pt x="3434" y="10782"/>
                    <a:pt x="2903" y="10690"/>
                  </a:cubicBezTo>
                  <a:cubicBezTo>
                    <a:pt x="2300" y="10587"/>
                    <a:pt x="1704" y="10493"/>
                    <a:pt x="1104" y="10493"/>
                  </a:cubicBezTo>
                  <a:cubicBezTo>
                    <a:pt x="876" y="10493"/>
                    <a:pt x="648" y="10506"/>
                    <a:pt x="418" y="10538"/>
                  </a:cubicBezTo>
                  <a:cubicBezTo>
                    <a:pt x="404" y="10535"/>
                    <a:pt x="389" y="10534"/>
                    <a:pt x="373" y="10534"/>
                  </a:cubicBezTo>
                  <a:cubicBezTo>
                    <a:pt x="321" y="10534"/>
                    <a:pt x="265" y="10548"/>
                    <a:pt x="215" y="10569"/>
                  </a:cubicBezTo>
                  <a:lnTo>
                    <a:pt x="205" y="10575"/>
                  </a:lnTo>
                  <a:cubicBezTo>
                    <a:pt x="159" y="10596"/>
                    <a:pt x="118" y="10620"/>
                    <a:pt x="87" y="10645"/>
                  </a:cubicBezTo>
                  <a:cubicBezTo>
                    <a:pt x="61" y="10665"/>
                    <a:pt x="54" y="10705"/>
                    <a:pt x="80" y="10729"/>
                  </a:cubicBezTo>
                  <a:cubicBezTo>
                    <a:pt x="71" y="10730"/>
                    <a:pt x="61" y="10730"/>
                    <a:pt x="53" y="10731"/>
                  </a:cubicBezTo>
                  <a:cubicBezTo>
                    <a:pt x="87" y="11293"/>
                    <a:pt x="146" y="11851"/>
                    <a:pt x="217" y="12409"/>
                  </a:cubicBezTo>
                  <a:lnTo>
                    <a:pt x="277" y="12409"/>
                  </a:lnTo>
                  <a:cubicBezTo>
                    <a:pt x="265" y="12416"/>
                    <a:pt x="249" y="12420"/>
                    <a:pt x="236" y="12427"/>
                  </a:cubicBezTo>
                  <a:cubicBezTo>
                    <a:pt x="177" y="12458"/>
                    <a:pt x="216" y="12542"/>
                    <a:pt x="271" y="12542"/>
                  </a:cubicBezTo>
                  <a:cubicBezTo>
                    <a:pt x="276" y="12542"/>
                    <a:pt x="282" y="12541"/>
                    <a:pt x="287" y="12540"/>
                  </a:cubicBezTo>
                  <a:cubicBezTo>
                    <a:pt x="714" y="12425"/>
                    <a:pt x="1304" y="12286"/>
                    <a:pt x="1867" y="12286"/>
                  </a:cubicBezTo>
                  <a:cubicBezTo>
                    <a:pt x="2373" y="12286"/>
                    <a:pt x="2856" y="12399"/>
                    <a:pt x="3174" y="12742"/>
                  </a:cubicBezTo>
                  <a:cubicBezTo>
                    <a:pt x="3935" y="13562"/>
                    <a:pt x="2749" y="13891"/>
                    <a:pt x="2120" y="13923"/>
                  </a:cubicBezTo>
                  <a:cubicBezTo>
                    <a:pt x="2008" y="13930"/>
                    <a:pt x="1896" y="13932"/>
                    <a:pt x="1785" y="13932"/>
                  </a:cubicBezTo>
                  <a:cubicBezTo>
                    <a:pt x="1403" y="13932"/>
                    <a:pt x="1024" y="13899"/>
                    <a:pt x="646" y="13843"/>
                  </a:cubicBezTo>
                  <a:lnTo>
                    <a:pt x="646" y="13837"/>
                  </a:lnTo>
                  <a:cubicBezTo>
                    <a:pt x="636" y="13837"/>
                    <a:pt x="625" y="13839"/>
                    <a:pt x="615" y="13839"/>
                  </a:cubicBezTo>
                  <a:cubicBezTo>
                    <a:pt x="605" y="13837"/>
                    <a:pt x="595" y="13836"/>
                    <a:pt x="584" y="13835"/>
                  </a:cubicBezTo>
                  <a:cubicBezTo>
                    <a:pt x="578" y="13833"/>
                    <a:pt x="572" y="13833"/>
                    <a:pt x="566" y="13833"/>
                  </a:cubicBezTo>
                  <a:cubicBezTo>
                    <a:pt x="550" y="13833"/>
                    <a:pt x="535" y="13837"/>
                    <a:pt x="523" y="13843"/>
                  </a:cubicBezTo>
                  <a:cubicBezTo>
                    <a:pt x="483" y="13844"/>
                    <a:pt x="445" y="13846"/>
                    <a:pt x="407" y="13849"/>
                  </a:cubicBezTo>
                  <a:cubicBezTo>
                    <a:pt x="524" y="14728"/>
                    <a:pt x="626" y="15609"/>
                    <a:pt x="644" y="16500"/>
                  </a:cubicBezTo>
                  <a:cubicBezTo>
                    <a:pt x="602" y="16537"/>
                    <a:pt x="611" y="16619"/>
                    <a:pt x="679" y="16619"/>
                  </a:cubicBezTo>
                  <a:cubicBezTo>
                    <a:pt x="681" y="16619"/>
                    <a:pt x="683" y="16619"/>
                    <a:pt x="685" y="16619"/>
                  </a:cubicBezTo>
                  <a:cubicBezTo>
                    <a:pt x="1049" y="16596"/>
                    <a:pt x="1410" y="16585"/>
                    <a:pt x="1770" y="16585"/>
                  </a:cubicBezTo>
                  <a:cubicBezTo>
                    <a:pt x="3270" y="16585"/>
                    <a:pt x="4744" y="16763"/>
                    <a:pt x="6231" y="16933"/>
                  </a:cubicBezTo>
                  <a:cubicBezTo>
                    <a:pt x="6251" y="16900"/>
                    <a:pt x="6269" y="16864"/>
                    <a:pt x="6286" y="16830"/>
                  </a:cubicBezTo>
                  <a:cubicBezTo>
                    <a:pt x="6290" y="16831"/>
                    <a:pt x="6295" y="16832"/>
                    <a:pt x="6299" y="16832"/>
                  </a:cubicBezTo>
                  <a:cubicBezTo>
                    <a:pt x="6316" y="16832"/>
                    <a:pt x="6332" y="16825"/>
                    <a:pt x="6347" y="16809"/>
                  </a:cubicBezTo>
                  <a:cubicBezTo>
                    <a:pt x="6858" y="16221"/>
                    <a:pt x="6807" y="15327"/>
                    <a:pt x="7495" y="14861"/>
                  </a:cubicBezTo>
                  <a:cubicBezTo>
                    <a:pt x="7677" y="14740"/>
                    <a:pt x="7933" y="14616"/>
                    <a:pt x="8162" y="14616"/>
                  </a:cubicBezTo>
                  <a:cubicBezTo>
                    <a:pt x="8185" y="14616"/>
                    <a:pt x="8207" y="14617"/>
                    <a:pt x="8229" y="14620"/>
                  </a:cubicBezTo>
                  <a:cubicBezTo>
                    <a:pt x="9168" y="14727"/>
                    <a:pt x="8768" y="15536"/>
                    <a:pt x="8580" y="15904"/>
                  </a:cubicBezTo>
                  <a:cubicBezTo>
                    <a:pt x="8405" y="16249"/>
                    <a:pt x="8175" y="16557"/>
                    <a:pt x="7960" y="16877"/>
                  </a:cubicBezTo>
                  <a:cubicBezTo>
                    <a:pt x="7959" y="16878"/>
                    <a:pt x="7959" y="16880"/>
                    <a:pt x="7959" y="16881"/>
                  </a:cubicBezTo>
                  <a:cubicBezTo>
                    <a:pt x="7931" y="16878"/>
                    <a:pt x="7901" y="16877"/>
                    <a:pt x="7871" y="16873"/>
                  </a:cubicBezTo>
                  <a:cubicBezTo>
                    <a:pt x="7846" y="16949"/>
                    <a:pt x="7818" y="17024"/>
                    <a:pt x="7788" y="17099"/>
                  </a:cubicBezTo>
                  <a:cubicBezTo>
                    <a:pt x="7874" y="17107"/>
                    <a:pt x="7960" y="17117"/>
                    <a:pt x="8049" y="17124"/>
                  </a:cubicBezTo>
                  <a:cubicBezTo>
                    <a:pt x="8630" y="17177"/>
                    <a:pt x="9222" y="17210"/>
                    <a:pt x="9814" y="17210"/>
                  </a:cubicBezTo>
                  <a:cubicBezTo>
                    <a:pt x="10353" y="17210"/>
                    <a:pt x="10892" y="17183"/>
                    <a:pt x="11425" y="17118"/>
                  </a:cubicBezTo>
                  <a:cubicBezTo>
                    <a:pt x="11436" y="17138"/>
                    <a:pt x="11459" y="17150"/>
                    <a:pt x="11481" y="17150"/>
                  </a:cubicBezTo>
                  <a:cubicBezTo>
                    <a:pt x="11501" y="17150"/>
                    <a:pt x="11520" y="17141"/>
                    <a:pt x="11531" y="17120"/>
                  </a:cubicBezTo>
                  <a:cubicBezTo>
                    <a:pt x="11532" y="17117"/>
                    <a:pt x="11535" y="17111"/>
                    <a:pt x="11537" y="17106"/>
                  </a:cubicBezTo>
                  <a:cubicBezTo>
                    <a:pt x="11556" y="17104"/>
                    <a:pt x="11573" y="17103"/>
                    <a:pt x="11593" y="17099"/>
                  </a:cubicBezTo>
                  <a:cubicBezTo>
                    <a:pt x="11596" y="17052"/>
                    <a:pt x="11599" y="17005"/>
                    <a:pt x="11602" y="16959"/>
                  </a:cubicBezTo>
                  <a:cubicBezTo>
                    <a:pt x="12161" y="15469"/>
                    <a:pt x="10061" y="14402"/>
                    <a:pt x="10294" y="12925"/>
                  </a:cubicBezTo>
                  <a:cubicBezTo>
                    <a:pt x="10386" y="12341"/>
                    <a:pt x="10786" y="12085"/>
                    <a:pt x="11231" y="12085"/>
                  </a:cubicBezTo>
                  <a:cubicBezTo>
                    <a:pt x="11564" y="12085"/>
                    <a:pt x="11922" y="12228"/>
                    <a:pt x="12194" y="12483"/>
                  </a:cubicBezTo>
                  <a:cubicBezTo>
                    <a:pt x="12560" y="12824"/>
                    <a:pt x="12831" y="13287"/>
                    <a:pt x="13015" y="13750"/>
                  </a:cubicBezTo>
                  <a:cubicBezTo>
                    <a:pt x="13380" y="14663"/>
                    <a:pt x="13368" y="15595"/>
                    <a:pt x="13139" y="16535"/>
                  </a:cubicBezTo>
                  <a:cubicBezTo>
                    <a:pt x="13126" y="16541"/>
                    <a:pt x="13112" y="16547"/>
                    <a:pt x="13098" y="16557"/>
                  </a:cubicBezTo>
                  <a:cubicBezTo>
                    <a:pt x="13091" y="16633"/>
                    <a:pt x="13085" y="16710"/>
                    <a:pt x="13083" y="16787"/>
                  </a:cubicBezTo>
                  <a:cubicBezTo>
                    <a:pt x="13413" y="16686"/>
                    <a:pt x="13739" y="16566"/>
                    <a:pt x="14057" y="16421"/>
                  </a:cubicBezTo>
                  <a:cubicBezTo>
                    <a:pt x="14938" y="16020"/>
                    <a:pt x="15704" y="15438"/>
                    <a:pt x="16318" y="14721"/>
                  </a:cubicBezTo>
                  <a:cubicBezTo>
                    <a:pt x="16313" y="14714"/>
                    <a:pt x="16310" y="14707"/>
                    <a:pt x="16307" y="14703"/>
                  </a:cubicBezTo>
                  <a:cubicBezTo>
                    <a:pt x="16335" y="14660"/>
                    <a:pt x="16342" y="14604"/>
                    <a:pt x="16300" y="14556"/>
                  </a:cubicBezTo>
                  <a:cubicBezTo>
                    <a:pt x="15636" y="13842"/>
                    <a:pt x="14970" y="13119"/>
                    <a:pt x="14434" y="12300"/>
                  </a:cubicBezTo>
                  <a:cubicBezTo>
                    <a:pt x="14030" y="11682"/>
                    <a:pt x="13289" y="10496"/>
                    <a:pt x="13555" y="9708"/>
                  </a:cubicBezTo>
                  <a:cubicBezTo>
                    <a:pt x="13694" y="9298"/>
                    <a:pt x="14031" y="9155"/>
                    <a:pt x="14396" y="9155"/>
                  </a:cubicBezTo>
                  <a:cubicBezTo>
                    <a:pt x="14733" y="9155"/>
                    <a:pt x="15094" y="9278"/>
                    <a:pt x="15341" y="9425"/>
                  </a:cubicBezTo>
                  <a:cubicBezTo>
                    <a:pt x="15792" y="9698"/>
                    <a:pt x="16093" y="10144"/>
                    <a:pt x="16311" y="10610"/>
                  </a:cubicBezTo>
                  <a:cubicBezTo>
                    <a:pt x="16691" y="11420"/>
                    <a:pt x="16855" y="12318"/>
                    <a:pt x="17064" y="13185"/>
                  </a:cubicBezTo>
                  <a:cubicBezTo>
                    <a:pt x="17064" y="13187"/>
                    <a:pt x="17062" y="13188"/>
                    <a:pt x="17062" y="13189"/>
                  </a:cubicBezTo>
                  <a:cubicBezTo>
                    <a:pt x="17064" y="13192"/>
                    <a:pt x="17065" y="13194"/>
                    <a:pt x="17067" y="13196"/>
                  </a:cubicBezTo>
                  <a:cubicBezTo>
                    <a:pt x="17077" y="13236"/>
                    <a:pt x="17086" y="13277"/>
                    <a:pt x="17095" y="13316"/>
                  </a:cubicBezTo>
                  <a:cubicBezTo>
                    <a:pt x="17104" y="13349"/>
                    <a:pt x="17132" y="13364"/>
                    <a:pt x="17162" y="13364"/>
                  </a:cubicBezTo>
                  <a:cubicBezTo>
                    <a:pt x="17169" y="13364"/>
                    <a:pt x="17176" y="13363"/>
                    <a:pt x="17182" y="13362"/>
                  </a:cubicBezTo>
                  <a:cubicBezTo>
                    <a:pt x="17190" y="13370"/>
                    <a:pt x="17194" y="13379"/>
                    <a:pt x="17201" y="13387"/>
                  </a:cubicBezTo>
                  <a:cubicBezTo>
                    <a:pt x="17288" y="13211"/>
                    <a:pt x="17369" y="13030"/>
                    <a:pt x="17441" y="12843"/>
                  </a:cubicBezTo>
                  <a:cubicBezTo>
                    <a:pt x="18004" y="11396"/>
                    <a:pt x="18126" y="9582"/>
                    <a:pt x="17328" y="8194"/>
                  </a:cubicBezTo>
                  <a:cubicBezTo>
                    <a:pt x="16981" y="7587"/>
                    <a:pt x="16457" y="7124"/>
                    <a:pt x="15778" y="6932"/>
                  </a:cubicBezTo>
                  <a:cubicBezTo>
                    <a:pt x="14990" y="6709"/>
                    <a:pt x="14050" y="6828"/>
                    <a:pt x="13459" y="6164"/>
                  </a:cubicBezTo>
                  <a:cubicBezTo>
                    <a:pt x="13455" y="6158"/>
                    <a:pt x="13450" y="6157"/>
                    <a:pt x="13444" y="6154"/>
                  </a:cubicBezTo>
                  <a:cubicBezTo>
                    <a:pt x="14716" y="4504"/>
                    <a:pt x="16191" y="3109"/>
                    <a:pt x="18418" y="2707"/>
                  </a:cubicBezTo>
                  <a:cubicBezTo>
                    <a:pt x="18481" y="2695"/>
                    <a:pt x="18470" y="2598"/>
                    <a:pt x="18418" y="2582"/>
                  </a:cubicBezTo>
                  <a:cubicBezTo>
                    <a:pt x="18350" y="2481"/>
                    <a:pt x="18278" y="2382"/>
                    <a:pt x="18206" y="2283"/>
                  </a:cubicBezTo>
                  <a:cubicBezTo>
                    <a:pt x="18196" y="2270"/>
                    <a:pt x="18183" y="2264"/>
                    <a:pt x="18170" y="2264"/>
                  </a:cubicBezTo>
                  <a:cubicBezTo>
                    <a:pt x="18161" y="2264"/>
                    <a:pt x="18152" y="2267"/>
                    <a:pt x="18144" y="2272"/>
                  </a:cubicBezTo>
                  <a:cubicBezTo>
                    <a:pt x="18140" y="2272"/>
                    <a:pt x="18136" y="2270"/>
                    <a:pt x="18133" y="2270"/>
                  </a:cubicBezTo>
                  <a:cubicBezTo>
                    <a:pt x="18131" y="2270"/>
                    <a:pt x="18130" y="2271"/>
                    <a:pt x="18128" y="2272"/>
                  </a:cubicBezTo>
                  <a:cubicBezTo>
                    <a:pt x="16331" y="2643"/>
                    <a:pt x="14700" y="3603"/>
                    <a:pt x="13530" y="5019"/>
                  </a:cubicBezTo>
                  <a:cubicBezTo>
                    <a:pt x="13354" y="5232"/>
                    <a:pt x="13187" y="5451"/>
                    <a:pt x="13020" y="5674"/>
                  </a:cubicBezTo>
                  <a:cubicBezTo>
                    <a:pt x="12701" y="4555"/>
                    <a:pt x="13098" y="3391"/>
                    <a:pt x="12816" y="2269"/>
                  </a:cubicBezTo>
                  <a:cubicBezTo>
                    <a:pt x="12608" y="1442"/>
                    <a:pt x="12011" y="796"/>
                    <a:pt x="11260" y="415"/>
                  </a:cubicBezTo>
                  <a:cubicBezTo>
                    <a:pt x="10687" y="124"/>
                    <a:pt x="10094" y="0"/>
                    <a:pt x="9501" y="0"/>
                  </a:cubicBezTo>
                  <a:close/>
                </a:path>
              </a:pathLst>
            </a:custGeom>
            <a:solidFill>
              <a:srgbClr val="101D33">
                <a:alpha val="100000"/>
              </a:srgbClr>
            </a:solidFill>
            <a:ln w="9525">
              <a:noFill/>
            </a:ln>
          </p:spPr>
          <p:txBody>
            <a:bodyPr/>
            <a:p>
              <a:endParaRPr lang="en-US"/>
            </a:p>
          </p:txBody>
        </p:sp>
      </p:grpSp>
      <p:grpSp>
        <p:nvGrpSpPr>
          <p:cNvPr id="25608" name="Google Shape;4506;p20"/>
          <p:cNvGrpSpPr/>
          <p:nvPr/>
        </p:nvGrpSpPr>
        <p:grpSpPr>
          <a:xfrm rot="-10800000" flipH="1">
            <a:off x="7700963" y="4552950"/>
            <a:ext cx="2008187" cy="2867025"/>
            <a:chOff x="6472325" y="168075"/>
            <a:chExt cx="781975" cy="836775"/>
          </a:xfrm>
        </p:grpSpPr>
        <p:sp>
          <p:nvSpPr>
            <p:cNvPr id="25611" name="Google Shape;4507;p20"/>
            <p:cNvSpPr/>
            <p:nvPr/>
          </p:nvSpPr>
          <p:spPr>
            <a:xfrm>
              <a:off x="6480175" y="173600"/>
              <a:ext cx="541350" cy="2904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654" h="11618">
                  <a:moveTo>
                    <a:pt x="19198" y="0"/>
                  </a:moveTo>
                  <a:cubicBezTo>
                    <a:pt x="19037" y="0"/>
                    <a:pt x="18877" y="11"/>
                    <a:pt x="18718" y="32"/>
                  </a:cubicBezTo>
                  <a:cubicBezTo>
                    <a:pt x="18191" y="101"/>
                    <a:pt x="17719" y="322"/>
                    <a:pt x="17203" y="425"/>
                  </a:cubicBezTo>
                  <a:cubicBezTo>
                    <a:pt x="17067" y="451"/>
                    <a:pt x="16934" y="461"/>
                    <a:pt x="16803" y="461"/>
                  </a:cubicBezTo>
                  <a:cubicBezTo>
                    <a:pt x="16438" y="461"/>
                    <a:pt x="16085" y="381"/>
                    <a:pt x="15711" y="333"/>
                  </a:cubicBezTo>
                  <a:cubicBezTo>
                    <a:pt x="15590" y="318"/>
                    <a:pt x="15473" y="310"/>
                    <a:pt x="15358" y="310"/>
                  </a:cubicBezTo>
                  <a:cubicBezTo>
                    <a:pt x="14436" y="310"/>
                    <a:pt x="13682" y="777"/>
                    <a:pt x="12904" y="1282"/>
                  </a:cubicBezTo>
                  <a:cubicBezTo>
                    <a:pt x="12251" y="1705"/>
                    <a:pt x="11581" y="2133"/>
                    <a:pt x="10803" y="2274"/>
                  </a:cubicBezTo>
                  <a:cubicBezTo>
                    <a:pt x="10521" y="2325"/>
                    <a:pt x="10233" y="2338"/>
                    <a:pt x="9944" y="2338"/>
                  </a:cubicBezTo>
                  <a:cubicBezTo>
                    <a:pt x="9633" y="2338"/>
                    <a:pt x="9321" y="2323"/>
                    <a:pt x="9010" y="2323"/>
                  </a:cubicBezTo>
                  <a:cubicBezTo>
                    <a:pt x="8556" y="2323"/>
                    <a:pt x="8106" y="2355"/>
                    <a:pt x="7676" y="2516"/>
                  </a:cubicBezTo>
                  <a:cubicBezTo>
                    <a:pt x="6671" y="2891"/>
                    <a:pt x="6214" y="3898"/>
                    <a:pt x="5729" y="4776"/>
                  </a:cubicBezTo>
                  <a:cubicBezTo>
                    <a:pt x="5326" y="5509"/>
                    <a:pt x="4875" y="6164"/>
                    <a:pt x="4151" y="6611"/>
                  </a:cubicBezTo>
                  <a:cubicBezTo>
                    <a:pt x="3129" y="7244"/>
                    <a:pt x="2006" y="7563"/>
                    <a:pt x="1195" y="8505"/>
                  </a:cubicBezTo>
                  <a:cubicBezTo>
                    <a:pt x="431" y="9391"/>
                    <a:pt x="58" y="10473"/>
                    <a:pt x="0" y="11618"/>
                  </a:cubicBezTo>
                  <a:cubicBezTo>
                    <a:pt x="397" y="11094"/>
                    <a:pt x="1077" y="10837"/>
                    <a:pt x="1656" y="10556"/>
                  </a:cubicBezTo>
                  <a:cubicBezTo>
                    <a:pt x="2612" y="10093"/>
                    <a:pt x="3579" y="9658"/>
                    <a:pt x="4555" y="9246"/>
                  </a:cubicBezTo>
                  <a:cubicBezTo>
                    <a:pt x="6544" y="8410"/>
                    <a:pt x="8574" y="7677"/>
                    <a:pt x="10640" y="7049"/>
                  </a:cubicBezTo>
                  <a:cubicBezTo>
                    <a:pt x="13638" y="6140"/>
                    <a:pt x="16712" y="5482"/>
                    <a:pt x="19787" y="4848"/>
                  </a:cubicBezTo>
                  <a:cubicBezTo>
                    <a:pt x="19744" y="4811"/>
                    <a:pt x="19730" y="4741"/>
                    <a:pt x="19787" y="4698"/>
                  </a:cubicBezTo>
                  <a:cubicBezTo>
                    <a:pt x="20743" y="3997"/>
                    <a:pt x="21653" y="2987"/>
                    <a:pt x="21495" y="1711"/>
                  </a:cubicBezTo>
                  <a:cubicBezTo>
                    <a:pt x="21343" y="495"/>
                    <a:pt x="20281" y="0"/>
                    <a:pt x="19198" y="0"/>
                  </a:cubicBezTo>
                  <a:close/>
                </a:path>
              </a:pathLst>
            </a:custGeom>
            <a:solidFill>
              <a:srgbClr val="8ED800">
                <a:alpha val="100000"/>
              </a:srgbClr>
            </a:solidFill>
            <a:ln w="9525">
              <a:noFill/>
            </a:ln>
          </p:spPr>
          <p:txBody>
            <a:bodyPr/>
            <a:p>
              <a:endParaRPr lang="en-US"/>
            </a:p>
          </p:txBody>
        </p:sp>
        <p:sp>
          <p:nvSpPr>
            <p:cNvPr id="25612" name="Google Shape;4508;p20"/>
            <p:cNvSpPr/>
            <p:nvPr/>
          </p:nvSpPr>
          <p:spPr>
            <a:xfrm>
              <a:off x="6479850" y="279500"/>
              <a:ext cx="590025"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1" h="7612">
                  <a:moveTo>
                    <a:pt x="23488" y="1"/>
                  </a:moveTo>
                  <a:cubicBezTo>
                    <a:pt x="19359" y="872"/>
                    <a:pt x="15179" y="1612"/>
                    <a:pt x="11127" y="2797"/>
                  </a:cubicBezTo>
                  <a:cubicBezTo>
                    <a:pt x="9201" y="3361"/>
                    <a:pt x="7305" y="4020"/>
                    <a:pt x="5443" y="4771"/>
                  </a:cubicBezTo>
                  <a:cubicBezTo>
                    <a:pt x="4528" y="5137"/>
                    <a:pt x="3625" y="5528"/>
                    <a:pt x="2731" y="5940"/>
                  </a:cubicBezTo>
                  <a:cubicBezTo>
                    <a:pt x="1850" y="6347"/>
                    <a:pt x="600" y="6728"/>
                    <a:pt x="2" y="7547"/>
                  </a:cubicBezTo>
                  <a:cubicBezTo>
                    <a:pt x="2" y="7568"/>
                    <a:pt x="2" y="7591"/>
                    <a:pt x="0" y="7612"/>
                  </a:cubicBezTo>
                  <a:cubicBezTo>
                    <a:pt x="3425" y="5366"/>
                    <a:pt x="7492" y="3942"/>
                    <a:pt x="11405" y="2841"/>
                  </a:cubicBezTo>
                  <a:cubicBezTo>
                    <a:pt x="15406" y="1717"/>
                    <a:pt x="19508" y="920"/>
                    <a:pt x="23600" y="211"/>
                  </a:cubicBezTo>
                  <a:cubicBezTo>
                    <a:pt x="23588" y="169"/>
                    <a:pt x="23572" y="128"/>
                    <a:pt x="23550" y="88"/>
                  </a:cubicBezTo>
                  <a:cubicBezTo>
                    <a:pt x="23531" y="57"/>
                    <a:pt x="23507" y="29"/>
                    <a:pt x="23488" y="1"/>
                  </a:cubicBezTo>
                  <a:close/>
                </a:path>
              </a:pathLst>
            </a:custGeom>
            <a:solidFill>
              <a:srgbClr val="8ED800">
                <a:alpha val="100000"/>
              </a:srgbClr>
            </a:solidFill>
            <a:ln w="9525">
              <a:noFill/>
            </a:ln>
          </p:spPr>
          <p:txBody>
            <a:bodyPr/>
            <a:p>
              <a:endParaRPr lang="en-US"/>
            </a:p>
          </p:txBody>
        </p:sp>
        <p:sp>
          <p:nvSpPr>
            <p:cNvPr id="25613" name="Google Shape;4509;p20"/>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5614" name="Google Shape;4510;p20"/>
            <p:cNvSpPr/>
            <p:nvPr/>
          </p:nvSpPr>
          <p:spPr>
            <a:xfrm>
              <a:off x="6475475" y="275400"/>
              <a:ext cx="598450" cy="2470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938" h="9883">
                  <a:moveTo>
                    <a:pt x="19731" y="1311"/>
                  </a:moveTo>
                  <a:cubicBezTo>
                    <a:pt x="19738" y="1352"/>
                    <a:pt x="19763" y="1392"/>
                    <a:pt x="19814" y="1407"/>
                  </a:cubicBezTo>
                  <a:cubicBezTo>
                    <a:pt x="21058" y="1768"/>
                    <a:pt x="22095" y="2721"/>
                    <a:pt x="22438" y="3992"/>
                  </a:cubicBezTo>
                  <a:cubicBezTo>
                    <a:pt x="22763" y="5191"/>
                    <a:pt x="22532" y="6821"/>
                    <a:pt x="21432" y="7572"/>
                  </a:cubicBezTo>
                  <a:cubicBezTo>
                    <a:pt x="20980" y="7882"/>
                    <a:pt x="20462" y="7941"/>
                    <a:pt x="19933" y="7941"/>
                  </a:cubicBezTo>
                  <a:cubicBezTo>
                    <a:pt x="19606" y="7941"/>
                    <a:pt x="19274" y="7918"/>
                    <a:pt x="18951" y="7918"/>
                  </a:cubicBezTo>
                  <a:cubicBezTo>
                    <a:pt x="18826" y="7918"/>
                    <a:pt x="18701" y="7922"/>
                    <a:pt x="18579" y="7931"/>
                  </a:cubicBezTo>
                  <a:cubicBezTo>
                    <a:pt x="17753" y="7995"/>
                    <a:pt x="17215" y="8397"/>
                    <a:pt x="16588" y="8904"/>
                  </a:cubicBezTo>
                  <a:cubicBezTo>
                    <a:pt x="16026" y="9357"/>
                    <a:pt x="15469" y="9534"/>
                    <a:pt x="14876" y="9534"/>
                  </a:cubicBezTo>
                  <a:cubicBezTo>
                    <a:pt x="14460" y="9534"/>
                    <a:pt x="14027" y="9447"/>
                    <a:pt x="13562" y="9309"/>
                  </a:cubicBezTo>
                  <a:cubicBezTo>
                    <a:pt x="12647" y="9038"/>
                    <a:pt x="11768" y="8758"/>
                    <a:pt x="10802" y="8758"/>
                  </a:cubicBezTo>
                  <a:cubicBezTo>
                    <a:pt x="9842" y="8760"/>
                    <a:pt x="8981" y="9018"/>
                    <a:pt x="8092" y="9349"/>
                  </a:cubicBezTo>
                  <a:cubicBezTo>
                    <a:pt x="7569" y="9542"/>
                    <a:pt x="7081" y="9639"/>
                    <a:pt x="6599" y="9639"/>
                  </a:cubicBezTo>
                  <a:cubicBezTo>
                    <a:pt x="6047" y="9639"/>
                    <a:pt x="5501" y="9512"/>
                    <a:pt x="4918" y="9253"/>
                  </a:cubicBezTo>
                  <a:cubicBezTo>
                    <a:pt x="3574" y="8655"/>
                    <a:pt x="2362" y="7801"/>
                    <a:pt x="916" y="7801"/>
                  </a:cubicBezTo>
                  <a:cubicBezTo>
                    <a:pt x="686" y="7801"/>
                    <a:pt x="449" y="7822"/>
                    <a:pt x="205" y="7870"/>
                  </a:cubicBezTo>
                  <a:cubicBezTo>
                    <a:pt x="2066" y="6908"/>
                    <a:pt x="3890" y="5918"/>
                    <a:pt x="5833" y="5127"/>
                  </a:cubicBezTo>
                  <a:cubicBezTo>
                    <a:pt x="7727" y="4354"/>
                    <a:pt x="9671" y="3714"/>
                    <a:pt x="11638" y="3159"/>
                  </a:cubicBezTo>
                  <a:cubicBezTo>
                    <a:pt x="14306" y="2408"/>
                    <a:pt x="17013" y="1839"/>
                    <a:pt x="19731" y="1311"/>
                  </a:cubicBezTo>
                  <a:close/>
                  <a:moveTo>
                    <a:pt x="23720" y="0"/>
                  </a:moveTo>
                  <a:cubicBezTo>
                    <a:pt x="23715" y="0"/>
                    <a:pt x="23709" y="1"/>
                    <a:pt x="23703" y="2"/>
                  </a:cubicBezTo>
                  <a:cubicBezTo>
                    <a:pt x="22518" y="255"/>
                    <a:pt x="21326" y="496"/>
                    <a:pt x="20134" y="742"/>
                  </a:cubicBezTo>
                  <a:cubicBezTo>
                    <a:pt x="20144" y="736"/>
                    <a:pt x="20151" y="729"/>
                    <a:pt x="20160" y="724"/>
                  </a:cubicBezTo>
                  <a:lnTo>
                    <a:pt x="19969" y="766"/>
                  </a:lnTo>
                  <a:lnTo>
                    <a:pt x="19976" y="773"/>
                  </a:lnTo>
                  <a:cubicBezTo>
                    <a:pt x="19643" y="842"/>
                    <a:pt x="19307" y="910"/>
                    <a:pt x="18974" y="981"/>
                  </a:cubicBezTo>
                  <a:cubicBezTo>
                    <a:pt x="18916" y="993"/>
                    <a:pt x="18857" y="1006"/>
                    <a:pt x="18799" y="1016"/>
                  </a:cubicBezTo>
                  <a:cubicBezTo>
                    <a:pt x="17873" y="1211"/>
                    <a:pt x="16948" y="1410"/>
                    <a:pt x="16026" y="1620"/>
                  </a:cubicBezTo>
                  <a:cubicBezTo>
                    <a:pt x="13999" y="2113"/>
                    <a:pt x="11991" y="2683"/>
                    <a:pt x="10003" y="3314"/>
                  </a:cubicBezTo>
                  <a:cubicBezTo>
                    <a:pt x="9786" y="3384"/>
                    <a:pt x="9567" y="3450"/>
                    <a:pt x="9351" y="3519"/>
                  </a:cubicBezTo>
                  <a:cubicBezTo>
                    <a:pt x="9121" y="3618"/>
                    <a:pt x="8889" y="3711"/>
                    <a:pt x="8656" y="3801"/>
                  </a:cubicBezTo>
                  <a:cubicBezTo>
                    <a:pt x="9534" y="3502"/>
                    <a:pt x="10417" y="3220"/>
                    <a:pt x="11306" y="2960"/>
                  </a:cubicBezTo>
                  <a:cubicBezTo>
                    <a:pt x="15358" y="1776"/>
                    <a:pt x="19539" y="1034"/>
                    <a:pt x="23667" y="163"/>
                  </a:cubicBezTo>
                  <a:cubicBezTo>
                    <a:pt x="23685" y="191"/>
                    <a:pt x="23709" y="220"/>
                    <a:pt x="23727" y="251"/>
                  </a:cubicBezTo>
                  <a:cubicBezTo>
                    <a:pt x="23751" y="290"/>
                    <a:pt x="23768" y="330"/>
                    <a:pt x="23781" y="372"/>
                  </a:cubicBezTo>
                  <a:cubicBezTo>
                    <a:pt x="19688" y="1082"/>
                    <a:pt x="15587" y="1880"/>
                    <a:pt x="11586" y="3004"/>
                  </a:cubicBezTo>
                  <a:cubicBezTo>
                    <a:pt x="7672" y="4104"/>
                    <a:pt x="3606" y="5528"/>
                    <a:pt x="181" y="7774"/>
                  </a:cubicBezTo>
                  <a:cubicBezTo>
                    <a:pt x="181" y="7753"/>
                    <a:pt x="181" y="7731"/>
                    <a:pt x="182" y="7709"/>
                  </a:cubicBezTo>
                  <a:cubicBezTo>
                    <a:pt x="781" y="6891"/>
                    <a:pt x="2031" y="6509"/>
                    <a:pt x="2910" y="6103"/>
                  </a:cubicBezTo>
                  <a:cubicBezTo>
                    <a:pt x="3805" y="5692"/>
                    <a:pt x="4709" y="5302"/>
                    <a:pt x="5624" y="4932"/>
                  </a:cubicBezTo>
                  <a:cubicBezTo>
                    <a:pt x="6280" y="4668"/>
                    <a:pt x="6939" y="4416"/>
                    <a:pt x="7603" y="4174"/>
                  </a:cubicBezTo>
                  <a:cubicBezTo>
                    <a:pt x="7141" y="4324"/>
                    <a:pt x="6673" y="4459"/>
                    <a:pt x="6202" y="4579"/>
                  </a:cubicBezTo>
                  <a:cubicBezTo>
                    <a:pt x="5713" y="4770"/>
                    <a:pt x="5228" y="4968"/>
                    <a:pt x="4744" y="5171"/>
                  </a:cubicBezTo>
                  <a:cubicBezTo>
                    <a:pt x="3767" y="5582"/>
                    <a:pt x="2801" y="6019"/>
                    <a:pt x="1847" y="6481"/>
                  </a:cubicBezTo>
                  <a:cubicBezTo>
                    <a:pt x="1268" y="6759"/>
                    <a:pt x="585" y="7019"/>
                    <a:pt x="190" y="7543"/>
                  </a:cubicBezTo>
                  <a:cubicBezTo>
                    <a:pt x="195" y="7452"/>
                    <a:pt x="202" y="7361"/>
                    <a:pt x="211" y="7272"/>
                  </a:cubicBezTo>
                  <a:cubicBezTo>
                    <a:pt x="196" y="7273"/>
                    <a:pt x="182" y="7274"/>
                    <a:pt x="167" y="7274"/>
                  </a:cubicBezTo>
                  <a:cubicBezTo>
                    <a:pt x="118" y="7274"/>
                    <a:pt x="71" y="7265"/>
                    <a:pt x="26" y="7253"/>
                  </a:cubicBezTo>
                  <a:cubicBezTo>
                    <a:pt x="16" y="7430"/>
                    <a:pt x="19" y="7611"/>
                    <a:pt x="33" y="7790"/>
                  </a:cubicBezTo>
                  <a:lnTo>
                    <a:pt x="22" y="7811"/>
                  </a:lnTo>
                  <a:cubicBezTo>
                    <a:pt x="12" y="7834"/>
                    <a:pt x="22" y="7851"/>
                    <a:pt x="40" y="7858"/>
                  </a:cubicBezTo>
                  <a:lnTo>
                    <a:pt x="40" y="7865"/>
                  </a:lnTo>
                  <a:cubicBezTo>
                    <a:pt x="37" y="7866"/>
                    <a:pt x="36" y="7866"/>
                    <a:pt x="34" y="7868"/>
                  </a:cubicBezTo>
                  <a:cubicBezTo>
                    <a:pt x="0" y="7889"/>
                    <a:pt x="16" y="7928"/>
                    <a:pt x="43" y="7937"/>
                  </a:cubicBezTo>
                  <a:cubicBezTo>
                    <a:pt x="33" y="7978"/>
                    <a:pt x="59" y="8031"/>
                    <a:pt x="105" y="8031"/>
                  </a:cubicBezTo>
                  <a:cubicBezTo>
                    <a:pt x="108" y="8031"/>
                    <a:pt x="111" y="8030"/>
                    <a:pt x="115" y="8030"/>
                  </a:cubicBezTo>
                  <a:cubicBezTo>
                    <a:pt x="358" y="7985"/>
                    <a:pt x="593" y="7964"/>
                    <a:pt x="822" y="7964"/>
                  </a:cubicBezTo>
                  <a:cubicBezTo>
                    <a:pt x="1984" y="7964"/>
                    <a:pt x="2984" y="8495"/>
                    <a:pt x="4044" y="9045"/>
                  </a:cubicBezTo>
                  <a:cubicBezTo>
                    <a:pt x="4849" y="9462"/>
                    <a:pt x="5719" y="9883"/>
                    <a:pt x="6640" y="9883"/>
                  </a:cubicBezTo>
                  <a:cubicBezTo>
                    <a:pt x="6751" y="9883"/>
                    <a:pt x="6863" y="9877"/>
                    <a:pt x="6975" y="9864"/>
                  </a:cubicBezTo>
                  <a:cubicBezTo>
                    <a:pt x="8118" y="9733"/>
                    <a:pt x="9114" y="9087"/>
                    <a:pt x="10278" y="8987"/>
                  </a:cubicBezTo>
                  <a:cubicBezTo>
                    <a:pt x="10426" y="8974"/>
                    <a:pt x="10571" y="8968"/>
                    <a:pt x="10714" y="8968"/>
                  </a:cubicBezTo>
                  <a:cubicBezTo>
                    <a:pt x="11795" y="8968"/>
                    <a:pt x="12756" y="9310"/>
                    <a:pt x="13812" y="9594"/>
                  </a:cubicBezTo>
                  <a:cubicBezTo>
                    <a:pt x="14193" y="9696"/>
                    <a:pt x="14578" y="9766"/>
                    <a:pt x="14957" y="9766"/>
                  </a:cubicBezTo>
                  <a:cubicBezTo>
                    <a:pt x="15405" y="9766"/>
                    <a:pt x="15843" y="9669"/>
                    <a:pt x="16255" y="9412"/>
                  </a:cubicBezTo>
                  <a:cubicBezTo>
                    <a:pt x="16730" y="9114"/>
                    <a:pt x="17105" y="8678"/>
                    <a:pt x="17604" y="8411"/>
                  </a:cubicBezTo>
                  <a:cubicBezTo>
                    <a:pt x="18044" y="8177"/>
                    <a:pt x="18518" y="8131"/>
                    <a:pt x="19003" y="8131"/>
                  </a:cubicBezTo>
                  <a:cubicBezTo>
                    <a:pt x="19080" y="8131"/>
                    <a:pt x="19157" y="8133"/>
                    <a:pt x="19235" y="8134"/>
                  </a:cubicBezTo>
                  <a:cubicBezTo>
                    <a:pt x="19447" y="8140"/>
                    <a:pt x="19660" y="8147"/>
                    <a:pt x="19873" y="8147"/>
                  </a:cubicBezTo>
                  <a:cubicBezTo>
                    <a:pt x="20555" y="8147"/>
                    <a:pt x="21223" y="8069"/>
                    <a:pt x="21771" y="7587"/>
                  </a:cubicBezTo>
                  <a:cubicBezTo>
                    <a:pt x="22414" y="7019"/>
                    <a:pt x="22736" y="6121"/>
                    <a:pt x="22793" y="5282"/>
                  </a:cubicBezTo>
                  <a:cubicBezTo>
                    <a:pt x="22918" y="3441"/>
                    <a:pt x="21757" y="1832"/>
                    <a:pt x="20052" y="1246"/>
                  </a:cubicBezTo>
                  <a:cubicBezTo>
                    <a:pt x="21320" y="999"/>
                    <a:pt x="22594" y="760"/>
                    <a:pt x="23864" y="512"/>
                  </a:cubicBezTo>
                  <a:cubicBezTo>
                    <a:pt x="23921" y="502"/>
                    <a:pt x="23938" y="446"/>
                    <a:pt x="23925" y="405"/>
                  </a:cubicBezTo>
                  <a:cubicBezTo>
                    <a:pt x="23925" y="403"/>
                    <a:pt x="23928" y="399"/>
                    <a:pt x="23925" y="398"/>
                  </a:cubicBezTo>
                  <a:cubicBezTo>
                    <a:pt x="23915" y="323"/>
                    <a:pt x="23894" y="251"/>
                    <a:pt x="23859" y="182"/>
                  </a:cubicBezTo>
                  <a:cubicBezTo>
                    <a:pt x="23838" y="143"/>
                    <a:pt x="23812" y="100"/>
                    <a:pt x="23780" y="67"/>
                  </a:cubicBezTo>
                  <a:cubicBezTo>
                    <a:pt x="23780" y="34"/>
                    <a:pt x="23759" y="0"/>
                    <a:pt x="23720" y="0"/>
                  </a:cubicBezTo>
                  <a:close/>
                </a:path>
              </a:pathLst>
            </a:custGeom>
            <a:solidFill>
              <a:srgbClr val="E4007E">
                <a:alpha val="100000"/>
              </a:srgbClr>
            </a:solidFill>
            <a:ln w="9525">
              <a:noFill/>
            </a:ln>
          </p:spPr>
          <p:txBody>
            <a:bodyPr/>
            <a:p>
              <a:endParaRPr lang="en-US"/>
            </a:p>
          </p:txBody>
        </p:sp>
        <p:sp>
          <p:nvSpPr>
            <p:cNvPr id="25615" name="Google Shape;4511;p20"/>
            <p:cNvSpPr/>
            <p:nvPr/>
          </p:nvSpPr>
          <p:spPr>
            <a:xfrm>
              <a:off x="6876075" y="300900"/>
              <a:ext cx="69350" cy="15125"/>
            </a:xfrm>
            <a:custGeom>
              <a:avLst/>
              <a:gdLst/>
              <a:ahLst/>
              <a:cxnLst>
                <a:cxn ang="0">
                  <a:pos x="2147483646" y="0"/>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pathLst>
                <a:path w="2774" h="605">
                  <a:moveTo>
                    <a:pt x="2773" y="0"/>
                  </a:moveTo>
                  <a:cubicBezTo>
                    <a:pt x="2753" y="4"/>
                    <a:pt x="2733" y="9"/>
                    <a:pt x="2712" y="13"/>
                  </a:cubicBezTo>
                  <a:cubicBezTo>
                    <a:pt x="2733" y="9"/>
                    <a:pt x="2753" y="4"/>
                    <a:pt x="2773" y="0"/>
                  </a:cubicBezTo>
                  <a:close/>
                  <a:moveTo>
                    <a:pt x="2712" y="13"/>
                  </a:moveTo>
                  <a:lnTo>
                    <a:pt x="2712" y="13"/>
                  </a:lnTo>
                  <a:cubicBezTo>
                    <a:pt x="1857" y="191"/>
                    <a:pt x="998" y="362"/>
                    <a:pt x="143" y="569"/>
                  </a:cubicBezTo>
                  <a:cubicBezTo>
                    <a:pt x="97" y="580"/>
                    <a:pt x="49" y="592"/>
                    <a:pt x="1" y="604"/>
                  </a:cubicBezTo>
                  <a:cubicBezTo>
                    <a:pt x="902" y="399"/>
                    <a:pt x="1808" y="201"/>
                    <a:pt x="2712" y="13"/>
                  </a:cubicBezTo>
                  <a:close/>
                </a:path>
              </a:pathLst>
            </a:custGeom>
            <a:solidFill>
              <a:srgbClr val="8ED800">
                <a:alpha val="100000"/>
              </a:srgbClr>
            </a:solidFill>
            <a:ln w="9525">
              <a:noFill/>
            </a:ln>
          </p:spPr>
          <p:txBody>
            <a:bodyPr/>
            <a:p>
              <a:endParaRPr lang="en-US"/>
            </a:p>
          </p:txBody>
        </p:sp>
        <p:sp>
          <p:nvSpPr>
            <p:cNvPr id="25616" name="Google Shape;4512;p20"/>
            <p:cNvSpPr/>
            <p:nvPr/>
          </p:nvSpPr>
          <p:spPr>
            <a:xfrm>
              <a:off x="6949775" y="294575"/>
              <a:ext cx="25075" cy="5425"/>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Lst>
              <a:pathLst>
                <a:path w="1003" h="217">
                  <a:moveTo>
                    <a:pt x="996" y="0"/>
                  </a:moveTo>
                  <a:cubicBezTo>
                    <a:pt x="748" y="56"/>
                    <a:pt x="501" y="111"/>
                    <a:pt x="254" y="163"/>
                  </a:cubicBezTo>
                  <a:cubicBezTo>
                    <a:pt x="503" y="111"/>
                    <a:pt x="753" y="59"/>
                    <a:pt x="1003" y="8"/>
                  </a:cubicBezTo>
                  <a:lnTo>
                    <a:pt x="996" y="0"/>
                  </a:lnTo>
                  <a:close/>
                  <a:moveTo>
                    <a:pt x="254" y="163"/>
                  </a:moveTo>
                  <a:lnTo>
                    <a:pt x="254" y="163"/>
                  </a:lnTo>
                  <a:cubicBezTo>
                    <a:pt x="169" y="181"/>
                    <a:pt x="85" y="199"/>
                    <a:pt x="0" y="216"/>
                  </a:cubicBezTo>
                  <a:cubicBezTo>
                    <a:pt x="85" y="199"/>
                    <a:pt x="169" y="181"/>
                    <a:pt x="254" y="163"/>
                  </a:cubicBezTo>
                  <a:close/>
                </a:path>
              </a:pathLst>
            </a:custGeom>
            <a:solidFill>
              <a:srgbClr val="8ED800">
                <a:alpha val="100000"/>
              </a:srgbClr>
            </a:solidFill>
            <a:ln w="9525">
              <a:noFill/>
            </a:ln>
          </p:spPr>
          <p:txBody>
            <a:bodyPr/>
            <a:p>
              <a:endParaRPr lang="en-US"/>
            </a:p>
          </p:txBody>
        </p:sp>
        <p:sp>
          <p:nvSpPr>
            <p:cNvPr id="25617" name="Google Shape;4513;p20"/>
            <p:cNvSpPr/>
            <p:nvPr/>
          </p:nvSpPr>
          <p:spPr>
            <a:xfrm>
              <a:off x="6479925" y="279500"/>
              <a:ext cx="590050"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2" h="7612">
                  <a:moveTo>
                    <a:pt x="23486" y="1"/>
                  </a:moveTo>
                  <a:cubicBezTo>
                    <a:pt x="19359" y="872"/>
                    <a:pt x="15177" y="1613"/>
                    <a:pt x="11125" y="2797"/>
                  </a:cubicBezTo>
                  <a:cubicBezTo>
                    <a:pt x="10236" y="3057"/>
                    <a:pt x="9354" y="3340"/>
                    <a:pt x="8477" y="3639"/>
                  </a:cubicBezTo>
                  <a:cubicBezTo>
                    <a:pt x="8180" y="3752"/>
                    <a:pt x="7884" y="3861"/>
                    <a:pt x="7586" y="3959"/>
                  </a:cubicBezTo>
                  <a:cubicBezTo>
                    <a:pt x="7532" y="3976"/>
                    <a:pt x="7479" y="3992"/>
                    <a:pt x="7424" y="4010"/>
                  </a:cubicBezTo>
                  <a:cubicBezTo>
                    <a:pt x="6760" y="4252"/>
                    <a:pt x="6099" y="4504"/>
                    <a:pt x="5443" y="4768"/>
                  </a:cubicBezTo>
                  <a:cubicBezTo>
                    <a:pt x="4529" y="5138"/>
                    <a:pt x="3626" y="5528"/>
                    <a:pt x="2731" y="5939"/>
                  </a:cubicBezTo>
                  <a:cubicBezTo>
                    <a:pt x="1848" y="6345"/>
                    <a:pt x="599" y="6727"/>
                    <a:pt x="3" y="7547"/>
                  </a:cubicBezTo>
                  <a:cubicBezTo>
                    <a:pt x="0" y="7568"/>
                    <a:pt x="0" y="7591"/>
                    <a:pt x="0" y="7612"/>
                  </a:cubicBezTo>
                  <a:cubicBezTo>
                    <a:pt x="3427" y="5366"/>
                    <a:pt x="7493" y="3941"/>
                    <a:pt x="11406" y="2841"/>
                  </a:cubicBezTo>
                  <a:cubicBezTo>
                    <a:pt x="15407" y="1717"/>
                    <a:pt x="19509" y="920"/>
                    <a:pt x="23602" y="211"/>
                  </a:cubicBezTo>
                  <a:cubicBezTo>
                    <a:pt x="23589" y="169"/>
                    <a:pt x="23571" y="128"/>
                    <a:pt x="23548" y="88"/>
                  </a:cubicBezTo>
                  <a:cubicBezTo>
                    <a:pt x="23528" y="57"/>
                    <a:pt x="23506" y="29"/>
                    <a:pt x="23486" y="1"/>
                  </a:cubicBezTo>
                  <a:close/>
                </a:path>
              </a:pathLst>
            </a:custGeom>
            <a:solidFill>
              <a:srgbClr val="8ED800">
                <a:alpha val="100000"/>
              </a:srgbClr>
            </a:solidFill>
            <a:ln w="9525">
              <a:noFill/>
            </a:ln>
          </p:spPr>
          <p:txBody>
            <a:bodyPr/>
            <a:p>
              <a:endParaRPr lang="en-US"/>
            </a:p>
          </p:txBody>
        </p:sp>
        <p:sp>
          <p:nvSpPr>
            <p:cNvPr id="25618" name="Google Shape;4514;p20"/>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5619" name="Google Shape;4515;p20"/>
            <p:cNvSpPr/>
            <p:nvPr/>
          </p:nvSpPr>
          <p:spPr>
            <a:xfrm>
              <a:off x="6486675" y="310175"/>
              <a:ext cx="554925" cy="206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197" h="8251">
                  <a:moveTo>
                    <a:pt x="19276" y="1"/>
                  </a:moveTo>
                  <a:cubicBezTo>
                    <a:pt x="19271" y="1"/>
                    <a:pt x="19265" y="1"/>
                    <a:pt x="19260" y="2"/>
                  </a:cubicBezTo>
                  <a:cubicBezTo>
                    <a:pt x="19143" y="25"/>
                    <a:pt x="19028" y="49"/>
                    <a:pt x="18911" y="73"/>
                  </a:cubicBezTo>
                  <a:cubicBezTo>
                    <a:pt x="18907" y="69"/>
                    <a:pt x="18902" y="67"/>
                    <a:pt x="18896" y="67"/>
                  </a:cubicBezTo>
                  <a:cubicBezTo>
                    <a:pt x="18887" y="67"/>
                    <a:pt x="18877" y="73"/>
                    <a:pt x="18870" y="81"/>
                  </a:cubicBezTo>
                  <a:cubicBezTo>
                    <a:pt x="17091" y="440"/>
                    <a:pt x="15314" y="819"/>
                    <a:pt x="13551" y="1250"/>
                  </a:cubicBezTo>
                  <a:cubicBezTo>
                    <a:pt x="13540" y="1230"/>
                    <a:pt x="13517" y="1218"/>
                    <a:pt x="13496" y="1218"/>
                  </a:cubicBezTo>
                  <a:cubicBezTo>
                    <a:pt x="13474" y="1218"/>
                    <a:pt x="13453" y="1231"/>
                    <a:pt x="13449" y="1261"/>
                  </a:cubicBezTo>
                  <a:cubicBezTo>
                    <a:pt x="13446" y="1266"/>
                    <a:pt x="13446" y="1271"/>
                    <a:pt x="13446" y="1274"/>
                  </a:cubicBezTo>
                  <a:cubicBezTo>
                    <a:pt x="13329" y="1304"/>
                    <a:pt x="13209" y="1330"/>
                    <a:pt x="13090" y="1360"/>
                  </a:cubicBezTo>
                  <a:cubicBezTo>
                    <a:pt x="13075" y="1287"/>
                    <a:pt x="13048" y="1223"/>
                    <a:pt x="13000" y="1181"/>
                  </a:cubicBezTo>
                  <a:cubicBezTo>
                    <a:pt x="12983" y="1165"/>
                    <a:pt x="12960" y="1157"/>
                    <a:pt x="12938" y="1157"/>
                  </a:cubicBezTo>
                  <a:cubicBezTo>
                    <a:pt x="12903" y="1157"/>
                    <a:pt x="12869" y="1175"/>
                    <a:pt x="12855" y="1209"/>
                  </a:cubicBezTo>
                  <a:cubicBezTo>
                    <a:pt x="12852" y="1218"/>
                    <a:pt x="12846" y="1229"/>
                    <a:pt x="12843" y="1239"/>
                  </a:cubicBezTo>
                  <a:cubicBezTo>
                    <a:pt x="12829" y="1275"/>
                    <a:pt x="12836" y="1336"/>
                    <a:pt x="12881" y="1352"/>
                  </a:cubicBezTo>
                  <a:cubicBezTo>
                    <a:pt x="12888" y="1353"/>
                    <a:pt x="12895" y="1357"/>
                    <a:pt x="12903" y="1359"/>
                  </a:cubicBezTo>
                  <a:cubicBezTo>
                    <a:pt x="12910" y="1362"/>
                    <a:pt x="12918" y="1363"/>
                    <a:pt x="12927" y="1363"/>
                  </a:cubicBezTo>
                  <a:cubicBezTo>
                    <a:pt x="12934" y="1363"/>
                    <a:pt x="12942" y="1362"/>
                    <a:pt x="12949" y="1360"/>
                  </a:cubicBezTo>
                  <a:cubicBezTo>
                    <a:pt x="12946" y="1371"/>
                    <a:pt x="12943" y="1386"/>
                    <a:pt x="12942" y="1398"/>
                  </a:cubicBezTo>
                  <a:cubicBezTo>
                    <a:pt x="11940" y="1650"/>
                    <a:pt x="10944" y="1918"/>
                    <a:pt x="9955" y="2213"/>
                  </a:cubicBezTo>
                  <a:cubicBezTo>
                    <a:pt x="9942" y="2162"/>
                    <a:pt x="9909" y="2115"/>
                    <a:pt x="9843" y="2063"/>
                  </a:cubicBezTo>
                  <a:cubicBezTo>
                    <a:pt x="9828" y="2052"/>
                    <a:pt x="9813" y="2047"/>
                    <a:pt x="9798" y="2047"/>
                  </a:cubicBezTo>
                  <a:cubicBezTo>
                    <a:pt x="9748" y="2047"/>
                    <a:pt x="9706" y="2102"/>
                    <a:pt x="9739" y="2155"/>
                  </a:cubicBezTo>
                  <a:cubicBezTo>
                    <a:pt x="9757" y="2183"/>
                    <a:pt x="9767" y="2221"/>
                    <a:pt x="9771" y="2268"/>
                  </a:cubicBezTo>
                  <a:cubicBezTo>
                    <a:pt x="9623" y="2313"/>
                    <a:pt x="9472" y="2355"/>
                    <a:pt x="9322" y="2402"/>
                  </a:cubicBezTo>
                  <a:cubicBezTo>
                    <a:pt x="8560" y="2638"/>
                    <a:pt x="7797" y="2889"/>
                    <a:pt x="7039" y="3159"/>
                  </a:cubicBezTo>
                  <a:cubicBezTo>
                    <a:pt x="7028" y="3142"/>
                    <a:pt x="7007" y="3133"/>
                    <a:pt x="6986" y="3133"/>
                  </a:cubicBezTo>
                  <a:cubicBezTo>
                    <a:pt x="6960" y="3133"/>
                    <a:pt x="6933" y="3148"/>
                    <a:pt x="6923" y="3180"/>
                  </a:cubicBezTo>
                  <a:cubicBezTo>
                    <a:pt x="6922" y="3188"/>
                    <a:pt x="6921" y="3195"/>
                    <a:pt x="6919" y="3203"/>
                  </a:cubicBezTo>
                  <a:cubicBezTo>
                    <a:pt x="6669" y="3293"/>
                    <a:pt x="6421" y="3383"/>
                    <a:pt x="6174" y="3476"/>
                  </a:cubicBezTo>
                  <a:cubicBezTo>
                    <a:pt x="6169" y="3433"/>
                    <a:pt x="6131" y="3402"/>
                    <a:pt x="6094" y="3402"/>
                  </a:cubicBezTo>
                  <a:cubicBezTo>
                    <a:pt x="6070" y="3402"/>
                    <a:pt x="6046" y="3415"/>
                    <a:pt x="6033" y="3445"/>
                  </a:cubicBezTo>
                  <a:cubicBezTo>
                    <a:pt x="6018" y="3478"/>
                    <a:pt x="6004" y="3513"/>
                    <a:pt x="5990" y="3547"/>
                  </a:cubicBezTo>
                  <a:cubicBezTo>
                    <a:pt x="3916" y="4339"/>
                    <a:pt x="1896" y="5289"/>
                    <a:pt x="51" y="6492"/>
                  </a:cubicBezTo>
                  <a:cubicBezTo>
                    <a:pt x="1" y="6525"/>
                    <a:pt x="36" y="6588"/>
                    <a:pt x="83" y="6588"/>
                  </a:cubicBezTo>
                  <a:cubicBezTo>
                    <a:pt x="92" y="6588"/>
                    <a:pt x="101" y="6586"/>
                    <a:pt x="110" y="6581"/>
                  </a:cubicBezTo>
                  <a:cubicBezTo>
                    <a:pt x="956" y="6115"/>
                    <a:pt x="1810" y="5677"/>
                    <a:pt x="2671" y="5261"/>
                  </a:cubicBezTo>
                  <a:cubicBezTo>
                    <a:pt x="2490" y="5813"/>
                    <a:pt x="2459" y="6396"/>
                    <a:pt x="2620" y="6964"/>
                  </a:cubicBezTo>
                  <a:cubicBezTo>
                    <a:pt x="2625" y="6981"/>
                    <a:pt x="2639" y="6988"/>
                    <a:pt x="2654" y="6988"/>
                  </a:cubicBezTo>
                  <a:cubicBezTo>
                    <a:pt x="2676" y="6988"/>
                    <a:pt x="2698" y="6973"/>
                    <a:pt x="2694" y="6948"/>
                  </a:cubicBezTo>
                  <a:cubicBezTo>
                    <a:pt x="2585" y="6344"/>
                    <a:pt x="2609" y="5762"/>
                    <a:pt x="2819" y="5190"/>
                  </a:cubicBezTo>
                  <a:cubicBezTo>
                    <a:pt x="2968" y="5118"/>
                    <a:pt x="3117" y="5049"/>
                    <a:pt x="3265" y="4980"/>
                  </a:cubicBezTo>
                  <a:cubicBezTo>
                    <a:pt x="3048" y="5549"/>
                    <a:pt x="3004" y="6172"/>
                    <a:pt x="3145" y="6763"/>
                  </a:cubicBezTo>
                  <a:cubicBezTo>
                    <a:pt x="3147" y="6770"/>
                    <a:pt x="3152" y="6772"/>
                    <a:pt x="3158" y="6772"/>
                  </a:cubicBezTo>
                  <a:cubicBezTo>
                    <a:pt x="3165" y="6772"/>
                    <a:pt x="3173" y="6767"/>
                    <a:pt x="3172" y="6757"/>
                  </a:cubicBezTo>
                  <a:cubicBezTo>
                    <a:pt x="3090" y="6146"/>
                    <a:pt x="3143" y="5577"/>
                    <a:pt x="3340" y="4993"/>
                  </a:cubicBezTo>
                  <a:cubicBezTo>
                    <a:pt x="3345" y="4974"/>
                    <a:pt x="3340" y="4960"/>
                    <a:pt x="3329" y="4950"/>
                  </a:cubicBezTo>
                  <a:cubicBezTo>
                    <a:pt x="4168" y="4561"/>
                    <a:pt x="5015" y="4191"/>
                    <a:pt x="5872" y="3849"/>
                  </a:cubicBezTo>
                  <a:cubicBezTo>
                    <a:pt x="5370" y="5260"/>
                    <a:pt x="5490" y="6885"/>
                    <a:pt x="6133" y="8226"/>
                  </a:cubicBezTo>
                  <a:cubicBezTo>
                    <a:pt x="6141" y="8243"/>
                    <a:pt x="6156" y="8250"/>
                    <a:pt x="6172" y="8250"/>
                  </a:cubicBezTo>
                  <a:cubicBezTo>
                    <a:pt x="6197" y="8250"/>
                    <a:pt x="6221" y="8230"/>
                    <a:pt x="6209" y="8199"/>
                  </a:cubicBezTo>
                  <a:cubicBezTo>
                    <a:pt x="5606" y="6724"/>
                    <a:pt x="5601" y="5248"/>
                    <a:pt x="6083" y="3764"/>
                  </a:cubicBezTo>
                  <a:cubicBezTo>
                    <a:pt x="6340" y="3664"/>
                    <a:pt x="6596" y="3567"/>
                    <a:pt x="6853" y="3469"/>
                  </a:cubicBezTo>
                  <a:cubicBezTo>
                    <a:pt x="6554" y="4780"/>
                    <a:pt x="6611" y="6115"/>
                    <a:pt x="6998" y="7407"/>
                  </a:cubicBezTo>
                  <a:cubicBezTo>
                    <a:pt x="7001" y="7416"/>
                    <a:pt x="7007" y="7419"/>
                    <a:pt x="7014" y="7419"/>
                  </a:cubicBezTo>
                  <a:cubicBezTo>
                    <a:pt x="7026" y="7419"/>
                    <a:pt x="7038" y="7409"/>
                    <a:pt x="7034" y="7394"/>
                  </a:cubicBezTo>
                  <a:cubicBezTo>
                    <a:pt x="6681" y="6076"/>
                    <a:pt x="6676" y="4737"/>
                    <a:pt x="6991" y="3419"/>
                  </a:cubicBezTo>
                  <a:cubicBezTo>
                    <a:pt x="7780" y="3125"/>
                    <a:pt x="8578" y="2854"/>
                    <a:pt x="9390" y="2603"/>
                  </a:cubicBezTo>
                  <a:cubicBezTo>
                    <a:pt x="9511" y="2564"/>
                    <a:pt x="9633" y="2530"/>
                    <a:pt x="9754" y="2494"/>
                  </a:cubicBezTo>
                  <a:cubicBezTo>
                    <a:pt x="9691" y="2885"/>
                    <a:pt x="9462" y="3458"/>
                    <a:pt x="9427" y="3674"/>
                  </a:cubicBezTo>
                  <a:cubicBezTo>
                    <a:pt x="9362" y="4064"/>
                    <a:pt x="9331" y="4462"/>
                    <a:pt x="9333" y="4857"/>
                  </a:cubicBezTo>
                  <a:cubicBezTo>
                    <a:pt x="9338" y="5751"/>
                    <a:pt x="9521" y="6625"/>
                    <a:pt x="9884" y="7444"/>
                  </a:cubicBezTo>
                  <a:cubicBezTo>
                    <a:pt x="9891" y="7460"/>
                    <a:pt x="9905" y="7467"/>
                    <a:pt x="9918" y="7467"/>
                  </a:cubicBezTo>
                  <a:cubicBezTo>
                    <a:pt x="9939" y="7467"/>
                    <a:pt x="9960" y="7448"/>
                    <a:pt x="9950" y="7421"/>
                  </a:cubicBezTo>
                  <a:cubicBezTo>
                    <a:pt x="9569" y="6320"/>
                    <a:pt x="9397" y="5185"/>
                    <a:pt x="9547" y="4021"/>
                  </a:cubicBezTo>
                  <a:cubicBezTo>
                    <a:pt x="9616" y="3485"/>
                    <a:pt x="9829" y="3008"/>
                    <a:pt x="9931" y="2485"/>
                  </a:cubicBezTo>
                  <a:cubicBezTo>
                    <a:pt x="9935" y="2468"/>
                    <a:pt x="9936" y="2454"/>
                    <a:pt x="9941" y="2440"/>
                  </a:cubicBezTo>
                  <a:cubicBezTo>
                    <a:pt x="10922" y="2148"/>
                    <a:pt x="11910" y="1881"/>
                    <a:pt x="12903" y="1631"/>
                  </a:cubicBezTo>
                  <a:cubicBezTo>
                    <a:pt x="12867" y="1867"/>
                    <a:pt x="12842" y="2130"/>
                    <a:pt x="12842" y="2158"/>
                  </a:cubicBezTo>
                  <a:cubicBezTo>
                    <a:pt x="12842" y="2497"/>
                    <a:pt x="12856" y="2835"/>
                    <a:pt x="12884" y="3173"/>
                  </a:cubicBezTo>
                  <a:cubicBezTo>
                    <a:pt x="12931" y="3721"/>
                    <a:pt x="13018" y="4266"/>
                    <a:pt x="13143" y="4801"/>
                  </a:cubicBezTo>
                  <a:cubicBezTo>
                    <a:pt x="13421" y="5982"/>
                    <a:pt x="13872" y="7161"/>
                    <a:pt x="14560" y="8168"/>
                  </a:cubicBezTo>
                  <a:cubicBezTo>
                    <a:pt x="14567" y="8177"/>
                    <a:pt x="14575" y="8181"/>
                    <a:pt x="14583" y="8181"/>
                  </a:cubicBezTo>
                  <a:cubicBezTo>
                    <a:pt x="14602" y="8181"/>
                    <a:pt x="14620" y="8158"/>
                    <a:pt x="14609" y="8134"/>
                  </a:cubicBezTo>
                  <a:cubicBezTo>
                    <a:pt x="13961" y="6859"/>
                    <a:pt x="13431" y="5581"/>
                    <a:pt x="13195" y="4164"/>
                  </a:cubicBezTo>
                  <a:cubicBezTo>
                    <a:pt x="13089" y="3529"/>
                    <a:pt x="13034" y="2886"/>
                    <a:pt x="13035" y="2242"/>
                  </a:cubicBezTo>
                  <a:cubicBezTo>
                    <a:pt x="13035" y="2091"/>
                    <a:pt x="13099" y="1818"/>
                    <a:pt x="13106" y="1578"/>
                  </a:cubicBezTo>
                  <a:cubicBezTo>
                    <a:pt x="13212" y="1551"/>
                    <a:pt x="13319" y="1527"/>
                    <a:pt x="13425" y="1500"/>
                  </a:cubicBezTo>
                  <a:cubicBezTo>
                    <a:pt x="13315" y="2752"/>
                    <a:pt x="13500" y="3985"/>
                    <a:pt x="13953" y="5162"/>
                  </a:cubicBezTo>
                  <a:cubicBezTo>
                    <a:pt x="13957" y="5173"/>
                    <a:pt x="13965" y="5177"/>
                    <a:pt x="13974" y="5177"/>
                  </a:cubicBezTo>
                  <a:cubicBezTo>
                    <a:pt x="13988" y="5177"/>
                    <a:pt x="14002" y="5164"/>
                    <a:pt x="13995" y="5148"/>
                  </a:cubicBezTo>
                  <a:cubicBezTo>
                    <a:pt x="13569" y="3952"/>
                    <a:pt x="13428" y="2727"/>
                    <a:pt x="13544" y="1472"/>
                  </a:cubicBezTo>
                  <a:cubicBezTo>
                    <a:pt x="14451" y="1249"/>
                    <a:pt x="15362" y="1040"/>
                    <a:pt x="16275" y="839"/>
                  </a:cubicBezTo>
                  <a:cubicBezTo>
                    <a:pt x="16397" y="3167"/>
                    <a:pt x="17793" y="5454"/>
                    <a:pt x="19763" y="6674"/>
                  </a:cubicBezTo>
                  <a:cubicBezTo>
                    <a:pt x="19768" y="6677"/>
                    <a:pt x="19773" y="6679"/>
                    <a:pt x="19778" y="6679"/>
                  </a:cubicBezTo>
                  <a:cubicBezTo>
                    <a:pt x="19806" y="6679"/>
                    <a:pt x="19828" y="6635"/>
                    <a:pt x="19802" y="6616"/>
                  </a:cubicBezTo>
                  <a:cubicBezTo>
                    <a:pt x="17865" y="5176"/>
                    <a:pt x="16746" y="3181"/>
                    <a:pt x="16450" y="802"/>
                  </a:cubicBezTo>
                  <a:cubicBezTo>
                    <a:pt x="17271" y="626"/>
                    <a:pt x="18094" y="457"/>
                    <a:pt x="18916" y="291"/>
                  </a:cubicBezTo>
                  <a:cubicBezTo>
                    <a:pt x="19098" y="842"/>
                    <a:pt x="19424" y="1386"/>
                    <a:pt x="19717" y="1873"/>
                  </a:cubicBezTo>
                  <a:cubicBezTo>
                    <a:pt x="19722" y="1880"/>
                    <a:pt x="19727" y="1883"/>
                    <a:pt x="19733" y="1883"/>
                  </a:cubicBezTo>
                  <a:cubicBezTo>
                    <a:pt x="19747" y="1883"/>
                    <a:pt x="19761" y="1866"/>
                    <a:pt x="19753" y="1850"/>
                  </a:cubicBezTo>
                  <a:cubicBezTo>
                    <a:pt x="19465" y="1339"/>
                    <a:pt x="19263" y="795"/>
                    <a:pt x="19013" y="272"/>
                  </a:cubicBezTo>
                  <a:cubicBezTo>
                    <a:pt x="19092" y="256"/>
                    <a:pt x="19170" y="239"/>
                    <a:pt x="19249" y="224"/>
                  </a:cubicBezTo>
                  <a:cubicBezTo>
                    <a:pt x="19706" y="1514"/>
                    <a:pt x="20840" y="2550"/>
                    <a:pt x="22134" y="2953"/>
                  </a:cubicBezTo>
                  <a:cubicBezTo>
                    <a:pt x="22138" y="2954"/>
                    <a:pt x="22141" y="2954"/>
                    <a:pt x="22144" y="2954"/>
                  </a:cubicBezTo>
                  <a:cubicBezTo>
                    <a:pt x="22180" y="2954"/>
                    <a:pt x="22196" y="2893"/>
                    <a:pt x="22160" y="2876"/>
                  </a:cubicBezTo>
                  <a:cubicBezTo>
                    <a:pt x="20854" y="2330"/>
                    <a:pt x="19960" y="1422"/>
                    <a:pt x="19366" y="149"/>
                  </a:cubicBezTo>
                  <a:cubicBezTo>
                    <a:pt x="19366" y="146"/>
                    <a:pt x="19364" y="145"/>
                    <a:pt x="19362" y="143"/>
                  </a:cubicBezTo>
                  <a:cubicBezTo>
                    <a:pt x="19384" y="79"/>
                    <a:pt x="19354" y="1"/>
                    <a:pt x="19276" y="1"/>
                  </a:cubicBezTo>
                  <a:close/>
                </a:path>
              </a:pathLst>
            </a:custGeom>
            <a:solidFill>
              <a:srgbClr val="BEEF44">
                <a:alpha val="100000"/>
              </a:srgbClr>
            </a:solidFill>
            <a:ln w="9525">
              <a:noFill/>
            </a:ln>
          </p:spPr>
          <p:txBody>
            <a:bodyPr/>
            <a:p>
              <a:endParaRPr lang="en-US"/>
            </a:p>
          </p:txBody>
        </p:sp>
        <p:sp>
          <p:nvSpPr>
            <p:cNvPr id="25620" name="Google Shape;4516;p20"/>
            <p:cNvSpPr/>
            <p:nvPr/>
          </p:nvSpPr>
          <p:spPr>
            <a:xfrm>
              <a:off x="6574700" y="342100"/>
              <a:ext cx="66275" cy="4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51" h="1859">
                  <a:moveTo>
                    <a:pt x="68" y="1"/>
                  </a:moveTo>
                  <a:cubicBezTo>
                    <a:pt x="33" y="1"/>
                    <a:pt x="0" y="37"/>
                    <a:pt x="27" y="75"/>
                  </a:cubicBezTo>
                  <a:cubicBezTo>
                    <a:pt x="641" y="947"/>
                    <a:pt x="1430" y="1748"/>
                    <a:pt x="2544" y="1858"/>
                  </a:cubicBezTo>
                  <a:cubicBezTo>
                    <a:pt x="2547" y="1858"/>
                    <a:pt x="2549" y="1858"/>
                    <a:pt x="2552" y="1858"/>
                  </a:cubicBezTo>
                  <a:cubicBezTo>
                    <a:pt x="2630" y="1858"/>
                    <a:pt x="2650" y="1735"/>
                    <a:pt x="2568" y="1726"/>
                  </a:cubicBezTo>
                  <a:cubicBezTo>
                    <a:pt x="1457" y="1621"/>
                    <a:pt x="775" y="829"/>
                    <a:pt x="106" y="20"/>
                  </a:cubicBezTo>
                  <a:cubicBezTo>
                    <a:pt x="95" y="6"/>
                    <a:pt x="81" y="1"/>
                    <a:pt x="68" y="1"/>
                  </a:cubicBezTo>
                  <a:close/>
                </a:path>
              </a:pathLst>
            </a:custGeom>
            <a:solidFill>
              <a:srgbClr val="BEEF44">
                <a:alpha val="100000"/>
              </a:srgbClr>
            </a:solidFill>
            <a:ln w="9525">
              <a:noFill/>
            </a:ln>
          </p:spPr>
          <p:txBody>
            <a:bodyPr/>
            <a:p>
              <a:endParaRPr lang="en-US"/>
            </a:p>
          </p:txBody>
        </p:sp>
        <p:sp>
          <p:nvSpPr>
            <p:cNvPr id="25621" name="Google Shape;4517;p20"/>
            <p:cNvSpPr/>
            <p:nvPr/>
          </p:nvSpPr>
          <p:spPr>
            <a:xfrm>
              <a:off x="6670725" y="234400"/>
              <a:ext cx="62975" cy="1212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9" h="4850">
                  <a:moveTo>
                    <a:pt x="41" y="1"/>
                  </a:moveTo>
                  <a:cubicBezTo>
                    <a:pt x="20" y="1"/>
                    <a:pt x="1" y="15"/>
                    <a:pt x="2" y="43"/>
                  </a:cubicBezTo>
                  <a:cubicBezTo>
                    <a:pt x="105" y="1830"/>
                    <a:pt x="640" y="3965"/>
                    <a:pt x="2374" y="4840"/>
                  </a:cubicBezTo>
                  <a:cubicBezTo>
                    <a:pt x="2386" y="4846"/>
                    <a:pt x="2398" y="4849"/>
                    <a:pt x="2409" y="4849"/>
                  </a:cubicBezTo>
                  <a:cubicBezTo>
                    <a:pt x="2479" y="4849"/>
                    <a:pt x="2518" y="4742"/>
                    <a:pt x="2442" y="4700"/>
                  </a:cubicBezTo>
                  <a:cubicBezTo>
                    <a:pt x="674" y="3737"/>
                    <a:pt x="450" y="1820"/>
                    <a:pt x="87" y="38"/>
                  </a:cubicBezTo>
                  <a:cubicBezTo>
                    <a:pt x="81" y="13"/>
                    <a:pt x="61" y="1"/>
                    <a:pt x="41" y="1"/>
                  </a:cubicBezTo>
                  <a:close/>
                </a:path>
              </a:pathLst>
            </a:custGeom>
            <a:solidFill>
              <a:srgbClr val="BEEF44">
                <a:alpha val="100000"/>
              </a:srgbClr>
            </a:solidFill>
            <a:ln w="9525">
              <a:noFill/>
            </a:ln>
          </p:spPr>
          <p:txBody>
            <a:bodyPr/>
            <a:p>
              <a:endParaRPr lang="en-US"/>
            </a:p>
          </p:txBody>
        </p:sp>
        <p:sp>
          <p:nvSpPr>
            <p:cNvPr id="25622" name="Google Shape;4518;p20"/>
            <p:cNvSpPr/>
            <p:nvPr/>
          </p:nvSpPr>
          <p:spPr>
            <a:xfrm>
              <a:off x="6792850" y="202650"/>
              <a:ext cx="20975" cy="1281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9" h="5124">
                  <a:moveTo>
                    <a:pt x="333" y="0"/>
                  </a:moveTo>
                  <a:cubicBezTo>
                    <a:pt x="319" y="0"/>
                    <a:pt x="304" y="8"/>
                    <a:pt x="298" y="27"/>
                  </a:cubicBezTo>
                  <a:cubicBezTo>
                    <a:pt x="0" y="988"/>
                    <a:pt x="67" y="2050"/>
                    <a:pt x="164" y="3038"/>
                  </a:cubicBezTo>
                  <a:cubicBezTo>
                    <a:pt x="224" y="3634"/>
                    <a:pt x="157" y="4707"/>
                    <a:pt x="702" y="5110"/>
                  </a:cubicBezTo>
                  <a:cubicBezTo>
                    <a:pt x="715" y="5120"/>
                    <a:pt x="729" y="5124"/>
                    <a:pt x="743" y="5124"/>
                  </a:cubicBezTo>
                  <a:cubicBezTo>
                    <a:pt x="792" y="5124"/>
                    <a:pt x="838" y="5073"/>
                    <a:pt x="801" y="5023"/>
                  </a:cubicBezTo>
                  <a:cubicBezTo>
                    <a:pt x="346" y="4403"/>
                    <a:pt x="366" y="3416"/>
                    <a:pt x="303" y="2675"/>
                  </a:cubicBezTo>
                  <a:cubicBezTo>
                    <a:pt x="225" y="1784"/>
                    <a:pt x="276" y="927"/>
                    <a:pt x="369" y="41"/>
                  </a:cubicBezTo>
                  <a:cubicBezTo>
                    <a:pt x="371" y="15"/>
                    <a:pt x="352" y="0"/>
                    <a:pt x="333" y="0"/>
                  </a:cubicBezTo>
                  <a:close/>
                </a:path>
              </a:pathLst>
            </a:custGeom>
            <a:solidFill>
              <a:srgbClr val="BEEF44">
                <a:alpha val="100000"/>
              </a:srgbClr>
            </a:solidFill>
            <a:ln w="9525">
              <a:noFill/>
            </a:ln>
          </p:spPr>
          <p:txBody>
            <a:bodyPr/>
            <a:p>
              <a:endParaRPr lang="en-US"/>
            </a:p>
          </p:txBody>
        </p:sp>
        <p:sp>
          <p:nvSpPr>
            <p:cNvPr id="25623" name="Google Shape;4519;p20"/>
            <p:cNvSpPr/>
            <p:nvPr/>
          </p:nvSpPr>
          <p:spPr>
            <a:xfrm>
              <a:off x="6875150" y="182975"/>
              <a:ext cx="24075" cy="1308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63" h="5234">
                  <a:moveTo>
                    <a:pt x="909" y="0"/>
                  </a:moveTo>
                  <a:cubicBezTo>
                    <a:pt x="898" y="0"/>
                    <a:pt x="888" y="5"/>
                    <a:pt x="879" y="14"/>
                  </a:cubicBezTo>
                  <a:cubicBezTo>
                    <a:pt x="234" y="787"/>
                    <a:pt x="152" y="1870"/>
                    <a:pt x="138" y="2838"/>
                  </a:cubicBezTo>
                  <a:cubicBezTo>
                    <a:pt x="128" y="3600"/>
                    <a:pt x="74" y="4662"/>
                    <a:pt x="703" y="5218"/>
                  </a:cubicBezTo>
                  <a:cubicBezTo>
                    <a:pt x="715" y="5229"/>
                    <a:pt x="728" y="5234"/>
                    <a:pt x="740" y="5234"/>
                  </a:cubicBezTo>
                  <a:cubicBezTo>
                    <a:pt x="779" y="5234"/>
                    <a:pt x="809" y="5184"/>
                    <a:pt x="787" y="5142"/>
                  </a:cubicBezTo>
                  <a:cubicBezTo>
                    <a:pt x="1" y="3632"/>
                    <a:pt x="173" y="1546"/>
                    <a:pt x="947" y="58"/>
                  </a:cubicBezTo>
                  <a:cubicBezTo>
                    <a:pt x="962" y="29"/>
                    <a:pt x="936" y="0"/>
                    <a:pt x="909" y="0"/>
                  </a:cubicBezTo>
                  <a:close/>
                </a:path>
              </a:pathLst>
            </a:custGeom>
            <a:solidFill>
              <a:srgbClr val="BEEF44">
                <a:alpha val="100000"/>
              </a:srgbClr>
            </a:solidFill>
            <a:ln w="9525">
              <a:noFill/>
            </a:ln>
          </p:spPr>
          <p:txBody>
            <a:bodyPr/>
            <a:p>
              <a:endParaRPr lang="en-US"/>
            </a:p>
          </p:txBody>
        </p:sp>
        <p:sp>
          <p:nvSpPr>
            <p:cNvPr id="25624" name="Google Shape;4520;p20"/>
            <p:cNvSpPr/>
            <p:nvPr/>
          </p:nvSpPr>
          <p:spPr>
            <a:xfrm>
              <a:off x="6964350" y="205700"/>
              <a:ext cx="49800" cy="924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92" h="3696">
                  <a:moveTo>
                    <a:pt x="1941" y="1"/>
                  </a:moveTo>
                  <a:cubicBezTo>
                    <a:pt x="1936" y="1"/>
                    <a:pt x="1931" y="2"/>
                    <a:pt x="1926" y="3"/>
                  </a:cubicBezTo>
                  <a:cubicBezTo>
                    <a:pt x="1339" y="238"/>
                    <a:pt x="924" y="774"/>
                    <a:pt x="647" y="1328"/>
                  </a:cubicBezTo>
                  <a:cubicBezTo>
                    <a:pt x="337" y="1946"/>
                    <a:pt x="1" y="2902"/>
                    <a:pt x="64" y="3596"/>
                  </a:cubicBezTo>
                  <a:cubicBezTo>
                    <a:pt x="68" y="3639"/>
                    <a:pt x="99" y="3674"/>
                    <a:pt x="142" y="3683"/>
                  </a:cubicBezTo>
                  <a:lnTo>
                    <a:pt x="195" y="3694"/>
                  </a:lnTo>
                  <a:cubicBezTo>
                    <a:pt x="200" y="3695"/>
                    <a:pt x="205" y="3695"/>
                    <a:pt x="210" y="3695"/>
                  </a:cubicBezTo>
                  <a:cubicBezTo>
                    <a:pt x="236" y="3695"/>
                    <a:pt x="263" y="3684"/>
                    <a:pt x="276" y="3666"/>
                  </a:cubicBezTo>
                  <a:cubicBezTo>
                    <a:pt x="284" y="3653"/>
                    <a:pt x="294" y="3639"/>
                    <a:pt x="303" y="3626"/>
                  </a:cubicBezTo>
                  <a:cubicBezTo>
                    <a:pt x="335" y="3580"/>
                    <a:pt x="307" y="3506"/>
                    <a:pt x="252" y="3506"/>
                  </a:cubicBezTo>
                  <a:cubicBezTo>
                    <a:pt x="243" y="3506"/>
                    <a:pt x="234" y="3508"/>
                    <a:pt x="225" y="3512"/>
                  </a:cubicBezTo>
                  <a:cubicBezTo>
                    <a:pt x="324" y="3474"/>
                    <a:pt x="409" y="2638"/>
                    <a:pt x="440" y="2508"/>
                  </a:cubicBezTo>
                  <a:cubicBezTo>
                    <a:pt x="521" y="2161"/>
                    <a:pt x="625" y="1816"/>
                    <a:pt x="770" y="1490"/>
                  </a:cubicBezTo>
                  <a:cubicBezTo>
                    <a:pt x="1042" y="883"/>
                    <a:pt x="1441" y="469"/>
                    <a:pt x="1962" y="71"/>
                  </a:cubicBezTo>
                  <a:cubicBezTo>
                    <a:pt x="1992" y="49"/>
                    <a:pt x="1975" y="1"/>
                    <a:pt x="1941" y="1"/>
                  </a:cubicBezTo>
                  <a:close/>
                </a:path>
              </a:pathLst>
            </a:custGeom>
            <a:solidFill>
              <a:srgbClr val="BEEF44">
                <a:alpha val="100000"/>
              </a:srgbClr>
            </a:solidFill>
            <a:ln w="9525">
              <a:noFill/>
            </a:ln>
          </p:spPr>
          <p:txBody>
            <a:bodyPr/>
            <a:p>
              <a:endParaRPr lang="en-US"/>
            </a:p>
          </p:txBody>
        </p:sp>
        <p:sp>
          <p:nvSpPr>
            <p:cNvPr id="25625" name="Google Shape;4521;p20"/>
            <p:cNvSpPr/>
            <p:nvPr/>
          </p:nvSpPr>
          <p:spPr>
            <a:xfrm>
              <a:off x="6734850" y="441875"/>
              <a:ext cx="14375" cy="468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5" h="1875">
                  <a:moveTo>
                    <a:pt x="122" y="0"/>
                  </a:moveTo>
                  <a:cubicBezTo>
                    <a:pt x="101" y="0"/>
                    <a:pt x="79" y="12"/>
                    <a:pt x="77" y="37"/>
                  </a:cubicBezTo>
                  <a:cubicBezTo>
                    <a:pt x="1" y="671"/>
                    <a:pt x="172" y="1327"/>
                    <a:pt x="513" y="1862"/>
                  </a:cubicBezTo>
                  <a:cubicBezTo>
                    <a:pt x="519" y="1871"/>
                    <a:pt x="527" y="1875"/>
                    <a:pt x="534" y="1875"/>
                  </a:cubicBezTo>
                  <a:cubicBezTo>
                    <a:pt x="554" y="1875"/>
                    <a:pt x="575" y="1851"/>
                    <a:pt x="561" y="1828"/>
                  </a:cubicBezTo>
                  <a:cubicBezTo>
                    <a:pt x="248" y="1257"/>
                    <a:pt x="138" y="686"/>
                    <a:pt x="165" y="41"/>
                  </a:cubicBezTo>
                  <a:cubicBezTo>
                    <a:pt x="167" y="14"/>
                    <a:pt x="144" y="0"/>
                    <a:pt x="122" y="0"/>
                  </a:cubicBezTo>
                  <a:close/>
                </a:path>
              </a:pathLst>
            </a:custGeom>
            <a:solidFill>
              <a:srgbClr val="A7DF99">
                <a:alpha val="100000"/>
              </a:srgbClr>
            </a:solidFill>
            <a:ln w="9525">
              <a:noFill/>
            </a:ln>
          </p:spPr>
          <p:txBody>
            <a:bodyPr/>
            <a:p>
              <a:endParaRPr lang="en-US"/>
            </a:p>
          </p:txBody>
        </p:sp>
        <p:sp>
          <p:nvSpPr>
            <p:cNvPr id="25626" name="Google Shape;4522;p20"/>
            <p:cNvSpPr/>
            <p:nvPr/>
          </p:nvSpPr>
          <p:spPr>
            <a:xfrm>
              <a:off x="6911650" y="364150"/>
              <a:ext cx="39400" cy="6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76" h="2659">
                  <a:moveTo>
                    <a:pt x="57" y="1"/>
                  </a:moveTo>
                  <a:cubicBezTo>
                    <a:pt x="30" y="1"/>
                    <a:pt x="1" y="25"/>
                    <a:pt x="11" y="59"/>
                  </a:cubicBezTo>
                  <a:cubicBezTo>
                    <a:pt x="313" y="1018"/>
                    <a:pt x="845" y="1936"/>
                    <a:pt x="1547" y="2656"/>
                  </a:cubicBezTo>
                  <a:cubicBezTo>
                    <a:pt x="1549" y="2658"/>
                    <a:pt x="1551" y="2659"/>
                    <a:pt x="1554" y="2659"/>
                  </a:cubicBezTo>
                  <a:cubicBezTo>
                    <a:pt x="1564" y="2659"/>
                    <a:pt x="1576" y="2646"/>
                    <a:pt x="1568" y="2636"/>
                  </a:cubicBezTo>
                  <a:cubicBezTo>
                    <a:pt x="923" y="1837"/>
                    <a:pt x="440" y="1000"/>
                    <a:pt x="95" y="30"/>
                  </a:cubicBezTo>
                  <a:cubicBezTo>
                    <a:pt x="89" y="9"/>
                    <a:pt x="73" y="1"/>
                    <a:pt x="57" y="1"/>
                  </a:cubicBezTo>
                  <a:close/>
                </a:path>
              </a:pathLst>
            </a:custGeom>
            <a:solidFill>
              <a:srgbClr val="BEEF44">
                <a:alpha val="100000"/>
              </a:srgbClr>
            </a:solidFill>
            <a:ln w="9525">
              <a:noFill/>
            </a:ln>
          </p:spPr>
          <p:txBody>
            <a:bodyPr/>
            <a:p>
              <a:endParaRPr lang="en-US"/>
            </a:p>
          </p:txBody>
        </p:sp>
        <p:sp>
          <p:nvSpPr>
            <p:cNvPr id="25627" name="Google Shape;4523;p20"/>
            <p:cNvSpPr/>
            <p:nvPr/>
          </p:nvSpPr>
          <p:spPr>
            <a:xfrm>
              <a:off x="6944725" y="232475"/>
              <a:ext cx="21325" cy="67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53" h="2700">
                  <a:moveTo>
                    <a:pt x="815" y="1"/>
                  </a:moveTo>
                  <a:cubicBezTo>
                    <a:pt x="805" y="1"/>
                    <a:pt x="795" y="6"/>
                    <a:pt x="788" y="17"/>
                  </a:cubicBezTo>
                  <a:cubicBezTo>
                    <a:pt x="296" y="773"/>
                    <a:pt x="1" y="1772"/>
                    <a:pt x="245" y="2668"/>
                  </a:cubicBezTo>
                  <a:cubicBezTo>
                    <a:pt x="251" y="2690"/>
                    <a:pt x="267" y="2700"/>
                    <a:pt x="285" y="2700"/>
                  </a:cubicBezTo>
                  <a:cubicBezTo>
                    <a:pt x="310" y="2700"/>
                    <a:pt x="337" y="2680"/>
                    <a:pt x="337" y="2650"/>
                  </a:cubicBezTo>
                  <a:cubicBezTo>
                    <a:pt x="310" y="1701"/>
                    <a:pt x="368" y="892"/>
                    <a:pt x="839" y="41"/>
                  </a:cubicBezTo>
                  <a:cubicBezTo>
                    <a:pt x="852" y="18"/>
                    <a:pt x="834" y="1"/>
                    <a:pt x="815" y="1"/>
                  </a:cubicBezTo>
                  <a:close/>
                </a:path>
              </a:pathLst>
            </a:custGeom>
            <a:solidFill>
              <a:srgbClr val="BEEF44">
                <a:alpha val="100000"/>
              </a:srgbClr>
            </a:solidFill>
            <a:ln w="9525">
              <a:noFill/>
            </a:ln>
          </p:spPr>
          <p:txBody>
            <a:bodyPr/>
            <a:p>
              <a:endParaRPr lang="en-US"/>
            </a:p>
          </p:txBody>
        </p:sp>
        <p:sp>
          <p:nvSpPr>
            <p:cNvPr id="25628" name="Google Shape;4524;p20"/>
            <p:cNvSpPr/>
            <p:nvPr/>
          </p:nvSpPr>
          <p:spPr>
            <a:xfrm>
              <a:off x="6885575" y="205975"/>
              <a:ext cx="10425" cy="769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7" h="3079">
                  <a:moveTo>
                    <a:pt x="241" y="1"/>
                  </a:moveTo>
                  <a:cubicBezTo>
                    <a:pt x="228" y="1"/>
                    <a:pt x="216" y="8"/>
                    <a:pt x="212" y="25"/>
                  </a:cubicBezTo>
                  <a:cubicBezTo>
                    <a:pt x="0" y="1030"/>
                    <a:pt x="95" y="2082"/>
                    <a:pt x="376" y="3064"/>
                  </a:cubicBezTo>
                  <a:cubicBezTo>
                    <a:pt x="379" y="3074"/>
                    <a:pt x="385" y="3078"/>
                    <a:pt x="392" y="3078"/>
                  </a:cubicBezTo>
                  <a:cubicBezTo>
                    <a:pt x="404" y="3078"/>
                    <a:pt x="416" y="3067"/>
                    <a:pt x="413" y="3052"/>
                  </a:cubicBezTo>
                  <a:cubicBezTo>
                    <a:pt x="166" y="2039"/>
                    <a:pt x="157" y="1067"/>
                    <a:pt x="271" y="35"/>
                  </a:cubicBezTo>
                  <a:cubicBezTo>
                    <a:pt x="275" y="14"/>
                    <a:pt x="258" y="1"/>
                    <a:pt x="241" y="1"/>
                  </a:cubicBezTo>
                  <a:close/>
                </a:path>
              </a:pathLst>
            </a:custGeom>
            <a:solidFill>
              <a:srgbClr val="BEEF44">
                <a:alpha val="100000"/>
              </a:srgbClr>
            </a:solidFill>
            <a:ln w="9525">
              <a:noFill/>
            </a:ln>
          </p:spPr>
          <p:txBody>
            <a:bodyPr/>
            <a:p>
              <a:endParaRPr lang="en-US"/>
            </a:p>
          </p:txBody>
        </p:sp>
        <p:sp>
          <p:nvSpPr>
            <p:cNvPr id="25629" name="Google Shape;4525;p20"/>
            <p:cNvSpPr/>
            <p:nvPr/>
          </p:nvSpPr>
          <p:spPr>
            <a:xfrm>
              <a:off x="6807275" y="221275"/>
              <a:ext cx="18225" cy="98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9" h="3958">
                  <a:moveTo>
                    <a:pt x="464" y="1"/>
                  </a:moveTo>
                  <a:cubicBezTo>
                    <a:pt x="443" y="1"/>
                    <a:pt x="424" y="13"/>
                    <a:pt x="420" y="38"/>
                  </a:cubicBezTo>
                  <a:cubicBezTo>
                    <a:pt x="238" y="1223"/>
                    <a:pt x="1" y="2887"/>
                    <a:pt x="690" y="3949"/>
                  </a:cubicBezTo>
                  <a:cubicBezTo>
                    <a:pt x="694" y="3955"/>
                    <a:pt x="699" y="3958"/>
                    <a:pt x="704" y="3958"/>
                  </a:cubicBezTo>
                  <a:cubicBezTo>
                    <a:pt x="716" y="3958"/>
                    <a:pt x="728" y="3944"/>
                    <a:pt x="720" y="3931"/>
                  </a:cubicBezTo>
                  <a:cubicBezTo>
                    <a:pt x="91" y="2886"/>
                    <a:pt x="351" y="1196"/>
                    <a:pt x="516" y="58"/>
                  </a:cubicBezTo>
                  <a:cubicBezTo>
                    <a:pt x="522" y="22"/>
                    <a:pt x="492" y="1"/>
                    <a:pt x="464" y="1"/>
                  </a:cubicBezTo>
                  <a:close/>
                </a:path>
              </a:pathLst>
            </a:custGeom>
            <a:solidFill>
              <a:srgbClr val="BEEF44">
                <a:alpha val="100000"/>
              </a:srgbClr>
            </a:solidFill>
            <a:ln w="9525">
              <a:noFill/>
            </a:ln>
          </p:spPr>
          <p:txBody>
            <a:bodyPr/>
            <a:p>
              <a:endParaRPr lang="en-US"/>
            </a:p>
          </p:txBody>
        </p:sp>
        <p:sp>
          <p:nvSpPr>
            <p:cNvPr id="25630" name="Google Shape;4526;p20"/>
            <p:cNvSpPr/>
            <p:nvPr/>
          </p:nvSpPr>
          <p:spPr>
            <a:xfrm>
              <a:off x="6775625" y="234750"/>
              <a:ext cx="8625" cy="49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45" h="1985">
                  <a:moveTo>
                    <a:pt x="68" y="0"/>
                  </a:moveTo>
                  <a:cubicBezTo>
                    <a:pt x="48" y="0"/>
                    <a:pt x="26" y="15"/>
                    <a:pt x="24" y="43"/>
                  </a:cubicBezTo>
                  <a:cubicBezTo>
                    <a:pt x="0" y="682"/>
                    <a:pt x="142" y="1347"/>
                    <a:pt x="286" y="1967"/>
                  </a:cubicBezTo>
                  <a:cubicBezTo>
                    <a:pt x="289" y="1979"/>
                    <a:pt x="300" y="1985"/>
                    <a:pt x="311" y="1985"/>
                  </a:cubicBezTo>
                  <a:cubicBezTo>
                    <a:pt x="328" y="1985"/>
                    <a:pt x="345" y="1974"/>
                    <a:pt x="341" y="1954"/>
                  </a:cubicBezTo>
                  <a:cubicBezTo>
                    <a:pt x="212" y="1316"/>
                    <a:pt x="185" y="681"/>
                    <a:pt x="106" y="36"/>
                  </a:cubicBezTo>
                  <a:cubicBezTo>
                    <a:pt x="103" y="12"/>
                    <a:pt x="86" y="0"/>
                    <a:pt x="68" y="0"/>
                  </a:cubicBezTo>
                  <a:close/>
                </a:path>
              </a:pathLst>
            </a:custGeom>
            <a:solidFill>
              <a:srgbClr val="BEEF44">
                <a:alpha val="100000"/>
              </a:srgbClr>
            </a:solidFill>
            <a:ln w="9525">
              <a:noFill/>
            </a:ln>
          </p:spPr>
          <p:txBody>
            <a:bodyPr/>
            <a:p>
              <a:endParaRPr lang="en-US"/>
            </a:p>
          </p:txBody>
        </p:sp>
        <p:sp>
          <p:nvSpPr>
            <p:cNvPr id="25631" name="Google Shape;4527;p20"/>
            <p:cNvSpPr/>
            <p:nvPr/>
          </p:nvSpPr>
          <p:spPr>
            <a:xfrm>
              <a:off x="6695050" y="267350"/>
              <a:ext cx="52800" cy="750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12" h="3003">
                  <a:moveTo>
                    <a:pt x="71" y="0"/>
                  </a:moveTo>
                  <a:cubicBezTo>
                    <a:pt x="37" y="0"/>
                    <a:pt x="0" y="32"/>
                    <a:pt x="12" y="76"/>
                  </a:cubicBezTo>
                  <a:cubicBezTo>
                    <a:pt x="269" y="1159"/>
                    <a:pt x="938" y="2620"/>
                    <a:pt x="2079" y="3001"/>
                  </a:cubicBezTo>
                  <a:cubicBezTo>
                    <a:pt x="2081" y="3002"/>
                    <a:pt x="2083" y="3002"/>
                    <a:pt x="2084" y="3002"/>
                  </a:cubicBezTo>
                  <a:cubicBezTo>
                    <a:pt x="2100" y="3002"/>
                    <a:pt x="2111" y="2979"/>
                    <a:pt x="2093" y="2971"/>
                  </a:cubicBezTo>
                  <a:cubicBezTo>
                    <a:pt x="993" y="2514"/>
                    <a:pt x="405" y="1109"/>
                    <a:pt x="117" y="38"/>
                  </a:cubicBezTo>
                  <a:cubicBezTo>
                    <a:pt x="110" y="12"/>
                    <a:pt x="91" y="0"/>
                    <a:pt x="71" y="0"/>
                  </a:cubicBezTo>
                  <a:close/>
                </a:path>
              </a:pathLst>
            </a:custGeom>
            <a:solidFill>
              <a:srgbClr val="BEEF44">
                <a:alpha val="100000"/>
              </a:srgbClr>
            </a:solidFill>
            <a:ln w="9525">
              <a:noFill/>
            </a:ln>
          </p:spPr>
          <p:txBody>
            <a:bodyPr/>
            <a:p>
              <a:endParaRPr lang="en-US"/>
            </a:p>
          </p:txBody>
        </p:sp>
        <p:sp>
          <p:nvSpPr>
            <p:cNvPr id="25632" name="Google Shape;4528;p20"/>
            <p:cNvSpPr/>
            <p:nvPr/>
          </p:nvSpPr>
          <p:spPr>
            <a:xfrm>
              <a:off x="6657825" y="265775"/>
              <a:ext cx="17525" cy="55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01" h="2224">
                  <a:moveTo>
                    <a:pt x="41" y="1"/>
                  </a:moveTo>
                  <a:cubicBezTo>
                    <a:pt x="21" y="1"/>
                    <a:pt x="1" y="15"/>
                    <a:pt x="4" y="37"/>
                  </a:cubicBezTo>
                  <a:cubicBezTo>
                    <a:pt x="104" y="788"/>
                    <a:pt x="350" y="1520"/>
                    <a:pt x="653" y="2210"/>
                  </a:cubicBezTo>
                  <a:cubicBezTo>
                    <a:pt x="658" y="2219"/>
                    <a:pt x="666" y="2223"/>
                    <a:pt x="674" y="2223"/>
                  </a:cubicBezTo>
                  <a:cubicBezTo>
                    <a:pt x="687" y="2223"/>
                    <a:pt x="701" y="2212"/>
                    <a:pt x="694" y="2196"/>
                  </a:cubicBezTo>
                  <a:cubicBezTo>
                    <a:pt x="408" y="1489"/>
                    <a:pt x="230" y="768"/>
                    <a:pt x="70" y="23"/>
                  </a:cubicBezTo>
                  <a:cubicBezTo>
                    <a:pt x="67" y="7"/>
                    <a:pt x="54" y="1"/>
                    <a:pt x="41" y="1"/>
                  </a:cubicBezTo>
                  <a:close/>
                </a:path>
              </a:pathLst>
            </a:custGeom>
            <a:solidFill>
              <a:srgbClr val="BEEF44">
                <a:alpha val="100000"/>
              </a:srgbClr>
            </a:solidFill>
            <a:ln w="9525">
              <a:noFill/>
            </a:ln>
          </p:spPr>
          <p:txBody>
            <a:bodyPr/>
            <a:p>
              <a:endParaRPr lang="en-US"/>
            </a:p>
          </p:txBody>
        </p:sp>
        <p:sp>
          <p:nvSpPr>
            <p:cNvPr id="25633" name="Google Shape;4529;p20"/>
            <p:cNvSpPr/>
            <p:nvPr/>
          </p:nvSpPr>
          <p:spPr>
            <a:xfrm>
              <a:off x="6599625" y="349675"/>
              <a:ext cx="37500" cy="26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00" h="1068">
                  <a:moveTo>
                    <a:pt x="24" y="1"/>
                  </a:moveTo>
                  <a:cubicBezTo>
                    <a:pt x="12" y="1"/>
                    <a:pt x="0" y="15"/>
                    <a:pt x="8" y="30"/>
                  </a:cubicBezTo>
                  <a:cubicBezTo>
                    <a:pt x="327" y="541"/>
                    <a:pt x="850" y="966"/>
                    <a:pt x="1457" y="1068"/>
                  </a:cubicBezTo>
                  <a:cubicBezTo>
                    <a:pt x="1458" y="1068"/>
                    <a:pt x="1460" y="1068"/>
                    <a:pt x="1461" y="1068"/>
                  </a:cubicBezTo>
                  <a:cubicBezTo>
                    <a:pt x="1494" y="1068"/>
                    <a:pt x="1499" y="1021"/>
                    <a:pt x="1467" y="1011"/>
                  </a:cubicBezTo>
                  <a:cubicBezTo>
                    <a:pt x="874" y="815"/>
                    <a:pt x="398" y="534"/>
                    <a:pt x="38" y="9"/>
                  </a:cubicBezTo>
                  <a:cubicBezTo>
                    <a:pt x="34" y="3"/>
                    <a:pt x="29" y="1"/>
                    <a:pt x="24" y="1"/>
                  </a:cubicBezTo>
                  <a:close/>
                </a:path>
              </a:pathLst>
            </a:custGeom>
            <a:solidFill>
              <a:srgbClr val="BEEF44">
                <a:alpha val="100000"/>
              </a:srgbClr>
            </a:solidFill>
            <a:ln w="9525">
              <a:noFill/>
            </a:ln>
          </p:spPr>
          <p:txBody>
            <a:bodyPr/>
            <a:p>
              <a:endParaRPr lang="en-US"/>
            </a:p>
          </p:txBody>
        </p:sp>
        <p:sp>
          <p:nvSpPr>
            <p:cNvPr id="25634" name="Google Shape;4530;p20"/>
            <p:cNvSpPr/>
            <p:nvPr/>
          </p:nvSpPr>
          <p:spPr>
            <a:xfrm>
              <a:off x="6472325" y="168075"/>
              <a:ext cx="601575" cy="354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63" h="14175">
                  <a:moveTo>
                    <a:pt x="19512" y="221"/>
                  </a:moveTo>
                  <a:cubicBezTo>
                    <a:pt x="20595" y="221"/>
                    <a:pt x="21656" y="716"/>
                    <a:pt x="21808" y="1932"/>
                  </a:cubicBezTo>
                  <a:cubicBezTo>
                    <a:pt x="21967" y="3208"/>
                    <a:pt x="21057" y="4218"/>
                    <a:pt x="20099" y="4918"/>
                  </a:cubicBezTo>
                  <a:cubicBezTo>
                    <a:pt x="20043" y="4960"/>
                    <a:pt x="20057" y="5031"/>
                    <a:pt x="20099" y="5068"/>
                  </a:cubicBezTo>
                  <a:cubicBezTo>
                    <a:pt x="17026" y="5701"/>
                    <a:pt x="13951" y="6359"/>
                    <a:pt x="10954" y="7269"/>
                  </a:cubicBezTo>
                  <a:cubicBezTo>
                    <a:pt x="8888" y="7897"/>
                    <a:pt x="6858" y="8630"/>
                    <a:pt x="4869" y="9465"/>
                  </a:cubicBezTo>
                  <a:cubicBezTo>
                    <a:pt x="3892" y="9876"/>
                    <a:pt x="2926" y="10312"/>
                    <a:pt x="1970" y="10776"/>
                  </a:cubicBezTo>
                  <a:cubicBezTo>
                    <a:pt x="1391" y="11056"/>
                    <a:pt x="711" y="11313"/>
                    <a:pt x="314" y="11837"/>
                  </a:cubicBezTo>
                  <a:cubicBezTo>
                    <a:pt x="372" y="10692"/>
                    <a:pt x="745" y="9611"/>
                    <a:pt x="1509" y="8724"/>
                  </a:cubicBezTo>
                  <a:cubicBezTo>
                    <a:pt x="2320" y="7782"/>
                    <a:pt x="3443" y="7463"/>
                    <a:pt x="4465" y="6831"/>
                  </a:cubicBezTo>
                  <a:cubicBezTo>
                    <a:pt x="5189" y="6383"/>
                    <a:pt x="5640" y="5728"/>
                    <a:pt x="6043" y="4996"/>
                  </a:cubicBezTo>
                  <a:cubicBezTo>
                    <a:pt x="6528" y="4116"/>
                    <a:pt x="6985" y="3111"/>
                    <a:pt x="7990" y="2735"/>
                  </a:cubicBezTo>
                  <a:cubicBezTo>
                    <a:pt x="8420" y="2575"/>
                    <a:pt x="8870" y="2543"/>
                    <a:pt x="9324" y="2543"/>
                  </a:cubicBezTo>
                  <a:cubicBezTo>
                    <a:pt x="9635" y="2543"/>
                    <a:pt x="9947" y="2558"/>
                    <a:pt x="10258" y="2558"/>
                  </a:cubicBezTo>
                  <a:cubicBezTo>
                    <a:pt x="10547" y="2558"/>
                    <a:pt x="10835" y="2545"/>
                    <a:pt x="11117" y="2494"/>
                  </a:cubicBezTo>
                  <a:cubicBezTo>
                    <a:pt x="11895" y="2353"/>
                    <a:pt x="12565" y="1925"/>
                    <a:pt x="13218" y="1501"/>
                  </a:cubicBezTo>
                  <a:cubicBezTo>
                    <a:pt x="13996" y="997"/>
                    <a:pt x="14750" y="530"/>
                    <a:pt x="15672" y="530"/>
                  </a:cubicBezTo>
                  <a:cubicBezTo>
                    <a:pt x="15787" y="530"/>
                    <a:pt x="15904" y="537"/>
                    <a:pt x="16025" y="553"/>
                  </a:cubicBezTo>
                  <a:cubicBezTo>
                    <a:pt x="16399" y="600"/>
                    <a:pt x="16752" y="681"/>
                    <a:pt x="17117" y="681"/>
                  </a:cubicBezTo>
                  <a:cubicBezTo>
                    <a:pt x="17248" y="681"/>
                    <a:pt x="17381" y="670"/>
                    <a:pt x="17517" y="644"/>
                  </a:cubicBezTo>
                  <a:cubicBezTo>
                    <a:pt x="18033" y="541"/>
                    <a:pt x="18507" y="321"/>
                    <a:pt x="19032" y="253"/>
                  </a:cubicBezTo>
                  <a:cubicBezTo>
                    <a:pt x="19191" y="232"/>
                    <a:pt x="19351" y="221"/>
                    <a:pt x="19512" y="221"/>
                  </a:cubicBezTo>
                  <a:close/>
                  <a:moveTo>
                    <a:pt x="23789" y="4458"/>
                  </a:moveTo>
                  <a:cubicBezTo>
                    <a:pt x="23808" y="4486"/>
                    <a:pt x="23832" y="4514"/>
                    <a:pt x="23851" y="4545"/>
                  </a:cubicBezTo>
                  <a:cubicBezTo>
                    <a:pt x="23873" y="4585"/>
                    <a:pt x="23889" y="4626"/>
                    <a:pt x="23903" y="4668"/>
                  </a:cubicBezTo>
                  <a:cubicBezTo>
                    <a:pt x="19810" y="5377"/>
                    <a:pt x="15709" y="6174"/>
                    <a:pt x="11709" y="7298"/>
                  </a:cubicBezTo>
                  <a:cubicBezTo>
                    <a:pt x="7794" y="8399"/>
                    <a:pt x="3728" y="9823"/>
                    <a:pt x="303" y="12069"/>
                  </a:cubicBezTo>
                  <a:cubicBezTo>
                    <a:pt x="304" y="12048"/>
                    <a:pt x="304" y="12025"/>
                    <a:pt x="304" y="12004"/>
                  </a:cubicBezTo>
                  <a:cubicBezTo>
                    <a:pt x="903" y="11185"/>
                    <a:pt x="2152" y="10804"/>
                    <a:pt x="3033" y="10397"/>
                  </a:cubicBezTo>
                  <a:cubicBezTo>
                    <a:pt x="3928" y="9985"/>
                    <a:pt x="4832" y="9594"/>
                    <a:pt x="5745" y="9228"/>
                  </a:cubicBezTo>
                  <a:cubicBezTo>
                    <a:pt x="7608" y="8477"/>
                    <a:pt x="9505" y="7818"/>
                    <a:pt x="11429" y="7254"/>
                  </a:cubicBezTo>
                  <a:cubicBezTo>
                    <a:pt x="15481" y="6070"/>
                    <a:pt x="19663" y="5329"/>
                    <a:pt x="23789" y="4458"/>
                  </a:cubicBezTo>
                  <a:close/>
                  <a:moveTo>
                    <a:pt x="19857" y="5603"/>
                  </a:moveTo>
                  <a:cubicBezTo>
                    <a:pt x="19864" y="5644"/>
                    <a:pt x="19889" y="5685"/>
                    <a:pt x="19940" y="5699"/>
                  </a:cubicBezTo>
                  <a:cubicBezTo>
                    <a:pt x="21182" y="6060"/>
                    <a:pt x="22221" y="7013"/>
                    <a:pt x="22564" y="8284"/>
                  </a:cubicBezTo>
                  <a:cubicBezTo>
                    <a:pt x="22889" y="9482"/>
                    <a:pt x="22658" y="11113"/>
                    <a:pt x="21558" y="11864"/>
                  </a:cubicBezTo>
                  <a:cubicBezTo>
                    <a:pt x="21106" y="12173"/>
                    <a:pt x="20588" y="12231"/>
                    <a:pt x="20058" y="12231"/>
                  </a:cubicBezTo>
                  <a:cubicBezTo>
                    <a:pt x="19734" y="12231"/>
                    <a:pt x="19405" y="12209"/>
                    <a:pt x="19085" y="12209"/>
                  </a:cubicBezTo>
                  <a:cubicBezTo>
                    <a:pt x="18957" y="12209"/>
                    <a:pt x="18829" y="12213"/>
                    <a:pt x="18705" y="12223"/>
                  </a:cubicBezTo>
                  <a:cubicBezTo>
                    <a:pt x="17877" y="12288"/>
                    <a:pt x="17338" y="12689"/>
                    <a:pt x="16714" y="13195"/>
                  </a:cubicBezTo>
                  <a:cubicBezTo>
                    <a:pt x="16152" y="13649"/>
                    <a:pt x="15595" y="13825"/>
                    <a:pt x="15002" y="13825"/>
                  </a:cubicBezTo>
                  <a:cubicBezTo>
                    <a:pt x="14586" y="13825"/>
                    <a:pt x="14153" y="13739"/>
                    <a:pt x="13688" y="13601"/>
                  </a:cubicBezTo>
                  <a:cubicBezTo>
                    <a:pt x="12775" y="13330"/>
                    <a:pt x="11894" y="13050"/>
                    <a:pt x="10928" y="13050"/>
                  </a:cubicBezTo>
                  <a:cubicBezTo>
                    <a:pt x="9968" y="13051"/>
                    <a:pt x="9107" y="13310"/>
                    <a:pt x="8218" y="13640"/>
                  </a:cubicBezTo>
                  <a:cubicBezTo>
                    <a:pt x="7696" y="13833"/>
                    <a:pt x="7208" y="13931"/>
                    <a:pt x="6726" y="13931"/>
                  </a:cubicBezTo>
                  <a:cubicBezTo>
                    <a:pt x="6174" y="13931"/>
                    <a:pt x="5629" y="13803"/>
                    <a:pt x="5045" y="13544"/>
                  </a:cubicBezTo>
                  <a:cubicBezTo>
                    <a:pt x="3700" y="12946"/>
                    <a:pt x="2489" y="12093"/>
                    <a:pt x="1042" y="12093"/>
                  </a:cubicBezTo>
                  <a:cubicBezTo>
                    <a:pt x="812" y="12093"/>
                    <a:pt x="576" y="12114"/>
                    <a:pt x="332" y="12162"/>
                  </a:cubicBezTo>
                  <a:cubicBezTo>
                    <a:pt x="2192" y="11201"/>
                    <a:pt x="4016" y="10212"/>
                    <a:pt x="5959" y="9420"/>
                  </a:cubicBezTo>
                  <a:cubicBezTo>
                    <a:pt x="7850" y="8647"/>
                    <a:pt x="9796" y="8004"/>
                    <a:pt x="11764" y="7452"/>
                  </a:cubicBezTo>
                  <a:cubicBezTo>
                    <a:pt x="14434" y="6701"/>
                    <a:pt x="17140" y="6133"/>
                    <a:pt x="19857" y="5603"/>
                  </a:cubicBezTo>
                  <a:close/>
                  <a:moveTo>
                    <a:pt x="19586" y="0"/>
                  </a:moveTo>
                  <a:cubicBezTo>
                    <a:pt x="19330" y="0"/>
                    <a:pt x="19073" y="25"/>
                    <a:pt x="18825" y="67"/>
                  </a:cubicBezTo>
                  <a:cubicBezTo>
                    <a:pt x="18236" y="164"/>
                    <a:pt x="17677" y="462"/>
                    <a:pt x="17078" y="476"/>
                  </a:cubicBezTo>
                  <a:cubicBezTo>
                    <a:pt x="17059" y="477"/>
                    <a:pt x="17041" y="477"/>
                    <a:pt x="17022" y="477"/>
                  </a:cubicBezTo>
                  <a:cubicBezTo>
                    <a:pt x="16501" y="477"/>
                    <a:pt x="16007" y="311"/>
                    <a:pt x="15491" y="311"/>
                  </a:cubicBezTo>
                  <a:cubicBezTo>
                    <a:pt x="15372" y="311"/>
                    <a:pt x="15251" y="320"/>
                    <a:pt x="15128" y="342"/>
                  </a:cubicBezTo>
                  <a:cubicBezTo>
                    <a:pt x="14739" y="411"/>
                    <a:pt x="14373" y="568"/>
                    <a:pt x="14026" y="753"/>
                  </a:cubicBezTo>
                  <a:cubicBezTo>
                    <a:pt x="13057" y="1270"/>
                    <a:pt x="12206" y="2074"/>
                    <a:pt x="11096" y="2279"/>
                  </a:cubicBezTo>
                  <a:cubicBezTo>
                    <a:pt x="10785" y="2337"/>
                    <a:pt x="10466" y="2351"/>
                    <a:pt x="10146" y="2351"/>
                  </a:cubicBezTo>
                  <a:cubicBezTo>
                    <a:pt x="9871" y="2351"/>
                    <a:pt x="9595" y="2341"/>
                    <a:pt x="9320" y="2341"/>
                  </a:cubicBezTo>
                  <a:cubicBezTo>
                    <a:pt x="8747" y="2341"/>
                    <a:pt x="8182" y="2384"/>
                    <a:pt x="7654" y="2649"/>
                  </a:cubicBezTo>
                  <a:cubicBezTo>
                    <a:pt x="6810" y="3074"/>
                    <a:pt x="6368" y="3955"/>
                    <a:pt x="5936" y="4748"/>
                  </a:cubicBezTo>
                  <a:cubicBezTo>
                    <a:pt x="5641" y="5292"/>
                    <a:pt x="5337" y="5840"/>
                    <a:pt x="4876" y="6261"/>
                  </a:cubicBezTo>
                  <a:cubicBezTo>
                    <a:pt x="4369" y="6725"/>
                    <a:pt x="3734" y="6983"/>
                    <a:pt x="3125" y="7280"/>
                  </a:cubicBezTo>
                  <a:cubicBezTo>
                    <a:pt x="1308" y="8169"/>
                    <a:pt x="1" y="10009"/>
                    <a:pt x="156" y="12081"/>
                  </a:cubicBezTo>
                  <a:cubicBezTo>
                    <a:pt x="153" y="12089"/>
                    <a:pt x="148" y="12096"/>
                    <a:pt x="146" y="12103"/>
                  </a:cubicBezTo>
                  <a:cubicBezTo>
                    <a:pt x="135" y="12125"/>
                    <a:pt x="148" y="12141"/>
                    <a:pt x="163" y="12148"/>
                  </a:cubicBezTo>
                  <a:lnTo>
                    <a:pt x="163" y="12155"/>
                  </a:lnTo>
                  <a:cubicBezTo>
                    <a:pt x="162" y="12155"/>
                    <a:pt x="160" y="12158"/>
                    <a:pt x="157" y="12159"/>
                  </a:cubicBezTo>
                  <a:cubicBezTo>
                    <a:pt x="125" y="12180"/>
                    <a:pt x="139" y="12217"/>
                    <a:pt x="167" y="12228"/>
                  </a:cubicBezTo>
                  <a:cubicBezTo>
                    <a:pt x="157" y="12269"/>
                    <a:pt x="181" y="12323"/>
                    <a:pt x="228" y="12323"/>
                  </a:cubicBezTo>
                  <a:cubicBezTo>
                    <a:pt x="231" y="12323"/>
                    <a:pt x="235" y="12322"/>
                    <a:pt x="239" y="12321"/>
                  </a:cubicBezTo>
                  <a:cubicBezTo>
                    <a:pt x="482" y="12276"/>
                    <a:pt x="718" y="12256"/>
                    <a:pt x="947" y="12256"/>
                  </a:cubicBezTo>
                  <a:cubicBezTo>
                    <a:pt x="2108" y="12256"/>
                    <a:pt x="3109" y="12786"/>
                    <a:pt x="4167" y="13337"/>
                  </a:cubicBezTo>
                  <a:cubicBezTo>
                    <a:pt x="4972" y="13755"/>
                    <a:pt x="5842" y="14174"/>
                    <a:pt x="6764" y="14174"/>
                  </a:cubicBezTo>
                  <a:cubicBezTo>
                    <a:pt x="6875" y="14174"/>
                    <a:pt x="6987" y="14168"/>
                    <a:pt x="7099" y="14155"/>
                  </a:cubicBezTo>
                  <a:cubicBezTo>
                    <a:pt x="8240" y="14024"/>
                    <a:pt x="9238" y="13379"/>
                    <a:pt x="10403" y="13277"/>
                  </a:cubicBezTo>
                  <a:cubicBezTo>
                    <a:pt x="10549" y="13265"/>
                    <a:pt x="10692" y="13259"/>
                    <a:pt x="10834" y="13259"/>
                  </a:cubicBezTo>
                  <a:cubicBezTo>
                    <a:pt x="11916" y="13259"/>
                    <a:pt x="12879" y="13601"/>
                    <a:pt x="13935" y="13884"/>
                  </a:cubicBezTo>
                  <a:cubicBezTo>
                    <a:pt x="14317" y="13987"/>
                    <a:pt x="14704" y="14058"/>
                    <a:pt x="15083" y="14058"/>
                  </a:cubicBezTo>
                  <a:cubicBezTo>
                    <a:pt x="15530" y="14058"/>
                    <a:pt x="15968" y="13960"/>
                    <a:pt x="16378" y="13704"/>
                  </a:cubicBezTo>
                  <a:cubicBezTo>
                    <a:pt x="16855" y="13404"/>
                    <a:pt x="17229" y="12970"/>
                    <a:pt x="17728" y="12703"/>
                  </a:cubicBezTo>
                  <a:cubicBezTo>
                    <a:pt x="18163" y="12471"/>
                    <a:pt x="18630" y="12424"/>
                    <a:pt x="19108" y="12424"/>
                  </a:cubicBezTo>
                  <a:cubicBezTo>
                    <a:pt x="19191" y="12424"/>
                    <a:pt x="19275" y="12425"/>
                    <a:pt x="19358" y="12427"/>
                  </a:cubicBezTo>
                  <a:cubicBezTo>
                    <a:pt x="19570" y="12433"/>
                    <a:pt x="19784" y="12440"/>
                    <a:pt x="19997" y="12440"/>
                  </a:cubicBezTo>
                  <a:cubicBezTo>
                    <a:pt x="20679" y="12440"/>
                    <a:pt x="21347" y="12362"/>
                    <a:pt x="21895" y="11880"/>
                  </a:cubicBezTo>
                  <a:cubicBezTo>
                    <a:pt x="22540" y="11312"/>
                    <a:pt x="22860" y="10414"/>
                    <a:pt x="22916" y="9575"/>
                  </a:cubicBezTo>
                  <a:cubicBezTo>
                    <a:pt x="23042" y="7734"/>
                    <a:pt x="21881" y="6125"/>
                    <a:pt x="20176" y="5539"/>
                  </a:cubicBezTo>
                  <a:cubicBezTo>
                    <a:pt x="21445" y="5292"/>
                    <a:pt x="22717" y="5053"/>
                    <a:pt x="23988" y="4805"/>
                  </a:cubicBezTo>
                  <a:cubicBezTo>
                    <a:pt x="24044" y="4795"/>
                    <a:pt x="24062" y="4740"/>
                    <a:pt x="24050" y="4698"/>
                  </a:cubicBezTo>
                  <a:lnTo>
                    <a:pt x="24050" y="4691"/>
                  </a:lnTo>
                  <a:cubicBezTo>
                    <a:pt x="24040" y="4614"/>
                    <a:pt x="24019" y="4544"/>
                    <a:pt x="23983" y="4475"/>
                  </a:cubicBezTo>
                  <a:cubicBezTo>
                    <a:pt x="23964" y="4436"/>
                    <a:pt x="23938" y="4393"/>
                    <a:pt x="23903" y="4360"/>
                  </a:cubicBezTo>
                  <a:cubicBezTo>
                    <a:pt x="23903" y="4327"/>
                    <a:pt x="23883" y="4293"/>
                    <a:pt x="23845" y="4293"/>
                  </a:cubicBezTo>
                  <a:cubicBezTo>
                    <a:pt x="23840" y="4293"/>
                    <a:pt x="23834" y="4294"/>
                    <a:pt x="23828" y="4295"/>
                  </a:cubicBezTo>
                  <a:cubicBezTo>
                    <a:pt x="22642" y="4548"/>
                    <a:pt x="21451" y="4789"/>
                    <a:pt x="20259" y="5035"/>
                  </a:cubicBezTo>
                  <a:cubicBezTo>
                    <a:pt x="21195" y="4383"/>
                    <a:pt x="22011" y="3457"/>
                    <a:pt x="22036" y="2261"/>
                  </a:cubicBezTo>
                  <a:cubicBezTo>
                    <a:pt x="22056" y="1263"/>
                    <a:pt x="21467" y="421"/>
                    <a:pt x="20502" y="126"/>
                  </a:cubicBezTo>
                  <a:cubicBezTo>
                    <a:pt x="20206" y="37"/>
                    <a:pt x="19896" y="0"/>
                    <a:pt x="19586" y="0"/>
                  </a:cubicBezTo>
                  <a:close/>
                </a:path>
              </a:pathLst>
            </a:custGeom>
            <a:solidFill>
              <a:srgbClr val="101D33">
                <a:alpha val="100000"/>
              </a:srgbClr>
            </a:solidFill>
            <a:ln w="9525">
              <a:noFill/>
            </a:ln>
          </p:spPr>
          <p:txBody>
            <a:bodyPr/>
            <a:p>
              <a:endParaRPr lang="en-US"/>
            </a:p>
          </p:txBody>
        </p:sp>
        <p:sp>
          <p:nvSpPr>
            <p:cNvPr id="25635" name="Google Shape;4531;p20"/>
            <p:cNvSpPr/>
            <p:nvPr/>
          </p:nvSpPr>
          <p:spPr>
            <a:xfrm>
              <a:off x="6811600" y="405750"/>
              <a:ext cx="228450" cy="596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138" h="23854">
                  <a:moveTo>
                    <a:pt x="3923" y="0"/>
                  </a:moveTo>
                  <a:cubicBezTo>
                    <a:pt x="3636" y="0"/>
                    <a:pt x="3339" y="38"/>
                    <a:pt x="3033" y="118"/>
                  </a:cubicBezTo>
                  <a:cubicBezTo>
                    <a:pt x="1809" y="438"/>
                    <a:pt x="915" y="1476"/>
                    <a:pt x="947" y="2761"/>
                  </a:cubicBezTo>
                  <a:cubicBezTo>
                    <a:pt x="974" y="3848"/>
                    <a:pt x="1478" y="4860"/>
                    <a:pt x="1525" y="5944"/>
                  </a:cubicBezTo>
                  <a:cubicBezTo>
                    <a:pt x="1562" y="6841"/>
                    <a:pt x="1162" y="7503"/>
                    <a:pt x="700" y="8236"/>
                  </a:cubicBezTo>
                  <a:cubicBezTo>
                    <a:pt x="0" y="9347"/>
                    <a:pt x="65" y="10296"/>
                    <a:pt x="700" y="11418"/>
                  </a:cubicBezTo>
                  <a:cubicBezTo>
                    <a:pt x="1152" y="12217"/>
                    <a:pt x="1744" y="12982"/>
                    <a:pt x="1946" y="13897"/>
                  </a:cubicBezTo>
                  <a:cubicBezTo>
                    <a:pt x="2190" y="14994"/>
                    <a:pt x="1720" y="16091"/>
                    <a:pt x="1885" y="17187"/>
                  </a:cubicBezTo>
                  <a:cubicBezTo>
                    <a:pt x="2002" y="17979"/>
                    <a:pt x="2550" y="18474"/>
                    <a:pt x="3079" y="19018"/>
                  </a:cubicBezTo>
                  <a:cubicBezTo>
                    <a:pt x="3533" y="19481"/>
                    <a:pt x="3949" y="19977"/>
                    <a:pt x="4330" y="20500"/>
                  </a:cubicBezTo>
                  <a:cubicBezTo>
                    <a:pt x="5071" y="21528"/>
                    <a:pt x="5676" y="22656"/>
                    <a:pt x="6089" y="23853"/>
                  </a:cubicBezTo>
                  <a:lnTo>
                    <a:pt x="6099" y="23852"/>
                  </a:lnTo>
                  <a:cubicBezTo>
                    <a:pt x="5249" y="20337"/>
                    <a:pt x="6502" y="16552"/>
                    <a:pt x="7464" y="13194"/>
                  </a:cubicBezTo>
                  <a:cubicBezTo>
                    <a:pt x="8319" y="10208"/>
                    <a:pt x="9137" y="7025"/>
                    <a:pt x="8714" y="3940"/>
                  </a:cubicBezTo>
                  <a:lnTo>
                    <a:pt x="8712" y="3940"/>
                  </a:lnTo>
                  <a:cubicBezTo>
                    <a:pt x="8722" y="3997"/>
                    <a:pt x="8670" y="4041"/>
                    <a:pt x="8620" y="4041"/>
                  </a:cubicBezTo>
                  <a:cubicBezTo>
                    <a:pt x="8592" y="4041"/>
                    <a:pt x="8564" y="4027"/>
                    <a:pt x="8549" y="3993"/>
                  </a:cubicBezTo>
                  <a:cubicBezTo>
                    <a:pt x="7713" y="2147"/>
                    <a:pt x="6101" y="0"/>
                    <a:pt x="3923" y="0"/>
                  </a:cubicBezTo>
                  <a:close/>
                </a:path>
              </a:pathLst>
            </a:custGeom>
            <a:solidFill>
              <a:srgbClr val="8ED800">
                <a:alpha val="100000"/>
              </a:srgbClr>
            </a:solidFill>
            <a:ln w="9525">
              <a:noFill/>
            </a:ln>
          </p:spPr>
          <p:txBody>
            <a:bodyPr/>
            <a:p>
              <a:endParaRPr lang="en-US"/>
            </a:p>
          </p:txBody>
        </p:sp>
        <p:sp>
          <p:nvSpPr>
            <p:cNvPr id="25636" name="Google Shape;4532;p20"/>
            <p:cNvSpPr/>
            <p:nvPr/>
          </p:nvSpPr>
          <p:spPr>
            <a:xfrm>
              <a:off x="6960225" y="431175"/>
              <a:ext cx="105300" cy="561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212" h="22454">
                  <a:moveTo>
                    <a:pt x="2542" y="0"/>
                  </a:moveTo>
                  <a:cubicBezTo>
                    <a:pt x="2482" y="27"/>
                    <a:pt x="2426" y="57"/>
                    <a:pt x="2376" y="96"/>
                  </a:cubicBezTo>
                  <a:cubicBezTo>
                    <a:pt x="2333" y="129"/>
                    <a:pt x="2295" y="175"/>
                    <a:pt x="2255" y="216"/>
                  </a:cubicBezTo>
                  <a:cubicBezTo>
                    <a:pt x="2258" y="220"/>
                    <a:pt x="2261" y="223"/>
                    <a:pt x="2262" y="226"/>
                  </a:cubicBezTo>
                  <a:cubicBezTo>
                    <a:pt x="3729" y="3735"/>
                    <a:pt x="2984" y="7631"/>
                    <a:pt x="2002" y="11162"/>
                  </a:cubicBezTo>
                  <a:cubicBezTo>
                    <a:pt x="1464" y="13098"/>
                    <a:pt x="843" y="15011"/>
                    <a:pt x="451" y="16980"/>
                  </a:cubicBezTo>
                  <a:cubicBezTo>
                    <a:pt x="84" y="18817"/>
                    <a:pt x="0" y="20606"/>
                    <a:pt x="181" y="22454"/>
                  </a:cubicBezTo>
                  <a:cubicBezTo>
                    <a:pt x="146" y="20654"/>
                    <a:pt x="271" y="18851"/>
                    <a:pt x="624" y="17082"/>
                  </a:cubicBezTo>
                  <a:cubicBezTo>
                    <a:pt x="989" y="15261"/>
                    <a:pt x="1567" y="13494"/>
                    <a:pt x="2094" y="11717"/>
                  </a:cubicBezTo>
                  <a:cubicBezTo>
                    <a:pt x="3216" y="7945"/>
                    <a:pt x="4212" y="3771"/>
                    <a:pt x="2542" y="0"/>
                  </a:cubicBezTo>
                  <a:close/>
                </a:path>
              </a:pathLst>
            </a:custGeom>
            <a:solidFill>
              <a:srgbClr val="8ED800">
                <a:alpha val="100000"/>
              </a:srgbClr>
            </a:solidFill>
            <a:ln w="9525">
              <a:noFill/>
            </a:ln>
          </p:spPr>
          <p:txBody>
            <a:bodyPr/>
            <a:p>
              <a:endParaRPr lang="en-US"/>
            </a:p>
          </p:txBody>
        </p:sp>
        <p:sp>
          <p:nvSpPr>
            <p:cNvPr id="25637" name="Google Shape;4533;p20"/>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5638" name="Google Shape;4534;p20"/>
            <p:cNvSpPr/>
            <p:nvPr/>
          </p:nvSpPr>
          <p:spPr>
            <a:xfrm>
              <a:off x="6978575" y="754375"/>
              <a:ext cx="14200" cy="50250"/>
            </a:xfrm>
            <a:custGeom>
              <a:avLst/>
              <a:gdLst/>
              <a:ahLst/>
              <a:cxnLst>
                <a:cxn ang="0">
                  <a:pos x="2147483646" y="0"/>
                </a:cxn>
                <a:cxn ang="0">
                  <a:pos x="2147483646" y="0"/>
                </a:cxn>
                <a:cxn ang="0">
                  <a:pos x="2147483646" y="2147483646"/>
                </a:cxn>
                <a:cxn ang="0">
                  <a:pos x="2147483646" y="2147483646"/>
                </a:cxn>
                <a:cxn ang="0">
                  <a:pos x="0" y="2147483646"/>
                </a:cxn>
                <a:cxn ang="0">
                  <a:pos x="2147483646" y="0"/>
                </a:cxn>
              </a:cxnLst>
              <a:pathLst>
                <a:path w="568" h="2010">
                  <a:moveTo>
                    <a:pt x="568" y="0"/>
                  </a:moveTo>
                  <a:lnTo>
                    <a:pt x="568" y="0"/>
                  </a:lnTo>
                  <a:cubicBezTo>
                    <a:pt x="500" y="127"/>
                    <a:pt x="430" y="254"/>
                    <a:pt x="355" y="379"/>
                  </a:cubicBezTo>
                  <a:cubicBezTo>
                    <a:pt x="355" y="381"/>
                    <a:pt x="352" y="384"/>
                    <a:pt x="349" y="386"/>
                  </a:cubicBezTo>
                  <a:cubicBezTo>
                    <a:pt x="240" y="928"/>
                    <a:pt x="120" y="1470"/>
                    <a:pt x="0" y="2009"/>
                  </a:cubicBezTo>
                  <a:cubicBezTo>
                    <a:pt x="183" y="1329"/>
                    <a:pt x="377" y="658"/>
                    <a:pt x="568" y="0"/>
                  </a:cubicBezTo>
                  <a:close/>
                </a:path>
              </a:pathLst>
            </a:custGeom>
            <a:solidFill>
              <a:srgbClr val="8ED800">
                <a:alpha val="100000"/>
              </a:srgbClr>
            </a:solidFill>
            <a:ln w="9525">
              <a:noFill/>
            </a:ln>
          </p:spPr>
          <p:txBody>
            <a:bodyPr/>
            <a:p>
              <a:endParaRPr lang="en-US"/>
            </a:p>
          </p:txBody>
        </p:sp>
        <p:sp>
          <p:nvSpPr>
            <p:cNvPr id="25639" name="Google Shape;4535;p20"/>
            <p:cNvSpPr/>
            <p:nvPr/>
          </p:nvSpPr>
          <p:spPr>
            <a:xfrm>
              <a:off x="6953900" y="426550"/>
              <a:ext cx="300400"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016" h="23093">
                  <a:moveTo>
                    <a:pt x="7673" y="522"/>
                  </a:moveTo>
                  <a:cubicBezTo>
                    <a:pt x="8667" y="522"/>
                    <a:pt x="9652" y="866"/>
                    <a:pt x="10411" y="1624"/>
                  </a:cubicBezTo>
                  <a:cubicBezTo>
                    <a:pt x="11230" y="2443"/>
                    <a:pt x="11699" y="3600"/>
                    <a:pt x="11712" y="4757"/>
                  </a:cubicBezTo>
                  <a:cubicBezTo>
                    <a:pt x="11724" y="5995"/>
                    <a:pt x="11096" y="6828"/>
                    <a:pt x="10537" y="7868"/>
                  </a:cubicBezTo>
                  <a:cubicBezTo>
                    <a:pt x="10304" y="8300"/>
                    <a:pt x="10156" y="8741"/>
                    <a:pt x="10170" y="9238"/>
                  </a:cubicBezTo>
                  <a:cubicBezTo>
                    <a:pt x="10185" y="9774"/>
                    <a:pt x="10375" y="10285"/>
                    <a:pt x="10421" y="10819"/>
                  </a:cubicBezTo>
                  <a:cubicBezTo>
                    <a:pt x="10551" y="12266"/>
                    <a:pt x="9261" y="12680"/>
                    <a:pt x="8219" y="13252"/>
                  </a:cubicBezTo>
                  <a:cubicBezTo>
                    <a:pt x="7417" y="13694"/>
                    <a:pt x="6889" y="14254"/>
                    <a:pt x="6638" y="15149"/>
                  </a:cubicBezTo>
                  <a:cubicBezTo>
                    <a:pt x="6310" y="16311"/>
                    <a:pt x="6289" y="17448"/>
                    <a:pt x="5222" y="18221"/>
                  </a:cubicBezTo>
                  <a:cubicBezTo>
                    <a:pt x="4223" y="18947"/>
                    <a:pt x="3141" y="19396"/>
                    <a:pt x="2252" y="20281"/>
                  </a:cubicBezTo>
                  <a:cubicBezTo>
                    <a:pt x="1530" y="21005"/>
                    <a:pt x="955" y="21854"/>
                    <a:pt x="527" y="22784"/>
                  </a:cubicBezTo>
                  <a:cubicBezTo>
                    <a:pt x="493" y="20784"/>
                    <a:pt x="651" y="18797"/>
                    <a:pt x="1086" y="16842"/>
                  </a:cubicBezTo>
                  <a:cubicBezTo>
                    <a:pt x="1520" y="14889"/>
                    <a:pt x="2169" y="12996"/>
                    <a:pt x="2740" y="11082"/>
                  </a:cubicBezTo>
                  <a:cubicBezTo>
                    <a:pt x="3534" y="8419"/>
                    <a:pt x="4149" y="5554"/>
                    <a:pt x="3748" y="2803"/>
                  </a:cubicBezTo>
                  <a:cubicBezTo>
                    <a:pt x="3749" y="2800"/>
                    <a:pt x="3753" y="2797"/>
                    <a:pt x="3755" y="2796"/>
                  </a:cubicBezTo>
                  <a:cubicBezTo>
                    <a:pt x="4524" y="1371"/>
                    <a:pt x="6110" y="522"/>
                    <a:pt x="7673" y="522"/>
                  </a:cubicBezTo>
                  <a:close/>
                  <a:moveTo>
                    <a:pt x="2879" y="0"/>
                  </a:moveTo>
                  <a:cubicBezTo>
                    <a:pt x="2846" y="0"/>
                    <a:pt x="2812" y="17"/>
                    <a:pt x="2790" y="43"/>
                  </a:cubicBezTo>
                  <a:cubicBezTo>
                    <a:pt x="2704" y="69"/>
                    <a:pt x="2622" y="112"/>
                    <a:pt x="2548" y="164"/>
                  </a:cubicBezTo>
                  <a:cubicBezTo>
                    <a:pt x="2470" y="219"/>
                    <a:pt x="2372" y="298"/>
                    <a:pt x="2351" y="396"/>
                  </a:cubicBezTo>
                  <a:cubicBezTo>
                    <a:pt x="2327" y="422"/>
                    <a:pt x="2315" y="461"/>
                    <a:pt x="2332" y="506"/>
                  </a:cubicBezTo>
                  <a:cubicBezTo>
                    <a:pt x="2429" y="743"/>
                    <a:pt x="2515" y="982"/>
                    <a:pt x="2593" y="1223"/>
                  </a:cubicBezTo>
                  <a:cubicBezTo>
                    <a:pt x="3159" y="2625"/>
                    <a:pt x="3338" y="4192"/>
                    <a:pt x="3313" y="5711"/>
                  </a:cubicBezTo>
                  <a:cubicBezTo>
                    <a:pt x="3417" y="3911"/>
                    <a:pt x="3227" y="2118"/>
                    <a:pt x="2515" y="415"/>
                  </a:cubicBezTo>
                  <a:cubicBezTo>
                    <a:pt x="2514" y="411"/>
                    <a:pt x="2509" y="410"/>
                    <a:pt x="2508" y="404"/>
                  </a:cubicBezTo>
                  <a:cubicBezTo>
                    <a:pt x="2549" y="366"/>
                    <a:pt x="2586" y="319"/>
                    <a:pt x="2629" y="284"/>
                  </a:cubicBezTo>
                  <a:cubicBezTo>
                    <a:pt x="2679" y="246"/>
                    <a:pt x="2738" y="216"/>
                    <a:pt x="2795" y="189"/>
                  </a:cubicBezTo>
                  <a:cubicBezTo>
                    <a:pt x="4465" y="3960"/>
                    <a:pt x="3469" y="8132"/>
                    <a:pt x="2347" y="11906"/>
                  </a:cubicBezTo>
                  <a:cubicBezTo>
                    <a:pt x="1818" y="13682"/>
                    <a:pt x="1242" y="15450"/>
                    <a:pt x="877" y="17271"/>
                  </a:cubicBezTo>
                  <a:cubicBezTo>
                    <a:pt x="524" y="19039"/>
                    <a:pt x="402" y="20843"/>
                    <a:pt x="434" y="22643"/>
                  </a:cubicBezTo>
                  <a:cubicBezTo>
                    <a:pt x="253" y="20795"/>
                    <a:pt x="335" y="19005"/>
                    <a:pt x="702" y="17168"/>
                  </a:cubicBezTo>
                  <a:cubicBezTo>
                    <a:pt x="1045" y="15453"/>
                    <a:pt x="1561" y="13780"/>
                    <a:pt x="2042" y="12098"/>
                  </a:cubicBezTo>
                  <a:cubicBezTo>
                    <a:pt x="1894" y="12444"/>
                    <a:pt x="1733" y="12784"/>
                    <a:pt x="1555" y="13115"/>
                  </a:cubicBezTo>
                  <a:cubicBezTo>
                    <a:pt x="1364" y="13773"/>
                    <a:pt x="1168" y="14443"/>
                    <a:pt x="987" y="15125"/>
                  </a:cubicBezTo>
                  <a:cubicBezTo>
                    <a:pt x="491" y="17345"/>
                    <a:pt x="1" y="19560"/>
                    <a:pt x="332" y="21840"/>
                  </a:cubicBezTo>
                  <a:cubicBezTo>
                    <a:pt x="355" y="21994"/>
                    <a:pt x="320" y="22124"/>
                    <a:pt x="253" y="22229"/>
                  </a:cubicBezTo>
                  <a:cubicBezTo>
                    <a:pt x="293" y="22495"/>
                    <a:pt x="345" y="22757"/>
                    <a:pt x="409" y="23020"/>
                  </a:cubicBezTo>
                  <a:cubicBezTo>
                    <a:pt x="411" y="23036"/>
                    <a:pt x="416" y="23050"/>
                    <a:pt x="419" y="23067"/>
                  </a:cubicBezTo>
                  <a:cubicBezTo>
                    <a:pt x="423" y="23082"/>
                    <a:pt x="435" y="23090"/>
                    <a:pt x="447" y="23090"/>
                  </a:cubicBezTo>
                  <a:cubicBezTo>
                    <a:pt x="453" y="23090"/>
                    <a:pt x="460" y="23087"/>
                    <a:pt x="465" y="23084"/>
                  </a:cubicBezTo>
                  <a:cubicBezTo>
                    <a:pt x="474" y="23089"/>
                    <a:pt x="484" y="23092"/>
                    <a:pt x="494" y="23092"/>
                  </a:cubicBezTo>
                  <a:cubicBezTo>
                    <a:pt x="507" y="23092"/>
                    <a:pt x="521" y="23086"/>
                    <a:pt x="527" y="23074"/>
                  </a:cubicBezTo>
                  <a:cubicBezTo>
                    <a:pt x="553" y="23071"/>
                    <a:pt x="579" y="23057"/>
                    <a:pt x="594" y="23027"/>
                  </a:cubicBezTo>
                  <a:cubicBezTo>
                    <a:pt x="1285" y="21507"/>
                    <a:pt x="2395" y="20194"/>
                    <a:pt x="3820" y="19308"/>
                  </a:cubicBezTo>
                  <a:cubicBezTo>
                    <a:pt x="4965" y="18595"/>
                    <a:pt x="6098" y="18148"/>
                    <a:pt x="6502" y="16744"/>
                  </a:cubicBezTo>
                  <a:cubicBezTo>
                    <a:pt x="6677" y="16137"/>
                    <a:pt x="6728" y="15495"/>
                    <a:pt x="6954" y="14902"/>
                  </a:cubicBezTo>
                  <a:cubicBezTo>
                    <a:pt x="7205" y="14250"/>
                    <a:pt x="7653" y="13829"/>
                    <a:pt x="8251" y="13492"/>
                  </a:cubicBezTo>
                  <a:cubicBezTo>
                    <a:pt x="9014" y="13061"/>
                    <a:pt x="10012" y="12760"/>
                    <a:pt x="10452" y="11937"/>
                  </a:cubicBezTo>
                  <a:cubicBezTo>
                    <a:pt x="11088" y="10753"/>
                    <a:pt x="10050" y="9445"/>
                    <a:pt x="10609" y="8209"/>
                  </a:cubicBezTo>
                  <a:cubicBezTo>
                    <a:pt x="11096" y="7134"/>
                    <a:pt x="11816" y="6337"/>
                    <a:pt x="11892" y="5104"/>
                  </a:cubicBezTo>
                  <a:cubicBezTo>
                    <a:pt x="12015" y="3085"/>
                    <a:pt x="10759" y="1001"/>
                    <a:pt x="8758" y="456"/>
                  </a:cubicBezTo>
                  <a:cubicBezTo>
                    <a:pt x="8384" y="354"/>
                    <a:pt x="8001" y="305"/>
                    <a:pt x="7618" y="305"/>
                  </a:cubicBezTo>
                  <a:cubicBezTo>
                    <a:pt x="6058" y="305"/>
                    <a:pt x="4511" y="1120"/>
                    <a:pt x="3694" y="2464"/>
                  </a:cubicBezTo>
                  <a:cubicBezTo>
                    <a:pt x="3550" y="1646"/>
                    <a:pt x="3313" y="842"/>
                    <a:pt x="2963" y="57"/>
                  </a:cubicBezTo>
                  <a:cubicBezTo>
                    <a:pt x="2945" y="17"/>
                    <a:pt x="2913" y="0"/>
                    <a:pt x="2879" y="0"/>
                  </a:cubicBezTo>
                  <a:close/>
                </a:path>
              </a:pathLst>
            </a:custGeom>
            <a:solidFill>
              <a:srgbClr val="E4007E">
                <a:alpha val="100000"/>
              </a:srgbClr>
            </a:solidFill>
            <a:ln w="9525">
              <a:noFill/>
            </a:ln>
          </p:spPr>
          <p:txBody>
            <a:bodyPr/>
            <a:p>
              <a:endParaRPr lang="en-US"/>
            </a:p>
          </p:txBody>
        </p:sp>
        <p:sp>
          <p:nvSpPr>
            <p:cNvPr id="25640" name="Google Shape;4536;p20"/>
            <p:cNvSpPr/>
            <p:nvPr/>
          </p:nvSpPr>
          <p:spPr>
            <a:xfrm>
              <a:off x="6960225" y="431125"/>
              <a:ext cx="105300" cy="56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212" h="22455">
                  <a:moveTo>
                    <a:pt x="2542" y="1"/>
                  </a:moveTo>
                  <a:lnTo>
                    <a:pt x="2542" y="1"/>
                  </a:lnTo>
                  <a:cubicBezTo>
                    <a:pt x="2485" y="28"/>
                    <a:pt x="2426" y="57"/>
                    <a:pt x="2376" y="95"/>
                  </a:cubicBezTo>
                  <a:cubicBezTo>
                    <a:pt x="2333" y="131"/>
                    <a:pt x="2296" y="177"/>
                    <a:pt x="2255" y="215"/>
                  </a:cubicBezTo>
                  <a:cubicBezTo>
                    <a:pt x="2258" y="221"/>
                    <a:pt x="2261" y="222"/>
                    <a:pt x="2262" y="227"/>
                  </a:cubicBezTo>
                  <a:cubicBezTo>
                    <a:pt x="2974" y="1929"/>
                    <a:pt x="3164" y="3722"/>
                    <a:pt x="3060" y="5522"/>
                  </a:cubicBezTo>
                  <a:cubicBezTo>
                    <a:pt x="3053" y="5929"/>
                    <a:pt x="3034" y="6333"/>
                    <a:pt x="3002" y="6728"/>
                  </a:cubicBezTo>
                  <a:cubicBezTo>
                    <a:pt x="2862" y="8484"/>
                    <a:pt x="2491" y="10276"/>
                    <a:pt x="1792" y="11911"/>
                  </a:cubicBezTo>
                  <a:cubicBezTo>
                    <a:pt x="1308" y="13594"/>
                    <a:pt x="792" y="15267"/>
                    <a:pt x="451" y="16979"/>
                  </a:cubicBezTo>
                  <a:cubicBezTo>
                    <a:pt x="82" y="18818"/>
                    <a:pt x="0" y="20606"/>
                    <a:pt x="181" y="22454"/>
                  </a:cubicBezTo>
                  <a:cubicBezTo>
                    <a:pt x="149" y="20654"/>
                    <a:pt x="271" y="18850"/>
                    <a:pt x="624" y="17082"/>
                  </a:cubicBezTo>
                  <a:cubicBezTo>
                    <a:pt x="989" y="15261"/>
                    <a:pt x="1565" y="13495"/>
                    <a:pt x="2094" y="11718"/>
                  </a:cubicBezTo>
                  <a:cubicBezTo>
                    <a:pt x="3216" y="7944"/>
                    <a:pt x="4212" y="3772"/>
                    <a:pt x="2542" y="1"/>
                  </a:cubicBezTo>
                  <a:close/>
                </a:path>
              </a:pathLst>
            </a:custGeom>
            <a:solidFill>
              <a:srgbClr val="8ED800">
                <a:alpha val="100000"/>
              </a:srgbClr>
            </a:solidFill>
            <a:ln w="9525">
              <a:noFill/>
            </a:ln>
          </p:spPr>
          <p:txBody>
            <a:bodyPr/>
            <a:p>
              <a:endParaRPr lang="en-US"/>
            </a:p>
          </p:txBody>
        </p:sp>
        <p:sp>
          <p:nvSpPr>
            <p:cNvPr id="25641" name="Google Shape;4537;p20"/>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5642" name="Google Shape;4538;p20"/>
            <p:cNvSpPr/>
            <p:nvPr/>
          </p:nvSpPr>
          <p:spPr>
            <a:xfrm>
              <a:off x="6964250" y="438925"/>
              <a:ext cx="284400" cy="5535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376" h="22143">
                  <a:moveTo>
                    <a:pt x="8147" y="0"/>
                  </a:moveTo>
                  <a:cubicBezTo>
                    <a:pt x="8139" y="0"/>
                    <a:pt x="8131" y="3"/>
                    <a:pt x="8122" y="9"/>
                  </a:cubicBezTo>
                  <a:cubicBezTo>
                    <a:pt x="6725" y="1081"/>
                    <a:pt x="5471" y="2344"/>
                    <a:pt x="3609" y="2415"/>
                  </a:cubicBezTo>
                  <a:cubicBezTo>
                    <a:pt x="3583" y="2316"/>
                    <a:pt x="3557" y="2217"/>
                    <a:pt x="3526" y="2119"/>
                  </a:cubicBezTo>
                  <a:cubicBezTo>
                    <a:pt x="3509" y="2063"/>
                    <a:pt x="3461" y="2039"/>
                    <a:pt x="3415" y="2039"/>
                  </a:cubicBezTo>
                  <a:cubicBezTo>
                    <a:pt x="3354" y="2039"/>
                    <a:pt x="3296" y="2082"/>
                    <a:pt x="3319" y="2155"/>
                  </a:cubicBezTo>
                  <a:cubicBezTo>
                    <a:pt x="3353" y="2267"/>
                    <a:pt x="3384" y="2381"/>
                    <a:pt x="3411" y="2494"/>
                  </a:cubicBezTo>
                  <a:cubicBezTo>
                    <a:pt x="3404" y="2525"/>
                    <a:pt x="3408" y="2555"/>
                    <a:pt x="3428" y="2575"/>
                  </a:cubicBezTo>
                  <a:cubicBezTo>
                    <a:pt x="3615" y="3415"/>
                    <a:pt x="3595" y="4291"/>
                    <a:pt x="3499" y="5162"/>
                  </a:cubicBezTo>
                  <a:cubicBezTo>
                    <a:pt x="3493" y="5161"/>
                    <a:pt x="3487" y="5161"/>
                    <a:pt x="3481" y="5161"/>
                  </a:cubicBezTo>
                  <a:cubicBezTo>
                    <a:pt x="3380" y="5161"/>
                    <a:pt x="3334" y="5317"/>
                    <a:pt x="3447" y="5356"/>
                  </a:cubicBezTo>
                  <a:cubicBezTo>
                    <a:pt x="3456" y="5359"/>
                    <a:pt x="3468" y="5360"/>
                    <a:pt x="3476" y="5364"/>
                  </a:cubicBezTo>
                  <a:cubicBezTo>
                    <a:pt x="3390" y="6074"/>
                    <a:pt x="3259" y="6778"/>
                    <a:pt x="3153" y="7455"/>
                  </a:cubicBezTo>
                  <a:cubicBezTo>
                    <a:pt x="3129" y="7611"/>
                    <a:pt x="3102" y="7764"/>
                    <a:pt x="3075" y="7918"/>
                  </a:cubicBezTo>
                  <a:cubicBezTo>
                    <a:pt x="3067" y="7927"/>
                    <a:pt x="3061" y="7938"/>
                    <a:pt x="3058" y="7952"/>
                  </a:cubicBezTo>
                  <a:cubicBezTo>
                    <a:pt x="2831" y="9039"/>
                    <a:pt x="2566" y="10101"/>
                    <a:pt x="2268" y="11154"/>
                  </a:cubicBezTo>
                  <a:cubicBezTo>
                    <a:pt x="2267" y="11154"/>
                    <a:pt x="2267" y="11154"/>
                    <a:pt x="2266" y="11154"/>
                  </a:cubicBezTo>
                  <a:cubicBezTo>
                    <a:pt x="2224" y="11154"/>
                    <a:pt x="2189" y="11204"/>
                    <a:pt x="2220" y="11250"/>
                  </a:cubicBezTo>
                  <a:cubicBezTo>
                    <a:pt x="2224" y="11257"/>
                    <a:pt x="2228" y="11263"/>
                    <a:pt x="2234" y="11270"/>
                  </a:cubicBezTo>
                  <a:cubicBezTo>
                    <a:pt x="2176" y="11470"/>
                    <a:pt x="2119" y="11672"/>
                    <a:pt x="2059" y="11873"/>
                  </a:cubicBezTo>
                  <a:cubicBezTo>
                    <a:pt x="1994" y="12061"/>
                    <a:pt x="1929" y="12246"/>
                    <a:pt x="1858" y="12431"/>
                  </a:cubicBezTo>
                  <a:cubicBezTo>
                    <a:pt x="709" y="15473"/>
                    <a:pt x="0" y="18798"/>
                    <a:pt x="134" y="22069"/>
                  </a:cubicBezTo>
                  <a:cubicBezTo>
                    <a:pt x="136" y="22116"/>
                    <a:pt x="176" y="22142"/>
                    <a:pt x="212" y="22142"/>
                  </a:cubicBezTo>
                  <a:cubicBezTo>
                    <a:pt x="243" y="22142"/>
                    <a:pt x="271" y="22123"/>
                    <a:pt x="271" y="22082"/>
                  </a:cubicBezTo>
                  <a:cubicBezTo>
                    <a:pt x="270" y="21009"/>
                    <a:pt x="363" y="19943"/>
                    <a:pt x="497" y="18881"/>
                  </a:cubicBezTo>
                  <a:cubicBezTo>
                    <a:pt x="633" y="19399"/>
                    <a:pt x="970" y="19905"/>
                    <a:pt x="1325" y="20275"/>
                  </a:cubicBezTo>
                  <a:cubicBezTo>
                    <a:pt x="1332" y="20283"/>
                    <a:pt x="1340" y="20286"/>
                    <a:pt x="1348" y="20286"/>
                  </a:cubicBezTo>
                  <a:cubicBezTo>
                    <a:pt x="1372" y="20286"/>
                    <a:pt x="1393" y="20257"/>
                    <a:pt x="1374" y="20232"/>
                  </a:cubicBezTo>
                  <a:cubicBezTo>
                    <a:pt x="973" y="19694"/>
                    <a:pt x="787" y="19173"/>
                    <a:pt x="538" y="18565"/>
                  </a:cubicBezTo>
                  <a:cubicBezTo>
                    <a:pt x="619" y="17971"/>
                    <a:pt x="709" y="17378"/>
                    <a:pt x="802" y="16785"/>
                  </a:cubicBezTo>
                  <a:cubicBezTo>
                    <a:pt x="871" y="16350"/>
                    <a:pt x="963" y="15925"/>
                    <a:pt x="1069" y="15508"/>
                  </a:cubicBezTo>
                  <a:cubicBezTo>
                    <a:pt x="1255" y="16179"/>
                    <a:pt x="1679" y="16756"/>
                    <a:pt x="2180" y="17239"/>
                  </a:cubicBezTo>
                  <a:cubicBezTo>
                    <a:pt x="2581" y="17627"/>
                    <a:pt x="3233" y="18355"/>
                    <a:pt x="3828" y="18355"/>
                  </a:cubicBezTo>
                  <a:cubicBezTo>
                    <a:pt x="3836" y="18355"/>
                    <a:pt x="3844" y="18355"/>
                    <a:pt x="3852" y="18355"/>
                  </a:cubicBezTo>
                  <a:cubicBezTo>
                    <a:pt x="3898" y="18353"/>
                    <a:pt x="3907" y="18288"/>
                    <a:pt x="3859" y="18284"/>
                  </a:cubicBezTo>
                  <a:cubicBezTo>
                    <a:pt x="3287" y="18236"/>
                    <a:pt x="2516" y="17372"/>
                    <a:pt x="2152" y="16986"/>
                  </a:cubicBezTo>
                  <a:cubicBezTo>
                    <a:pt x="1658" y="16464"/>
                    <a:pt x="1333" y="15889"/>
                    <a:pt x="1161" y="15191"/>
                  </a:cubicBezTo>
                  <a:cubicBezTo>
                    <a:pt x="1159" y="15186"/>
                    <a:pt x="1157" y="15185"/>
                    <a:pt x="1157" y="15184"/>
                  </a:cubicBezTo>
                  <a:cubicBezTo>
                    <a:pt x="1445" y="14147"/>
                    <a:pt x="1820" y="13146"/>
                    <a:pt x="2194" y="12126"/>
                  </a:cubicBezTo>
                  <a:cubicBezTo>
                    <a:pt x="3048" y="13484"/>
                    <a:pt x="4607" y="14507"/>
                    <a:pt x="6176" y="14795"/>
                  </a:cubicBezTo>
                  <a:cubicBezTo>
                    <a:pt x="6178" y="14796"/>
                    <a:pt x="6181" y="14796"/>
                    <a:pt x="6183" y="14796"/>
                  </a:cubicBezTo>
                  <a:cubicBezTo>
                    <a:pt x="6227" y="14796"/>
                    <a:pt x="6240" y="14724"/>
                    <a:pt x="6195" y="14711"/>
                  </a:cubicBezTo>
                  <a:cubicBezTo>
                    <a:pt x="4566" y="14198"/>
                    <a:pt x="3370" y="13334"/>
                    <a:pt x="2320" y="11998"/>
                  </a:cubicBezTo>
                  <a:cubicBezTo>
                    <a:pt x="2305" y="11978"/>
                    <a:pt x="2283" y="11970"/>
                    <a:pt x="2261" y="11970"/>
                  </a:cubicBezTo>
                  <a:cubicBezTo>
                    <a:pt x="2258" y="11970"/>
                    <a:pt x="2254" y="11970"/>
                    <a:pt x="2251" y="11970"/>
                  </a:cubicBezTo>
                  <a:cubicBezTo>
                    <a:pt x="2262" y="11939"/>
                    <a:pt x="2275" y="11910"/>
                    <a:pt x="2285" y="11880"/>
                  </a:cubicBezTo>
                  <a:cubicBezTo>
                    <a:pt x="2331" y="11756"/>
                    <a:pt x="2371" y="11633"/>
                    <a:pt x="2413" y="11509"/>
                  </a:cubicBezTo>
                  <a:cubicBezTo>
                    <a:pt x="2945" y="12168"/>
                    <a:pt x="3665" y="12711"/>
                    <a:pt x="4394" y="13110"/>
                  </a:cubicBezTo>
                  <a:cubicBezTo>
                    <a:pt x="4398" y="13112"/>
                    <a:pt x="4402" y="13113"/>
                    <a:pt x="4406" y="13113"/>
                  </a:cubicBezTo>
                  <a:cubicBezTo>
                    <a:pt x="4427" y="13113"/>
                    <a:pt x="4441" y="13086"/>
                    <a:pt x="4421" y="13073"/>
                  </a:cubicBezTo>
                  <a:cubicBezTo>
                    <a:pt x="3670" y="12586"/>
                    <a:pt x="3065" y="12001"/>
                    <a:pt x="2468" y="11353"/>
                  </a:cubicBezTo>
                  <a:cubicBezTo>
                    <a:pt x="2856" y="10170"/>
                    <a:pt x="3119" y="8959"/>
                    <a:pt x="3322" y="7731"/>
                  </a:cubicBezTo>
                  <a:cubicBezTo>
                    <a:pt x="3535" y="8160"/>
                    <a:pt x="3948" y="8487"/>
                    <a:pt x="4304" y="8801"/>
                  </a:cubicBezTo>
                  <a:cubicBezTo>
                    <a:pt x="4848" y="9281"/>
                    <a:pt x="5441" y="9704"/>
                    <a:pt x="6073" y="10067"/>
                  </a:cubicBezTo>
                  <a:cubicBezTo>
                    <a:pt x="7216" y="10725"/>
                    <a:pt x="8594" y="11311"/>
                    <a:pt x="9928" y="11380"/>
                  </a:cubicBezTo>
                  <a:cubicBezTo>
                    <a:pt x="9929" y="11380"/>
                    <a:pt x="9929" y="11380"/>
                    <a:pt x="9930" y="11380"/>
                  </a:cubicBezTo>
                  <a:cubicBezTo>
                    <a:pt x="9970" y="11380"/>
                    <a:pt x="9986" y="11321"/>
                    <a:pt x="9944" y="11308"/>
                  </a:cubicBezTo>
                  <a:cubicBezTo>
                    <a:pt x="8689" y="10950"/>
                    <a:pt x="7506" y="10647"/>
                    <a:pt x="6351" y="10009"/>
                  </a:cubicBezTo>
                  <a:cubicBezTo>
                    <a:pt x="5801" y="9706"/>
                    <a:pt x="5279" y="9353"/>
                    <a:pt x="4791" y="8959"/>
                  </a:cubicBezTo>
                  <a:cubicBezTo>
                    <a:pt x="4287" y="8551"/>
                    <a:pt x="3617" y="8048"/>
                    <a:pt x="3391" y="7420"/>
                  </a:cubicBezTo>
                  <a:cubicBezTo>
                    <a:pt x="3386" y="7410"/>
                    <a:pt x="3380" y="7400"/>
                    <a:pt x="3373" y="7393"/>
                  </a:cubicBezTo>
                  <a:cubicBezTo>
                    <a:pt x="3394" y="7266"/>
                    <a:pt x="3414" y="7138"/>
                    <a:pt x="3434" y="7011"/>
                  </a:cubicBezTo>
                  <a:cubicBezTo>
                    <a:pt x="3511" y="6490"/>
                    <a:pt x="3599" y="5959"/>
                    <a:pt x="3668" y="5426"/>
                  </a:cubicBezTo>
                  <a:cubicBezTo>
                    <a:pt x="4787" y="5782"/>
                    <a:pt x="5965" y="5970"/>
                    <a:pt x="7142" y="5970"/>
                  </a:cubicBezTo>
                  <a:cubicBezTo>
                    <a:pt x="8579" y="5970"/>
                    <a:pt x="10013" y="5690"/>
                    <a:pt x="11332" y="5099"/>
                  </a:cubicBezTo>
                  <a:cubicBezTo>
                    <a:pt x="11376" y="5080"/>
                    <a:pt x="11350" y="5024"/>
                    <a:pt x="11311" y="5024"/>
                  </a:cubicBezTo>
                  <a:cubicBezTo>
                    <a:pt x="11306" y="5024"/>
                    <a:pt x="11301" y="5025"/>
                    <a:pt x="11296" y="5027"/>
                  </a:cubicBezTo>
                  <a:cubicBezTo>
                    <a:pt x="9933" y="5508"/>
                    <a:pt x="8532" y="5766"/>
                    <a:pt x="7130" y="5766"/>
                  </a:cubicBezTo>
                  <a:cubicBezTo>
                    <a:pt x="5979" y="5766"/>
                    <a:pt x="4827" y="5592"/>
                    <a:pt x="3694" y="5223"/>
                  </a:cubicBezTo>
                  <a:cubicBezTo>
                    <a:pt x="3723" y="4963"/>
                    <a:pt x="3747" y="4706"/>
                    <a:pt x="3761" y="4447"/>
                  </a:cubicBezTo>
                  <a:cubicBezTo>
                    <a:pt x="4266" y="4550"/>
                    <a:pt x="4786" y="4597"/>
                    <a:pt x="5309" y="4597"/>
                  </a:cubicBezTo>
                  <a:cubicBezTo>
                    <a:pt x="6387" y="4597"/>
                    <a:pt x="7479" y="4398"/>
                    <a:pt x="8483" y="4089"/>
                  </a:cubicBezTo>
                  <a:cubicBezTo>
                    <a:pt x="8506" y="4083"/>
                    <a:pt x="8503" y="4049"/>
                    <a:pt x="8482" y="4049"/>
                  </a:cubicBezTo>
                  <a:cubicBezTo>
                    <a:pt x="8480" y="4049"/>
                    <a:pt x="8478" y="4049"/>
                    <a:pt x="8475" y="4050"/>
                  </a:cubicBezTo>
                  <a:cubicBezTo>
                    <a:pt x="7493" y="4307"/>
                    <a:pt x="6534" y="4401"/>
                    <a:pt x="5561" y="4401"/>
                  </a:cubicBezTo>
                  <a:cubicBezTo>
                    <a:pt x="4972" y="4401"/>
                    <a:pt x="4378" y="4366"/>
                    <a:pt x="3771" y="4313"/>
                  </a:cubicBezTo>
                  <a:cubicBezTo>
                    <a:pt x="3797" y="3734"/>
                    <a:pt x="3771" y="3156"/>
                    <a:pt x="3651" y="2590"/>
                  </a:cubicBezTo>
                  <a:cubicBezTo>
                    <a:pt x="5437" y="2498"/>
                    <a:pt x="6990" y="1341"/>
                    <a:pt x="8172" y="66"/>
                  </a:cubicBezTo>
                  <a:cubicBezTo>
                    <a:pt x="8198" y="38"/>
                    <a:pt x="8177" y="0"/>
                    <a:pt x="8147" y="0"/>
                  </a:cubicBezTo>
                  <a:close/>
                </a:path>
              </a:pathLst>
            </a:custGeom>
            <a:solidFill>
              <a:srgbClr val="BEEF44">
                <a:alpha val="100000"/>
              </a:srgbClr>
            </a:solidFill>
            <a:ln w="9525">
              <a:noFill/>
            </a:ln>
          </p:spPr>
          <p:txBody>
            <a:bodyPr/>
            <a:p>
              <a:endParaRPr lang="en-US"/>
            </a:p>
          </p:txBody>
        </p:sp>
        <p:sp>
          <p:nvSpPr>
            <p:cNvPr id="25643" name="Google Shape;4539;p20"/>
            <p:cNvSpPr/>
            <p:nvPr/>
          </p:nvSpPr>
          <p:spPr>
            <a:xfrm>
              <a:off x="6924225" y="898900"/>
              <a:ext cx="36725" cy="219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69" h="876">
                  <a:moveTo>
                    <a:pt x="1392" y="1"/>
                  </a:moveTo>
                  <a:cubicBezTo>
                    <a:pt x="1380" y="1"/>
                    <a:pt x="1367" y="5"/>
                    <a:pt x="1357" y="16"/>
                  </a:cubicBezTo>
                  <a:cubicBezTo>
                    <a:pt x="1172" y="214"/>
                    <a:pt x="1022" y="413"/>
                    <a:pt x="782" y="553"/>
                  </a:cubicBezTo>
                  <a:cubicBezTo>
                    <a:pt x="547" y="688"/>
                    <a:pt x="290" y="738"/>
                    <a:pt x="31" y="805"/>
                  </a:cubicBezTo>
                  <a:cubicBezTo>
                    <a:pt x="0" y="812"/>
                    <a:pt x="2" y="856"/>
                    <a:pt x="36" y="862"/>
                  </a:cubicBezTo>
                  <a:cubicBezTo>
                    <a:pt x="89" y="871"/>
                    <a:pt x="143" y="876"/>
                    <a:pt x="199" y="876"/>
                  </a:cubicBezTo>
                  <a:cubicBezTo>
                    <a:pt x="694" y="876"/>
                    <a:pt x="1265" y="523"/>
                    <a:pt x="1453" y="81"/>
                  </a:cubicBezTo>
                  <a:cubicBezTo>
                    <a:pt x="1469" y="42"/>
                    <a:pt x="1430" y="1"/>
                    <a:pt x="1392" y="1"/>
                  </a:cubicBezTo>
                  <a:close/>
                </a:path>
              </a:pathLst>
            </a:custGeom>
            <a:solidFill>
              <a:srgbClr val="BEEF44">
                <a:alpha val="100000"/>
              </a:srgbClr>
            </a:solidFill>
            <a:ln w="9525">
              <a:noFill/>
            </a:ln>
          </p:spPr>
          <p:txBody>
            <a:bodyPr/>
            <a:p>
              <a:endParaRPr lang="en-US"/>
            </a:p>
          </p:txBody>
        </p:sp>
        <p:sp>
          <p:nvSpPr>
            <p:cNvPr id="25644" name="Google Shape;4540;p20"/>
            <p:cNvSpPr/>
            <p:nvPr/>
          </p:nvSpPr>
          <p:spPr>
            <a:xfrm>
              <a:off x="6858625" y="802750"/>
              <a:ext cx="122825" cy="185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913" h="741">
                  <a:moveTo>
                    <a:pt x="4739" y="0"/>
                  </a:moveTo>
                  <a:cubicBezTo>
                    <a:pt x="4652" y="0"/>
                    <a:pt x="4647" y="135"/>
                    <a:pt x="4722" y="172"/>
                  </a:cubicBezTo>
                  <a:cubicBezTo>
                    <a:pt x="4700" y="161"/>
                    <a:pt x="4667" y="156"/>
                    <a:pt x="4626" y="156"/>
                  </a:cubicBezTo>
                  <a:cubicBezTo>
                    <a:pt x="4324" y="156"/>
                    <a:pt x="3577" y="418"/>
                    <a:pt x="3344" y="454"/>
                  </a:cubicBezTo>
                  <a:cubicBezTo>
                    <a:pt x="2965" y="512"/>
                    <a:pt x="2581" y="542"/>
                    <a:pt x="2196" y="542"/>
                  </a:cubicBezTo>
                  <a:cubicBezTo>
                    <a:pt x="2189" y="542"/>
                    <a:pt x="2181" y="542"/>
                    <a:pt x="2173" y="542"/>
                  </a:cubicBezTo>
                  <a:cubicBezTo>
                    <a:pt x="1461" y="542"/>
                    <a:pt x="774" y="417"/>
                    <a:pt x="79" y="276"/>
                  </a:cubicBezTo>
                  <a:cubicBezTo>
                    <a:pt x="75" y="275"/>
                    <a:pt x="71" y="275"/>
                    <a:pt x="68" y="275"/>
                  </a:cubicBezTo>
                  <a:cubicBezTo>
                    <a:pt x="13" y="275"/>
                    <a:pt x="0" y="365"/>
                    <a:pt x="53" y="385"/>
                  </a:cubicBezTo>
                  <a:cubicBezTo>
                    <a:pt x="748" y="636"/>
                    <a:pt x="1493" y="740"/>
                    <a:pt x="2233" y="740"/>
                  </a:cubicBezTo>
                  <a:cubicBezTo>
                    <a:pt x="2362" y="740"/>
                    <a:pt x="2490" y="737"/>
                    <a:pt x="2619" y="731"/>
                  </a:cubicBezTo>
                  <a:cubicBezTo>
                    <a:pt x="3291" y="700"/>
                    <a:pt x="4306" y="648"/>
                    <a:pt x="4872" y="241"/>
                  </a:cubicBezTo>
                  <a:cubicBezTo>
                    <a:pt x="4913" y="213"/>
                    <a:pt x="4913" y="158"/>
                    <a:pt x="4899" y="117"/>
                  </a:cubicBezTo>
                  <a:cubicBezTo>
                    <a:pt x="4870" y="29"/>
                    <a:pt x="4844" y="21"/>
                    <a:pt x="4759" y="2"/>
                  </a:cubicBezTo>
                  <a:cubicBezTo>
                    <a:pt x="4752" y="1"/>
                    <a:pt x="4745" y="0"/>
                    <a:pt x="4739" y="0"/>
                  </a:cubicBezTo>
                  <a:close/>
                </a:path>
              </a:pathLst>
            </a:custGeom>
            <a:solidFill>
              <a:srgbClr val="BEEF44">
                <a:alpha val="100000"/>
              </a:srgbClr>
            </a:solidFill>
            <a:ln w="9525">
              <a:noFill/>
            </a:ln>
          </p:spPr>
          <p:txBody>
            <a:bodyPr/>
            <a:p>
              <a:endParaRPr lang="en-US"/>
            </a:p>
          </p:txBody>
        </p:sp>
        <p:sp>
          <p:nvSpPr>
            <p:cNvPr id="25645" name="Google Shape;4541;p20"/>
            <p:cNvSpPr/>
            <p:nvPr/>
          </p:nvSpPr>
          <p:spPr>
            <a:xfrm>
              <a:off x="6828875" y="697875"/>
              <a:ext cx="181025" cy="35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41" h="1427">
                  <a:moveTo>
                    <a:pt x="66" y="1"/>
                  </a:moveTo>
                  <a:cubicBezTo>
                    <a:pt x="25" y="1"/>
                    <a:pt x="0" y="63"/>
                    <a:pt x="40" y="89"/>
                  </a:cubicBezTo>
                  <a:cubicBezTo>
                    <a:pt x="1310" y="942"/>
                    <a:pt x="2915" y="1426"/>
                    <a:pt x="4491" y="1426"/>
                  </a:cubicBezTo>
                  <a:cubicBezTo>
                    <a:pt x="5403" y="1426"/>
                    <a:pt x="6305" y="1265"/>
                    <a:pt x="7126" y="919"/>
                  </a:cubicBezTo>
                  <a:cubicBezTo>
                    <a:pt x="7240" y="870"/>
                    <a:pt x="7179" y="715"/>
                    <a:pt x="7074" y="715"/>
                  </a:cubicBezTo>
                  <a:cubicBezTo>
                    <a:pt x="7060" y="715"/>
                    <a:pt x="7046" y="717"/>
                    <a:pt x="7032" y="723"/>
                  </a:cubicBezTo>
                  <a:cubicBezTo>
                    <a:pt x="6211" y="1041"/>
                    <a:pt x="5363" y="1197"/>
                    <a:pt x="4503" y="1197"/>
                  </a:cubicBezTo>
                  <a:cubicBezTo>
                    <a:pt x="4102" y="1197"/>
                    <a:pt x="3699" y="1163"/>
                    <a:pt x="3295" y="1096"/>
                  </a:cubicBezTo>
                  <a:cubicBezTo>
                    <a:pt x="2153" y="902"/>
                    <a:pt x="1147" y="433"/>
                    <a:pt x="83" y="4"/>
                  </a:cubicBezTo>
                  <a:cubicBezTo>
                    <a:pt x="77" y="2"/>
                    <a:pt x="71" y="1"/>
                    <a:pt x="66" y="1"/>
                  </a:cubicBezTo>
                  <a:close/>
                </a:path>
              </a:pathLst>
            </a:custGeom>
            <a:solidFill>
              <a:srgbClr val="BEEF44">
                <a:alpha val="100000"/>
              </a:srgbClr>
            </a:solidFill>
            <a:ln w="9525">
              <a:noFill/>
            </a:ln>
          </p:spPr>
          <p:txBody>
            <a:bodyPr/>
            <a:p>
              <a:endParaRPr lang="en-US"/>
            </a:p>
          </p:txBody>
        </p:sp>
        <p:sp>
          <p:nvSpPr>
            <p:cNvPr id="25646" name="Google Shape;4542;p20"/>
            <p:cNvSpPr/>
            <p:nvPr/>
          </p:nvSpPr>
          <p:spPr>
            <a:xfrm>
              <a:off x="6846050" y="580325"/>
              <a:ext cx="184150" cy="522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366" h="2089">
                  <a:moveTo>
                    <a:pt x="64" y="1"/>
                  </a:moveTo>
                  <a:cubicBezTo>
                    <a:pt x="32" y="1"/>
                    <a:pt x="0" y="32"/>
                    <a:pt x="23" y="67"/>
                  </a:cubicBezTo>
                  <a:cubicBezTo>
                    <a:pt x="616" y="1082"/>
                    <a:pt x="1843" y="1449"/>
                    <a:pt x="2921" y="1698"/>
                  </a:cubicBezTo>
                  <a:cubicBezTo>
                    <a:pt x="3799" y="1899"/>
                    <a:pt x="4725" y="2089"/>
                    <a:pt x="5639" y="2089"/>
                  </a:cubicBezTo>
                  <a:cubicBezTo>
                    <a:pt x="6190" y="2089"/>
                    <a:pt x="6736" y="2020"/>
                    <a:pt x="7264" y="1844"/>
                  </a:cubicBezTo>
                  <a:cubicBezTo>
                    <a:pt x="7366" y="1809"/>
                    <a:pt x="7317" y="1649"/>
                    <a:pt x="7221" y="1649"/>
                  </a:cubicBezTo>
                  <a:cubicBezTo>
                    <a:pt x="7214" y="1649"/>
                    <a:pt x="7207" y="1649"/>
                    <a:pt x="7200" y="1651"/>
                  </a:cubicBezTo>
                  <a:cubicBezTo>
                    <a:pt x="6665" y="1783"/>
                    <a:pt x="6135" y="1838"/>
                    <a:pt x="5608" y="1838"/>
                  </a:cubicBezTo>
                  <a:cubicBezTo>
                    <a:pt x="4736" y="1838"/>
                    <a:pt x="3871" y="1688"/>
                    <a:pt x="2995" y="1487"/>
                  </a:cubicBezTo>
                  <a:cubicBezTo>
                    <a:pt x="1891" y="1235"/>
                    <a:pt x="878" y="877"/>
                    <a:pt x="99" y="16"/>
                  </a:cubicBezTo>
                  <a:cubicBezTo>
                    <a:pt x="89" y="5"/>
                    <a:pt x="77" y="1"/>
                    <a:pt x="64" y="1"/>
                  </a:cubicBezTo>
                  <a:close/>
                </a:path>
              </a:pathLst>
            </a:custGeom>
            <a:solidFill>
              <a:srgbClr val="BEEF44">
                <a:alpha val="100000"/>
              </a:srgbClr>
            </a:solidFill>
            <a:ln w="9525">
              <a:noFill/>
            </a:ln>
          </p:spPr>
          <p:txBody>
            <a:bodyPr/>
            <a:p>
              <a:endParaRPr lang="en-US"/>
            </a:p>
          </p:txBody>
        </p:sp>
        <p:sp>
          <p:nvSpPr>
            <p:cNvPr id="25647" name="Google Shape;4543;p20"/>
            <p:cNvSpPr/>
            <p:nvPr/>
          </p:nvSpPr>
          <p:spPr>
            <a:xfrm>
              <a:off x="6853200" y="429200"/>
              <a:ext cx="181100" cy="120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244" h="4815">
                  <a:moveTo>
                    <a:pt x="14" y="0"/>
                  </a:moveTo>
                  <a:cubicBezTo>
                    <a:pt x="7" y="0"/>
                    <a:pt x="1" y="8"/>
                    <a:pt x="5" y="16"/>
                  </a:cubicBezTo>
                  <a:cubicBezTo>
                    <a:pt x="413" y="1227"/>
                    <a:pt x="1768" y="2310"/>
                    <a:pt x="2799" y="2988"/>
                  </a:cubicBezTo>
                  <a:cubicBezTo>
                    <a:pt x="3422" y="3396"/>
                    <a:pt x="4086" y="3718"/>
                    <a:pt x="4778" y="3989"/>
                  </a:cubicBezTo>
                  <a:cubicBezTo>
                    <a:pt x="5529" y="4284"/>
                    <a:pt x="6314" y="4624"/>
                    <a:pt x="7099" y="4812"/>
                  </a:cubicBezTo>
                  <a:cubicBezTo>
                    <a:pt x="7108" y="4814"/>
                    <a:pt x="7116" y="4815"/>
                    <a:pt x="7124" y="4815"/>
                  </a:cubicBezTo>
                  <a:cubicBezTo>
                    <a:pt x="7211" y="4815"/>
                    <a:pt x="7244" y="4699"/>
                    <a:pt x="7156" y="4656"/>
                  </a:cubicBezTo>
                  <a:cubicBezTo>
                    <a:pt x="5799" y="3973"/>
                    <a:pt x="4308" y="3689"/>
                    <a:pt x="3009" y="2858"/>
                  </a:cubicBezTo>
                  <a:cubicBezTo>
                    <a:pt x="2399" y="2467"/>
                    <a:pt x="1839" y="2011"/>
                    <a:pt x="1329" y="1501"/>
                  </a:cubicBezTo>
                  <a:cubicBezTo>
                    <a:pt x="863" y="1032"/>
                    <a:pt x="505" y="446"/>
                    <a:pt x="23" y="4"/>
                  </a:cubicBezTo>
                  <a:cubicBezTo>
                    <a:pt x="20" y="2"/>
                    <a:pt x="17" y="0"/>
                    <a:pt x="14" y="0"/>
                  </a:cubicBezTo>
                  <a:close/>
                </a:path>
              </a:pathLst>
            </a:custGeom>
            <a:solidFill>
              <a:srgbClr val="A7DF99">
                <a:alpha val="100000"/>
              </a:srgbClr>
            </a:solidFill>
            <a:ln w="9525">
              <a:noFill/>
            </a:ln>
          </p:spPr>
          <p:txBody>
            <a:bodyPr/>
            <a:p>
              <a:endParaRPr lang="en-US"/>
            </a:p>
          </p:txBody>
        </p:sp>
        <p:sp>
          <p:nvSpPr>
            <p:cNvPr id="25648" name="Google Shape;4544;p20"/>
            <p:cNvSpPr/>
            <p:nvPr/>
          </p:nvSpPr>
          <p:spPr>
            <a:xfrm>
              <a:off x="6997800" y="854450"/>
              <a:ext cx="35100" cy="40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04" h="1622">
                  <a:moveTo>
                    <a:pt x="42" y="0"/>
                  </a:moveTo>
                  <a:cubicBezTo>
                    <a:pt x="21" y="0"/>
                    <a:pt x="0" y="21"/>
                    <a:pt x="11" y="49"/>
                  </a:cubicBezTo>
                  <a:cubicBezTo>
                    <a:pt x="235" y="679"/>
                    <a:pt x="717" y="1400"/>
                    <a:pt x="1377" y="1621"/>
                  </a:cubicBezTo>
                  <a:cubicBezTo>
                    <a:pt x="1380" y="1621"/>
                    <a:pt x="1382" y="1622"/>
                    <a:pt x="1384" y="1622"/>
                  </a:cubicBezTo>
                  <a:cubicBezTo>
                    <a:pt x="1399" y="1622"/>
                    <a:pt x="1403" y="1601"/>
                    <a:pt x="1387" y="1592"/>
                  </a:cubicBezTo>
                  <a:cubicBezTo>
                    <a:pt x="691" y="1252"/>
                    <a:pt x="463" y="632"/>
                    <a:pt x="73" y="18"/>
                  </a:cubicBezTo>
                  <a:cubicBezTo>
                    <a:pt x="65" y="6"/>
                    <a:pt x="53" y="0"/>
                    <a:pt x="42" y="0"/>
                  </a:cubicBezTo>
                  <a:close/>
                </a:path>
              </a:pathLst>
            </a:custGeom>
            <a:solidFill>
              <a:srgbClr val="BEEF44">
                <a:alpha val="100000"/>
              </a:srgbClr>
            </a:solidFill>
            <a:ln w="9525">
              <a:noFill/>
            </a:ln>
          </p:spPr>
          <p:txBody>
            <a:bodyPr/>
            <a:p>
              <a:endParaRPr lang="en-US"/>
            </a:p>
          </p:txBody>
        </p:sp>
        <p:sp>
          <p:nvSpPr>
            <p:cNvPr id="25649" name="Google Shape;4545;p20"/>
            <p:cNvSpPr/>
            <p:nvPr/>
          </p:nvSpPr>
          <p:spPr>
            <a:xfrm>
              <a:off x="7121200" y="663025"/>
              <a:ext cx="82275" cy="399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291" h="1597">
                  <a:moveTo>
                    <a:pt x="68" y="0"/>
                  </a:moveTo>
                  <a:cubicBezTo>
                    <a:pt x="30" y="0"/>
                    <a:pt x="1" y="49"/>
                    <a:pt x="39" y="77"/>
                  </a:cubicBezTo>
                  <a:cubicBezTo>
                    <a:pt x="533" y="424"/>
                    <a:pt x="959" y="825"/>
                    <a:pt x="1510" y="1096"/>
                  </a:cubicBezTo>
                  <a:cubicBezTo>
                    <a:pt x="2063" y="1370"/>
                    <a:pt x="2655" y="1529"/>
                    <a:pt x="3265" y="1596"/>
                  </a:cubicBezTo>
                  <a:cubicBezTo>
                    <a:pt x="3266" y="1596"/>
                    <a:pt x="3267" y="1596"/>
                    <a:pt x="3269" y="1596"/>
                  </a:cubicBezTo>
                  <a:cubicBezTo>
                    <a:pt x="3290" y="1596"/>
                    <a:pt x="3290" y="1562"/>
                    <a:pt x="3269" y="1559"/>
                  </a:cubicBezTo>
                  <a:cubicBezTo>
                    <a:pt x="2611" y="1453"/>
                    <a:pt x="1977" y="1256"/>
                    <a:pt x="1393" y="929"/>
                  </a:cubicBezTo>
                  <a:cubicBezTo>
                    <a:pt x="927" y="668"/>
                    <a:pt x="558" y="248"/>
                    <a:pt x="91" y="6"/>
                  </a:cubicBezTo>
                  <a:cubicBezTo>
                    <a:pt x="83" y="2"/>
                    <a:pt x="76" y="0"/>
                    <a:pt x="68" y="0"/>
                  </a:cubicBezTo>
                  <a:close/>
                </a:path>
              </a:pathLst>
            </a:custGeom>
            <a:solidFill>
              <a:srgbClr val="BEEF44">
                <a:alpha val="100000"/>
              </a:srgbClr>
            </a:solidFill>
            <a:ln w="9525">
              <a:noFill/>
            </a:ln>
          </p:spPr>
          <p:txBody>
            <a:bodyPr/>
            <a:p>
              <a:endParaRPr lang="en-US"/>
            </a:p>
          </p:txBody>
        </p:sp>
        <p:sp>
          <p:nvSpPr>
            <p:cNvPr id="25650" name="Google Shape;4546;p20"/>
            <p:cNvSpPr/>
            <p:nvPr/>
          </p:nvSpPr>
          <p:spPr>
            <a:xfrm>
              <a:off x="6878825" y="438325"/>
              <a:ext cx="68925" cy="531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757" h="2125">
                  <a:moveTo>
                    <a:pt x="52" y="1"/>
                  </a:moveTo>
                  <a:cubicBezTo>
                    <a:pt x="24" y="1"/>
                    <a:pt x="1" y="31"/>
                    <a:pt x="23" y="59"/>
                  </a:cubicBezTo>
                  <a:cubicBezTo>
                    <a:pt x="685" y="926"/>
                    <a:pt x="1634" y="1610"/>
                    <a:pt x="2591" y="2114"/>
                  </a:cubicBezTo>
                  <a:cubicBezTo>
                    <a:pt x="2605" y="2122"/>
                    <a:pt x="2618" y="2125"/>
                    <a:pt x="2631" y="2125"/>
                  </a:cubicBezTo>
                  <a:cubicBezTo>
                    <a:pt x="2703" y="2125"/>
                    <a:pt x="2757" y="2026"/>
                    <a:pt x="2680" y="1984"/>
                  </a:cubicBezTo>
                  <a:cubicBezTo>
                    <a:pt x="1702" y="1444"/>
                    <a:pt x="900" y="763"/>
                    <a:pt x="78" y="11"/>
                  </a:cubicBezTo>
                  <a:cubicBezTo>
                    <a:pt x="70" y="4"/>
                    <a:pt x="61" y="1"/>
                    <a:pt x="52" y="1"/>
                  </a:cubicBezTo>
                  <a:close/>
                </a:path>
              </a:pathLst>
            </a:custGeom>
            <a:solidFill>
              <a:srgbClr val="A7DF99">
                <a:alpha val="100000"/>
              </a:srgbClr>
            </a:solidFill>
            <a:ln w="9525">
              <a:noFill/>
            </a:ln>
          </p:spPr>
          <p:txBody>
            <a:bodyPr/>
            <a:p>
              <a:endParaRPr lang="en-US"/>
            </a:p>
          </p:txBody>
        </p:sp>
        <p:sp>
          <p:nvSpPr>
            <p:cNvPr id="25651" name="Google Shape;4547;p20"/>
            <p:cNvSpPr/>
            <p:nvPr/>
          </p:nvSpPr>
          <p:spPr>
            <a:xfrm>
              <a:off x="6910200" y="597500"/>
              <a:ext cx="109225" cy="19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369" h="792">
                  <a:moveTo>
                    <a:pt x="43" y="1"/>
                  </a:moveTo>
                  <a:cubicBezTo>
                    <a:pt x="11" y="1"/>
                    <a:pt x="0" y="47"/>
                    <a:pt x="33" y="63"/>
                  </a:cubicBezTo>
                  <a:cubicBezTo>
                    <a:pt x="932" y="514"/>
                    <a:pt x="2058" y="791"/>
                    <a:pt x="3129" y="791"/>
                  </a:cubicBezTo>
                  <a:cubicBezTo>
                    <a:pt x="3528" y="791"/>
                    <a:pt x="3919" y="753"/>
                    <a:pt x="4288" y="670"/>
                  </a:cubicBezTo>
                  <a:cubicBezTo>
                    <a:pt x="4367" y="652"/>
                    <a:pt x="4369" y="519"/>
                    <a:pt x="4283" y="519"/>
                  </a:cubicBezTo>
                  <a:cubicBezTo>
                    <a:pt x="4282" y="519"/>
                    <a:pt x="4282" y="519"/>
                    <a:pt x="4281" y="519"/>
                  </a:cubicBezTo>
                  <a:cubicBezTo>
                    <a:pt x="3862" y="526"/>
                    <a:pt x="3451" y="550"/>
                    <a:pt x="3038" y="550"/>
                  </a:cubicBezTo>
                  <a:cubicBezTo>
                    <a:pt x="2773" y="550"/>
                    <a:pt x="2507" y="540"/>
                    <a:pt x="2237" y="509"/>
                  </a:cubicBezTo>
                  <a:cubicBezTo>
                    <a:pt x="1487" y="423"/>
                    <a:pt x="774" y="221"/>
                    <a:pt x="54" y="3"/>
                  </a:cubicBezTo>
                  <a:cubicBezTo>
                    <a:pt x="50" y="1"/>
                    <a:pt x="46" y="1"/>
                    <a:pt x="43" y="1"/>
                  </a:cubicBezTo>
                  <a:close/>
                </a:path>
              </a:pathLst>
            </a:custGeom>
            <a:solidFill>
              <a:srgbClr val="BEEF44">
                <a:alpha val="100000"/>
              </a:srgbClr>
            </a:solidFill>
            <a:ln w="9525">
              <a:noFill/>
            </a:ln>
          </p:spPr>
          <p:txBody>
            <a:bodyPr/>
            <a:p>
              <a:endParaRPr lang="en-US"/>
            </a:p>
          </p:txBody>
        </p:sp>
        <p:sp>
          <p:nvSpPr>
            <p:cNvPr id="25652" name="Google Shape;4548;p20"/>
            <p:cNvSpPr/>
            <p:nvPr/>
          </p:nvSpPr>
          <p:spPr>
            <a:xfrm>
              <a:off x="6862950" y="615700"/>
              <a:ext cx="87600" cy="278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04" h="1115">
                  <a:moveTo>
                    <a:pt x="46" y="1"/>
                  </a:moveTo>
                  <a:cubicBezTo>
                    <a:pt x="19" y="1"/>
                    <a:pt x="1" y="36"/>
                    <a:pt x="29" y="57"/>
                  </a:cubicBezTo>
                  <a:cubicBezTo>
                    <a:pt x="971" y="788"/>
                    <a:pt x="2173" y="1115"/>
                    <a:pt x="3356" y="1115"/>
                  </a:cubicBezTo>
                  <a:cubicBezTo>
                    <a:pt x="3389" y="1115"/>
                    <a:pt x="3421" y="1115"/>
                    <a:pt x="3454" y="1114"/>
                  </a:cubicBezTo>
                  <a:cubicBezTo>
                    <a:pt x="3496" y="1111"/>
                    <a:pt x="3503" y="1046"/>
                    <a:pt x="3459" y="1045"/>
                  </a:cubicBezTo>
                  <a:cubicBezTo>
                    <a:pt x="2213" y="1008"/>
                    <a:pt x="1137" y="617"/>
                    <a:pt x="64" y="6"/>
                  </a:cubicBezTo>
                  <a:cubicBezTo>
                    <a:pt x="58" y="2"/>
                    <a:pt x="51" y="1"/>
                    <a:pt x="46" y="1"/>
                  </a:cubicBezTo>
                  <a:close/>
                </a:path>
              </a:pathLst>
            </a:custGeom>
            <a:solidFill>
              <a:srgbClr val="A7DF99">
                <a:alpha val="100000"/>
              </a:srgbClr>
            </a:solidFill>
            <a:ln w="9525">
              <a:noFill/>
            </a:ln>
          </p:spPr>
          <p:txBody>
            <a:bodyPr/>
            <a:p>
              <a:endParaRPr lang="en-US"/>
            </a:p>
          </p:txBody>
        </p:sp>
        <p:sp>
          <p:nvSpPr>
            <p:cNvPr id="25653" name="Google Shape;4549;p20"/>
            <p:cNvSpPr/>
            <p:nvPr/>
          </p:nvSpPr>
          <p:spPr>
            <a:xfrm>
              <a:off x="6900750" y="699700"/>
              <a:ext cx="100950" cy="13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38" h="558">
                  <a:moveTo>
                    <a:pt x="4000" y="1"/>
                  </a:moveTo>
                  <a:cubicBezTo>
                    <a:pt x="3996" y="1"/>
                    <a:pt x="3993" y="1"/>
                    <a:pt x="3989" y="3"/>
                  </a:cubicBezTo>
                  <a:cubicBezTo>
                    <a:pt x="3320" y="305"/>
                    <a:pt x="2619" y="479"/>
                    <a:pt x="1891" y="479"/>
                  </a:cubicBezTo>
                  <a:cubicBezTo>
                    <a:pt x="1808" y="479"/>
                    <a:pt x="1724" y="477"/>
                    <a:pt x="1640" y="472"/>
                  </a:cubicBezTo>
                  <a:cubicBezTo>
                    <a:pt x="1153" y="444"/>
                    <a:pt x="681" y="290"/>
                    <a:pt x="194" y="290"/>
                  </a:cubicBezTo>
                  <a:cubicBezTo>
                    <a:pt x="142" y="290"/>
                    <a:pt x="90" y="292"/>
                    <a:pt x="39" y="295"/>
                  </a:cubicBezTo>
                  <a:cubicBezTo>
                    <a:pt x="0" y="297"/>
                    <a:pt x="6" y="360"/>
                    <a:pt x="43" y="362"/>
                  </a:cubicBezTo>
                  <a:cubicBezTo>
                    <a:pt x="679" y="387"/>
                    <a:pt x="1293" y="557"/>
                    <a:pt x="1930" y="557"/>
                  </a:cubicBezTo>
                  <a:cubicBezTo>
                    <a:pt x="1981" y="557"/>
                    <a:pt x="2031" y="556"/>
                    <a:pt x="2081" y="554"/>
                  </a:cubicBezTo>
                  <a:cubicBezTo>
                    <a:pt x="2761" y="524"/>
                    <a:pt x="3403" y="346"/>
                    <a:pt x="4011" y="51"/>
                  </a:cubicBezTo>
                  <a:cubicBezTo>
                    <a:pt x="4037" y="39"/>
                    <a:pt x="4024" y="1"/>
                    <a:pt x="4000" y="1"/>
                  </a:cubicBezTo>
                  <a:close/>
                </a:path>
              </a:pathLst>
            </a:custGeom>
            <a:solidFill>
              <a:srgbClr val="BEEF44">
                <a:alpha val="100000"/>
              </a:srgbClr>
            </a:solidFill>
            <a:ln w="9525">
              <a:noFill/>
            </a:ln>
          </p:spPr>
          <p:txBody>
            <a:bodyPr/>
            <a:p>
              <a:endParaRPr lang="en-US"/>
            </a:p>
          </p:txBody>
        </p:sp>
        <p:sp>
          <p:nvSpPr>
            <p:cNvPr id="25654" name="Google Shape;4550;p20"/>
            <p:cNvSpPr/>
            <p:nvPr/>
          </p:nvSpPr>
          <p:spPr>
            <a:xfrm>
              <a:off x="6887100" y="795125"/>
              <a:ext cx="60075" cy="7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3" h="294">
                  <a:moveTo>
                    <a:pt x="2372" y="0"/>
                  </a:moveTo>
                  <a:cubicBezTo>
                    <a:pt x="2370" y="0"/>
                    <a:pt x="2368" y="0"/>
                    <a:pt x="2366" y="1"/>
                  </a:cubicBezTo>
                  <a:cubicBezTo>
                    <a:pt x="1978" y="124"/>
                    <a:pt x="1607" y="177"/>
                    <a:pt x="1237" y="177"/>
                  </a:cubicBezTo>
                  <a:cubicBezTo>
                    <a:pt x="856" y="177"/>
                    <a:pt x="475" y="121"/>
                    <a:pt x="72" y="31"/>
                  </a:cubicBezTo>
                  <a:cubicBezTo>
                    <a:pt x="68" y="30"/>
                    <a:pt x="65" y="29"/>
                    <a:pt x="61" y="29"/>
                  </a:cubicBezTo>
                  <a:cubicBezTo>
                    <a:pt x="20" y="29"/>
                    <a:pt x="1" y="87"/>
                    <a:pt x="45" y="103"/>
                  </a:cubicBezTo>
                  <a:cubicBezTo>
                    <a:pt x="373" y="235"/>
                    <a:pt x="728" y="294"/>
                    <a:pt x="1085" y="294"/>
                  </a:cubicBezTo>
                  <a:cubicBezTo>
                    <a:pt x="1529" y="294"/>
                    <a:pt x="1977" y="202"/>
                    <a:pt x="2380" y="45"/>
                  </a:cubicBezTo>
                  <a:cubicBezTo>
                    <a:pt x="2403" y="37"/>
                    <a:pt x="2392" y="0"/>
                    <a:pt x="2372" y="0"/>
                  </a:cubicBezTo>
                  <a:close/>
                </a:path>
              </a:pathLst>
            </a:custGeom>
            <a:solidFill>
              <a:srgbClr val="BEEF44">
                <a:alpha val="100000"/>
              </a:srgbClr>
            </a:solidFill>
            <a:ln w="9525">
              <a:noFill/>
            </a:ln>
          </p:spPr>
          <p:txBody>
            <a:bodyPr/>
            <a:p>
              <a:endParaRPr lang="en-US"/>
            </a:p>
          </p:txBody>
        </p:sp>
        <p:sp>
          <p:nvSpPr>
            <p:cNvPr id="25655" name="Google Shape;4551;p20"/>
            <p:cNvSpPr/>
            <p:nvPr/>
          </p:nvSpPr>
          <p:spPr>
            <a:xfrm>
              <a:off x="6932550" y="881450"/>
              <a:ext cx="23425" cy="7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37" h="319">
                  <a:moveTo>
                    <a:pt x="897" y="0"/>
                  </a:moveTo>
                  <a:cubicBezTo>
                    <a:pt x="892" y="0"/>
                    <a:pt x="888" y="1"/>
                    <a:pt x="883" y="4"/>
                  </a:cubicBezTo>
                  <a:cubicBezTo>
                    <a:pt x="619" y="158"/>
                    <a:pt x="338" y="234"/>
                    <a:pt x="34" y="261"/>
                  </a:cubicBezTo>
                  <a:cubicBezTo>
                    <a:pt x="1" y="262"/>
                    <a:pt x="5" y="319"/>
                    <a:pt x="36" y="319"/>
                  </a:cubicBezTo>
                  <a:cubicBezTo>
                    <a:pt x="36" y="319"/>
                    <a:pt x="37" y="319"/>
                    <a:pt x="37" y="319"/>
                  </a:cubicBezTo>
                  <a:cubicBezTo>
                    <a:pt x="351" y="318"/>
                    <a:pt x="643" y="221"/>
                    <a:pt x="910" y="58"/>
                  </a:cubicBezTo>
                  <a:cubicBezTo>
                    <a:pt x="936" y="41"/>
                    <a:pt x="923" y="0"/>
                    <a:pt x="897" y="0"/>
                  </a:cubicBezTo>
                  <a:close/>
                </a:path>
              </a:pathLst>
            </a:custGeom>
            <a:solidFill>
              <a:srgbClr val="BEEF44">
                <a:alpha val="100000"/>
              </a:srgbClr>
            </a:solidFill>
            <a:ln w="9525">
              <a:noFill/>
            </a:ln>
          </p:spPr>
          <p:txBody>
            <a:bodyPr/>
            <a:p>
              <a:endParaRPr lang="en-US"/>
            </a:p>
          </p:txBody>
        </p:sp>
        <p:sp>
          <p:nvSpPr>
            <p:cNvPr id="25656" name="Google Shape;4552;p20"/>
            <p:cNvSpPr/>
            <p:nvPr/>
          </p:nvSpPr>
          <p:spPr>
            <a:xfrm>
              <a:off x="6805700" y="400300"/>
              <a:ext cx="224000" cy="6045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960" h="24182">
                  <a:moveTo>
                    <a:pt x="4118" y="1"/>
                  </a:moveTo>
                  <a:cubicBezTo>
                    <a:pt x="3859" y="1"/>
                    <a:pt x="3591" y="30"/>
                    <a:pt x="3317" y="92"/>
                  </a:cubicBezTo>
                  <a:cubicBezTo>
                    <a:pt x="2436" y="289"/>
                    <a:pt x="1611" y="875"/>
                    <a:pt x="1216" y="1695"/>
                  </a:cubicBezTo>
                  <a:cubicBezTo>
                    <a:pt x="750" y="2661"/>
                    <a:pt x="1024" y="3717"/>
                    <a:pt x="1271" y="4700"/>
                  </a:cubicBezTo>
                  <a:cubicBezTo>
                    <a:pt x="1428" y="5328"/>
                    <a:pt x="1600" y="5979"/>
                    <a:pt x="1524" y="6634"/>
                  </a:cubicBezTo>
                  <a:cubicBezTo>
                    <a:pt x="1445" y="7282"/>
                    <a:pt x="1090" y="7790"/>
                    <a:pt x="754" y="8327"/>
                  </a:cubicBezTo>
                  <a:cubicBezTo>
                    <a:pt x="230" y="9163"/>
                    <a:pt x="0" y="9973"/>
                    <a:pt x="356" y="10930"/>
                  </a:cubicBezTo>
                  <a:cubicBezTo>
                    <a:pt x="754" y="12007"/>
                    <a:pt x="1608" y="12866"/>
                    <a:pt x="1930" y="13980"/>
                  </a:cubicBezTo>
                  <a:cubicBezTo>
                    <a:pt x="2288" y="15217"/>
                    <a:pt x="1642" y="16493"/>
                    <a:pt x="1981" y="17725"/>
                  </a:cubicBezTo>
                  <a:cubicBezTo>
                    <a:pt x="2280" y="18812"/>
                    <a:pt x="3421" y="19558"/>
                    <a:pt x="4100" y="20409"/>
                  </a:cubicBezTo>
                  <a:cubicBezTo>
                    <a:pt x="4998" y="21539"/>
                    <a:pt x="5666" y="22795"/>
                    <a:pt x="6188" y="24136"/>
                  </a:cubicBezTo>
                  <a:cubicBezTo>
                    <a:pt x="6201" y="24168"/>
                    <a:pt x="6224" y="24182"/>
                    <a:pt x="6249" y="24182"/>
                  </a:cubicBezTo>
                  <a:cubicBezTo>
                    <a:pt x="6297" y="24182"/>
                    <a:pt x="6348" y="24131"/>
                    <a:pt x="6327" y="24070"/>
                  </a:cubicBezTo>
                  <a:cubicBezTo>
                    <a:pt x="5914" y="22873"/>
                    <a:pt x="5309" y="21743"/>
                    <a:pt x="4568" y="20717"/>
                  </a:cubicBezTo>
                  <a:cubicBezTo>
                    <a:pt x="4188" y="20193"/>
                    <a:pt x="3770" y="19696"/>
                    <a:pt x="3317" y="19235"/>
                  </a:cubicBezTo>
                  <a:cubicBezTo>
                    <a:pt x="2787" y="18691"/>
                    <a:pt x="2240" y="18195"/>
                    <a:pt x="2122" y="17402"/>
                  </a:cubicBezTo>
                  <a:cubicBezTo>
                    <a:pt x="1957" y="16305"/>
                    <a:pt x="2427" y="15211"/>
                    <a:pt x="2183" y="14112"/>
                  </a:cubicBezTo>
                  <a:cubicBezTo>
                    <a:pt x="1978" y="13199"/>
                    <a:pt x="1390" y="12435"/>
                    <a:pt x="938" y="11633"/>
                  </a:cubicBezTo>
                  <a:cubicBezTo>
                    <a:pt x="302" y="10509"/>
                    <a:pt x="239" y="9564"/>
                    <a:pt x="938" y="8451"/>
                  </a:cubicBezTo>
                  <a:cubicBezTo>
                    <a:pt x="1398" y="7721"/>
                    <a:pt x="1799" y="7058"/>
                    <a:pt x="1762" y="6161"/>
                  </a:cubicBezTo>
                  <a:cubicBezTo>
                    <a:pt x="1716" y="5075"/>
                    <a:pt x="1212" y="4065"/>
                    <a:pt x="1185" y="2977"/>
                  </a:cubicBezTo>
                  <a:cubicBezTo>
                    <a:pt x="1152" y="1693"/>
                    <a:pt x="2046" y="655"/>
                    <a:pt x="3270" y="333"/>
                  </a:cubicBezTo>
                  <a:cubicBezTo>
                    <a:pt x="3577" y="253"/>
                    <a:pt x="3874" y="216"/>
                    <a:pt x="4161" y="216"/>
                  </a:cubicBezTo>
                  <a:cubicBezTo>
                    <a:pt x="6339" y="216"/>
                    <a:pt x="7950" y="2362"/>
                    <a:pt x="8786" y="4209"/>
                  </a:cubicBezTo>
                  <a:cubicBezTo>
                    <a:pt x="8802" y="4243"/>
                    <a:pt x="8830" y="4257"/>
                    <a:pt x="8858" y="4257"/>
                  </a:cubicBezTo>
                  <a:cubicBezTo>
                    <a:pt x="8908" y="4257"/>
                    <a:pt x="8960" y="4214"/>
                    <a:pt x="8950" y="4156"/>
                  </a:cubicBezTo>
                  <a:cubicBezTo>
                    <a:pt x="8948" y="4149"/>
                    <a:pt x="8946" y="4142"/>
                    <a:pt x="8943" y="4134"/>
                  </a:cubicBezTo>
                  <a:cubicBezTo>
                    <a:pt x="8075" y="2222"/>
                    <a:pt x="6390" y="1"/>
                    <a:pt x="4118" y="1"/>
                  </a:cubicBezTo>
                  <a:close/>
                </a:path>
              </a:pathLst>
            </a:custGeom>
            <a:solidFill>
              <a:srgbClr val="101D33">
                <a:alpha val="100000"/>
              </a:srgbClr>
            </a:solidFill>
            <a:ln w="9525">
              <a:noFill/>
            </a:ln>
          </p:spPr>
          <p:txBody>
            <a:bodyPr/>
            <a:p>
              <a:endParaRPr lang="en-US"/>
            </a:p>
          </p:txBody>
        </p:sp>
        <p:sp>
          <p:nvSpPr>
            <p:cNvPr id="25657" name="Google Shape;4553;p20"/>
            <p:cNvSpPr/>
            <p:nvPr/>
          </p:nvSpPr>
          <p:spPr>
            <a:xfrm>
              <a:off x="6942825" y="426450"/>
              <a:ext cx="311425"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457" h="23093">
                  <a:moveTo>
                    <a:pt x="3238" y="192"/>
                  </a:moveTo>
                  <a:cubicBezTo>
                    <a:pt x="4909" y="3963"/>
                    <a:pt x="3914" y="8135"/>
                    <a:pt x="2791" y="11907"/>
                  </a:cubicBezTo>
                  <a:cubicBezTo>
                    <a:pt x="2263" y="13685"/>
                    <a:pt x="1685" y="15451"/>
                    <a:pt x="1320" y="17272"/>
                  </a:cubicBezTo>
                  <a:cubicBezTo>
                    <a:pt x="970" y="19040"/>
                    <a:pt x="845" y="20843"/>
                    <a:pt x="880" y="22644"/>
                  </a:cubicBezTo>
                  <a:cubicBezTo>
                    <a:pt x="698" y="20798"/>
                    <a:pt x="781" y="19007"/>
                    <a:pt x="1148" y="17171"/>
                  </a:cubicBezTo>
                  <a:cubicBezTo>
                    <a:pt x="1539" y="15201"/>
                    <a:pt x="2160" y="13288"/>
                    <a:pt x="2700" y="11354"/>
                  </a:cubicBezTo>
                  <a:cubicBezTo>
                    <a:pt x="3681" y="7823"/>
                    <a:pt x="4425" y="3926"/>
                    <a:pt x="2958" y="418"/>
                  </a:cubicBezTo>
                  <a:cubicBezTo>
                    <a:pt x="2957" y="414"/>
                    <a:pt x="2954" y="412"/>
                    <a:pt x="2951" y="407"/>
                  </a:cubicBezTo>
                  <a:cubicBezTo>
                    <a:pt x="2991" y="366"/>
                    <a:pt x="3029" y="321"/>
                    <a:pt x="3074" y="287"/>
                  </a:cubicBezTo>
                  <a:cubicBezTo>
                    <a:pt x="3123" y="249"/>
                    <a:pt x="3180" y="217"/>
                    <a:pt x="3238" y="192"/>
                  </a:cubicBezTo>
                  <a:close/>
                  <a:moveTo>
                    <a:pt x="8120" y="525"/>
                  </a:moveTo>
                  <a:cubicBezTo>
                    <a:pt x="9114" y="525"/>
                    <a:pt x="10099" y="868"/>
                    <a:pt x="10857" y="1626"/>
                  </a:cubicBezTo>
                  <a:cubicBezTo>
                    <a:pt x="11676" y="2445"/>
                    <a:pt x="12146" y="3604"/>
                    <a:pt x="12159" y="4759"/>
                  </a:cubicBezTo>
                  <a:cubicBezTo>
                    <a:pt x="12170" y="5997"/>
                    <a:pt x="11542" y="6832"/>
                    <a:pt x="10983" y="7870"/>
                  </a:cubicBezTo>
                  <a:cubicBezTo>
                    <a:pt x="10750" y="8303"/>
                    <a:pt x="10600" y="8743"/>
                    <a:pt x="10616" y="9239"/>
                  </a:cubicBezTo>
                  <a:cubicBezTo>
                    <a:pt x="10634" y="9778"/>
                    <a:pt x="10822" y="10288"/>
                    <a:pt x="10869" y="10820"/>
                  </a:cubicBezTo>
                  <a:cubicBezTo>
                    <a:pt x="10996" y="12266"/>
                    <a:pt x="9707" y="12682"/>
                    <a:pt x="8666" y="13254"/>
                  </a:cubicBezTo>
                  <a:cubicBezTo>
                    <a:pt x="7864" y="13696"/>
                    <a:pt x="7336" y="14257"/>
                    <a:pt x="7085" y="15152"/>
                  </a:cubicBezTo>
                  <a:cubicBezTo>
                    <a:pt x="6754" y="16312"/>
                    <a:pt x="6735" y="17447"/>
                    <a:pt x="5667" y="18224"/>
                  </a:cubicBezTo>
                  <a:cubicBezTo>
                    <a:pt x="4671" y="18950"/>
                    <a:pt x="3586" y="19397"/>
                    <a:pt x="2700" y="20284"/>
                  </a:cubicBezTo>
                  <a:cubicBezTo>
                    <a:pt x="1973" y="21009"/>
                    <a:pt x="1398" y="21858"/>
                    <a:pt x="973" y="22785"/>
                  </a:cubicBezTo>
                  <a:cubicBezTo>
                    <a:pt x="939" y="20786"/>
                    <a:pt x="1099" y="18800"/>
                    <a:pt x="1532" y="16844"/>
                  </a:cubicBezTo>
                  <a:cubicBezTo>
                    <a:pt x="1967" y="14892"/>
                    <a:pt x="2614" y="12999"/>
                    <a:pt x="3185" y="11084"/>
                  </a:cubicBezTo>
                  <a:cubicBezTo>
                    <a:pt x="3980" y="8420"/>
                    <a:pt x="4593" y="5557"/>
                    <a:pt x="4193" y="2805"/>
                  </a:cubicBezTo>
                  <a:cubicBezTo>
                    <a:pt x="4195" y="2804"/>
                    <a:pt x="4199" y="2801"/>
                    <a:pt x="4200" y="2798"/>
                  </a:cubicBezTo>
                  <a:cubicBezTo>
                    <a:pt x="4971" y="1374"/>
                    <a:pt x="6557" y="525"/>
                    <a:pt x="8120" y="525"/>
                  </a:cubicBezTo>
                  <a:close/>
                  <a:moveTo>
                    <a:pt x="3320" y="0"/>
                  </a:moveTo>
                  <a:cubicBezTo>
                    <a:pt x="3287" y="0"/>
                    <a:pt x="3254" y="16"/>
                    <a:pt x="3232" y="42"/>
                  </a:cubicBezTo>
                  <a:cubicBezTo>
                    <a:pt x="3146" y="69"/>
                    <a:pt x="3064" y="112"/>
                    <a:pt x="2989" y="165"/>
                  </a:cubicBezTo>
                  <a:cubicBezTo>
                    <a:pt x="2911" y="219"/>
                    <a:pt x="2814" y="297"/>
                    <a:pt x="2793" y="395"/>
                  </a:cubicBezTo>
                  <a:cubicBezTo>
                    <a:pt x="2767" y="422"/>
                    <a:pt x="2756" y="462"/>
                    <a:pt x="2773" y="505"/>
                  </a:cubicBezTo>
                  <a:cubicBezTo>
                    <a:pt x="3125" y="1361"/>
                    <a:pt x="3345" y="2232"/>
                    <a:pt x="3466" y="3110"/>
                  </a:cubicBezTo>
                  <a:cubicBezTo>
                    <a:pt x="3890" y="6195"/>
                    <a:pt x="3071" y="9380"/>
                    <a:pt x="2215" y="12363"/>
                  </a:cubicBezTo>
                  <a:cubicBezTo>
                    <a:pt x="1253" y="15719"/>
                    <a:pt x="0" y="19504"/>
                    <a:pt x="850" y="23020"/>
                  </a:cubicBezTo>
                  <a:cubicBezTo>
                    <a:pt x="853" y="23037"/>
                    <a:pt x="857" y="23051"/>
                    <a:pt x="860" y="23066"/>
                  </a:cubicBezTo>
                  <a:cubicBezTo>
                    <a:pt x="865" y="23082"/>
                    <a:pt x="876" y="23089"/>
                    <a:pt x="888" y="23089"/>
                  </a:cubicBezTo>
                  <a:cubicBezTo>
                    <a:pt x="894" y="23089"/>
                    <a:pt x="901" y="23087"/>
                    <a:pt x="907" y="23083"/>
                  </a:cubicBezTo>
                  <a:cubicBezTo>
                    <a:pt x="916" y="23089"/>
                    <a:pt x="926" y="23092"/>
                    <a:pt x="936" y="23092"/>
                  </a:cubicBezTo>
                  <a:cubicBezTo>
                    <a:pt x="949" y="23092"/>
                    <a:pt x="962" y="23087"/>
                    <a:pt x="967" y="23073"/>
                  </a:cubicBezTo>
                  <a:cubicBezTo>
                    <a:pt x="994" y="23072"/>
                    <a:pt x="1021" y="23058"/>
                    <a:pt x="1035" y="23027"/>
                  </a:cubicBezTo>
                  <a:cubicBezTo>
                    <a:pt x="1727" y="21506"/>
                    <a:pt x="2837" y="20193"/>
                    <a:pt x="4261" y="19310"/>
                  </a:cubicBezTo>
                  <a:cubicBezTo>
                    <a:pt x="5406" y="18597"/>
                    <a:pt x="6540" y="18149"/>
                    <a:pt x="6944" y="16746"/>
                  </a:cubicBezTo>
                  <a:cubicBezTo>
                    <a:pt x="7119" y="16140"/>
                    <a:pt x="7170" y="15495"/>
                    <a:pt x="7395" y="14902"/>
                  </a:cubicBezTo>
                  <a:cubicBezTo>
                    <a:pt x="7644" y="14250"/>
                    <a:pt x="8094" y="13829"/>
                    <a:pt x="8693" y="13493"/>
                  </a:cubicBezTo>
                  <a:cubicBezTo>
                    <a:pt x="9455" y="13064"/>
                    <a:pt x="10452" y="12760"/>
                    <a:pt x="10893" y="11937"/>
                  </a:cubicBezTo>
                  <a:cubicBezTo>
                    <a:pt x="11528" y="10754"/>
                    <a:pt x="10490" y="9444"/>
                    <a:pt x="11051" y="8208"/>
                  </a:cubicBezTo>
                  <a:cubicBezTo>
                    <a:pt x="11539" y="7134"/>
                    <a:pt x="12258" y="6336"/>
                    <a:pt x="12333" y="5104"/>
                  </a:cubicBezTo>
                  <a:cubicBezTo>
                    <a:pt x="12457" y="3085"/>
                    <a:pt x="11200" y="1001"/>
                    <a:pt x="9198" y="456"/>
                  </a:cubicBezTo>
                  <a:cubicBezTo>
                    <a:pt x="8825" y="354"/>
                    <a:pt x="8442" y="305"/>
                    <a:pt x="8059" y="305"/>
                  </a:cubicBezTo>
                  <a:cubicBezTo>
                    <a:pt x="6500" y="305"/>
                    <a:pt x="4953" y="1120"/>
                    <a:pt x="4136" y="2464"/>
                  </a:cubicBezTo>
                  <a:cubicBezTo>
                    <a:pt x="3993" y="1648"/>
                    <a:pt x="3756" y="843"/>
                    <a:pt x="3403" y="57"/>
                  </a:cubicBezTo>
                  <a:cubicBezTo>
                    <a:pt x="3385" y="17"/>
                    <a:pt x="3353" y="0"/>
                    <a:pt x="3320" y="0"/>
                  </a:cubicBezTo>
                  <a:close/>
                </a:path>
              </a:pathLst>
            </a:custGeom>
            <a:solidFill>
              <a:srgbClr val="101D33">
                <a:alpha val="100000"/>
              </a:srgbClr>
            </a:solidFill>
            <a:ln w="9525">
              <a:noFill/>
            </a:ln>
          </p:spPr>
          <p:txBody>
            <a:bodyPr/>
            <a:p>
              <a:endParaRPr lang="en-US"/>
            </a:p>
          </p:txBody>
        </p:sp>
        <p:sp>
          <p:nvSpPr>
            <p:cNvPr id="25658" name="Google Shape;4554;p20"/>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5659" name="Google Shape;4555;p20"/>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5660" name="Google Shape;4556;p20"/>
            <p:cNvSpPr/>
            <p:nvPr/>
          </p:nvSpPr>
          <p:spPr>
            <a:xfrm>
              <a:off x="6718475" y="273950"/>
              <a:ext cx="325800" cy="399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032" h="15973">
                  <a:moveTo>
                    <a:pt x="9242" y="0"/>
                  </a:moveTo>
                  <a:cubicBezTo>
                    <a:pt x="8264" y="0"/>
                    <a:pt x="7267" y="359"/>
                    <a:pt x="6369" y="844"/>
                  </a:cubicBezTo>
                  <a:cubicBezTo>
                    <a:pt x="7373" y="1522"/>
                    <a:pt x="8323" y="2353"/>
                    <a:pt x="8971" y="3381"/>
                  </a:cubicBezTo>
                  <a:cubicBezTo>
                    <a:pt x="9437" y="4119"/>
                    <a:pt x="10067" y="5404"/>
                    <a:pt x="9437" y="6219"/>
                  </a:cubicBezTo>
                  <a:cubicBezTo>
                    <a:pt x="9231" y="6486"/>
                    <a:pt x="8994" y="6593"/>
                    <a:pt x="8754" y="6593"/>
                  </a:cubicBezTo>
                  <a:cubicBezTo>
                    <a:pt x="8231" y="6593"/>
                    <a:pt x="7694" y="6086"/>
                    <a:pt x="7430" y="5629"/>
                  </a:cubicBezTo>
                  <a:cubicBezTo>
                    <a:pt x="6650" y="4273"/>
                    <a:pt x="6206" y="2702"/>
                    <a:pt x="4729" y="1932"/>
                  </a:cubicBezTo>
                  <a:cubicBezTo>
                    <a:pt x="4719" y="1927"/>
                    <a:pt x="4712" y="1920"/>
                    <a:pt x="4705" y="1915"/>
                  </a:cubicBezTo>
                  <a:cubicBezTo>
                    <a:pt x="3635" y="2682"/>
                    <a:pt x="2621" y="3560"/>
                    <a:pt x="1797" y="4580"/>
                  </a:cubicBezTo>
                  <a:cubicBezTo>
                    <a:pt x="1846" y="4579"/>
                    <a:pt x="1896" y="4578"/>
                    <a:pt x="1945" y="4578"/>
                  </a:cubicBezTo>
                  <a:cubicBezTo>
                    <a:pt x="3019" y="4578"/>
                    <a:pt x="4146" y="4742"/>
                    <a:pt x="5114" y="5195"/>
                  </a:cubicBezTo>
                  <a:cubicBezTo>
                    <a:pt x="5771" y="5504"/>
                    <a:pt x="6835" y="6312"/>
                    <a:pt x="6561" y="7179"/>
                  </a:cubicBezTo>
                  <a:cubicBezTo>
                    <a:pt x="6430" y="7595"/>
                    <a:pt x="5984" y="7717"/>
                    <a:pt x="5510" y="7717"/>
                  </a:cubicBezTo>
                  <a:cubicBezTo>
                    <a:pt x="5093" y="7717"/>
                    <a:pt x="4653" y="7623"/>
                    <a:pt x="4386" y="7550"/>
                  </a:cubicBezTo>
                  <a:cubicBezTo>
                    <a:pt x="3861" y="7406"/>
                    <a:pt x="3362" y="7179"/>
                    <a:pt x="2874" y="6943"/>
                  </a:cubicBezTo>
                  <a:cubicBezTo>
                    <a:pt x="2192" y="6617"/>
                    <a:pt x="1518" y="6347"/>
                    <a:pt x="805" y="6103"/>
                  </a:cubicBezTo>
                  <a:cubicBezTo>
                    <a:pt x="349" y="7014"/>
                    <a:pt x="91" y="7983"/>
                    <a:pt x="4" y="9006"/>
                  </a:cubicBezTo>
                  <a:cubicBezTo>
                    <a:pt x="1133" y="8542"/>
                    <a:pt x="2437" y="8250"/>
                    <a:pt x="3665" y="8250"/>
                  </a:cubicBezTo>
                  <a:cubicBezTo>
                    <a:pt x="3786" y="8250"/>
                    <a:pt x="3907" y="8253"/>
                    <a:pt x="4027" y="8259"/>
                  </a:cubicBezTo>
                  <a:cubicBezTo>
                    <a:pt x="4809" y="8298"/>
                    <a:pt x="6495" y="8468"/>
                    <a:pt x="6617" y="9498"/>
                  </a:cubicBezTo>
                  <a:cubicBezTo>
                    <a:pt x="6753" y="10636"/>
                    <a:pt x="5197" y="10919"/>
                    <a:pt x="4343" y="10919"/>
                  </a:cubicBezTo>
                  <a:cubicBezTo>
                    <a:pt x="4320" y="10919"/>
                    <a:pt x="4297" y="10919"/>
                    <a:pt x="4274" y="10919"/>
                  </a:cubicBezTo>
                  <a:cubicBezTo>
                    <a:pt x="3103" y="10897"/>
                    <a:pt x="1963" y="10509"/>
                    <a:pt x="799" y="10509"/>
                  </a:cubicBezTo>
                  <a:cubicBezTo>
                    <a:pt x="541" y="10509"/>
                    <a:pt x="282" y="10528"/>
                    <a:pt x="22" y="10574"/>
                  </a:cubicBezTo>
                  <a:cubicBezTo>
                    <a:pt x="20" y="10575"/>
                    <a:pt x="17" y="10575"/>
                    <a:pt x="15" y="10575"/>
                  </a:cubicBezTo>
                  <a:cubicBezTo>
                    <a:pt x="11" y="10575"/>
                    <a:pt x="6" y="10574"/>
                    <a:pt x="1" y="10574"/>
                  </a:cubicBezTo>
                  <a:cubicBezTo>
                    <a:pt x="36" y="11096"/>
                    <a:pt x="95" y="11617"/>
                    <a:pt x="163" y="12138"/>
                  </a:cubicBezTo>
                  <a:cubicBezTo>
                    <a:pt x="538" y="12002"/>
                    <a:pt x="1084" y="11899"/>
                    <a:pt x="1620" y="11899"/>
                  </a:cubicBezTo>
                  <a:cubicBezTo>
                    <a:pt x="2430" y="11899"/>
                    <a:pt x="3218" y="12134"/>
                    <a:pt x="3355" y="12842"/>
                  </a:cubicBezTo>
                  <a:cubicBezTo>
                    <a:pt x="3532" y="13752"/>
                    <a:pt x="2526" y="13957"/>
                    <a:pt x="1584" y="13957"/>
                  </a:cubicBezTo>
                  <a:cubicBezTo>
                    <a:pt x="1125" y="13957"/>
                    <a:pt x="681" y="13909"/>
                    <a:pt x="396" y="13869"/>
                  </a:cubicBezTo>
                  <a:cubicBezTo>
                    <a:pt x="481" y="14570"/>
                    <a:pt x="546" y="15268"/>
                    <a:pt x="549" y="15973"/>
                  </a:cubicBezTo>
                  <a:cubicBezTo>
                    <a:pt x="2360" y="15211"/>
                    <a:pt x="4092" y="14385"/>
                    <a:pt x="5709" y="13250"/>
                  </a:cubicBezTo>
                  <a:cubicBezTo>
                    <a:pt x="7263" y="12158"/>
                    <a:pt x="8682" y="10873"/>
                    <a:pt x="9919" y="9429"/>
                  </a:cubicBezTo>
                  <a:cubicBezTo>
                    <a:pt x="10928" y="8249"/>
                    <a:pt x="11698" y="6903"/>
                    <a:pt x="12601" y="5653"/>
                  </a:cubicBezTo>
                  <a:cubicBezTo>
                    <a:pt x="12580" y="5643"/>
                    <a:pt x="12563" y="5624"/>
                    <a:pt x="12553" y="5595"/>
                  </a:cubicBezTo>
                  <a:cubicBezTo>
                    <a:pt x="12020" y="3888"/>
                    <a:pt x="13032" y="1904"/>
                    <a:pt x="11305" y="659"/>
                  </a:cubicBezTo>
                  <a:cubicBezTo>
                    <a:pt x="10657" y="190"/>
                    <a:pt x="9954" y="0"/>
                    <a:pt x="9242" y="0"/>
                  </a:cubicBezTo>
                  <a:close/>
                </a:path>
              </a:pathLst>
            </a:custGeom>
            <a:solidFill>
              <a:srgbClr val="22AF00">
                <a:alpha val="100000"/>
              </a:srgbClr>
            </a:solidFill>
            <a:ln w="9525">
              <a:noFill/>
            </a:ln>
          </p:spPr>
          <p:txBody>
            <a:bodyPr/>
            <a:p>
              <a:endParaRPr lang="en-US"/>
            </a:p>
          </p:txBody>
        </p:sp>
        <p:sp>
          <p:nvSpPr>
            <p:cNvPr id="25661" name="Google Shape;4557;p20"/>
            <p:cNvSpPr/>
            <p:nvPr/>
          </p:nvSpPr>
          <p:spPr>
            <a:xfrm>
              <a:off x="6726575" y="325350"/>
              <a:ext cx="446850" cy="373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874" h="14947">
                  <a:moveTo>
                    <a:pt x="17577" y="152"/>
                  </a:moveTo>
                  <a:cubicBezTo>
                    <a:pt x="17615" y="212"/>
                    <a:pt x="17652" y="273"/>
                    <a:pt x="17692" y="332"/>
                  </a:cubicBezTo>
                  <a:cubicBezTo>
                    <a:pt x="13849" y="855"/>
                    <a:pt x="12084" y="4970"/>
                    <a:pt x="9941" y="7664"/>
                  </a:cubicBezTo>
                  <a:cubicBezTo>
                    <a:pt x="7428" y="10826"/>
                    <a:pt x="3888" y="12632"/>
                    <a:pt x="232" y="14144"/>
                  </a:cubicBezTo>
                  <a:cubicBezTo>
                    <a:pt x="227" y="14147"/>
                    <a:pt x="226" y="14150"/>
                    <a:pt x="225" y="14151"/>
                  </a:cubicBezTo>
                  <a:cubicBezTo>
                    <a:pt x="225" y="14112"/>
                    <a:pt x="226" y="14069"/>
                    <a:pt x="225" y="14028"/>
                  </a:cubicBezTo>
                  <a:cubicBezTo>
                    <a:pt x="3603" y="12923"/>
                    <a:pt x="6723" y="10677"/>
                    <a:pt x="9123" y="8088"/>
                  </a:cubicBezTo>
                  <a:cubicBezTo>
                    <a:pt x="10370" y="6745"/>
                    <a:pt x="11319" y="5234"/>
                    <a:pt x="12362" y="3738"/>
                  </a:cubicBezTo>
                  <a:cubicBezTo>
                    <a:pt x="13637" y="1904"/>
                    <a:pt x="15361" y="625"/>
                    <a:pt x="17565" y="157"/>
                  </a:cubicBezTo>
                  <a:cubicBezTo>
                    <a:pt x="17570" y="156"/>
                    <a:pt x="17572" y="153"/>
                    <a:pt x="17577" y="152"/>
                  </a:cubicBezTo>
                  <a:close/>
                  <a:moveTo>
                    <a:pt x="12716" y="4048"/>
                  </a:moveTo>
                  <a:cubicBezTo>
                    <a:pt x="13199" y="4593"/>
                    <a:pt x="13898" y="4645"/>
                    <a:pt x="14576" y="4760"/>
                  </a:cubicBezTo>
                  <a:cubicBezTo>
                    <a:pt x="15625" y="4935"/>
                    <a:pt x="16369" y="5501"/>
                    <a:pt x="16760" y="6506"/>
                  </a:cubicBezTo>
                  <a:cubicBezTo>
                    <a:pt x="17275" y="7819"/>
                    <a:pt x="17121" y="9344"/>
                    <a:pt x="16581" y="10647"/>
                  </a:cubicBezTo>
                  <a:cubicBezTo>
                    <a:pt x="16427" y="9547"/>
                    <a:pt x="16137" y="8292"/>
                    <a:pt x="15420" y="7463"/>
                  </a:cubicBezTo>
                  <a:cubicBezTo>
                    <a:pt x="15047" y="7030"/>
                    <a:pt x="14428" y="6661"/>
                    <a:pt x="13829" y="6661"/>
                  </a:cubicBezTo>
                  <a:cubicBezTo>
                    <a:pt x="13584" y="6661"/>
                    <a:pt x="13343" y="6723"/>
                    <a:pt x="13123" y="6866"/>
                  </a:cubicBezTo>
                  <a:cubicBezTo>
                    <a:pt x="12313" y="7396"/>
                    <a:pt x="12834" y="8614"/>
                    <a:pt x="13147" y="9278"/>
                  </a:cubicBezTo>
                  <a:cubicBezTo>
                    <a:pt x="13705" y="10459"/>
                    <a:pt x="14604" y="11443"/>
                    <a:pt x="15486" y="12394"/>
                  </a:cubicBezTo>
                  <a:cubicBezTo>
                    <a:pt x="14748" y="13217"/>
                    <a:pt x="13815" y="13817"/>
                    <a:pt x="12776" y="14194"/>
                  </a:cubicBezTo>
                  <a:cubicBezTo>
                    <a:pt x="13055" y="13219"/>
                    <a:pt x="12949" y="12135"/>
                    <a:pt x="12531" y="11219"/>
                  </a:cubicBezTo>
                  <a:cubicBezTo>
                    <a:pt x="12193" y="10472"/>
                    <a:pt x="11531" y="9569"/>
                    <a:pt x="10632" y="9569"/>
                  </a:cubicBezTo>
                  <a:cubicBezTo>
                    <a:pt x="10561" y="9569"/>
                    <a:pt x="10488" y="9575"/>
                    <a:pt x="10414" y="9587"/>
                  </a:cubicBezTo>
                  <a:cubicBezTo>
                    <a:pt x="9609" y="9715"/>
                    <a:pt x="9338" y="10571"/>
                    <a:pt x="9488" y="11282"/>
                  </a:cubicBezTo>
                  <a:cubicBezTo>
                    <a:pt x="9749" y="12516"/>
                    <a:pt x="11077" y="13307"/>
                    <a:pt x="10851" y="14643"/>
                  </a:cubicBezTo>
                  <a:cubicBezTo>
                    <a:pt x="10342" y="14706"/>
                    <a:pt x="9833" y="14732"/>
                    <a:pt x="9325" y="14732"/>
                  </a:cubicBezTo>
                  <a:cubicBezTo>
                    <a:pt x="8742" y="14732"/>
                    <a:pt x="8160" y="14698"/>
                    <a:pt x="7577" y="14644"/>
                  </a:cubicBezTo>
                  <a:cubicBezTo>
                    <a:pt x="8098" y="14031"/>
                    <a:pt x="9079" y="12415"/>
                    <a:pt x="7800" y="12163"/>
                  </a:cubicBezTo>
                  <a:cubicBezTo>
                    <a:pt x="7693" y="12142"/>
                    <a:pt x="7593" y="12132"/>
                    <a:pt x="7498" y="12132"/>
                  </a:cubicBezTo>
                  <a:cubicBezTo>
                    <a:pt x="6347" y="12132"/>
                    <a:pt x="6112" y="13627"/>
                    <a:pt x="5650" y="14425"/>
                  </a:cubicBezTo>
                  <a:cubicBezTo>
                    <a:pt x="4384" y="14265"/>
                    <a:pt x="3118" y="14101"/>
                    <a:pt x="1851" y="14101"/>
                  </a:cubicBezTo>
                  <a:cubicBezTo>
                    <a:pt x="1324" y="14101"/>
                    <a:pt x="797" y="14129"/>
                    <a:pt x="270" y="14198"/>
                  </a:cubicBezTo>
                  <a:cubicBezTo>
                    <a:pt x="3672" y="13085"/>
                    <a:pt x="7008" y="11182"/>
                    <a:pt x="9424" y="8514"/>
                  </a:cubicBezTo>
                  <a:cubicBezTo>
                    <a:pt x="10627" y="7184"/>
                    <a:pt x="11598" y="5525"/>
                    <a:pt x="12716" y="4048"/>
                  </a:cubicBezTo>
                  <a:close/>
                  <a:moveTo>
                    <a:pt x="17563" y="0"/>
                  </a:moveTo>
                  <a:cubicBezTo>
                    <a:pt x="17554" y="0"/>
                    <a:pt x="17544" y="3"/>
                    <a:pt x="17536" y="8"/>
                  </a:cubicBezTo>
                  <a:cubicBezTo>
                    <a:pt x="17533" y="8"/>
                    <a:pt x="17530" y="6"/>
                    <a:pt x="17527" y="6"/>
                  </a:cubicBezTo>
                  <a:cubicBezTo>
                    <a:pt x="17525" y="6"/>
                    <a:pt x="17523" y="7"/>
                    <a:pt x="17521" y="8"/>
                  </a:cubicBezTo>
                  <a:cubicBezTo>
                    <a:pt x="15724" y="379"/>
                    <a:pt x="14096" y="1339"/>
                    <a:pt x="12924" y="2755"/>
                  </a:cubicBezTo>
                  <a:cubicBezTo>
                    <a:pt x="12747" y="2968"/>
                    <a:pt x="12578" y="3187"/>
                    <a:pt x="12413" y="3410"/>
                  </a:cubicBezTo>
                  <a:cubicBezTo>
                    <a:pt x="12411" y="3406"/>
                    <a:pt x="12411" y="3403"/>
                    <a:pt x="12410" y="3399"/>
                  </a:cubicBezTo>
                  <a:cubicBezTo>
                    <a:pt x="11585" y="4895"/>
                    <a:pt x="10592" y="6280"/>
                    <a:pt x="9448" y="7535"/>
                  </a:cubicBezTo>
                  <a:cubicBezTo>
                    <a:pt x="8247" y="8911"/>
                    <a:pt x="6878" y="10140"/>
                    <a:pt x="5385" y="11191"/>
                  </a:cubicBezTo>
                  <a:cubicBezTo>
                    <a:pt x="4024" y="12145"/>
                    <a:pt x="2584" y="12881"/>
                    <a:pt x="1082" y="13544"/>
                  </a:cubicBezTo>
                  <a:cubicBezTo>
                    <a:pt x="918" y="13620"/>
                    <a:pt x="754" y="13692"/>
                    <a:pt x="587" y="13760"/>
                  </a:cubicBezTo>
                  <a:cubicBezTo>
                    <a:pt x="467" y="13811"/>
                    <a:pt x="346" y="13862"/>
                    <a:pt x="226" y="13914"/>
                  </a:cubicBezTo>
                  <a:lnTo>
                    <a:pt x="226" y="13896"/>
                  </a:lnTo>
                  <a:cubicBezTo>
                    <a:pt x="162" y="13918"/>
                    <a:pt x="99" y="13942"/>
                    <a:pt x="34" y="13964"/>
                  </a:cubicBezTo>
                  <a:cubicBezTo>
                    <a:pt x="37" y="14055"/>
                    <a:pt x="41" y="14147"/>
                    <a:pt x="42" y="14239"/>
                  </a:cubicBezTo>
                  <a:cubicBezTo>
                    <a:pt x="0" y="14276"/>
                    <a:pt x="8" y="14356"/>
                    <a:pt x="76" y="14356"/>
                  </a:cubicBezTo>
                  <a:cubicBezTo>
                    <a:pt x="79" y="14356"/>
                    <a:pt x="81" y="14356"/>
                    <a:pt x="83" y="14356"/>
                  </a:cubicBezTo>
                  <a:cubicBezTo>
                    <a:pt x="445" y="14333"/>
                    <a:pt x="804" y="14323"/>
                    <a:pt x="1162" y="14323"/>
                  </a:cubicBezTo>
                  <a:cubicBezTo>
                    <a:pt x="2663" y="14323"/>
                    <a:pt x="4140" y="14500"/>
                    <a:pt x="5629" y="14671"/>
                  </a:cubicBezTo>
                  <a:cubicBezTo>
                    <a:pt x="5647" y="14636"/>
                    <a:pt x="5664" y="14602"/>
                    <a:pt x="5683" y="14568"/>
                  </a:cubicBezTo>
                  <a:cubicBezTo>
                    <a:pt x="5687" y="14569"/>
                    <a:pt x="5691" y="14569"/>
                    <a:pt x="5696" y="14569"/>
                  </a:cubicBezTo>
                  <a:cubicBezTo>
                    <a:pt x="5712" y="14569"/>
                    <a:pt x="5728" y="14562"/>
                    <a:pt x="5742" y="14547"/>
                  </a:cubicBezTo>
                  <a:cubicBezTo>
                    <a:pt x="6254" y="13959"/>
                    <a:pt x="6201" y="13064"/>
                    <a:pt x="6891" y="12598"/>
                  </a:cubicBezTo>
                  <a:cubicBezTo>
                    <a:pt x="7072" y="12478"/>
                    <a:pt x="7329" y="12353"/>
                    <a:pt x="7561" y="12353"/>
                  </a:cubicBezTo>
                  <a:cubicBezTo>
                    <a:pt x="7583" y="12353"/>
                    <a:pt x="7604" y="12355"/>
                    <a:pt x="7625" y="12357"/>
                  </a:cubicBezTo>
                  <a:cubicBezTo>
                    <a:pt x="8564" y="12464"/>
                    <a:pt x="8163" y="13273"/>
                    <a:pt x="7977" y="13642"/>
                  </a:cubicBezTo>
                  <a:cubicBezTo>
                    <a:pt x="7802" y="13988"/>
                    <a:pt x="7570" y="14295"/>
                    <a:pt x="7357" y="14614"/>
                  </a:cubicBezTo>
                  <a:cubicBezTo>
                    <a:pt x="7356" y="14616"/>
                    <a:pt x="7356" y="14617"/>
                    <a:pt x="7356" y="14619"/>
                  </a:cubicBezTo>
                  <a:cubicBezTo>
                    <a:pt x="7326" y="14616"/>
                    <a:pt x="7295" y="14614"/>
                    <a:pt x="7267" y="14610"/>
                  </a:cubicBezTo>
                  <a:cubicBezTo>
                    <a:pt x="7243" y="14686"/>
                    <a:pt x="7214" y="14763"/>
                    <a:pt x="7185" y="14836"/>
                  </a:cubicBezTo>
                  <a:cubicBezTo>
                    <a:pt x="7271" y="14844"/>
                    <a:pt x="7358" y="14854"/>
                    <a:pt x="7446" y="14861"/>
                  </a:cubicBezTo>
                  <a:cubicBezTo>
                    <a:pt x="8027" y="14914"/>
                    <a:pt x="8619" y="14947"/>
                    <a:pt x="9211" y="14947"/>
                  </a:cubicBezTo>
                  <a:cubicBezTo>
                    <a:pt x="9749" y="14947"/>
                    <a:pt x="10289" y="14920"/>
                    <a:pt x="10822" y="14856"/>
                  </a:cubicBezTo>
                  <a:cubicBezTo>
                    <a:pt x="10833" y="14876"/>
                    <a:pt x="10855" y="14888"/>
                    <a:pt x="10878" y="14888"/>
                  </a:cubicBezTo>
                  <a:cubicBezTo>
                    <a:pt x="10897" y="14888"/>
                    <a:pt x="10916" y="14879"/>
                    <a:pt x="10928" y="14857"/>
                  </a:cubicBezTo>
                  <a:cubicBezTo>
                    <a:pt x="10929" y="14852"/>
                    <a:pt x="10930" y="14849"/>
                    <a:pt x="10933" y="14843"/>
                  </a:cubicBezTo>
                  <a:cubicBezTo>
                    <a:pt x="10952" y="14842"/>
                    <a:pt x="10970" y="14840"/>
                    <a:pt x="10990" y="14836"/>
                  </a:cubicBezTo>
                  <a:cubicBezTo>
                    <a:pt x="10993" y="14791"/>
                    <a:pt x="10994" y="14743"/>
                    <a:pt x="10998" y="14696"/>
                  </a:cubicBezTo>
                  <a:cubicBezTo>
                    <a:pt x="11557" y="13205"/>
                    <a:pt x="9458" y="12138"/>
                    <a:pt x="9691" y="10663"/>
                  </a:cubicBezTo>
                  <a:cubicBezTo>
                    <a:pt x="9782" y="10078"/>
                    <a:pt x="10182" y="9823"/>
                    <a:pt x="10627" y="9823"/>
                  </a:cubicBezTo>
                  <a:cubicBezTo>
                    <a:pt x="10960" y="9823"/>
                    <a:pt x="11319" y="9966"/>
                    <a:pt x="11591" y="10221"/>
                  </a:cubicBezTo>
                  <a:cubicBezTo>
                    <a:pt x="11957" y="10562"/>
                    <a:pt x="12228" y="11026"/>
                    <a:pt x="12411" y="11487"/>
                  </a:cubicBezTo>
                  <a:cubicBezTo>
                    <a:pt x="12777" y="12401"/>
                    <a:pt x="12764" y="13334"/>
                    <a:pt x="12536" y="14273"/>
                  </a:cubicBezTo>
                  <a:cubicBezTo>
                    <a:pt x="12523" y="14277"/>
                    <a:pt x="12509" y="14283"/>
                    <a:pt x="12495" y="14287"/>
                  </a:cubicBezTo>
                  <a:cubicBezTo>
                    <a:pt x="12483" y="14369"/>
                    <a:pt x="12479" y="14446"/>
                    <a:pt x="12475" y="14523"/>
                  </a:cubicBezTo>
                  <a:cubicBezTo>
                    <a:pt x="12807" y="14422"/>
                    <a:pt x="13133" y="14302"/>
                    <a:pt x="13449" y="14157"/>
                  </a:cubicBezTo>
                  <a:cubicBezTo>
                    <a:pt x="14330" y="13759"/>
                    <a:pt x="15098" y="13176"/>
                    <a:pt x="15712" y="12457"/>
                  </a:cubicBezTo>
                  <a:cubicBezTo>
                    <a:pt x="15707" y="12450"/>
                    <a:pt x="15702" y="12443"/>
                    <a:pt x="15700" y="12439"/>
                  </a:cubicBezTo>
                  <a:cubicBezTo>
                    <a:pt x="15728" y="12398"/>
                    <a:pt x="15735" y="12340"/>
                    <a:pt x="15692" y="12292"/>
                  </a:cubicBezTo>
                  <a:cubicBezTo>
                    <a:pt x="15029" y="11578"/>
                    <a:pt x="14361" y="10853"/>
                    <a:pt x="13827" y="10036"/>
                  </a:cubicBezTo>
                  <a:cubicBezTo>
                    <a:pt x="13422" y="9419"/>
                    <a:pt x="12681" y="8232"/>
                    <a:pt x="12948" y="7444"/>
                  </a:cubicBezTo>
                  <a:cubicBezTo>
                    <a:pt x="13086" y="7034"/>
                    <a:pt x="13423" y="6891"/>
                    <a:pt x="13787" y="6891"/>
                  </a:cubicBezTo>
                  <a:cubicBezTo>
                    <a:pt x="14125" y="6891"/>
                    <a:pt x="14486" y="7014"/>
                    <a:pt x="14734" y="7161"/>
                  </a:cubicBezTo>
                  <a:cubicBezTo>
                    <a:pt x="15184" y="7431"/>
                    <a:pt x="15486" y="7880"/>
                    <a:pt x="15705" y="8346"/>
                  </a:cubicBezTo>
                  <a:cubicBezTo>
                    <a:pt x="16084" y="9156"/>
                    <a:pt x="16250" y="10053"/>
                    <a:pt x="16456" y="10921"/>
                  </a:cubicBezTo>
                  <a:cubicBezTo>
                    <a:pt x="16456" y="10922"/>
                    <a:pt x="16455" y="10924"/>
                    <a:pt x="16455" y="10925"/>
                  </a:cubicBezTo>
                  <a:cubicBezTo>
                    <a:pt x="16456" y="10927"/>
                    <a:pt x="16458" y="10931"/>
                    <a:pt x="16460" y="10932"/>
                  </a:cubicBezTo>
                  <a:cubicBezTo>
                    <a:pt x="16469" y="10973"/>
                    <a:pt x="16479" y="11014"/>
                    <a:pt x="16489" y="11052"/>
                  </a:cubicBezTo>
                  <a:cubicBezTo>
                    <a:pt x="16496" y="11085"/>
                    <a:pt x="16524" y="11100"/>
                    <a:pt x="16553" y="11100"/>
                  </a:cubicBezTo>
                  <a:cubicBezTo>
                    <a:pt x="16560" y="11100"/>
                    <a:pt x="16568" y="11099"/>
                    <a:pt x="16575" y="11098"/>
                  </a:cubicBezTo>
                  <a:cubicBezTo>
                    <a:pt x="16582" y="11106"/>
                    <a:pt x="16588" y="11116"/>
                    <a:pt x="16595" y="11123"/>
                  </a:cubicBezTo>
                  <a:cubicBezTo>
                    <a:pt x="16682" y="10946"/>
                    <a:pt x="16764" y="10766"/>
                    <a:pt x="16835" y="10579"/>
                  </a:cubicBezTo>
                  <a:cubicBezTo>
                    <a:pt x="17395" y="9131"/>
                    <a:pt x="17517" y="7318"/>
                    <a:pt x="16722" y="5930"/>
                  </a:cubicBezTo>
                  <a:cubicBezTo>
                    <a:pt x="16373" y="5320"/>
                    <a:pt x="15849" y="4860"/>
                    <a:pt x="15170" y="4668"/>
                  </a:cubicBezTo>
                  <a:cubicBezTo>
                    <a:pt x="14382" y="4445"/>
                    <a:pt x="13442" y="4565"/>
                    <a:pt x="12853" y="3900"/>
                  </a:cubicBezTo>
                  <a:cubicBezTo>
                    <a:pt x="12849" y="3894"/>
                    <a:pt x="12842" y="3893"/>
                    <a:pt x="12836" y="3890"/>
                  </a:cubicBezTo>
                  <a:cubicBezTo>
                    <a:pt x="14110" y="2240"/>
                    <a:pt x="15587" y="845"/>
                    <a:pt x="17810" y="442"/>
                  </a:cubicBezTo>
                  <a:cubicBezTo>
                    <a:pt x="17874" y="433"/>
                    <a:pt x="17862" y="334"/>
                    <a:pt x="17810" y="318"/>
                  </a:cubicBezTo>
                  <a:cubicBezTo>
                    <a:pt x="17741" y="217"/>
                    <a:pt x="17670" y="118"/>
                    <a:pt x="17598" y="19"/>
                  </a:cubicBezTo>
                  <a:cubicBezTo>
                    <a:pt x="17589" y="6"/>
                    <a:pt x="17576" y="0"/>
                    <a:pt x="17563" y="0"/>
                  </a:cubicBezTo>
                  <a:close/>
                </a:path>
              </a:pathLst>
            </a:custGeom>
            <a:solidFill>
              <a:srgbClr val="E4007E">
                <a:alpha val="100000"/>
              </a:srgbClr>
            </a:solidFill>
            <a:ln w="9525">
              <a:noFill/>
            </a:ln>
          </p:spPr>
          <p:txBody>
            <a:bodyPr/>
            <a:p>
              <a:endParaRPr lang="en-US"/>
            </a:p>
          </p:txBody>
        </p:sp>
        <p:sp>
          <p:nvSpPr>
            <p:cNvPr id="25662" name="Google Shape;4558;p20"/>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5663" name="Google Shape;4559;p20"/>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5664" name="Google Shape;4560;p20"/>
            <p:cNvSpPr/>
            <p:nvPr/>
          </p:nvSpPr>
          <p:spPr>
            <a:xfrm>
              <a:off x="6753600" y="513875"/>
              <a:ext cx="209175" cy="150225"/>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0"/>
                </a:cxn>
              </a:cxnLst>
              <a:pathLst>
                <a:path w="8367" h="6009">
                  <a:moveTo>
                    <a:pt x="8367" y="0"/>
                  </a:moveTo>
                  <a:lnTo>
                    <a:pt x="8367" y="0"/>
                  </a:lnTo>
                  <a:cubicBezTo>
                    <a:pt x="7675" y="757"/>
                    <a:pt x="6931" y="1468"/>
                    <a:pt x="6136" y="2128"/>
                  </a:cubicBezTo>
                  <a:cubicBezTo>
                    <a:pt x="5068" y="3016"/>
                    <a:pt x="3924" y="3808"/>
                    <a:pt x="2720" y="4504"/>
                  </a:cubicBezTo>
                  <a:cubicBezTo>
                    <a:pt x="1849" y="5006"/>
                    <a:pt x="944" y="5570"/>
                    <a:pt x="1" y="6009"/>
                  </a:cubicBezTo>
                  <a:cubicBezTo>
                    <a:pt x="1503" y="5345"/>
                    <a:pt x="2943" y="4610"/>
                    <a:pt x="4304" y="3655"/>
                  </a:cubicBezTo>
                  <a:cubicBezTo>
                    <a:pt x="5797" y="2605"/>
                    <a:pt x="7166" y="1375"/>
                    <a:pt x="8367" y="0"/>
                  </a:cubicBezTo>
                  <a:close/>
                </a:path>
              </a:pathLst>
            </a:custGeom>
            <a:solidFill>
              <a:srgbClr val="22AF00">
                <a:alpha val="100000"/>
              </a:srgbClr>
            </a:solidFill>
            <a:ln w="9525">
              <a:noFill/>
            </a:ln>
          </p:spPr>
          <p:txBody>
            <a:bodyPr/>
            <a:p>
              <a:endParaRPr lang="en-US"/>
            </a:p>
          </p:txBody>
        </p:sp>
        <p:sp>
          <p:nvSpPr>
            <p:cNvPr id="25665" name="Google Shape;4561;p20"/>
            <p:cNvSpPr/>
            <p:nvPr/>
          </p:nvSpPr>
          <p:spPr>
            <a:xfrm>
              <a:off x="6732200" y="669375"/>
              <a:ext cx="9075" cy="3875"/>
            </a:xfrm>
            <a:custGeom>
              <a:avLst/>
              <a:gdLst/>
              <a:ahLst/>
              <a:cxnLst>
                <a:cxn ang="0">
                  <a:pos x="2147483646" y="2147483646"/>
                </a:cxn>
                <a:cxn ang="0">
                  <a:pos x="2147483646" y="2147483646"/>
                </a:cxn>
                <a:cxn ang="0">
                  <a:pos x="2147483646" y="2147483646"/>
                </a:cxn>
                <a:cxn ang="0">
                  <a:pos x="2147483646" y="2147483646"/>
                </a:cxn>
              </a:cxnLst>
              <a:pathLst>
                <a:path w="363" h="155">
                  <a:moveTo>
                    <a:pt x="362" y="1"/>
                  </a:moveTo>
                  <a:cubicBezTo>
                    <a:pt x="242" y="50"/>
                    <a:pt x="121" y="97"/>
                    <a:pt x="1" y="136"/>
                  </a:cubicBezTo>
                  <a:lnTo>
                    <a:pt x="1" y="155"/>
                  </a:lnTo>
                  <a:cubicBezTo>
                    <a:pt x="121" y="104"/>
                    <a:pt x="242" y="51"/>
                    <a:pt x="362" y="1"/>
                  </a:cubicBezTo>
                  <a:close/>
                </a:path>
              </a:pathLst>
            </a:custGeom>
            <a:solidFill>
              <a:srgbClr val="22AF00">
                <a:alpha val="100000"/>
              </a:srgbClr>
            </a:solidFill>
            <a:ln w="9525">
              <a:noFill/>
            </a:ln>
          </p:spPr>
          <p:txBody>
            <a:bodyPr/>
            <a:p>
              <a:endParaRPr lang="en-US"/>
            </a:p>
          </p:txBody>
        </p:sp>
        <p:sp>
          <p:nvSpPr>
            <p:cNvPr id="25666" name="Google Shape;4562;p20"/>
            <p:cNvSpPr/>
            <p:nvPr/>
          </p:nvSpPr>
          <p:spPr>
            <a:xfrm>
              <a:off x="6742225" y="427750"/>
              <a:ext cx="410125" cy="264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6405" h="10588">
                  <a:moveTo>
                    <a:pt x="12007" y="0"/>
                  </a:moveTo>
                  <a:cubicBezTo>
                    <a:pt x="11987" y="0"/>
                    <a:pt x="11967" y="8"/>
                    <a:pt x="11953" y="27"/>
                  </a:cubicBezTo>
                  <a:cubicBezTo>
                    <a:pt x="11593" y="517"/>
                    <a:pt x="11341" y="1094"/>
                    <a:pt x="11015" y="1610"/>
                  </a:cubicBezTo>
                  <a:cubicBezTo>
                    <a:pt x="10640" y="2201"/>
                    <a:pt x="10231" y="2767"/>
                    <a:pt x="9795" y="3312"/>
                  </a:cubicBezTo>
                  <a:cubicBezTo>
                    <a:pt x="9216" y="4034"/>
                    <a:pt x="8583" y="4716"/>
                    <a:pt x="7911" y="5351"/>
                  </a:cubicBezTo>
                  <a:cubicBezTo>
                    <a:pt x="7896" y="5350"/>
                    <a:pt x="7882" y="5345"/>
                    <a:pt x="7863" y="5345"/>
                  </a:cubicBezTo>
                  <a:cubicBezTo>
                    <a:pt x="7834" y="5345"/>
                    <a:pt x="7831" y="5392"/>
                    <a:pt x="7859" y="5396"/>
                  </a:cubicBezTo>
                  <a:cubicBezTo>
                    <a:pt x="7861" y="5396"/>
                    <a:pt x="7862" y="5399"/>
                    <a:pt x="7863" y="5399"/>
                  </a:cubicBezTo>
                  <a:cubicBezTo>
                    <a:pt x="7601" y="5646"/>
                    <a:pt x="7331" y="5888"/>
                    <a:pt x="7054" y="6121"/>
                  </a:cubicBezTo>
                  <a:cubicBezTo>
                    <a:pt x="4959" y="7885"/>
                    <a:pt x="2596" y="9030"/>
                    <a:pt x="49" y="9989"/>
                  </a:cubicBezTo>
                  <a:cubicBezTo>
                    <a:pt x="0" y="10007"/>
                    <a:pt x="16" y="10073"/>
                    <a:pt x="63" y="10073"/>
                  </a:cubicBezTo>
                  <a:cubicBezTo>
                    <a:pt x="67" y="10073"/>
                    <a:pt x="70" y="10073"/>
                    <a:pt x="74" y="10072"/>
                  </a:cubicBezTo>
                  <a:cubicBezTo>
                    <a:pt x="896" y="9877"/>
                    <a:pt x="1705" y="9599"/>
                    <a:pt x="2491" y="9255"/>
                  </a:cubicBezTo>
                  <a:cubicBezTo>
                    <a:pt x="2473" y="9498"/>
                    <a:pt x="2402" y="9716"/>
                    <a:pt x="2328" y="9962"/>
                  </a:cubicBezTo>
                  <a:cubicBezTo>
                    <a:pt x="2322" y="9982"/>
                    <a:pt x="2342" y="10001"/>
                    <a:pt x="2361" y="10001"/>
                  </a:cubicBezTo>
                  <a:cubicBezTo>
                    <a:pt x="2368" y="10001"/>
                    <a:pt x="2376" y="9998"/>
                    <a:pt x="2381" y="9990"/>
                  </a:cubicBezTo>
                  <a:cubicBezTo>
                    <a:pt x="2541" y="9776"/>
                    <a:pt x="2603" y="9476"/>
                    <a:pt x="2610" y="9201"/>
                  </a:cubicBezTo>
                  <a:cubicBezTo>
                    <a:pt x="2897" y="9073"/>
                    <a:pt x="3180" y="8936"/>
                    <a:pt x="3461" y="8790"/>
                  </a:cubicBezTo>
                  <a:cubicBezTo>
                    <a:pt x="3628" y="9256"/>
                    <a:pt x="3567" y="9695"/>
                    <a:pt x="3388" y="10164"/>
                  </a:cubicBezTo>
                  <a:cubicBezTo>
                    <a:pt x="3382" y="10182"/>
                    <a:pt x="3395" y="10201"/>
                    <a:pt x="3411" y="10201"/>
                  </a:cubicBezTo>
                  <a:cubicBezTo>
                    <a:pt x="3416" y="10201"/>
                    <a:pt x="3422" y="10198"/>
                    <a:pt x="3427" y="10192"/>
                  </a:cubicBezTo>
                  <a:cubicBezTo>
                    <a:pt x="3762" y="9786"/>
                    <a:pt x="3776" y="9198"/>
                    <a:pt x="3590" y="8724"/>
                  </a:cubicBezTo>
                  <a:cubicBezTo>
                    <a:pt x="4419" y="8286"/>
                    <a:pt x="5216" y="7779"/>
                    <a:pt x="5970" y="7232"/>
                  </a:cubicBezTo>
                  <a:cubicBezTo>
                    <a:pt x="6021" y="7923"/>
                    <a:pt x="5177" y="8339"/>
                    <a:pt x="4839" y="8879"/>
                  </a:cubicBezTo>
                  <a:cubicBezTo>
                    <a:pt x="4577" y="9300"/>
                    <a:pt x="4444" y="9779"/>
                    <a:pt x="4468" y="10274"/>
                  </a:cubicBezTo>
                  <a:cubicBezTo>
                    <a:pt x="4469" y="10292"/>
                    <a:pt x="4486" y="10302"/>
                    <a:pt x="4501" y="10302"/>
                  </a:cubicBezTo>
                  <a:cubicBezTo>
                    <a:pt x="4514" y="10302"/>
                    <a:pt x="4525" y="10295"/>
                    <a:pt x="4527" y="10280"/>
                  </a:cubicBezTo>
                  <a:cubicBezTo>
                    <a:pt x="4626" y="9467"/>
                    <a:pt x="4939" y="8861"/>
                    <a:pt x="5537" y="8303"/>
                  </a:cubicBezTo>
                  <a:cubicBezTo>
                    <a:pt x="5878" y="7984"/>
                    <a:pt x="6217" y="7616"/>
                    <a:pt x="6104" y="7133"/>
                  </a:cubicBezTo>
                  <a:cubicBezTo>
                    <a:pt x="6204" y="7058"/>
                    <a:pt x="6303" y="6980"/>
                    <a:pt x="6405" y="6904"/>
                  </a:cubicBezTo>
                  <a:cubicBezTo>
                    <a:pt x="6611" y="7312"/>
                    <a:pt x="7122" y="7434"/>
                    <a:pt x="7471" y="7731"/>
                  </a:cubicBezTo>
                  <a:cubicBezTo>
                    <a:pt x="8356" y="8491"/>
                    <a:pt x="8092" y="9526"/>
                    <a:pt x="7729" y="10477"/>
                  </a:cubicBezTo>
                  <a:cubicBezTo>
                    <a:pt x="7707" y="10535"/>
                    <a:pt x="7748" y="10575"/>
                    <a:pt x="7790" y="10575"/>
                  </a:cubicBezTo>
                  <a:cubicBezTo>
                    <a:pt x="7816" y="10575"/>
                    <a:pt x="7843" y="10560"/>
                    <a:pt x="7856" y="10525"/>
                  </a:cubicBezTo>
                  <a:cubicBezTo>
                    <a:pt x="8112" y="9853"/>
                    <a:pt x="8390" y="9084"/>
                    <a:pt x="8116" y="8372"/>
                  </a:cubicBezTo>
                  <a:cubicBezTo>
                    <a:pt x="8002" y="8074"/>
                    <a:pt x="7805" y="7836"/>
                    <a:pt x="7560" y="7634"/>
                  </a:cubicBezTo>
                  <a:cubicBezTo>
                    <a:pt x="7239" y="7373"/>
                    <a:pt x="6697" y="7223"/>
                    <a:pt x="6471" y="6853"/>
                  </a:cubicBezTo>
                  <a:cubicBezTo>
                    <a:pt x="6717" y="6666"/>
                    <a:pt x="6957" y="6475"/>
                    <a:pt x="7190" y="6279"/>
                  </a:cubicBezTo>
                  <a:cubicBezTo>
                    <a:pt x="7499" y="6020"/>
                    <a:pt x="7798" y="5749"/>
                    <a:pt x="8092" y="5473"/>
                  </a:cubicBezTo>
                  <a:cubicBezTo>
                    <a:pt x="8600" y="5728"/>
                    <a:pt x="8425" y="6437"/>
                    <a:pt x="8410" y="6913"/>
                  </a:cubicBezTo>
                  <a:cubicBezTo>
                    <a:pt x="8398" y="7287"/>
                    <a:pt x="8452" y="7654"/>
                    <a:pt x="8551" y="8014"/>
                  </a:cubicBezTo>
                  <a:cubicBezTo>
                    <a:pt x="8790" y="8881"/>
                    <a:pt x="9231" y="9674"/>
                    <a:pt x="9493" y="10534"/>
                  </a:cubicBezTo>
                  <a:cubicBezTo>
                    <a:pt x="9504" y="10571"/>
                    <a:pt x="9534" y="10587"/>
                    <a:pt x="9564" y="10587"/>
                  </a:cubicBezTo>
                  <a:cubicBezTo>
                    <a:pt x="9611" y="10587"/>
                    <a:pt x="9660" y="10548"/>
                    <a:pt x="9641" y="10490"/>
                  </a:cubicBezTo>
                  <a:cubicBezTo>
                    <a:pt x="9264" y="9270"/>
                    <a:pt x="8480" y="8132"/>
                    <a:pt x="8551" y="6814"/>
                  </a:cubicBezTo>
                  <a:cubicBezTo>
                    <a:pt x="8578" y="6338"/>
                    <a:pt x="8629" y="5629"/>
                    <a:pt x="8157" y="5413"/>
                  </a:cubicBezTo>
                  <a:cubicBezTo>
                    <a:pt x="8297" y="5281"/>
                    <a:pt x="8432" y="5145"/>
                    <a:pt x="8566" y="5008"/>
                  </a:cubicBezTo>
                  <a:cubicBezTo>
                    <a:pt x="8709" y="5118"/>
                    <a:pt x="8868" y="5161"/>
                    <a:pt x="9043" y="5161"/>
                  </a:cubicBezTo>
                  <a:cubicBezTo>
                    <a:pt x="9107" y="5161"/>
                    <a:pt x="9174" y="5155"/>
                    <a:pt x="9243" y="5145"/>
                  </a:cubicBezTo>
                  <a:cubicBezTo>
                    <a:pt x="9558" y="5097"/>
                    <a:pt x="9849" y="4973"/>
                    <a:pt x="10150" y="4973"/>
                  </a:cubicBezTo>
                  <a:cubicBezTo>
                    <a:pt x="10292" y="4973"/>
                    <a:pt x="10437" y="5001"/>
                    <a:pt x="10587" y="5077"/>
                  </a:cubicBezTo>
                  <a:cubicBezTo>
                    <a:pt x="10852" y="5211"/>
                    <a:pt x="11084" y="5437"/>
                    <a:pt x="11284" y="5650"/>
                  </a:cubicBezTo>
                  <a:cubicBezTo>
                    <a:pt x="12294" y="6723"/>
                    <a:pt x="12652" y="8190"/>
                    <a:pt x="12851" y="9606"/>
                  </a:cubicBezTo>
                  <a:cubicBezTo>
                    <a:pt x="12857" y="9644"/>
                    <a:pt x="12888" y="9663"/>
                    <a:pt x="12917" y="9663"/>
                  </a:cubicBezTo>
                  <a:cubicBezTo>
                    <a:pt x="12948" y="9663"/>
                    <a:pt x="12976" y="9642"/>
                    <a:pt x="12970" y="9601"/>
                  </a:cubicBezTo>
                  <a:cubicBezTo>
                    <a:pt x="12829" y="8293"/>
                    <a:pt x="12464" y="6934"/>
                    <a:pt x="11643" y="5882"/>
                  </a:cubicBezTo>
                  <a:cubicBezTo>
                    <a:pt x="11341" y="5498"/>
                    <a:pt x="10954" y="5064"/>
                    <a:pt x="10481" y="4895"/>
                  </a:cubicBezTo>
                  <a:cubicBezTo>
                    <a:pt x="10383" y="4860"/>
                    <a:pt x="10283" y="4846"/>
                    <a:pt x="10183" y="4846"/>
                  </a:cubicBezTo>
                  <a:cubicBezTo>
                    <a:pt x="9787" y="4846"/>
                    <a:pt x="9374" y="5061"/>
                    <a:pt x="8995" y="5061"/>
                  </a:cubicBezTo>
                  <a:cubicBezTo>
                    <a:pt x="8861" y="5061"/>
                    <a:pt x="8731" y="5034"/>
                    <a:pt x="8607" y="4961"/>
                  </a:cubicBezTo>
                  <a:cubicBezTo>
                    <a:pt x="9103" y="4457"/>
                    <a:pt x="9572" y="3931"/>
                    <a:pt x="10012" y="3376"/>
                  </a:cubicBezTo>
                  <a:cubicBezTo>
                    <a:pt x="10155" y="3197"/>
                    <a:pt x="10303" y="3010"/>
                    <a:pt x="10451" y="2820"/>
                  </a:cubicBezTo>
                  <a:cubicBezTo>
                    <a:pt x="10454" y="2820"/>
                    <a:pt x="10457" y="2820"/>
                    <a:pt x="10461" y="2820"/>
                  </a:cubicBezTo>
                  <a:cubicBezTo>
                    <a:pt x="11408" y="2820"/>
                    <a:pt x="11595" y="3898"/>
                    <a:pt x="11760" y="4645"/>
                  </a:cubicBezTo>
                  <a:cubicBezTo>
                    <a:pt x="11880" y="5189"/>
                    <a:pt x="12056" y="5720"/>
                    <a:pt x="12289" y="6226"/>
                  </a:cubicBezTo>
                  <a:cubicBezTo>
                    <a:pt x="12737" y="7195"/>
                    <a:pt x="13381" y="8042"/>
                    <a:pt x="14170" y="8755"/>
                  </a:cubicBezTo>
                  <a:cubicBezTo>
                    <a:pt x="14186" y="8770"/>
                    <a:pt x="14204" y="8776"/>
                    <a:pt x="14221" y="8776"/>
                  </a:cubicBezTo>
                  <a:cubicBezTo>
                    <a:pt x="14284" y="8776"/>
                    <a:pt x="14337" y="8692"/>
                    <a:pt x="14277" y="8639"/>
                  </a:cubicBezTo>
                  <a:cubicBezTo>
                    <a:pt x="13114" y="7592"/>
                    <a:pt x="12274" y="6235"/>
                    <a:pt x="11914" y="4707"/>
                  </a:cubicBezTo>
                  <a:cubicBezTo>
                    <a:pt x="11744" y="3989"/>
                    <a:pt x="11514" y="2732"/>
                    <a:pt x="10600" y="2732"/>
                  </a:cubicBezTo>
                  <a:cubicBezTo>
                    <a:pt x="10573" y="2732"/>
                    <a:pt x="10545" y="2733"/>
                    <a:pt x="10516" y="2735"/>
                  </a:cubicBezTo>
                  <a:cubicBezTo>
                    <a:pt x="10671" y="2536"/>
                    <a:pt x="10827" y="2330"/>
                    <a:pt x="10979" y="2119"/>
                  </a:cubicBezTo>
                  <a:cubicBezTo>
                    <a:pt x="11140" y="2263"/>
                    <a:pt x="11321" y="2331"/>
                    <a:pt x="11527" y="2331"/>
                  </a:cubicBezTo>
                  <a:cubicBezTo>
                    <a:pt x="11593" y="2331"/>
                    <a:pt x="11662" y="2324"/>
                    <a:pt x="11735" y="2310"/>
                  </a:cubicBezTo>
                  <a:cubicBezTo>
                    <a:pt x="11962" y="2266"/>
                    <a:pt x="12160" y="2145"/>
                    <a:pt x="12366" y="2047"/>
                  </a:cubicBezTo>
                  <a:cubicBezTo>
                    <a:pt x="12665" y="1906"/>
                    <a:pt x="12939" y="1830"/>
                    <a:pt x="13238" y="1830"/>
                  </a:cubicBezTo>
                  <a:cubicBezTo>
                    <a:pt x="13367" y="1830"/>
                    <a:pt x="13501" y="1844"/>
                    <a:pt x="13643" y="1874"/>
                  </a:cubicBezTo>
                  <a:cubicBezTo>
                    <a:pt x="14400" y="2035"/>
                    <a:pt x="15126" y="2472"/>
                    <a:pt x="15556" y="3119"/>
                  </a:cubicBezTo>
                  <a:cubicBezTo>
                    <a:pt x="15932" y="3681"/>
                    <a:pt x="16070" y="4333"/>
                    <a:pt x="16303" y="4956"/>
                  </a:cubicBezTo>
                  <a:cubicBezTo>
                    <a:pt x="16312" y="4979"/>
                    <a:pt x="16330" y="4989"/>
                    <a:pt x="16349" y="4989"/>
                  </a:cubicBezTo>
                  <a:cubicBezTo>
                    <a:pt x="16377" y="4989"/>
                    <a:pt x="16404" y="4965"/>
                    <a:pt x="16396" y="4928"/>
                  </a:cubicBezTo>
                  <a:cubicBezTo>
                    <a:pt x="16183" y="3797"/>
                    <a:pt x="15671" y="2647"/>
                    <a:pt x="14612" y="2093"/>
                  </a:cubicBezTo>
                  <a:cubicBezTo>
                    <a:pt x="14193" y="1875"/>
                    <a:pt x="13693" y="1676"/>
                    <a:pt x="13211" y="1676"/>
                  </a:cubicBezTo>
                  <a:cubicBezTo>
                    <a:pt x="13198" y="1676"/>
                    <a:pt x="13185" y="1676"/>
                    <a:pt x="13172" y="1676"/>
                  </a:cubicBezTo>
                  <a:cubicBezTo>
                    <a:pt x="12634" y="1689"/>
                    <a:pt x="12023" y="2226"/>
                    <a:pt x="11467" y="2226"/>
                  </a:cubicBezTo>
                  <a:cubicBezTo>
                    <a:pt x="11310" y="2226"/>
                    <a:pt x="11157" y="2184"/>
                    <a:pt x="11012" y="2074"/>
                  </a:cubicBezTo>
                  <a:cubicBezTo>
                    <a:pt x="11461" y="1446"/>
                    <a:pt x="11864" y="777"/>
                    <a:pt x="12090" y="99"/>
                  </a:cubicBezTo>
                  <a:cubicBezTo>
                    <a:pt x="12108" y="46"/>
                    <a:pt x="12056" y="0"/>
                    <a:pt x="12007" y="0"/>
                  </a:cubicBezTo>
                  <a:close/>
                </a:path>
              </a:pathLst>
            </a:custGeom>
            <a:solidFill>
              <a:srgbClr val="A7DF99">
                <a:alpha val="100000"/>
              </a:srgbClr>
            </a:solidFill>
            <a:ln w="9525">
              <a:noFill/>
            </a:ln>
          </p:spPr>
          <p:txBody>
            <a:bodyPr/>
            <a:p>
              <a:endParaRPr lang="en-US"/>
            </a:p>
          </p:txBody>
        </p:sp>
        <p:sp>
          <p:nvSpPr>
            <p:cNvPr id="25667" name="Google Shape;4563;p20"/>
            <p:cNvSpPr/>
            <p:nvPr/>
          </p:nvSpPr>
          <p:spPr>
            <a:xfrm>
              <a:off x="6730475" y="652100"/>
              <a:ext cx="32775" cy="8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11" h="353">
                  <a:moveTo>
                    <a:pt x="392" y="1"/>
                  </a:moveTo>
                  <a:cubicBezTo>
                    <a:pt x="278" y="1"/>
                    <a:pt x="164" y="13"/>
                    <a:pt x="52" y="38"/>
                  </a:cubicBezTo>
                  <a:cubicBezTo>
                    <a:pt x="1" y="50"/>
                    <a:pt x="13" y="134"/>
                    <a:pt x="64" y="134"/>
                  </a:cubicBezTo>
                  <a:cubicBezTo>
                    <a:pt x="65" y="134"/>
                    <a:pt x="67" y="134"/>
                    <a:pt x="69" y="134"/>
                  </a:cubicBezTo>
                  <a:cubicBezTo>
                    <a:pt x="152" y="125"/>
                    <a:pt x="233" y="120"/>
                    <a:pt x="314" y="120"/>
                  </a:cubicBezTo>
                  <a:cubicBezTo>
                    <a:pt x="619" y="120"/>
                    <a:pt x="909" y="188"/>
                    <a:pt x="1187" y="344"/>
                  </a:cubicBezTo>
                  <a:cubicBezTo>
                    <a:pt x="1197" y="350"/>
                    <a:pt x="1208" y="353"/>
                    <a:pt x="1217" y="353"/>
                  </a:cubicBezTo>
                  <a:cubicBezTo>
                    <a:pt x="1274" y="353"/>
                    <a:pt x="1310" y="264"/>
                    <a:pt x="1247" y="231"/>
                  </a:cubicBezTo>
                  <a:cubicBezTo>
                    <a:pt x="984" y="84"/>
                    <a:pt x="689" y="1"/>
                    <a:pt x="392" y="1"/>
                  </a:cubicBezTo>
                  <a:close/>
                </a:path>
              </a:pathLst>
            </a:custGeom>
            <a:solidFill>
              <a:srgbClr val="A7DF99">
                <a:alpha val="100000"/>
              </a:srgbClr>
            </a:solidFill>
            <a:ln w="9525">
              <a:noFill/>
            </a:ln>
          </p:spPr>
          <p:txBody>
            <a:bodyPr/>
            <a:p>
              <a:endParaRPr lang="en-US"/>
            </a:p>
          </p:txBody>
        </p:sp>
        <p:sp>
          <p:nvSpPr>
            <p:cNvPr id="25668" name="Google Shape;4564;p20"/>
            <p:cNvSpPr/>
            <p:nvPr/>
          </p:nvSpPr>
          <p:spPr>
            <a:xfrm>
              <a:off x="6728100" y="598200"/>
              <a:ext cx="130425" cy="363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7" h="1454">
                  <a:moveTo>
                    <a:pt x="4181" y="1"/>
                  </a:moveTo>
                  <a:cubicBezTo>
                    <a:pt x="3896" y="1"/>
                    <a:pt x="3609" y="74"/>
                    <a:pt x="3349" y="222"/>
                  </a:cubicBezTo>
                  <a:cubicBezTo>
                    <a:pt x="2853" y="503"/>
                    <a:pt x="2502" y="963"/>
                    <a:pt x="1958" y="1175"/>
                  </a:cubicBezTo>
                  <a:cubicBezTo>
                    <a:pt x="1672" y="1285"/>
                    <a:pt x="1381" y="1336"/>
                    <a:pt x="1089" y="1336"/>
                  </a:cubicBezTo>
                  <a:cubicBezTo>
                    <a:pt x="741" y="1336"/>
                    <a:pt x="392" y="1263"/>
                    <a:pt x="55" y="1135"/>
                  </a:cubicBezTo>
                  <a:cubicBezTo>
                    <a:pt x="51" y="1134"/>
                    <a:pt x="48" y="1133"/>
                    <a:pt x="45" y="1133"/>
                  </a:cubicBezTo>
                  <a:cubicBezTo>
                    <a:pt x="18" y="1133"/>
                    <a:pt x="1" y="1169"/>
                    <a:pt x="29" y="1183"/>
                  </a:cubicBezTo>
                  <a:cubicBezTo>
                    <a:pt x="382" y="1361"/>
                    <a:pt x="767" y="1453"/>
                    <a:pt x="1152" y="1453"/>
                  </a:cubicBezTo>
                  <a:cubicBezTo>
                    <a:pt x="1496" y="1453"/>
                    <a:pt x="1841" y="1380"/>
                    <a:pt x="2163" y="1231"/>
                  </a:cubicBezTo>
                  <a:cubicBezTo>
                    <a:pt x="2547" y="1053"/>
                    <a:pt x="2821" y="758"/>
                    <a:pt x="3159" y="515"/>
                  </a:cubicBezTo>
                  <a:cubicBezTo>
                    <a:pt x="3496" y="274"/>
                    <a:pt x="3835" y="156"/>
                    <a:pt x="4181" y="156"/>
                  </a:cubicBezTo>
                  <a:cubicBezTo>
                    <a:pt x="4482" y="156"/>
                    <a:pt x="4787" y="245"/>
                    <a:pt x="5099" y="421"/>
                  </a:cubicBezTo>
                  <a:cubicBezTo>
                    <a:pt x="5108" y="426"/>
                    <a:pt x="5117" y="428"/>
                    <a:pt x="5126" y="428"/>
                  </a:cubicBezTo>
                  <a:cubicBezTo>
                    <a:pt x="5175" y="428"/>
                    <a:pt x="5217" y="357"/>
                    <a:pt x="5170" y="326"/>
                  </a:cubicBezTo>
                  <a:cubicBezTo>
                    <a:pt x="4875" y="110"/>
                    <a:pt x="4529" y="1"/>
                    <a:pt x="4181" y="1"/>
                  </a:cubicBezTo>
                  <a:close/>
                </a:path>
              </a:pathLst>
            </a:custGeom>
            <a:solidFill>
              <a:srgbClr val="A7DF99">
                <a:alpha val="100000"/>
              </a:srgbClr>
            </a:solidFill>
            <a:ln w="9525">
              <a:noFill/>
            </a:ln>
          </p:spPr>
          <p:txBody>
            <a:bodyPr/>
            <a:p>
              <a:endParaRPr lang="en-US"/>
            </a:p>
          </p:txBody>
        </p:sp>
        <p:sp>
          <p:nvSpPr>
            <p:cNvPr id="25669" name="Google Shape;4565;p20"/>
            <p:cNvSpPr/>
            <p:nvPr/>
          </p:nvSpPr>
          <p:spPr>
            <a:xfrm>
              <a:off x="6719300" y="552900"/>
              <a:ext cx="151175" cy="4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047" h="1692">
                  <a:moveTo>
                    <a:pt x="1838" y="1"/>
                  </a:moveTo>
                  <a:cubicBezTo>
                    <a:pt x="1198" y="1"/>
                    <a:pt x="533" y="128"/>
                    <a:pt x="24" y="372"/>
                  </a:cubicBezTo>
                  <a:cubicBezTo>
                    <a:pt x="0" y="382"/>
                    <a:pt x="15" y="420"/>
                    <a:pt x="39" y="420"/>
                  </a:cubicBezTo>
                  <a:cubicBezTo>
                    <a:pt x="41" y="420"/>
                    <a:pt x="44" y="419"/>
                    <a:pt x="47" y="419"/>
                  </a:cubicBezTo>
                  <a:cubicBezTo>
                    <a:pt x="549" y="251"/>
                    <a:pt x="1141" y="140"/>
                    <a:pt x="1726" y="140"/>
                  </a:cubicBezTo>
                  <a:cubicBezTo>
                    <a:pt x="2411" y="140"/>
                    <a:pt x="3088" y="291"/>
                    <a:pt x="3603" y="680"/>
                  </a:cubicBezTo>
                  <a:cubicBezTo>
                    <a:pt x="4337" y="1235"/>
                    <a:pt x="5023" y="1496"/>
                    <a:pt x="5924" y="1689"/>
                  </a:cubicBezTo>
                  <a:cubicBezTo>
                    <a:pt x="5930" y="1690"/>
                    <a:pt x="5936" y="1691"/>
                    <a:pt x="5941" y="1691"/>
                  </a:cubicBezTo>
                  <a:cubicBezTo>
                    <a:pt x="6021" y="1691"/>
                    <a:pt x="6047" y="1564"/>
                    <a:pt x="5961" y="1544"/>
                  </a:cubicBezTo>
                  <a:cubicBezTo>
                    <a:pt x="5247" y="1381"/>
                    <a:pt x="4555" y="1208"/>
                    <a:pt x="3953" y="764"/>
                  </a:cubicBezTo>
                  <a:cubicBezTo>
                    <a:pt x="3610" y="515"/>
                    <a:pt x="3314" y="246"/>
                    <a:pt x="2896" y="132"/>
                  </a:cubicBezTo>
                  <a:cubicBezTo>
                    <a:pt x="2576" y="44"/>
                    <a:pt x="2211" y="1"/>
                    <a:pt x="1838" y="1"/>
                  </a:cubicBezTo>
                  <a:close/>
                </a:path>
              </a:pathLst>
            </a:custGeom>
            <a:solidFill>
              <a:srgbClr val="A7DF99">
                <a:alpha val="100000"/>
              </a:srgbClr>
            </a:solidFill>
            <a:ln w="9525">
              <a:noFill/>
            </a:ln>
          </p:spPr>
          <p:txBody>
            <a:bodyPr/>
            <a:p>
              <a:endParaRPr lang="en-US"/>
            </a:p>
          </p:txBody>
        </p:sp>
        <p:sp>
          <p:nvSpPr>
            <p:cNvPr id="25670" name="Google Shape;4566;p20"/>
            <p:cNvSpPr/>
            <p:nvPr/>
          </p:nvSpPr>
          <p:spPr>
            <a:xfrm>
              <a:off x="6721475" y="542425"/>
              <a:ext cx="209125" cy="19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65" h="775">
                  <a:moveTo>
                    <a:pt x="1056" y="0"/>
                  </a:moveTo>
                  <a:cubicBezTo>
                    <a:pt x="714" y="0"/>
                    <a:pt x="370" y="22"/>
                    <a:pt x="25" y="69"/>
                  </a:cubicBezTo>
                  <a:cubicBezTo>
                    <a:pt x="1" y="74"/>
                    <a:pt x="1" y="110"/>
                    <a:pt x="28" y="110"/>
                  </a:cubicBezTo>
                  <a:cubicBezTo>
                    <a:pt x="206" y="109"/>
                    <a:pt x="383" y="108"/>
                    <a:pt x="560" y="108"/>
                  </a:cubicBezTo>
                  <a:cubicBezTo>
                    <a:pt x="1204" y="108"/>
                    <a:pt x="1841" y="124"/>
                    <a:pt x="2484" y="215"/>
                  </a:cubicBezTo>
                  <a:cubicBezTo>
                    <a:pt x="3177" y="314"/>
                    <a:pt x="3840" y="511"/>
                    <a:pt x="4520" y="664"/>
                  </a:cubicBezTo>
                  <a:cubicBezTo>
                    <a:pt x="4828" y="732"/>
                    <a:pt x="5133" y="774"/>
                    <a:pt x="5437" y="774"/>
                  </a:cubicBezTo>
                  <a:cubicBezTo>
                    <a:pt x="5688" y="774"/>
                    <a:pt x="5939" y="746"/>
                    <a:pt x="6192" y="679"/>
                  </a:cubicBezTo>
                  <a:cubicBezTo>
                    <a:pt x="6720" y="541"/>
                    <a:pt x="7226" y="292"/>
                    <a:pt x="7759" y="292"/>
                  </a:cubicBezTo>
                  <a:cubicBezTo>
                    <a:pt x="7921" y="292"/>
                    <a:pt x="8086" y="315"/>
                    <a:pt x="8254" y="372"/>
                  </a:cubicBezTo>
                  <a:cubicBezTo>
                    <a:pt x="8263" y="375"/>
                    <a:pt x="8271" y="376"/>
                    <a:pt x="8279" y="376"/>
                  </a:cubicBezTo>
                  <a:cubicBezTo>
                    <a:pt x="8347" y="376"/>
                    <a:pt x="8364" y="260"/>
                    <a:pt x="8287" y="232"/>
                  </a:cubicBezTo>
                  <a:cubicBezTo>
                    <a:pt x="8105" y="171"/>
                    <a:pt x="7928" y="146"/>
                    <a:pt x="7755" y="146"/>
                  </a:cubicBezTo>
                  <a:cubicBezTo>
                    <a:pt x="7396" y="146"/>
                    <a:pt x="7048" y="253"/>
                    <a:pt x="6684" y="372"/>
                  </a:cubicBezTo>
                  <a:cubicBezTo>
                    <a:pt x="6209" y="528"/>
                    <a:pt x="5777" y="610"/>
                    <a:pt x="5333" y="610"/>
                  </a:cubicBezTo>
                  <a:cubicBezTo>
                    <a:pt x="5020" y="610"/>
                    <a:pt x="4701" y="569"/>
                    <a:pt x="4355" y="486"/>
                  </a:cubicBezTo>
                  <a:cubicBezTo>
                    <a:pt x="3266" y="225"/>
                    <a:pt x="2170" y="0"/>
                    <a:pt x="1056" y="0"/>
                  </a:cubicBezTo>
                  <a:close/>
                </a:path>
              </a:pathLst>
            </a:custGeom>
            <a:solidFill>
              <a:srgbClr val="A7DF99">
                <a:alpha val="100000"/>
              </a:srgbClr>
            </a:solidFill>
            <a:ln w="9525">
              <a:noFill/>
            </a:ln>
          </p:spPr>
          <p:txBody>
            <a:bodyPr/>
            <a:p>
              <a:endParaRPr lang="en-US"/>
            </a:p>
          </p:txBody>
        </p:sp>
        <p:sp>
          <p:nvSpPr>
            <p:cNvPr id="25671" name="Google Shape;4567;p20"/>
            <p:cNvSpPr/>
            <p:nvPr/>
          </p:nvSpPr>
          <p:spPr>
            <a:xfrm>
              <a:off x="6719150" y="468650"/>
              <a:ext cx="220525" cy="74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821" h="2970">
                  <a:moveTo>
                    <a:pt x="3636" y="0"/>
                  </a:moveTo>
                  <a:cubicBezTo>
                    <a:pt x="2399" y="0"/>
                    <a:pt x="1097" y="274"/>
                    <a:pt x="27" y="654"/>
                  </a:cubicBezTo>
                  <a:cubicBezTo>
                    <a:pt x="1" y="665"/>
                    <a:pt x="9" y="701"/>
                    <a:pt x="37" y="701"/>
                  </a:cubicBezTo>
                  <a:cubicBezTo>
                    <a:pt x="38" y="701"/>
                    <a:pt x="40" y="701"/>
                    <a:pt x="42" y="701"/>
                  </a:cubicBezTo>
                  <a:cubicBezTo>
                    <a:pt x="1207" y="464"/>
                    <a:pt x="2522" y="112"/>
                    <a:pt x="3788" y="112"/>
                  </a:cubicBezTo>
                  <a:cubicBezTo>
                    <a:pt x="4480" y="112"/>
                    <a:pt x="5158" y="218"/>
                    <a:pt x="5789" y="505"/>
                  </a:cubicBezTo>
                  <a:cubicBezTo>
                    <a:pt x="6998" y="1055"/>
                    <a:pt x="7407" y="2596"/>
                    <a:pt x="8713" y="2967"/>
                  </a:cubicBezTo>
                  <a:cubicBezTo>
                    <a:pt x="8720" y="2969"/>
                    <a:pt x="8727" y="2970"/>
                    <a:pt x="8733" y="2970"/>
                  </a:cubicBezTo>
                  <a:cubicBezTo>
                    <a:pt x="8802" y="2970"/>
                    <a:pt x="8820" y="2857"/>
                    <a:pt x="8743" y="2834"/>
                  </a:cubicBezTo>
                  <a:cubicBezTo>
                    <a:pt x="7917" y="2601"/>
                    <a:pt x="7486" y="1866"/>
                    <a:pt x="6955" y="1254"/>
                  </a:cubicBezTo>
                  <a:cubicBezTo>
                    <a:pt x="6496" y="726"/>
                    <a:pt x="5971" y="370"/>
                    <a:pt x="5291" y="194"/>
                  </a:cubicBezTo>
                  <a:cubicBezTo>
                    <a:pt x="4773" y="59"/>
                    <a:pt x="4211" y="0"/>
                    <a:pt x="3636" y="0"/>
                  </a:cubicBezTo>
                  <a:close/>
                </a:path>
              </a:pathLst>
            </a:custGeom>
            <a:solidFill>
              <a:srgbClr val="A7DF99">
                <a:alpha val="100000"/>
              </a:srgbClr>
            </a:solidFill>
            <a:ln w="9525">
              <a:noFill/>
            </a:ln>
          </p:spPr>
          <p:txBody>
            <a:bodyPr/>
            <a:p>
              <a:endParaRPr lang="en-US"/>
            </a:p>
          </p:txBody>
        </p:sp>
        <p:sp>
          <p:nvSpPr>
            <p:cNvPr id="25672" name="Google Shape;4568;p20"/>
            <p:cNvSpPr/>
            <p:nvPr/>
          </p:nvSpPr>
          <p:spPr>
            <a:xfrm>
              <a:off x="6735550" y="433925"/>
              <a:ext cx="243125" cy="67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25" h="2698">
                  <a:moveTo>
                    <a:pt x="59" y="1"/>
                  </a:moveTo>
                  <a:cubicBezTo>
                    <a:pt x="24" y="1"/>
                    <a:pt x="0" y="49"/>
                    <a:pt x="39" y="68"/>
                  </a:cubicBezTo>
                  <a:cubicBezTo>
                    <a:pt x="1427" y="736"/>
                    <a:pt x="2922" y="1349"/>
                    <a:pt x="4468" y="1490"/>
                  </a:cubicBezTo>
                  <a:cubicBezTo>
                    <a:pt x="4622" y="1504"/>
                    <a:pt x="4776" y="1509"/>
                    <a:pt x="4930" y="1509"/>
                  </a:cubicBezTo>
                  <a:cubicBezTo>
                    <a:pt x="5524" y="1509"/>
                    <a:pt x="6120" y="1427"/>
                    <a:pt x="6713" y="1427"/>
                  </a:cubicBezTo>
                  <a:cubicBezTo>
                    <a:pt x="6942" y="1427"/>
                    <a:pt x="7170" y="1439"/>
                    <a:pt x="7398" y="1473"/>
                  </a:cubicBezTo>
                  <a:cubicBezTo>
                    <a:pt x="8253" y="1603"/>
                    <a:pt x="9004" y="2042"/>
                    <a:pt x="9583" y="2676"/>
                  </a:cubicBezTo>
                  <a:cubicBezTo>
                    <a:pt x="9597" y="2691"/>
                    <a:pt x="9613" y="2697"/>
                    <a:pt x="9628" y="2697"/>
                  </a:cubicBezTo>
                  <a:cubicBezTo>
                    <a:pt x="9680" y="2697"/>
                    <a:pt x="9725" y="2625"/>
                    <a:pt x="9678" y="2571"/>
                  </a:cubicBezTo>
                  <a:cubicBezTo>
                    <a:pt x="9208" y="2057"/>
                    <a:pt x="8636" y="1669"/>
                    <a:pt x="7967" y="1462"/>
                  </a:cubicBezTo>
                  <a:cubicBezTo>
                    <a:pt x="7575" y="1339"/>
                    <a:pt x="7180" y="1303"/>
                    <a:pt x="6783" y="1303"/>
                  </a:cubicBezTo>
                  <a:cubicBezTo>
                    <a:pt x="6365" y="1303"/>
                    <a:pt x="5945" y="1343"/>
                    <a:pt x="5521" y="1367"/>
                  </a:cubicBezTo>
                  <a:cubicBezTo>
                    <a:pt x="5393" y="1374"/>
                    <a:pt x="5266" y="1378"/>
                    <a:pt x="5140" y="1378"/>
                  </a:cubicBezTo>
                  <a:cubicBezTo>
                    <a:pt x="3344" y="1378"/>
                    <a:pt x="1728" y="656"/>
                    <a:pt x="73" y="3"/>
                  </a:cubicBezTo>
                  <a:cubicBezTo>
                    <a:pt x="68" y="1"/>
                    <a:pt x="64" y="1"/>
                    <a:pt x="59" y="1"/>
                  </a:cubicBezTo>
                  <a:close/>
                </a:path>
              </a:pathLst>
            </a:custGeom>
            <a:solidFill>
              <a:srgbClr val="A7DF99">
                <a:alpha val="100000"/>
              </a:srgbClr>
            </a:solidFill>
            <a:ln w="9525">
              <a:noFill/>
            </a:ln>
          </p:spPr>
          <p:txBody>
            <a:bodyPr/>
            <a:p>
              <a:endParaRPr lang="en-US"/>
            </a:p>
          </p:txBody>
        </p:sp>
        <p:sp>
          <p:nvSpPr>
            <p:cNvPr id="25673" name="Google Shape;4569;p20"/>
            <p:cNvSpPr/>
            <p:nvPr/>
          </p:nvSpPr>
          <p:spPr>
            <a:xfrm>
              <a:off x="6780725" y="363400"/>
              <a:ext cx="209350" cy="116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74" h="4662">
                  <a:moveTo>
                    <a:pt x="35" y="0"/>
                  </a:moveTo>
                  <a:cubicBezTo>
                    <a:pt x="9" y="0"/>
                    <a:pt x="1" y="36"/>
                    <a:pt x="28" y="43"/>
                  </a:cubicBezTo>
                  <a:cubicBezTo>
                    <a:pt x="977" y="273"/>
                    <a:pt x="1931" y="530"/>
                    <a:pt x="2791" y="1009"/>
                  </a:cubicBezTo>
                  <a:cubicBezTo>
                    <a:pt x="3728" y="1531"/>
                    <a:pt x="3974" y="2382"/>
                    <a:pt x="4642" y="3131"/>
                  </a:cubicBezTo>
                  <a:cubicBezTo>
                    <a:pt x="5564" y="4158"/>
                    <a:pt x="7127" y="3959"/>
                    <a:pt x="8242" y="4651"/>
                  </a:cubicBezTo>
                  <a:cubicBezTo>
                    <a:pt x="8254" y="4659"/>
                    <a:pt x="8266" y="4662"/>
                    <a:pt x="8277" y="4662"/>
                  </a:cubicBezTo>
                  <a:cubicBezTo>
                    <a:pt x="8337" y="4662"/>
                    <a:pt x="8374" y="4568"/>
                    <a:pt x="8308" y="4530"/>
                  </a:cubicBezTo>
                  <a:cubicBezTo>
                    <a:pt x="7708" y="4157"/>
                    <a:pt x="7038" y="4034"/>
                    <a:pt x="6363" y="3863"/>
                  </a:cubicBezTo>
                  <a:cubicBezTo>
                    <a:pt x="5891" y="3745"/>
                    <a:pt x="5408" y="3604"/>
                    <a:pt x="5019" y="3299"/>
                  </a:cubicBezTo>
                  <a:cubicBezTo>
                    <a:pt x="4645" y="3008"/>
                    <a:pt x="4420" y="2595"/>
                    <a:pt x="4176" y="2200"/>
                  </a:cubicBezTo>
                  <a:cubicBezTo>
                    <a:pt x="3313" y="804"/>
                    <a:pt x="1618" y="180"/>
                    <a:pt x="38" y="1"/>
                  </a:cubicBezTo>
                  <a:cubicBezTo>
                    <a:pt x="37" y="0"/>
                    <a:pt x="36" y="0"/>
                    <a:pt x="35" y="0"/>
                  </a:cubicBezTo>
                  <a:close/>
                </a:path>
              </a:pathLst>
            </a:custGeom>
            <a:solidFill>
              <a:srgbClr val="A7DF99">
                <a:alpha val="100000"/>
              </a:srgbClr>
            </a:solidFill>
            <a:ln w="9525">
              <a:noFill/>
            </a:ln>
          </p:spPr>
          <p:txBody>
            <a:bodyPr/>
            <a:p>
              <a:endParaRPr lang="en-US"/>
            </a:p>
          </p:txBody>
        </p:sp>
        <p:sp>
          <p:nvSpPr>
            <p:cNvPr id="25674" name="Google Shape;4570;p20"/>
            <p:cNvSpPr/>
            <p:nvPr/>
          </p:nvSpPr>
          <p:spPr>
            <a:xfrm>
              <a:off x="6822075" y="332150"/>
              <a:ext cx="178800" cy="1276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152" h="5107">
                  <a:moveTo>
                    <a:pt x="39" y="0"/>
                  </a:moveTo>
                  <a:cubicBezTo>
                    <a:pt x="6" y="0"/>
                    <a:pt x="0" y="50"/>
                    <a:pt x="33" y="62"/>
                  </a:cubicBezTo>
                  <a:cubicBezTo>
                    <a:pt x="1706" y="649"/>
                    <a:pt x="2019" y="2484"/>
                    <a:pt x="3108" y="3676"/>
                  </a:cubicBezTo>
                  <a:cubicBezTo>
                    <a:pt x="4178" y="4844"/>
                    <a:pt x="5725" y="4399"/>
                    <a:pt x="7007" y="5096"/>
                  </a:cubicBezTo>
                  <a:cubicBezTo>
                    <a:pt x="7020" y="5103"/>
                    <a:pt x="7032" y="5107"/>
                    <a:pt x="7044" y="5107"/>
                  </a:cubicBezTo>
                  <a:cubicBezTo>
                    <a:pt x="7111" y="5107"/>
                    <a:pt x="7152" y="5003"/>
                    <a:pt x="7079" y="4962"/>
                  </a:cubicBezTo>
                  <a:cubicBezTo>
                    <a:pt x="6423" y="4602"/>
                    <a:pt x="5704" y="4573"/>
                    <a:pt x="4981" y="4455"/>
                  </a:cubicBezTo>
                  <a:cubicBezTo>
                    <a:pt x="4004" y="4299"/>
                    <a:pt x="3311" y="3830"/>
                    <a:pt x="2761" y="3012"/>
                  </a:cubicBezTo>
                  <a:cubicBezTo>
                    <a:pt x="2021" y="1917"/>
                    <a:pt x="1484" y="340"/>
                    <a:pt x="47" y="1"/>
                  </a:cubicBezTo>
                  <a:cubicBezTo>
                    <a:pt x="44" y="0"/>
                    <a:pt x="42" y="0"/>
                    <a:pt x="39" y="0"/>
                  </a:cubicBezTo>
                  <a:close/>
                </a:path>
              </a:pathLst>
            </a:custGeom>
            <a:solidFill>
              <a:srgbClr val="A7DF99">
                <a:alpha val="100000"/>
              </a:srgbClr>
            </a:solidFill>
            <a:ln w="9525">
              <a:noFill/>
            </a:ln>
          </p:spPr>
          <p:txBody>
            <a:bodyPr/>
            <a:p>
              <a:endParaRPr lang="en-US"/>
            </a:p>
          </p:txBody>
        </p:sp>
        <p:sp>
          <p:nvSpPr>
            <p:cNvPr id="25675" name="Google Shape;4571;p20"/>
            <p:cNvSpPr/>
            <p:nvPr/>
          </p:nvSpPr>
          <p:spPr>
            <a:xfrm>
              <a:off x="6895175" y="286725"/>
              <a:ext cx="119825" cy="158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93" h="6352">
                  <a:moveTo>
                    <a:pt x="33" y="1"/>
                  </a:moveTo>
                  <a:cubicBezTo>
                    <a:pt x="9" y="1"/>
                    <a:pt x="1" y="38"/>
                    <a:pt x="27" y="45"/>
                  </a:cubicBezTo>
                  <a:cubicBezTo>
                    <a:pt x="1623" y="464"/>
                    <a:pt x="2426" y="2212"/>
                    <a:pt x="2842" y="3661"/>
                  </a:cubicBezTo>
                  <a:cubicBezTo>
                    <a:pt x="3153" y="4743"/>
                    <a:pt x="3471" y="5974"/>
                    <a:pt x="4673" y="6347"/>
                  </a:cubicBezTo>
                  <a:cubicBezTo>
                    <a:pt x="4682" y="6350"/>
                    <a:pt x="4690" y="6351"/>
                    <a:pt x="4697" y="6351"/>
                  </a:cubicBezTo>
                  <a:cubicBezTo>
                    <a:pt x="4773" y="6351"/>
                    <a:pt x="4793" y="6226"/>
                    <a:pt x="4712" y="6199"/>
                  </a:cubicBezTo>
                  <a:cubicBezTo>
                    <a:pt x="3071" y="5685"/>
                    <a:pt x="3054" y="3381"/>
                    <a:pt x="2375" y="2069"/>
                  </a:cubicBezTo>
                  <a:cubicBezTo>
                    <a:pt x="1881" y="1118"/>
                    <a:pt x="1148" y="199"/>
                    <a:pt x="38" y="1"/>
                  </a:cubicBezTo>
                  <a:cubicBezTo>
                    <a:pt x="37" y="1"/>
                    <a:pt x="35" y="1"/>
                    <a:pt x="33" y="1"/>
                  </a:cubicBezTo>
                  <a:close/>
                </a:path>
              </a:pathLst>
            </a:custGeom>
            <a:solidFill>
              <a:srgbClr val="A7DF99">
                <a:alpha val="100000"/>
              </a:srgbClr>
            </a:solidFill>
            <a:ln w="9525">
              <a:noFill/>
            </a:ln>
          </p:spPr>
          <p:txBody>
            <a:bodyPr/>
            <a:p>
              <a:endParaRPr lang="en-US"/>
            </a:p>
          </p:txBody>
        </p:sp>
        <p:sp>
          <p:nvSpPr>
            <p:cNvPr id="25676" name="Google Shape;4572;p20"/>
            <p:cNvSpPr/>
            <p:nvPr/>
          </p:nvSpPr>
          <p:spPr>
            <a:xfrm>
              <a:off x="6962200" y="277425"/>
              <a:ext cx="67050" cy="152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82" h="6084">
                  <a:moveTo>
                    <a:pt x="32" y="1"/>
                  </a:moveTo>
                  <a:cubicBezTo>
                    <a:pt x="14" y="1"/>
                    <a:pt x="0" y="25"/>
                    <a:pt x="16" y="37"/>
                  </a:cubicBezTo>
                  <a:cubicBezTo>
                    <a:pt x="1052" y="836"/>
                    <a:pt x="1539" y="1970"/>
                    <a:pt x="1798" y="3225"/>
                  </a:cubicBezTo>
                  <a:cubicBezTo>
                    <a:pt x="1925" y="3842"/>
                    <a:pt x="1991" y="4469"/>
                    <a:pt x="2105" y="5089"/>
                  </a:cubicBezTo>
                  <a:cubicBezTo>
                    <a:pt x="2176" y="5475"/>
                    <a:pt x="2264" y="5823"/>
                    <a:pt x="2583" y="6071"/>
                  </a:cubicBezTo>
                  <a:cubicBezTo>
                    <a:pt x="2593" y="6080"/>
                    <a:pt x="2604" y="6083"/>
                    <a:pt x="2615" y="6083"/>
                  </a:cubicBezTo>
                  <a:cubicBezTo>
                    <a:pt x="2653" y="6083"/>
                    <a:pt x="2682" y="6035"/>
                    <a:pt x="2648" y="5999"/>
                  </a:cubicBezTo>
                  <a:cubicBezTo>
                    <a:pt x="2138" y="5458"/>
                    <a:pt x="2151" y="4592"/>
                    <a:pt x="2033" y="3896"/>
                  </a:cubicBezTo>
                  <a:cubicBezTo>
                    <a:pt x="1939" y="3317"/>
                    <a:pt x="1829" y="2739"/>
                    <a:pt x="1640" y="2183"/>
                  </a:cubicBezTo>
                  <a:cubicBezTo>
                    <a:pt x="1342" y="1309"/>
                    <a:pt x="845" y="490"/>
                    <a:pt x="41" y="3"/>
                  </a:cubicBezTo>
                  <a:cubicBezTo>
                    <a:pt x="38" y="1"/>
                    <a:pt x="35" y="1"/>
                    <a:pt x="32" y="1"/>
                  </a:cubicBezTo>
                  <a:close/>
                </a:path>
              </a:pathLst>
            </a:custGeom>
            <a:solidFill>
              <a:srgbClr val="A7DF99">
                <a:alpha val="100000"/>
              </a:srgbClr>
            </a:solidFill>
            <a:ln w="9525">
              <a:noFill/>
            </a:ln>
          </p:spPr>
          <p:txBody>
            <a:bodyPr/>
            <a:p>
              <a:endParaRPr lang="en-US"/>
            </a:p>
          </p:txBody>
        </p:sp>
        <p:sp>
          <p:nvSpPr>
            <p:cNvPr id="25677" name="Google Shape;4573;p20"/>
            <p:cNvSpPr/>
            <p:nvPr/>
          </p:nvSpPr>
          <p:spPr>
            <a:xfrm>
              <a:off x="7083400" y="461025"/>
              <a:ext cx="46200" cy="26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48" h="1079">
                  <a:moveTo>
                    <a:pt x="54" y="0"/>
                  </a:moveTo>
                  <a:cubicBezTo>
                    <a:pt x="47" y="0"/>
                    <a:pt x="39" y="1"/>
                    <a:pt x="32" y="1"/>
                  </a:cubicBezTo>
                  <a:cubicBezTo>
                    <a:pt x="2" y="3"/>
                    <a:pt x="1" y="43"/>
                    <a:pt x="26" y="53"/>
                  </a:cubicBezTo>
                  <a:cubicBezTo>
                    <a:pt x="366" y="156"/>
                    <a:pt x="694" y="217"/>
                    <a:pt x="1007" y="396"/>
                  </a:cubicBezTo>
                  <a:cubicBezTo>
                    <a:pt x="1314" y="571"/>
                    <a:pt x="1569" y="803"/>
                    <a:pt x="1796" y="1071"/>
                  </a:cubicBezTo>
                  <a:cubicBezTo>
                    <a:pt x="1801" y="1076"/>
                    <a:pt x="1806" y="1078"/>
                    <a:pt x="1812" y="1078"/>
                  </a:cubicBezTo>
                  <a:cubicBezTo>
                    <a:pt x="1829" y="1078"/>
                    <a:pt x="1848" y="1057"/>
                    <a:pt x="1836" y="1040"/>
                  </a:cubicBezTo>
                  <a:cubicBezTo>
                    <a:pt x="1452" y="508"/>
                    <a:pt x="736" y="0"/>
                    <a:pt x="54" y="0"/>
                  </a:cubicBezTo>
                  <a:close/>
                </a:path>
              </a:pathLst>
            </a:custGeom>
            <a:solidFill>
              <a:srgbClr val="A7DF99">
                <a:alpha val="100000"/>
              </a:srgbClr>
            </a:solidFill>
            <a:ln w="9525">
              <a:noFill/>
            </a:ln>
          </p:spPr>
          <p:txBody>
            <a:bodyPr/>
            <a:p>
              <a:endParaRPr lang="en-US"/>
            </a:p>
          </p:txBody>
        </p:sp>
        <p:sp>
          <p:nvSpPr>
            <p:cNvPr id="25678" name="Google Shape;4574;p20"/>
            <p:cNvSpPr/>
            <p:nvPr/>
          </p:nvSpPr>
          <p:spPr>
            <a:xfrm>
              <a:off x="7002650" y="510375"/>
              <a:ext cx="21400" cy="232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56" h="929">
                  <a:moveTo>
                    <a:pt x="28" y="0"/>
                  </a:moveTo>
                  <a:cubicBezTo>
                    <a:pt x="5" y="0"/>
                    <a:pt x="0" y="41"/>
                    <a:pt x="26" y="50"/>
                  </a:cubicBezTo>
                  <a:cubicBezTo>
                    <a:pt x="437" y="205"/>
                    <a:pt x="636" y="513"/>
                    <a:pt x="784" y="905"/>
                  </a:cubicBezTo>
                  <a:cubicBezTo>
                    <a:pt x="790" y="921"/>
                    <a:pt x="807" y="929"/>
                    <a:pt x="822" y="929"/>
                  </a:cubicBezTo>
                  <a:cubicBezTo>
                    <a:pt x="839" y="929"/>
                    <a:pt x="855" y="918"/>
                    <a:pt x="852" y="895"/>
                  </a:cubicBezTo>
                  <a:cubicBezTo>
                    <a:pt x="805" y="468"/>
                    <a:pt x="427" y="126"/>
                    <a:pt x="36" y="2"/>
                  </a:cubicBezTo>
                  <a:cubicBezTo>
                    <a:pt x="33" y="1"/>
                    <a:pt x="30" y="0"/>
                    <a:pt x="28" y="0"/>
                  </a:cubicBezTo>
                  <a:close/>
                </a:path>
              </a:pathLst>
            </a:custGeom>
            <a:solidFill>
              <a:srgbClr val="A7DF99">
                <a:alpha val="100000"/>
              </a:srgbClr>
            </a:solidFill>
            <a:ln w="9525">
              <a:noFill/>
            </a:ln>
          </p:spPr>
          <p:txBody>
            <a:bodyPr/>
            <a:p>
              <a:endParaRPr lang="en-US"/>
            </a:p>
          </p:txBody>
        </p:sp>
        <p:sp>
          <p:nvSpPr>
            <p:cNvPr id="25679" name="Google Shape;4575;p20"/>
            <p:cNvSpPr/>
            <p:nvPr/>
          </p:nvSpPr>
          <p:spPr>
            <a:xfrm>
              <a:off x="6937500" y="577175"/>
              <a:ext cx="8425" cy="34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7" h="1384">
                  <a:moveTo>
                    <a:pt x="18" y="1"/>
                  </a:moveTo>
                  <a:cubicBezTo>
                    <a:pt x="9" y="1"/>
                    <a:pt x="0" y="7"/>
                    <a:pt x="4" y="18"/>
                  </a:cubicBezTo>
                  <a:cubicBezTo>
                    <a:pt x="157" y="471"/>
                    <a:pt x="148" y="885"/>
                    <a:pt x="153" y="1352"/>
                  </a:cubicBezTo>
                  <a:cubicBezTo>
                    <a:pt x="153" y="1373"/>
                    <a:pt x="168" y="1384"/>
                    <a:pt x="185" y="1384"/>
                  </a:cubicBezTo>
                  <a:cubicBezTo>
                    <a:pt x="199" y="1384"/>
                    <a:pt x="214" y="1375"/>
                    <a:pt x="219" y="1358"/>
                  </a:cubicBezTo>
                  <a:cubicBezTo>
                    <a:pt x="336" y="920"/>
                    <a:pt x="213" y="413"/>
                    <a:pt x="33" y="9"/>
                  </a:cubicBezTo>
                  <a:cubicBezTo>
                    <a:pt x="30" y="3"/>
                    <a:pt x="24" y="1"/>
                    <a:pt x="18" y="1"/>
                  </a:cubicBezTo>
                  <a:close/>
                </a:path>
              </a:pathLst>
            </a:custGeom>
            <a:solidFill>
              <a:srgbClr val="A7DF99">
                <a:alpha val="100000"/>
              </a:srgbClr>
            </a:solidFill>
            <a:ln w="9525">
              <a:noFill/>
            </a:ln>
          </p:spPr>
          <p:txBody>
            <a:bodyPr/>
            <a:p>
              <a:endParaRPr lang="en-US"/>
            </a:p>
          </p:txBody>
        </p:sp>
        <p:sp>
          <p:nvSpPr>
            <p:cNvPr id="25680" name="Google Shape;4576;p20"/>
            <p:cNvSpPr/>
            <p:nvPr/>
          </p:nvSpPr>
          <p:spPr>
            <a:xfrm>
              <a:off x="6850975" y="640050"/>
              <a:ext cx="9975" cy="326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99" h="1304">
                  <a:moveTo>
                    <a:pt x="369" y="0"/>
                  </a:moveTo>
                  <a:cubicBezTo>
                    <a:pt x="362" y="0"/>
                    <a:pt x="355" y="3"/>
                    <a:pt x="349" y="10"/>
                  </a:cubicBezTo>
                  <a:cubicBezTo>
                    <a:pt x="108" y="387"/>
                    <a:pt x="1" y="814"/>
                    <a:pt x="39" y="1258"/>
                  </a:cubicBezTo>
                  <a:cubicBezTo>
                    <a:pt x="42" y="1289"/>
                    <a:pt x="65" y="1303"/>
                    <a:pt x="88" y="1303"/>
                  </a:cubicBezTo>
                  <a:cubicBezTo>
                    <a:pt x="112" y="1303"/>
                    <a:pt x="136" y="1287"/>
                    <a:pt x="133" y="1257"/>
                  </a:cubicBezTo>
                  <a:cubicBezTo>
                    <a:pt x="93" y="828"/>
                    <a:pt x="177" y="408"/>
                    <a:pt x="389" y="31"/>
                  </a:cubicBezTo>
                  <a:cubicBezTo>
                    <a:pt x="399" y="15"/>
                    <a:pt x="384" y="0"/>
                    <a:pt x="369" y="0"/>
                  </a:cubicBezTo>
                  <a:close/>
                </a:path>
              </a:pathLst>
            </a:custGeom>
            <a:solidFill>
              <a:srgbClr val="A7DF99">
                <a:alpha val="100000"/>
              </a:srgbClr>
            </a:solidFill>
            <a:ln w="9525">
              <a:noFill/>
            </a:ln>
          </p:spPr>
          <p:txBody>
            <a:bodyPr/>
            <a:p>
              <a:endParaRPr lang="en-US"/>
            </a:p>
          </p:txBody>
        </p:sp>
        <p:sp>
          <p:nvSpPr>
            <p:cNvPr id="25681" name="Google Shape;4577;p20"/>
            <p:cNvSpPr/>
            <p:nvPr/>
          </p:nvSpPr>
          <p:spPr>
            <a:xfrm>
              <a:off x="6794275" y="614200"/>
              <a:ext cx="37025" cy="14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81" h="585">
                  <a:moveTo>
                    <a:pt x="1137" y="1"/>
                  </a:moveTo>
                  <a:cubicBezTo>
                    <a:pt x="750" y="1"/>
                    <a:pt x="294" y="371"/>
                    <a:pt x="25" y="535"/>
                  </a:cubicBezTo>
                  <a:cubicBezTo>
                    <a:pt x="0" y="550"/>
                    <a:pt x="18" y="585"/>
                    <a:pt x="42" y="585"/>
                  </a:cubicBezTo>
                  <a:cubicBezTo>
                    <a:pt x="46" y="585"/>
                    <a:pt x="50" y="584"/>
                    <a:pt x="55" y="581"/>
                  </a:cubicBezTo>
                  <a:cubicBezTo>
                    <a:pt x="377" y="404"/>
                    <a:pt x="761" y="109"/>
                    <a:pt x="1144" y="109"/>
                  </a:cubicBezTo>
                  <a:cubicBezTo>
                    <a:pt x="1235" y="109"/>
                    <a:pt x="1326" y="126"/>
                    <a:pt x="1416" y="165"/>
                  </a:cubicBezTo>
                  <a:cubicBezTo>
                    <a:pt x="1421" y="167"/>
                    <a:pt x="1425" y="168"/>
                    <a:pt x="1430" y="168"/>
                  </a:cubicBezTo>
                  <a:cubicBezTo>
                    <a:pt x="1458" y="168"/>
                    <a:pt x="1481" y="133"/>
                    <a:pt x="1453" y="111"/>
                  </a:cubicBezTo>
                  <a:cubicBezTo>
                    <a:pt x="1358" y="33"/>
                    <a:pt x="1250" y="1"/>
                    <a:pt x="1137" y="1"/>
                  </a:cubicBezTo>
                  <a:close/>
                </a:path>
              </a:pathLst>
            </a:custGeom>
            <a:solidFill>
              <a:srgbClr val="A7DF99">
                <a:alpha val="100000"/>
              </a:srgbClr>
            </a:solidFill>
            <a:ln w="9525">
              <a:noFill/>
            </a:ln>
          </p:spPr>
          <p:txBody>
            <a:bodyPr/>
            <a:p>
              <a:endParaRPr lang="en-US"/>
            </a:p>
          </p:txBody>
        </p:sp>
        <p:sp>
          <p:nvSpPr>
            <p:cNvPr id="25682" name="Google Shape;4578;p20"/>
            <p:cNvSpPr/>
            <p:nvPr/>
          </p:nvSpPr>
          <p:spPr>
            <a:xfrm>
              <a:off x="6832925" y="567925"/>
              <a:ext cx="35825" cy="127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3" h="510">
                  <a:moveTo>
                    <a:pt x="36" y="0"/>
                  </a:moveTo>
                  <a:cubicBezTo>
                    <a:pt x="14" y="0"/>
                    <a:pt x="0" y="31"/>
                    <a:pt x="24" y="46"/>
                  </a:cubicBezTo>
                  <a:cubicBezTo>
                    <a:pt x="404" y="264"/>
                    <a:pt x="910" y="510"/>
                    <a:pt x="1363" y="510"/>
                  </a:cubicBezTo>
                  <a:cubicBezTo>
                    <a:pt x="1373" y="510"/>
                    <a:pt x="1383" y="510"/>
                    <a:pt x="1393" y="509"/>
                  </a:cubicBezTo>
                  <a:cubicBezTo>
                    <a:pt x="1433" y="509"/>
                    <a:pt x="1433" y="457"/>
                    <a:pt x="1400" y="444"/>
                  </a:cubicBezTo>
                  <a:cubicBezTo>
                    <a:pt x="1189" y="372"/>
                    <a:pt x="957" y="348"/>
                    <a:pt x="743" y="282"/>
                  </a:cubicBezTo>
                  <a:cubicBezTo>
                    <a:pt x="502" y="210"/>
                    <a:pt x="271" y="114"/>
                    <a:pt x="46" y="2"/>
                  </a:cubicBezTo>
                  <a:cubicBezTo>
                    <a:pt x="43" y="1"/>
                    <a:pt x="39" y="0"/>
                    <a:pt x="36" y="0"/>
                  </a:cubicBezTo>
                  <a:close/>
                </a:path>
              </a:pathLst>
            </a:custGeom>
            <a:solidFill>
              <a:srgbClr val="A7DF99">
                <a:alpha val="100000"/>
              </a:srgbClr>
            </a:solidFill>
            <a:ln w="9525">
              <a:noFill/>
            </a:ln>
          </p:spPr>
          <p:txBody>
            <a:bodyPr/>
            <a:p>
              <a:endParaRPr lang="en-US"/>
            </a:p>
          </p:txBody>
        </p:sp>
        <p:sp>
          <p:nvSpPr>
            <p:cNvPr id="25683" name="Google Shape;4579;p20"/>
            <p:cNvSpPr/>
            <p:nvPr/>
          </p:nvSpPr>
          <p:spPr>
            <a:xfrm>
              <a:off x="6880275" y="534375"/>
              <a:ext cx="35875" cy="79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5" h="316">
                  <a:moveTo>
                    <a:pt x="690" y="0"/>
                  </a:moveTo>
                  <a:cubicBezTo>
                    <a:pt x="457" y="0"/>
                    <a:pt x="222" y="63"/>
                    <a:pt x="27" y="174"/>
                  </a:cubicBezTo>
                  <a:cubicBezTo>
                    <a:pt x="1" y="187"/>
                    <a:pt x="18" y="221"/>
                    <a:pt x="43" y="221"/>
                  </a:cubicBezTo>
                  <a:cubicBezTo>
                    <a:pt x="47" y="221"/>
                    <a:pt x="51" y="220"/>
                    <a:pt x="56" y="218"/>
                  </a:cubicBezTo>
                  <a:cubicBezTo>
                    <a:pt x="240" y="127"/>
                    <a:pt x="420" y="87"/>
                    <a:pt x="599" y="87"/>
                  </a:cubicBezTo>
                  <a:cubicBezTo>
                    <a:pt x="860" y="87"/>
                    <a:pt x="1116" y="173"/>
                    <a:pt x="1370" y="311"/>
                  </a:cubicBezTo>
                  <a:cubicBezTo>
                    <a:pt x="1375" y="314"/>
                    <a:pt x="1381" y="315"/>
                    <a:pt x="1386" y="315"/>
                  </a:cubicBezTo>
                  <a:cubicBezTo>
                    <a:pt x="1413" y="315"/>
                    <a:pt x="1435" y="277"/>
                    <a:pt x="1411" y="256"/>
                  </a:cubicBezTo>
                  <a:cubicBezTo>
                    <a:pt x="1213" y="79"/>
                    <a:pt x="952" y="0"/>
                    <a:pt x="690" y="0"/>
                  </a:cubicBezTo>
                  <a:close/>
                </a:path>
              </a:pathLst>
            </a:custGeom>
            <a:solidFill>
              <a:srgbClr val="A7DF99">
                <a:alpha val="100000"/>
              </a:srgbClr>
            </a:solidFill>
            <a:ln w="9525">
              <a:noFill/>
            </a:ln>
          </p:spPr>
          <p:txBody>
            <a:bodyPr/>
            <a:p>
              <a:endParaRPr lang="en-US"/>
            </a:p>
          </p:txBody>
        </p:sp>
        <p:sp>
          <p:nvSpPr>
            <p:cNvPr id="25684" name="Google Shape;4580;p20"/>
            <p:cNvSpPr/>
            <p:nvPr/>
          </p:nvSpPr>
          <p:spPr>
            <a:xfrm>
              <a:off x="6895350" y="482625"/>
              <a:ext cx="38750" cy="39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550" h="1570">
                  <a:moveTo>
                    <a:pt x="22" y="0"/>
                  </a:moveTo>
                  <a:cubicBezTo>
                    <a:pt x="11" y="0"/>
                    <a:pt x="0" y="13"/>
                    <a:pt x="7" y="25"/>
                  </a:cubicBezTo>
                  <a:cubicBezTo>
                    <a:pt x="379" y="636"/>
                    <a:pt x="869" y="1180"/>
                    <a:pt x="1474" y="1564"/>
                  </a:cubicBezTo>
                  <a:cubicBezTo>
                    <a:pt x="1480" y="1568"/>
                    <a:pt x="1487" y="1570"/>
                    <a:pt x="1493" y="1570"/>
                  </a:cubicBezTo>
                  <a:cubicBezTo>
                    <a:pt x="1524" y="1570"/>
                    <a:pt x="1550" y="1522"/>
                    <a:pt x="1518" y="1500"/>
                  </a:cubicBezTo>
                  <a:cubicBezTo>
                    <a:pt x="936" y="1076"/>
                    <a:pt x="441" y="609"/>
                    <a:pt x="36" y="8"/>
                  </a:cubicBezTo>
                  <a:cubicBezTo>
                    <a:pt x="32" y="2"/>
                    <a:pt x="27" y="0"/>
                    <a:pt x="22" y="0"/>
                  </a:cubicBezTo>
                  <a:close/>
                </a:path>
              </a:pathLst>
            </a:custGeom>
            <a:solidFill>
              <a:srgbClr val="A7DF99">
                <a:alpha val="100000"/>
              </a:srgbClr>
            </a:solidFill>
            <a:ln w="9525">
              <a:noFill/>
            </a:ln>
          </p:spPr>
          <p:txBody>
            <a:bodyPr/>
            <a:p>
              <a:endParaRPr lang="en-US"/>
            </a:p>
          </p:txBody>
        </p:sp>
        <p:sp>
          <p:nvSpPr>
            <p:cNvPr id="25685" name="Google Shape;4581;p20"/>
            <p:cNvSpPr/>
            <p:nvPr/>
          </p:nvSpPr>
          <p:spPr>
            <a:xfrm>
              <a:off x="6955500" y="437100"/>
              <a:ext cx="36050" cy="15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42" h="602">
                  <a:moveTo>
                    <a:pt x="237" y="1"/>
                  </a:moveTo>
                  <a:cubicBezTo>
                    <a:pt x="169" y="1"/>
                    <a:pt x="104" y="5"/>
                    <a:pt x="42" y="15"/>
                  </a:cubicBezTo>
                  <a:cubicBezTo>
                    <a:pt x="2" y="20"/>
                    <a:pt x="0" y="79"/>
                    <a:pt x="44" y="79"/>
                  </a:cubicBezTo>
                  <a:cubicBezTo>
                    <a:pt x="55" y="79"/>
                    <a:pt x="67" y="79"/>
                    <a:pt x="78" y="79"/>
                  </a:cubicBezTo>
                  <a:cubicBezTo>
                    <a:pt x="338" y="79"/>
                    <a:pt x="587" y="111"/>
                    <a:pt x="827" y="215"/>
                  </a:cubicBezTo>
                  <a:cubicBezTo>
                    <a:pt x="1045" y="311"/>
                    <a:pt x="1200" y="469"/>
                    <a:pt x="1392" y="596"/>
                  </a:cubicBezTo>
                  <a:cubicBezTo>
                    <a:pt x="1397" y="600"/>
                    <a:pt x="1402" y="601"/>
                    <a:pt x="1407" y="601"/>
                  </a:cubicBezTo>
                  <a:cubicBezTo>
                    <a:pt x="1427" y="601"/>
                    <a:pt x="1442" y="575"/>
                    <a:pt x="1432" y="557"/>
                  </a:cubicBezTo>
                  <a:cubicBezTo>
                    <a:pt x="1217" y="190"/>
                    <a:pt x="675" y="1"/>
                    <a:pt x="237" y="1"/>
                  </a:cubicBezTo>
                  <a:close/>
                </a:path>
              </a:pathLst>
            </a:custGeom>
            <a:solidFill>
              <a:srgbClr val="A7DF99">
                <a:alpha val="100000"/>
              </a:srgbClr>
            </a:solidFill>
            <a:ln w="9525">
              <a:noFill/>
            </a:ln>
          </p:spPr>
          <p:txBody>
            <a:bodyPr/>
            <a:p>
              <a:endParaRPr lang="en-US"/>
            </a:p>
          </p:txBody>
        </p:sp>
        <p:sp>
          <p:nvSpPr>
            <p:cNvPr id="25686" name="Google Shape;4582;p20"/>
            <p:cNvSpPr/>
            <p:nvPr/>
          </p:nvSpPr>
          <p:spPr>
            <a:xfrm>
              <a:off x="6947000" y="302350"/>
              <a:ext cx="42100" cy="85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84" h="3416">
                  <a:moveTo>
                    <a:pt x="34" y="0"/>
                  </a:moveTo>
                  <a:cubicBezTo>
                    <a:pt x="16" y="0"/>
                    <a:pt x="0" y="26"/>
                    <a:pt x="15" y="44"/>
                  </a:cubicBezTo>
                  <a:cubicBezTo>
                    <a:pt x="857" y="1050"/>
                    <a:pt x="1292" y="2123"/>
                    <a:pt x="1595" y="3386"/>
                  </a:cubicBezTo>
                  <a:cubicBezTo>
                    <a:pt x="1600" y="3406"/>
                    <a:pt x="1617" y="3416"/>
                    <a:pt x="1635" y="3416"/>
                  </a:cubicBezTo>
                  <a:cubicBezTo>
                    <a:pt x="1659" y="3416"/>
                    <a:pt x="1684" y="3400"/>
                    <a:pt x="1681" y="3372"/>
                  </a:cubicBezTo>
                  <a:cubicBezTo>
                    <a:pt x="1544" y="2121"/>
                    <a:pt x="895" y="922"/>
                    <a:pt x="49" y="7"/>
                  </a:cubicBezTo>
                  <a:cubicBezTo>
                    <a:pt x="45" y="2"/>
                    <a:pt x="39" y="0"/>
                    <a:pt x="34" y="0"/>
                  </a:cubicBezTo>
                  <a:close/>
                </a:path>
              </a:pathLst>
            </a:custGeom>
            <a:solidFill>
              <a:srgbClr val="A7DF99">
                <a:alpha val="100000"/>
              </a:srgbClr>
            </a:solidFill>
            <a:ln w="9525">
              <a:noFill/>
            </a:ln>
          </p:spPr>
          <p:txBody>
            <a:bodyPr/>
            <a:p>
              <a:endParaRPr lang="en-US"/>
            </a:p>
          </p:txBody>
        </p:sp>
        <p:sp>
          <p:nvSpPr>
            <p:cNvPr id="25687" name="Google Shape;4583;p20"/>
            <p:cNvSpPr/>
            <p:nvPr/>
          </p:nvSpPr>
          <p:spPr>
            <a:xfrm>
              <a:off x="6711350" y="268925"/>
              <a:ext cx="462050" cy="430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482" h="17211">
                  <a:moveTo>
                    <a:pt x="9527" y="201"/>
                  </a:moveTo>
                  <a:cubicBezTo>
                    <a:pt x="10239" y="201"/>
                    <a:pt x="10942" y="391"/>
                    <a:pt x="11590" y="860"/>
                  </a:cubicBezTo>
                  <a:cubicBezTo>
                    <a:pt x="13317" y="2105"/>
                    <a:pt x="12305" y="4089"/>
                    <a:pt x="12838" y="5796"/>
                  </a:cubicBezTo>
                  <a:cubicBezTo>
                    <a:pt x="12848" y="5825"/>
                    <a:pt x="12865" y="5844"/>
                    <a:pt x="12886" y="5854"/>
                  </a:cubicBezTo>
                  <a:cubicBezTo>
                    <a:pt x="11983" y="7104"/>
                    <a:pt x="11213" y="8450"/>
                    <a:pt x="10204" y="9630"/>
                  </a:cubicBezTo>
                  <a:cubicBezTo>
                    <a:pt x="8967" y="11074"/>
                    <a:pt x="7550" y="12359"/>
                    <a:pt x="5995" y="13449"/>
                  </a:cubicBezTo>
                  <a:cubicBezTo>
                    <a:pt x="4379" y="14584"/>
                    <a:pt x="2646" y="15410"/>
                    <a:pt x="835" y="16173"/>
                  </a:cubicBezTo>
                  <a:cubicBezTo>
                    <a:pt x="832" y="15468"/>
                    <a:pt x="766" y="14769"/>
                    <a:pt x="681" y="14070"/>
                  </a:cubicBezTo>
                  <a:cubicBezTo>
                    <a:pt x="966" y="14110"/>
                    <a:pt x="1410" y="14158"/>
                    <a:pt x="1869" y="14158"/>
                  </a:cubicBezTo>
                  <a:cubicBezTo>
                    <a:pt x="2811" y="14158"/>
                    <a:pt x="3817" y="13953"/>
                    <a:pt x="3640" y="13043"/>
                  </a:cubicBezTo>
                  <a:cubicBezTo>
                    <a:pt x="3503" y="12335"/>
                    <a:pt x="2715" y="12100"/>
                    <a:pt x="1905" y="12100"/>
                  </a:cubicBezTo>
                  <a:cubicBezTo>
                    <a:pt x="1369" y="12100"/>
                    <a:pt x="823" y="12203"/>
                    <a:pt x="448" y="12339"/>
                  </a:cubicBezTo>
                  <a:cubicBezTo>
                    <a:pt x="380" y="11818"/>
                    <a:pt x="321" y="11297"/>
                    <a:pt x="286" y="10775"/>
                  </a:cubicBezTo>
                  <a:cubicBezTo>
                    <a:pt x="291" y="10775"/>
                    <a:pt x="296" y="10776"/>
                    <a:pt x="300" y="10776"/>
                  </a:cubicBezTo>
                  <a:cubicBezTo>
                    <a:pt x="302" y="10776"/>
                    <a:pt x="305" y="10776"/>
                    <a:pt x="307" y="10775"/>
                  </a:cubicBezTo>
                  <a:cubicBezTo>
                    <a:pt x="567" y="10729"/>
                    <a:pt x="826" y="10710"/>
                    <a:pt x="1084" y="10710"/>
                  </a:cubicBezTo>
                  <a:cubicBezTo>
                    <a:pt x="2248" y="10710"/>
                    <a:pt x="3388" y="11098"/>
                    <a:pt x="4559" y="11120"/>
                  </a:cubicBezTo>
                  <a:cubicBezTo>
                    <a:pt x="4582" y="11120"/>
                    <a:pt x="4605" y="11120"/>
                    <a:pt x="4628" y="11120"/>
                  </a:cubicBezTo>
                  <a:cubicBezTo>
                    <a:pt x="5482" y="11120"/>
                    <a:pt x="7038" y="10837"/>
                    <a:pt x="6902" y="9699"/>
                  </a:cubicBezTo>
                  <a:cubicBezTo>
                    <a:pt x="6780" y="8669"/>
                    <a:pt x="5094" y="8499"/>
                    <a:pt x="4312" y="8460"/>
                  </a:cubicBezTo>
                  <a:cubicBezTo>
                    <a:pt x="4192" y="8454"/>
                    <a:pt x="4071" y="8451"/>
                    <a:pt x="3950" y="8451"/>
                  </a:cubicBezTo>
                  <a:cubicBezTo>
                    <a:pt x="2722" y="8451"/>
                    <a:pt x="1418" y="8743"/>
                    <a:pt x="289" y="9207"/>
                  </a:cubicBezTo>
                  <a:cubicBezTo>
                    <a:pt x="376" y="8184"/>
                    <a:pt x="634" y="7215"/>
                    <a:pt x="1090" y="6304"/>
                  </a:cubicBezTo>
                  <a:cubicBezTo>
                    <a:pt x="1803" y="6548"/>
                    <a:pt x="2477" y="6818"/>
                    <a:pt x="3159" y="7144"/>
                  </a:cubicBezTo>
                  <a:cubicBezTo>
                    <a:pt x="3647" y="7380"/>
                    <a:pt x="4146" y="7607"/>
                    <a:pt x="4671" y="7751"/>
                  </a:cubicBezTo>
                  <a:cubicBezTo>
                    <a:pt x="4938" y="7824"/>
                    <a:pt x="5378" y="7918"/>
                    <a:pt x="5795" y="7918"/>
                  </a:cubicBezTo>
                  <a:cubicBezTo>
                    <a:pt x="6269" y="7918"/>
                    <a:pt x="6715" y="7796"/>
                    <a:pt x="6846" y="7380"/>
                  </a:cubicBezTo>
                  <a:cubicBezTo>
                    <a:pt x="7120" y="6513"/>
                    <a:pt x="6056" y="5705"/>
                    <a:pt x="5399" y="5396"/>
                  </a:cubicBezTo>
                  <a:cubicBezTo>
                    <a:pt x="4431" y="4943"/>
                    <a:pt x="3304" y="4779"/>
                    <a:pt x="2230" y="4779"/>
                  </a:cubicBezTo>
                  <a:cubicBezTo>
                    <a:pt x="2181" y="4779"/>
                    <a:pt x="2131" y="4780"/>
                    <a:pt x="2082" y="4781"/>
                  </a:cubicBezTo>
                  <a:cubicBezTo>
                    <a:pt x="2906" y="3761"/>
                    <a:pt x="3920" y="2883"/>
                    <a:pt x="4990" y="2116"/>
                  </a:cubicBezTo>
                  <a:cubicBezTo>
                    <a:pt x="4997" y="2121"/>
                    <a:pt x="5004" y="2128"/>
                    <a:pt x="5014" y="2133"/>
                  </a:cubicBezTo>
                  <a:cubicBezTo>
                    <a:pt x="6491" y="2903"/>
                    <a:pt x="6935" y="4474"/>
                    <a:pt x="7715" y="5830"/>
                  </a:cubicBezTo>
                  <a:cubicBezTo>
                    <a:pt x="7979" y="6287"/>
                    <a:pt x="8516" y="6794"/>
                    <a:pt x="9039" y="6794"/>
                  </a:cubicBezTo>
                  <a:cubicBezTo>
                    <a:pt x="9279" y="6794"/>
                    <a:pt x="9516" y="6687"/>
                    <a:pt x="9722" y="6420"/>
                  </a:cubicBezTo>
                  <a:cubicBezTo>
                    <a:pt x="10352" y="5605"/>
                    <a:pt x="9722" y="4320"/>
                    <a:pt x="9256" y="3582"/>
                  </a:cubicBezTo>
                  <a:cubicBezTo>
                    <a:pt x="8608" y="2554"/>
                    <a:pt x="7658" y="1723"/>
                    <a:pt x="6654" y="1045"/>
                  </a:cubicBezTo>
                  <a:cubicBezTo>
                    <a:pt x="7552" y="560"/>
                    <a:pt x="8549" y="201"/>
                    <a:pt x="9527" y="201"/>
                  </a:cubicBezTo>
                  <a:close/>
                  <a:moveTo>
                    <a:pt x="18186" y="2410"/>
                  </a:moveTo>
                  <a:cubicBezTo>
                    <a:pt x="18223" y="2471"/>
                    <a:pt x="18262" y="2533"/>
                    <a:pt x="18301" y="2591"/>
                  </a:cubicBezTo>
                  <a:cubicBezTo>
                    <a:pt x="14458" y="3112"/>
                    <a:pt x="12693" y="7227"/>
                    <a:pt x="10550" y="9921"/>
                  </a:cubicBezTo>
                  <a:cubicBezTo>
                    <a:pt x="8035" y="13083"/>
                    <a:pt x="4494" y="14888"/>
                    <a:pt x="841" y="16404"/>
                  </a:cubicBezTo>
                  <a:cubicBezTo>
                    <a:pt x="836" y="16405"/>
                    <a:pt x="835" y="16408"/>
                    <a:pt x="834" y="16411"/>
                  </a:cubicBezTo>
                  <a:lnTo>
                    <a:pt x="834" y="16287"/>
                  </a:lnTo>
                  <a:cubicBezTo>
                    <a:pt x="4212" y="15183"/>
                    <a:pt x="7332" y="12935"/>
                    <a:pt x="9732" y="10347"/>
                  </a:cubicBezTo>
                  <a:cubicBezTo>
                    <a:pt x="10980" y="9003"/>
                    <a:pt x="11928" y="7495"/>
                    <a:pt x="12971" y="5996"/>
                  </a:cubicBezTo>
                  <a:cubicBezTo>
                    <a:pt x="14246" y="4164"/>
                    <a:pt x="15970" y="2882"/>
                    <a:pt x="18174" y="2416"/>
                  </a:cubicBezTo>
                  <a:cubicBezTo>
                    <a:pt x="18179" y="2414"/>
                    <a:pt x="18181" y="2413"/>
                    <a:pt x="18186" y="2410"/>
                  </a:cubicBezTo>
                  <a:close/>
                  <a:moveTo>
                    <a:pt x="13323" y="6307"/>
                  </a:moveTo>
                  <a:cubicBezTo>
                    <a:pt x="13804" y="6853"/>
                    <a:pt x="14503" y="6905"/>
                    <a:pt x="15180" y="7018"/>
                  </a:cubicBezTo>
                  <a:cubicBezTo>
                    <a:pt x="16231" y="7195"/>
                    <a:pt x="16973" y="7759"/>
                    <a:pt x="17366" y="8766"/>
                  </a:cubicBezTo>
                  <a:cubicBezTo>
                    <a:pt x="17881" y="10079"/>
                    <a:pt x="17729" y="11604"/>
                    <a:pt x="17185" y="12906"/>
                  </a:cubicBezTo>
                  <a:cubicBezTo>
                    <a:pt x="17031" y="11806"/>
                    <a:pt x="16742" y="10552"/>
                    <a:pt x="16026" y="9722"/>
                  </a:cubicBezTo>
                  <a:cubicBezTo>
                    <a:pt x="15652" y="9289"/>
                    <a:pt x="15034" y="8920"/>
                    <a:pt x="14435" y="8920"/>
                  </a:cubicBezTo>
                  <a:cubicBezTo>
                    <a:pt x="14190" y="8920"/>
                    <a:pt x="13948" y="8981"/>
                    <a:pt x="13728" y="9126"/>
                  </a:cubicBezTo>
                  <a:cubicBezTo>
                    <a:pt x="12920" y="9656"/>
                    <a:pt x="13438" y="10873"/>
                    <a:pt x="13753" y="11536"/>
                  </a:cubicBezTo>
                  <a:cubicBezTo>
                    <a:pt x="14311" y="12719"/>
                    <a:pt x="15209" y="13702"/>
                    <a:pt x="16088" y="14655"/>
                  </a:cubicBezTo>
                  <a:cubicBezTo>
                    <a:pt x="15354" y="15475"/>
                    <a:pt x="14420" y="16075"/>
                    <a:pt x="13380" y="16453"/>
                  </a:cubicBezTo>
                  <a:cubicBezTo>
                    <a:pt x="13661" y="15479"/>
                    <a:pt x="13555" y="14394"/>
                    <a:pt x="13138" y="13477"/>
                  </a:cubicBezTo>
                  <a:cubicBezTo>
                    <a:pt x="12799" y="12729"/>
                    <a:pt x="12138" y="11828"/>
                    <a:pt x="11239" y="11828"/>
                  </a:cubicBezTo>
                  <a:cubicBezTo>
                    <a:pt x="11168" y="11828"/>
                    <a:pt x="11094" y="11833"/>
                    <a:pt x="11020" y="11845"/>
                  </a:cubicBezTo>
                  <a:cubicBezTo>
                    <a:pt x="10215" y="11974"/>
                    <a:pt x="9943" y="12832"/>
                    <a:pt x="10092" y="13541"/>
                  </a:cubicBezTo>
                  <a:cubicBezTo>
                    <a:pt x="10353" y="14775"/>
                    <a:pt x="11681" y="15564"/>
                    <a:pt x="11458" y="16901"/>
                  </a:cubicBezTo>
                  <a:cubicBezTo>
                    <a:pt x="10947" y="16964"/>
                    <a:pt x="10436" y="16991"/>
                    <a:pt x="9926" y="16991"/>
                  </a:cubicBezTo>
                  <a:cubicBezTo>
                    <a:pt x="9345" y="16991"/>
                    <a:pt x="8764" y="16957"/>
                    <a:pt x="8183" y="16902"/>
                  </a:cubicBezTo>
                  <a:cubicBezTo>
                    <a:pt x="8704" y="16293"/>
                    <a:pt x="9686" y="14676"/>
                    <a:pt x="8405" y="14422"/>
                  </a:cubicBezTo>
                  <a:cubicBezTo>
                    <a:pt x="8298" y="14401"/>
                    <a:pt x="8198" y="14391"/>
                    <a:pt x="8104" y="14391"/>
                  </a:cubicBezTo>
                  <a:cubicBezTo>
                    <a:pt x="6955" y="14391"/>
                    <a:pt x="6718" y="15886"/>
                    <a:pt x="6256" y="16684"/>
                  </a:cubicBezTo>
                  <a:cubicBezTo>
                    <a:pt x="4991" y="16522"/>
                    <a:pt x="3726" y="16359"/>
                    <a:pt x="2461" y="16359"/>
                  </a:cubicBezTo>
                  <a:cubicBezTo>
                    <a:pt x="1933" y="16359"/>
                    <a:pt x="1404" y="16387"/>
                    <a:pt x="876" y="16456"/>
                  </a:cubicBezTo>
                  <a:cubicBezTo>
                    <a:pt x="4278" y="15345"/>
                    <a:pt x="7613" y="13441"/>
                    <a:pt x="10029" y="10772"/>
                  </a:cubicBezTo>
                  <a:cubicBezTo>
                    <a:pt x="11234" y="9444"/>
                    <a:pt x="12206" y="7782"/>
                    <a:pt x="13323" y="6307"/>
                  </a:cubicBezTo>
                  <a:close/>
                  <a:moveTo>
                    <a:pt x="9501" y="0"/>
                  </a:moveTo>
                  <a:cubicBezTo>
                    <a:pt x="8423" y="0"/>
                    <a:pt x="7346" y="408"/>
                    <a:pt x="6386" y="953"/>
                  </a:cubicBezTo>
                  <a:cubicBezTo>
                    <a:pt x="6390" y="954"/>
                    <a:pt x="6393" y="959"/>
                    <a:pt x="6399" y="960"/>
                  </a:cubicBezTo>
                  <a:cubicBezTo>
                    <a:pt x="6382" y="984"/>
                    <a:pt x="6379" y="1019"/>
                    <a:pt x="6407" y="1043"/>
                  </a:cubicBezTo>
                  <a:cubicBezTo>
                    <a:pt x="7266" y="1714"/>
                    <a:pt x="8127" y="2387"/>
                    <a:pt x="8785" y="3267"/>
                  </a:cubicBezTo>
                  <a:cubicBezTo>
                    <a:pt x="9256" y="3897"/>
                    <a:pt x="10608" y="6332"/>
                    <a:pt x="9060" y="6509"/>
                  </a:cubicBezTo>
                  <a:cubicBezTo>
                    <a:pt x="9029" y="6512"/>
                    <a:pt x="8997" y="6514"/>
                    <a:pt x="8966" y="6514"/>
                  </a:cubicBezTo>
                  <a:cubicBezTo>
                    <a:pt x="7898" y="6514"/>
                    <a:pt x="7267" y="4433"/>
                    <a:pt x="6822" y="3636"/>
                  </a:cubicBezTo>
                  <a:cubicBezTo>
                    <a:pt x="6410" y="2894"/>
                    <a:pt x="5871" y="2330"/>
                    <a:pt x="5116" y="1937"/>
                  </a:cubicBezTo>
                  <a:cubicBezTo>
                    <a:pt x="5099" y="1928"/>
                    <a:pt x="5082" y="1924"/>
                    <a:pt x="5067" y="1924"/>
                  </a:cubicBezTo>
                  <a:cubicBezTo>
                    <a:pt x="5046" y="1924"/>
                    <a:pt x="5027" y="1931"/>
                    <a:pt x="5010" y="1941"/>
                  </a:cubicBezTo>
                  <a:lnTo>
                    <a:pt x="4915" y="1899"/>
                  </a:lnTo>
                  <a:cubicBezTo>
                    <a:pt x="3746" y="2724"/>
                    <a:pt x="2649" y="3686"/>
                    <a:pt x="1777" y="4806"/>
                  </a:cubicBezTo>
                  <a:cubicBezTo>
                    <a:pt x="1796" y="4807"/>
                    <a:pt x="1815" y="4810"/>
                    <a:pt x="1833" y="4813"/>
                  </a:cubicBezTo>
                  <a:cubicBezTo>
                    <a:pt x="1795" y="4860"/>
                    <a:pt x="1818" y="4954"/>
                    <a:pt x="1899" y="4956"/>
                  </a:cubicBezTo>
                  <a:cubicBezTo>
                    <a:pt x="2899" y="4984"/>
                    <a:pt x="3928" y="5083"/>
                    <a:pt x="4878" y="5421"/>
                  </a:cubicBezTo>
                  <a:cubicBezTo>
                    <a:pt x="5330" y="5582"/>
                    <a:pt x="5772" y="5806"/>
                    <a:pt x="6121" y="6142"/>
                  </a:cubicBezTo>
                  <a:cubicBezTo>
                    <a:pt x="6580" y="6582"/>
                    <a:pt x="6955" y="7528"/>
                    <a:pt x="6033" y="7654"/>
                  </a:cubicBezTo>
                  <a:cubicBezTo>
                    <a:pt x="5900" y="7672"/>
                    <a:pt x="5769" y="7680"/>
                    <a:pt x="5640" y="7680"/>
                  </a:cubicBezTo>
                  <a:cubicBezTo>
                    <a:pt x="3993" y="7680"/>
                    <a:pt x="2695" y="6293"/>
                    <a:pt x="1085" y="6119"/>
                  </a:cubicBezTo>
                  <a:cubicBezTo>
                    <a:pt x="1079" y="6118"/>
                    <a:pt x="1074" y="6118"/>
                    <a:pt x="1069" y="6118"/>
                  </a:cubicBezTo>
                  <a:cubicBezTo>
                    <a:pt x="1029" y="6118"/>
                    <a:pt x="1003" y="6141"/>
                    <a:pt x="990" y="6170"/>
                  </a:cubicBezTo>
                  <a:cubicBezTo>
                    <a:pt x="968" y="6171"/>
                    <a:pt x="944" y="6171"/>
                    <a:pt x="921" y="6173"/>
                  </a:cubicBezTo>
                  <a:cubicBezTo>
                    <a:pt x="891" y="6175"/>
                    <a:pt x="876" y="6198"/>
                    <a:pt x="873" y="6222"/>
                  </a:cubicBezTo>
                  <a:cubicBezTo>
                    <a:pt x="393" y="7186"/>
                    <a:pt x="128" y="8220"/>
                    <a:pt x="53" y="9304"/>
                  </a:cubicBezTo>
                  <a:cubicBezTo>
                    <a:pt x="58" y="9304"/>
                    <a:pt x="64" y="9303"/>
                    <a:pt x="71" y="9303"/>
                  </a:cubicBezTo>
                  <a:cubicBezTo>
                    <a:pt x="0" y="9339"/>
                    <a:pt x="24" y="9442"/>
                    <a:pt x="98" y="9442"/>
                  </a:cubicBezTo>
                  <a:cubicBezTo>
                    <a:pt x="105" y="9442"/>
                    <a:pt x="113" y="9441"/>
                    <a:pt x="121" y="9440"/>
                  </a:cubicBezTo>
                  <a:cubicBezTo>
                    <a:pt x="1251" y="9144"/>
                    <a:pt x="2324" y="8762"/>
                    <a:pt x="3506" y="8690"/>
                  </a:cubicBezTo>
                  <a:cubicBezTo>
                    <a:pt x="3659" y="8681"/>
                    <a:pt x="3812" y="8676"/>
                    <a:pt x="3966" y="8676"/>
                  </a:cubicBezTo>
                  <a:cubicBezTo>
                    <a:pt x="4407" y="8676"/>
                    <a:pt x="4849" y="8716"/>
                    <a:pt x="5282" y="8813"/>
                  </a:cubicBezTo>
                  <a:cubicBezTo>
                    <a:pt x="6043" y="8986"/>
                    <a:pt x="7308" y="9568"/>
                    <a:pt x="6309" y="10455"/>
                  </a:cubicBezTo>
                  <a:cubicBezTo>
                    <a:pt x="5906" y="10812"/>
                    <a:pt x="5350" y="10924"/>
                    <a:pt x="4771" y="10924"/>
                  </a:cubicBezTo>
                  <a:cubicBezTo>
                    <a:pt x="4118" y="10924"/>
                    <a:pt x="3434" y="10782"/>
                    <a:pt x="2903" y="10690"/>
                  </a:cubicBezTo>
                  <a:cubicBezTo>
                    <a:pt x="2300" y="10587"/>
                    <a:pt x="1704" y="10493"/>
                    <a:pt x="1104" y="10493"/>
                  </a:cubicBezTo>
                  <a:cubicBezTo>
                    <a:pt x="876" y="10493"/>
                    <a:pt x="648" y="10506"/>
                    <a:pt x="418" y="10538"/>
                  </a:cubicBezTo>
                  <a:cubicBezTo>
                    <a:pt x="404" y="10535"/>
                    <a:pt x="389" y="10534"/>
                    <a:pt x="373" y="10534"/>
                  </a:cubicBezTo>
                  <a:cubicBezTo>
                    <a:pt x="321" y="10534"/>
                    <a:pt x="265" y="10548"/>
                    <a:pt x="215" y="10569"/>
                  </a:cubicBezTo>
                  <a:lnTo>
                    <a:pt x="205" y="10575"/>
                  </a:lnTo>
                  <a:cubicBezTo>
                    <a:pt x="159" y="10596"/>
                    <a:pt x="118" y="10620"/>
                    <a:pt x="87" y="10645"/>
                  </a:cubicBezTo>
                  <a:cubicBezTo>
                    <a:pt x="61" y="10665"/>
                    <a:pt x="54" y="10705"/>
                    <a:pt x="80" y="10729"/>
                  </a:cubicBezTo>
                  <a:cubicBezTo>
                    <a:pt x="71" y="10730"/>
                    <a:pt x="61" y="10730"/>
                    <a:pt x="53" y="10731"/>
                  </a:cubicBezTo>
                  <a:cubicBezTo>
                    <a:pt x="87" y="11293"/>
                    <a:pt x="146" y="11851"/>
                    <a:pt x="217" y="12409"/>
                  </a:cubicBezTo>
                  <a:lnTo>
                    <a:pt x="277" y="12409"/>
                  </a:lnTo>
                  <a:cubicBezTo>
                    <a:pt x="265" y="12416"/>
                    <a:pt x="249" y="12420"/>
                    <a:pt x="236" y="12427"/>
                  </a:cubicBezTo>
                  <a:cubicBezTo>
                    <a:pt x="177" y="12458"/>
                    <a:pt x="216" y="12542"/>
                    <a:pt x="271" y="12542"/>
                  </a:cubicBezTo>
                  <a:cubicBezTo>
                    <a:pt x="276" y="12542"/>
                    <a:pt x="282" y="12541"/>
                    <a:pt x="287" y="12540"/>
                  </a:cubicBezTo>
                  <a:cubicBezTo>
                    <a:pt x="714" y="12425"/>
                    <a:pt x="1304" y="12286"/>
                    <a:pt x="1867" y="12286"/>
                  </a:cubicBezTo>
                  <a:cubicBezTo>
                    <a:pt x="2373" y="12286"/>
                    <a:pt x="2856" y="12399"/>
                    <a:pt x="3174" y="12742"/>
                  </a:cubicBezTo>
                  <a:cubicBezTo>
                    <a:pt x="3935" y="13562"/>
                    <a:pt x="2749" y="13891"/>
                    <a:pt x="2120" y="13923"/>
                  </a:cubicBezTo>
                  <a:cubicBezTo>
                    <a:pt x="2008" y="13930"/>
                    <a:pt x="1896" y="13932"/>
                    <a:pt x="1785" y="13932"/>
                  </a:cubicBezTo>
                  <a:cubicBezTo>
                    <a:pt x="1403" y="13932"/>
                    <a:pt x="1024" y="13899"/>
                    <a:pt x="646" y="13843"/>
                  </a:cubicBezTo>
                  <a:lnTo>
                    <a:pt x="646" y="13837"/>
                  </a:lnTo>
                  <a:cubicBezTo>
                    <a:pt x="636" y="13837"/>
                    <a:pt x="625" y="13839"/>
                    <a:pt x="615" y="13839"/>
                  </a:cubicBezTo>
                  <a:cubicBezTo>
                    <a:pt x="605" y="13837"/>
                    <a:pt x="595" y="13836"/>
                    <a:pt x="584" y="13835"/>
                  </a:cubicBezTo>
                  <a:cubicBezTo>
                    <a:pt x="578" y="13833"/>
                    <a:pt x="572" y="13833"/>
                    <a:pt x="566" y="13833"/>
                  </a:cubicBezTo>
                  <a:cubicBezTo>
                    <a:pt x="550" y="13833"/>
                    <a:pt x="535" y="13837"/>
                    <a:pt x="523" y="13843"/>
                  </a:cubicBezTo>
                  <a:cubicBezTo>
                    <a:pt x="483" y="13844"/>
                    <a:pt x="445" y="13846"/>
                    <a:pt x="407" y="13849"/>
                  </a:cubicBezTo>
                  <a:cubicBezTo>
                    <a:pt x="524" y="14728"/>
                    <a:pt x="626" y="15609"/>
                    <a:pt x="644" y="16500"/>
                  </a:cubicBezTo>
                  <a:cubicBezTo>
                    <a:pt x="602" y="16537"/>
                    <a:pt x="611" y="16619"/>
                    <a:pt x="679" y="16619"/>
                  </a:cubicBezTo>
                  <a:cubicBezTo>
                    <a:pt x="681" y="16619"/>
                    <a:pt x="683" y="16619"/>
                    <a:pt x="685" y="16619"/>
                  </a:cubicBezTo>
                  <a:cubicBezTo>
                    <a:pt x="1049" y="16596"/>
                    <a:pt x="1410" y="16585"/>
                    <a:pt x="1770" y="16585"/>
                  </a:cubicBezTo>
                  <a:cubicBezTo>
                    <a:pt x="3270" y="16585"/>
                    <a:pt x="4744" y="16763"/>
                    <a:pt x="6231" y="16933"/>
                  </a:cubicBezTo>
                  <a:cubicBezTo>
                    <a:pt x="6251" y="16900"/>
                    <a:pt x="6269" y="16864"/>
                    <a:pt x="6286" y="16830"/>
                  </a:cubicBezTo>
                  <a:cubicBezTo>
                    <a:pt x="6290" y="16831"/>
                    <a:pt x="6295" y="16832"/>
                    <a:pt x="6299" y="16832"/>
                  </a:cubicBezTo>
                  <a:cubicBezTo>
                    <a:pt x="6316" y="16832"/>
                    <a:pt x="6332" y="16825"/>
                    <a:pt x="6347" y="16809"/>
                  </a:cubicBezTo>
                  <a:cubicBezTo>
                    <a:pt x="6858" y="16221"/>
                    <a:pt x="6807" y="15327"/>
                    <a:pt x="7495" y="14861"/>
                  </a:cubicBezTo>
                  <a:cubicBezTo>
                    <a:pt x="7677" y="14740"/>
                    <a:pt x="7933" y="14616"/>
                    <a:pt x="8162" y="14616"/>
                  </a:cubicBezTo>
                  <a:cubicBezTo>
                    <a:pt x="8185" y="14616"/>
                    <a:pt x="8207" y="14617"/>
                    <a:pt x="8229" y="14620"/>
                  </a:cubicBezTo>
                  <a:cubicBezTo>
                    <a:pt x="9168" y="14727"/>
                    <a:pt x="8768" y="15536"/>
                    <a:pt x="8580" y="15904"/>
                  </a:cubicBezTo>
                  <a:cubicBezTo>
                    <a:pt x="8405" y="16249"/>
                    <a:pt x="8175" y="16557"/>
                    <a:pt x="7960" y="16877"/>
                  </a:cubicBezTo>
                  <a:cubicBezTo>
                    <a:pt x="7959" y="16878"/>
                    <a:pt x="7959" y="16880"/>
                    <a:pt x="7959" y="16881"/>
                  </a:cubicBezTo>
                  <a:cubicBezTo>
                    <a:pt x="7931" y="16878"/>
                    <a:pt x="7901" y="16877"/>
                    <a:pt x="7871" y="16873"/>
                  </a:cubicBezTo>
                  <a:cubicBezTo>
                    <a:pt x="7846" y="16949"/>
                    <a:pt x="7818" y="17024"/>
                    <a:pt x="7788" y="17099"/>
                  </a:cubicBezTo>
                  <a:cubicBezTo>
                    <a:pt x="7874" y="17107"/>
                    <a:pt x="7960" y="17117"/>
                    <a:pt x="8049" y="17124"/>
                  </a:cubicBezTo>
                  <a:cubicBezTo>
                    <a:pt x="8630" y="17177"/>
                    <a:pt x="9222" y="17210"/>
                    <a:pt x="9814" y="17210"/>
                  </a:cubicBezTo>
                  <a:cubicBezTo>
                    <a:pt x="10353" y="17210"/>
                    <a:pt x="10892" y="17183"/>
                    <a:pt x="11425" y="17118"/>
                  </a:cubicBezTo>
                  <a:cubicBezTo>
                    <a:pt x="11436" y="17138"/>
                    <a:pt x="11459" y="17150"/>
                    <a:pt x="11481" y="17150"/>
                  </a:cubicBezTo>
                  <a:cubicBezTo>
                    <a:pt x="11501" y="17150"/>
                    <a:pt x="11520" y="17141"/>
                    <a:pt x="11531" y="17120"/>
                  </a:cubicBezTo>
                  <a:cubicBezTo>
                    <a:pt x="11532" y="17117"/>
                    <a:pt x="11535" y="17111"/>
                    <a:pt x="11537" y="17106"/>
                  </a:cubicBezTo>
                  <a:cubicBezTo>
                    <a:pt x="11556" y="17104"/>
                    <a:pt x="11573" y="17103"/>
                    <a:pt x="11593" y="17099"/>
                  </a:cubicBezTo>
                  <a:cubicBezTo>
                    <a:pt x="11596" y="17052"/>
                    <a:pt x="11599" y="17005"/>
                    <a:pt x="11602" y="16959"/>
                  </a:cubicBezTo>
                  <a:cubicBezTo>
                    <a:pt x="12161" y="15469"/>
                    <a:pt x="10061" y="14402"/>
                    <a:pt x="10294" y="12925"/>
                  </a:cubicBezTo>
                  <a:cubicBezTo>
                    <a:pt x="10386" y="12341"/>
                    <a:pt x="10786" y="12085"/>
                    <a:pt x="11231" y="12085"/>
                  </a:cubicBezTo>
                  <a:cubicBezTo>
                    <a:pt x="11564" y="12085"/>
                    <a:pt x="11922" y="12228"/>
                    <a:pt x="12194" y="12483"/>
                  </a:cubicBezTo>
                  <a:cubicBezTo>
                    <a:pt x="12560" y="12824"/>
                    <a:pt x="12831" y="13287"/>
                    <a:pt x="13015" y="13750"/>
                  </a:cubicBezTo>
                  <a:cubicBezTo>
                    <a:pt x="13380" y="14663"/>
                    <a:pt x="13368" y="15595"/>
                    <a:pt x="13139" y="16535"/>
                  </a:cubicBezTo>
                  <a:cubicBezTo>
                    <a:pt x="13126" y="16541"/>
                    <a:pt x="13112" y="16547"/>
                    <a:pt x="13098" y="16557"/>
                  </a:cubicBezTo>
                  <a:cubicBezTo>
                    <a:pt x="13091" y="16633"/>
                    <a:pt x="13085" y="16710"/>
                    <a:pt x="13083" y="16787"/>
                  </a:cubicBezTo>
                  <a:cubicBezTo>
                    <a:pt x="13413" y="16686"/>
                    <a:pt x="13739" y="16566"/>
                    <a:pt x="14057" y="16421"/>
                  </a:cubicBezTo>
                  <a:cubicBezTo>
                    <a:pt x="14938" y="16020"/>
                    <a:pt x="15704" y="15438"/>
                    <a:pt x="16318" y="14721"/>
                  </a:cubicBezTo>
                  <a:cubicBezTo>
                    <a:pt x="16313" y="14714"/>
                    <a:pt x="16310" y="14707"/>
                    <a:pt x="16307" y="14703"/>
                  </a:cubicBezTo>
                  <a:cubicBezTo>
                    <a:pt x="16335" y="14660"/>
                    <a:pt x="16342" y="14604"/>
                    <a:pt x="16300" y="14556"/>
                  </a:cubicBezTo>
                  <a:cubicBezTo>
                    <a:pt x="15636" y="13842"/>
                    <a:pt x="14970" y="13119"/>
                    <a:pt x="14434" y="12300"/>
                  </a:cubicBezTo>
                  <a:cubicBezTo>
                    <a:pt x="14030" y="11682"/>
                    <a:pt x="13289" y="10496"/>
                    <a:pt x="13555" y="9708"/>
                  </a:cubicBezTo>
                  <a:cubicBezTo>
                    <a:pt x="13694" y="9298"/>
                    <a:pt x="14031" y="9155"/>
                    <a:pt x="14396" y="9155"/>
                  </a:cubicBezTo>
                  <a:cubicBezTo>
                    <a:pt x="14733" y="9155"/>
                    <a:pt x="15094" y="9278"/>
                    <a:pt x="15341" y="9425"/>
                  </a:cubicBezTo>
                  <a:cubicBezTo>
                    <a:pt x="15792" y="9698"/>
                    <a:pt x="16093" y="10144"/>
                    <a:pt x="16311" y="10610"/>
                  </a:cubicBezTo>
                  <a:cubicBezTo>
                    <a:pt x="16691" y="11420"/>
                    <a:pt x="16855" y="12318"/>
                    <a:pt x="17064" y="13185"/>
                  </a:cubicBezTo>
                  <a:cubicBezTo>
                    <a:pt x="17064" y="13187"/>
                    <a:pt x="17062" y="13188"/>
                    <a:pt x="17062" y="13189"/>
                  </a:cubicBezTo>
                  <a:cubicBezTo>
                    <a:pt x="17064" y="13192"/>
                    <a:pt x="17065" y="13194"/>
                    <a:pt x="17067" y="13196"/>
                  </a:cubicBezTo>
                  <a:cubicBezTo>
                    <a:pt x="17077" y="13236"/>
                    <a:pt x="17086" y="13277"/>
                    <a:pt x="17095" y="13316"/>
                  </a:cubicBezTo>
                  <a:cubicBezTo>
                    <a:pt x="17104" y="13349"/>
                    <a:pt x="17132" y="13364"/>
                    <a:pt x="17162" y="13364"/>
                  </a:cubicBezTo>
                  <a:cubicBezTo>
                    <a:pt x="17169" y="13364"/>
                    <a:pt x="17176" y="13363"/>
                    <a:pt x="17182" y="13362"/>
                  </a:cubicBezTo>
                  <a:cubicBezTo>
                    <a:pt x="17190" y="13370"/>
                    <a:pt x="17194" y="13379"/>
                    <a:pt x="17201" y="13387"/>
                  </a:cubicBezTo>
                  <a:cubicBezTo>
                    <a:pt x="17288" y="13211"/>
                    <a:pt x="17369" y="13030"/>
                    <a:pt x="17441" y="12843"/>
                  </a:cubicBezTo>
                  <a:cubicBezTo>
                    <a:pt x="18004" y="11396"/>
                    <a:pt x="18126" y="9582"/>
                    <a:pt x="17328" y="8194"/>
                  </a:cubicBezTo>
                  <a:cubicBezTo>
                    <a:pt x="16981" y="7587"/>
                    <a:pt x="16457" y="7124"/>
                    <a:pt x="15778" y="6932"/>
                  </a:cubicBezTo>
                  <a:cubicBezTo>
                    <a:pt x="14990" y="6709"/>
                    <a:pt x="14050" y="6828"/>
                    <a:pt x="13459" y="6164"/>
                  </a:cubicBezTo>
                  <a:cubicBezTo>
                    <a:pt x="13455" y="6158"/>
                    <a:pt x="13450" y="6157"/>
                    <a:pt x="13444" y="6154"/>
                  </a:cubicBezTo>
                  <a:cubicBezTo>
                    <a:pt x="14716" y="4504"/>
                    <a:pt x="16191" y="3109"/>
                    <a:pt x="18418" y="2707"/>
                  </a:cubicBezTo>
                  <a:cubicBezTo>
                    <a:pt x="18481" y="2695"/>
                    <a:pt x="18470" y="2598"/>
                    <a:pt x="18418" y="2582"/>
                  </a:cubicBezTo>
                  <a:cubicBezTo>
                    <a:pt x="18350" y="2481"/>
                    <a:pt x="18278" y="2382"/>
                    <a:pt x="18206" y="2283"/>
                  </a:cubicBezTo>
                  <a:cubicBezTo>
                    <a:pt x="18196" y="2270"/>
                    <a:pt x="18183" y="2264"/>
                    <a:pt x="18170" y="2264"/>
                  </a:cubicBezTo>
                  <a:cubicBezTo>
                    <a:pt x="18161" y="2264"/>
                    <a:pt x="18152" y="2267"/>
                    <a:pt x="18144" y="2272"/>
                  </a:cubicBezTo>
                  <a:cubicBezTo>
                    <a:pt x="18140" y="2272"/>
                    <a:pt x="18136" y="2270"/>
                    <a:pt x="18133" y="2270"/>
                  </a:cubicBezTo>
                  <a:cubicBezTo>
                    <a:pt x="18131" y="2270"/>
                    <a:pt x="18130" y="2271"/>
                    <a:pt x="18128" y="2272"/>
                  </a:cubicBezTo>
                  <a:cubicBezTo>
                    <a:pt x="16331" y="2643"/>
                    <a:pt x="14700" y="3603"/>
                    <a:pt x="13530" y="5019"/>
                  </a:cubicBezTo>
                  <a:cubicBezTo>
                    <a:pt x="13354" y="5232"/>
                    <a:pt x="13187" y="5451"/>
                    <a:pt x="13020" y="5674"/>
                  </a:cubicBezTo>
                  <a:cubicBezTo>
                    <a:pt x="12701" y="4555"/>
                    <a:pt x="13098" y="3391"/>
                    <a:pt x="12816" y="2269"/>
                  </a:cubicBezTo>
                  <a:cubicBezTo>
                    <a:pt x="12608" y="1442"/>
                    <a:pt x="12011" y="796"/>
                    <a:pt x="11260" y="415"/>
                  </a:cubicBezTo>
                  <a:cubicBezTo>
                    <a:pt x="10687" y="124"/>
                    <a:pt x="10094" y="0"/>
                    <a:pt x="9501" y="0"/>
                  </a:cubicBezTo>
                  <a:close/>
                </a:path>
              </a:pathLst>
            </a:custGeom>
            <a:solidFill>
              <a:srgbClr val="101D33">
                <a:alpha val="100000"/>
              </a:srgbClr>
            </a:solidFill>
            <a:ln w="9525">
              <a:noFill/>
            </a:ln>
          </p:spPr>
          <p:txBody>
            <a:bodyPr/>
            <a:p>
              <a:endParaRPr lang="en-US"/>
            </a:p>
          </p:txBody>
        </p:sp>
      </p:grpSp>
      <p:sp>
        <p:nvSpPr>
          <p:cNvPr id="4404" name="Google Shape;4404;p20"/>
          <p:cNvSpPr txBox="1">
            <a:spLocks noGrp="1"/>
          </p:cNvSpPr>
          <p:nvPr>
            <p:ph type="title"/>
          </p:nvPr>
        </p:nvSpPr>
        <p:spPr>
          <a:xfrm>
            <a:off x="2863531" y="4152300"/>
            <a:ext cx="4893300" cy="709200"/>
          </a:xfrm>
          <a:prstGeom prst="rect">
            <a:avLst/>
          </a:prstGeom>
        </p:spPr>
        <p:txBody>
          <a:bodyPr spcFirstLastPara="1" lIns="91425" tIns="91425" rIns="91425" bIns="91425">
            <a:noAutofit/>
          </a:bodyPr>
          <a:lstStyle>
            <a:lvl1pPr lvl="0" algn="r" rtl="0">
              <a:spcBef>
                <a:spcPts val="0"/>
              </a:spcBef>
              <a:spcAft>
                <a:spcPts val="0"/>
              </a:spcAft>
              <a:buSzPts val="3000"/>
              <a:buNone/>
              <a:defRPr sz="3735"/>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p:txBody>
      </p:sp>
      <p:sp>
        <p:nvSpPr>
          <p:cNvPr id="4405" name="Google Shape;4405;p20"/>
          <p:cNvSpPr txBox="1">
            <a:spLocks noGrp="1"/>
          </p:cNvSpPr>
          <p:nvPr>
            <p:ph type="subTitle" idx="1"/>
          </p:nvPr>
        </p:nvSpPr>
        <p:spPr>
          <a:xfrm>
            <a:off x="1387169" y="1996500"/>
            <a:ext cx="6369600" cy="2156000"/>
          </a:xfrm>
          <a:prstGeom prst="rect">
            <a:avLst/>
          </a:prstGeom>
        </p:spPr>
        <p:txBody>
          <a:bodyPr spcFirstLastPara="1" lIns="91425" tIns="91425" rIns="91425" bIns="91425" anchor="ctr">
            <a:noAutofit/>
          </a:bodyPr>
          <a:lstStyle>
            <a:lvl1pPr lvl="0" algn="r" rtl="0">
              <a:lnSpc>
                <a:spcPct val="100000"/>
              </a:lnSpc>
              <a:spcBef>
                <a:spcPts val="0"/>
              </a:spcBef>
              <a:spcAft>
                <a:spcPts val="0"/>
              </a:spcAft>
              <a:buSzPts val="3000"/>
              <a:buNone/>
              <a:defRPr sz="3200"/>
            </a:lvl1pPr>
            <a:lvl2pPr lvl="1" algn="ctr" rtl="0">
              <a:lnSpc>
                <a:spcPct val="100000"/>
              </a:lnSpc>
              <a:spcBef>
                <a:spcPts val="0"/>
              </a:spcBef>
              <a:spcAft>
                <a:spcPts val="0"/>
              </a:spcAft>
              <a:buSzPts val="3000"/>
              <a:buNone/>
              <a:defRPr sz="4000"/>
            </a:lvl2pPr>
            <a:lvl3pPr lvl="2" algn="ctr" rtl="0">
              <a:lnSpc>
                <a:spcPct val="100000"/>
              </a:lnSpc>
              <a:spcBef>
                <a:spcPts val="2135"/>
              </a:spcBef>
              <a:spcAft>
                <a:spcPts val="0"/>
              </a:spcAft>
              <a:buSzPts val="3000"/>
              <a:buNone/>
              <a:defRPr sz="4000"/>
            </a:lvl3pPr>
            <a:lvl4pPr lvl="3" algn="ctr" rtl="0">
              <a:lnSpc>
                <a:spcPct val="100000"/>
              </a:lnSpc>
              <a:spcBef>
                <a:spcPts val="2135"/>
              </a:spcBef>
              <a:spcAft>
                <a:spcPts val="0"/>
              </a:spcAft>
              <a:buSzPts val="3000"/>
              <a:buNone/>
              <a:defRPr sz="4000"/>
            </a:lvl4pPr>
            <a:lvl5pPr lvl="4" algn="ctr" rtl="0">
              <a:lnSpc>
                <a:spcPct val="100000"/>
              </a:lnSpc>
              <a:spcBef>
                <a:spcPts val="2135"/>
              </a:spcBef>
              <a:spcAft>
                <a:spcPts val="0"/>
              </a:spcAft>
              <a:buSzPts val="3000"/>
              <a:buNone/>
              <a:defRPr sz="4000"/>
            </a:lvl5pPr>
            <a:lvl6pPr lvl="5" algn="ctr" rtl="0">
              <a:lnSpc>
                <a:spcPct val="100000"/>
              </a:lnSpc>
              <a:spcBef>
                <a:spcPts val="2135"/>
              </a:spcBef>
              <a:spcAft>
                <a:spcPts val="0"/>
              </a:spcAft>
              <a:buSzPts val="3000"/>
              <a:buNone/>
              <a:defRPr sz="4000"/>
            </a:lvl6pPr>
            <a:lvl7pPr lvl="6" algn="ctr" rtl="0">
              <a:lnSpc>
                <a:spcPct val="100000"/>
              </a:lnSpc>
              <a:spcBef>
                <a:spcPts val="2135"/>
              </a:spcBef>
              <a:spcAft>
                <a:spcPts val="0"/>
              </a:spcAft>
              <a:buSzPts val="3000"/>
              <a:buNone/>
              <a:defRPr sz="4000"/>
            </a:lvl7pPr>
            <a:lvl8pPr lvl="7" algn="ctr" rtl="0">
              <a:lnSpc>
                <a:spcPct val="100000"/>
              </a:lnSpc>
              <a:spcBef>
                <a:spcPts val="2135"/>
              </a:spcBef>
              <a:spcAft>
                <a:spcPts val="0"/>
              </a:spcAft>
              <a:buSzPts val="3000"/>
              <a:buNone/>
              <a:defRPr sz="4000"/>
            </a:lvl8pPr>
            <a:lvl9pPr lvl="8" algn="ctr" rtl="0">
              <a:lnSpc>
                <a:spcPct val="100000"/>
              </a:lnSpc>
              <a:spcBef>
                <a:spcPts val="2135"/>
              </a:spcBef>
              <a:spcAft>
                <a:spcPts val="2135"/>
              </a:spcAft>
              <a:buSzPts val="3000"/>
              <a:buNone/>
              <a:defRPr sz="4000"/>
            </a:lvl9pPr>
          </a:lstStyle>
          <a:p/>
        </p:txBody>
      </p:sp>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lvl="0" eaLnBrk="1" hangingPunct="1"/>
            <a:fld id="{9A0DB2DC-4C9A-4742-B13C-FB6460FD3503}" type="slidenum">
              <a:rPr lang="en-US" altLang="en-US" dirty="0"/>
            </a:fld>
            <a:endParaRPr lang="en-US" altLang="en-US" dirty="0">
              <a:latin typeface="Times New Roman" panose="02020603050405020304" pitchFamily="18" charset="0"/>
            </a:endParaRPr>
          </a:p>
        </p:txBody>
      </p:sp>
    </p:spTree>
  </p:cSld>
  <p:clrMapOvr>
    <a:masterClrMapping/>
  </p:clrMapOvr>
  <p:transition spd="slow">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blipFill rotWithShape="0">
          <a:blip r:embed="rId2"/>
          <a:stretch>
            <a:fillRect/>
          </a:stretch>
        </a:blipFill>
        <a:effectLst/>
      </p:bgPr>
    </p:bg>
    <p:spTree>
      <p:nvGrpSpPr>
        <p:cNvPr id="1" name="Shape 4954"/>
        <p:cNvGrpSpPr/>
        <p:nvPr/>
      </p:nvGrpSpPr>
      <p:grpSpPr>
        <a:xfrm>
          <a:off x="0" y="0"/>
          <a:ext cx="0" cy="0"/>
          <a:chOff x="0" y="0"/>
          <a:chExt cx="0" cy="0"/>
        </a:xfrm>
      </p:grpSpPr>
      <p:sp>
        <p:nvSpPr>
          <p:cNvPr id="26626" name="Google Shape;4955;p23"/>
          <p:cNvSpPr/>
          <p:nvPr/>
        </p:nvSpPr>
        <p:spPr>
          <a:xfrm>
            <a:off x="-36512" y="403225"/>
            <a:ext cx="9217025" cy="6051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90779" h="148616">
                <a:moveTo>
                  <a:pt x="90299" y="0"/>
                </a:moveTo>
                <a:cubicBezTo>
                  <a:pt x="69354" y="0"/>
                  <a:pt x="48902" y="4200"/>
                  <a:pt x="32061" y="19000"/>
                </a:cubicBezTo>
                <a:cubicBezTo>
                  <a:pt x="0" y="47177"/>
                  <a:pt x="10637" y="115305"/>
                  <a:pt x="31554" y="133151"/>
                </a:cubicBezTo>
                <a:cubicBezTo>
                  <a:pt x="44679" y="144349"/>
                  <a:pt x="58437" y="147683"/>
                  <a:pt x="71809" y="147683"/>
                </a:cubicBezTo>
                <a:cubicBezTo>
                  <a:pt x="90973" y="147683"/>
                  <a:pt x="109345" y="140835"/>
                  <a:pt x="123930" y="140480"/>
                </a:cubicBezTo>
                <a:cubicBezTo>
                  <a:pt x="125838" y="140433"/>
                  <a:pt x="127711" y="140411"/>
                  <a:pt x="129550" y="140411"/>
                </a:cubicBezTo>
                <a:cubicBezTo>
                  <a:pt x="164940" y="140411"/>
                  <a:pt x="187751" y="148616"/>
                  <a:pt x="210417" y="148616"/>
                </a:cubicBezTo>
                <a:cubicBezTo>
                  <a:pt x="220627" y="148616"/>
                  <a:pt x="230807" y="146951"/>
                  <a:pt x="242094" y="142122"/>
                </a:cubicBezTo>
                <a:cubicBezTo>
                  <a:pt x="277819" y="126839"/>
                  <a:pt x="290779" y="57013"/>
                  <a:pt x="260853" y="24043"/>
                </a:cubicBezTo>
                <a:cubicBezTo>
                  <a:pt x="248631" y="10577"/>
                  <a:pt x="232656" y="2215"/>
                  <a:pt x="210352" y="2215"/>
                </a:cubicBezTo>
                <a:cubicBezTo>
                  <a:pt x="202248" y="2215"/>
                  <a:pt x="193308" y="3319"/>
                  <a:pt x="183409" y="5684"/>
                </a:cubicBezTo>
                <a:cubicBezTo>
                  <a:pt x="178800" y="6785"/>
                  <a:pt x="173707" y="7226"/>
                  <a:pt x="168236" y="7226"/>
                </a:cubicBezTo>
                <a:cubicBezTo>
                  <a:pt x="146100" y="7226"/>
                  <a:pt x="117775" y="0"/>
                  <a:pt x="90299" y="0"/>
                </a:cubicBezTo>
                <a:close/>
              </a:path>
            </a:pathLst>
          </a:custGeom>
          <a:solidFill>
            <a:schemeClr val="bg1">
              <a:alpha val="100000"/>
            </a:schemeClr>
          </a:solidFill>
          <a:ln w="9525">
            <a:noFill/>
          </a:ln>
        </p:spPr>
        <p:txBody>
          <a:bodyPr/>
          <a:p>
            <a:endParaRPr lang="en-US"/>
          </a:p>
        </p:txBody>
      </p:sp>
      <p:grpSp>
        <p:nvGrpSpPr>
          <p:cNvPr id="26627" name="Google Shape;4956;p23"/>
          <p:cNvGrpSpPr/>
          <p:nvPr/>
        </p:nvGrpSpPr>
        <p:grpSpPr>
          <a:xfrm rot="-10800000" flipH="1">
            <a:off x="7751763" y="4333875"/>
            <a:ext cx="2011362" cy="2870200"/>
            <a:chOff x="6472325" y="168075"/>
            <a:chExt cx="781975" cy="836775"/>
          </a:xfrm>
        </p:grpSpPr>
        <p:sp>
          <p:nvSpPr>
            <p:cNvPr id="26735" name="Google Shape;4957;p23"/>
            <p:cNvSpPr/>
            <p:nvPr/>
          </p:nvSpPr>
          <p:spPr>
            <a:xfrm>
              <a:off x="6480175" y="173600"/>
              <a:ext cx="541350" cy="2904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654" h="11618">
                  <a:moveTo>
                    <a:pt x="19198" y="0"/>
                  </a:moveTo>
                  <a:cubicBezTo>
                    <a:pt x="19037" y="0"/>
                    <a:pt x="18877" y="11"/>
                    <a:pt x="18718" y="32"/>
                  </a:cubicBezTo>
                  <a:cubicBezTo>
                    <a:pt x="18191" y="101"/>
                    <a:pt x="17719" y="322"/>
                    <a:pt x="17203" y="425"/>
                  </a:cubicBezTo>
                  <a:cubicBezTo>
                    <a:pt x="17067" y="451"/>
                    <a:pt x="16934" y="461"/>
                    <a:pt x="16803" y="461"/>
                  </a:cubicBezTo>
                  <a:cubicBezTo>
                    <a:pt x="16438" y="461"/>
                    <a:pt x="16085" y="381"/>
                    <a:pt x="15711" y="333"/>
                  </a:cubicBezTo>
                  <a:cubicBezTo>
                    <a:pt x="15590" y="318"/>
                    <a:pt x="15473" y="310"/>
                    <a:pt x="15358" y="310"/>
                  </a:cubicBezTo>
                  <a:cubicBezTo>
                    <a:pt x="14436" y="310"/>
                    <a:pt x="13682" y="777"/>
                    <a:pt x="12904" y="1282"/>
                  </a:cubicBezTo>
                  <a:cubicBezTo>
                    <a:pt x="12251" y="1705"/>
                    <a:pt x="11581" y="2133"/>
                    <a:pt x="10803" y="2274"/>
                  </a:cubicBezTo>
                  <a:cubicBezTo>
                    <a:pt x="10521" y="2325"/>
                    <a:pt x="10233" y="2338"/>
                    <a:pt x="9944" y="2338"/>
                  </a:cubicBezTo>
                  <a:cubicBezTo>
                    <a:pt x="9633" y="2338"/>
                    <a:pt x="9321" y="2323"/>
                    <a:pt x="9010" y="2323"/>
                  </a:cubicBezTo>
                  <a:cubicBezTo>
                    <a:pt x="8556" y="2323"/>
                    <a:pt x="8106" y="2355"/>
                    <a:pt x="7676" y="2516"/>
                  </a:cubicBezTo>
                  <a:cubicBezTo>
                    <a:pt x="6671" y="2891"/>
                    <a:pt x="6214" y="3898"/>
                    <a:pt x="5729" y="4776"/>
                  </a:cubicBezTo>
                  <a:cubicBezTo>
                    <a:pt x="5326" y="5509"/>
                    <a:pt x="4875" y="6164"/>
                    <a:pt x="4151" y="6611"/>
                  </a:cubicBezTo>
                  <a:cubicBezTo>
                    <a:pt x="3129" y="7244"/>
                    <a:pt x="2006" y="7563"/>
                    <a:pt x="1195" y="8505"/>
                  </a:cubicBezTo>
                  <a:cubicBezTo>
                    <a:pt x="431" y="9391"/>
                    <a:pt x="58" y="10473"/>
                    <a:pt x="0" y="11618"/>
                  </a:cubicBezTo>
                  <a:cubicBezTo>
                    <a:pt x="397" y="11094"/>
                    <a:pt x="1077" y="10837"/>
                    <a:pt x="1656" y="10556"/>
                  </a:cubicBezTo>
                  <a:cubicBezTo>
                    <a:pt x="2612" y="10093"/>
                    <a:pt x="3579" y="9658"/>
                    <a:pt x="4555" y="9246"/>
                  </a:cubicBezTo>
                  <a:cubicBezTo>
                    <a:pt x="6544" y="8410"/>
                    <a:pt x="8574" y="7677"/>
                    <a:pt x="10640" y="7049"/>
                  </a:cubicBezTo>
                  <a:cubicBezTo>
                    <a:pt x="13638" y="6140"/>
                    <a:pt x="16712" y="5482"/>
                    <a:pt x="19787" y="4848"/>
                  </a:cubicBezTo>
                  <a:cubicBezTo>
                    <a:pt x="19744" y="4811"/>
                    <a:pt x="19730" y="4741"/>
                    <a:pt x="19787" y="4698"/>
                  </a:cubicBezTo>
                  <a:cubicBezTo>
                    <a:pt x="20743" y="3997"/>
                    <a:pt x="21653" y="2987"/>
                    <a:pt x="21495" y="1711"/>
                  </a:cubicBezTo>
                  <a:cubicBezTo>
                    <a:pt x="21343" y="495"/>
                    <a:pt x="20281" y="0"/>
                    <a:pt x="19198" y="0"/>
                  </a:cubicBezTo>
                  <a:close/>
                </a:path>
              </a:pathLst>
            </a:custGeom>
            <a:solidFill>
              <a:srgbClr val="8ED800">
                <a:alpha val="100000"/>
              </a:srgbClr>
            </a:solidFill>
            <a:ln w="9525">
              <a:noFill/>
            </a:ln>
          </p:spPr>
          <p:txBody>
            <a:bodyPr/>
            <a:p>
              <a:endParaRPr lang="en-US"/>
            </a:p>
          </p:txBody>
        </p:sp>
        <p:sp>
          <p:nvSpPr>
            <p:cNvPr id="26736" name="Google Shape;4958;p23"/>
            <p:cNvSpPr/>
            <p:nvPr/>
          </p:nvSpPr>
          <p:spPr>
            <a:xfrm>
              <a:off x="6479850" y="279500"/>
              <a:ext cx="590025"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1" h="7612">
                  <a:moveTo>
                    <a:pt x="23488" y="1"/>
                  </a:moveTo>
                  <a:cubicBezTo>
                    <a:pt x="19359" y="872"/>
                    <a:pt x="15179" y="1612"/>
                    <a:pt x="11127" y="2797"/>
                  </a:cubicBezTo>
                  <a:cubicBezTo>
                    <a:pt x="9201" y="3361"/>
                    <a:pt x="7305" y="4020"/>
                    <a:pt x="5443" y="4771"/>
                  </a:cubicBezTo>
                  <a:cubicBezTo>
                    <a:pt x="4528" y="5137"/>
                    <a:pt x="3625" y="5528"/>
                    <a:pt x="2731" y="5940"/>
                  </a:cubicBezTo>
                  <a:cubicBezTo>
                    <a:pt x="1850" y="6347"/>
                    <a:pt x="600" y="6728"/>
                    <a:pt x="2" y="7547"/>
                  </a:cubicBezTo>
                  <a:cubicBezTo>
                    <a:pt x="2" y="7568"/>
                    <a:pt x="2" y="7591"/>
                    <a:pt x="0" y="7612"/>
                  </a:cubicBezTo>
                  <a:cubicBezTo>
                    <a:pt x="3425" y="5366"/>
                    <a:pt x="7492" y="3942"/>
                    <a:pt x="11405" y="2841"/>
                  </a:cubicBezTo>
                  <a:cubicBezTo>
                    <a:pt x="15406" y="1717"/>
                    <a:pt x="19508" y="920"/>
                    <a:pt x="23600" y="211"/>
                  </a:cubicBezTo>
                  <a:cubicBezTo>
                    <a:pt x="23588" y="169"/>
                    <a:pt x="23572" y="128"/>
                    <a:pt x="23550" y="88"/>
                  </a:cubicBezTo>
                  <a:cubicBezTo>
                    <a:pt x="23531" y="57"/>
                    <a:pt x="23507" y="29"/>
                    <a:pt x="23488" y="1"/>
                  </a:cubicBezTo>
                  <a:close/>
                </a:path>
              </a:pathLst>
            </a:custGeom>
            <a:solidFill>
              <a:srgbClr val="8ED800">
                <a:alpha val="100000"/>
              </a:srgbClr>
            </a:solidFill>
            <a:ln w="9525">
              <a:noFill/>
            </a:ln>
          </p:spPr>
          <p:txBody>
            <a:bodyPr/>
            <a:p>
              <a:endParaRPr lang="en-US"/>
            </a:p>
          </p:txBody>
        </p:sp>
        <p:sp>
          <p:nvSpPr>
            <p:cNvPr id="26737" name="Google Shape;4959;p23"/>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6738" name="Google Shape;4960;p23"/>
            <p:cNvSpPr/>
            <p:nvPr/>
          </p:nvSpPr>
          <p:spPr>
            <a:xfrm>
              <a:off x="6475475" y="275400"/>
              <a:ext cx="598450" cy="2470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938" h="9883">
                  <a:moveTo>
                    <a:pt x="19731" y="1311"/>
                  </a:moveTo>
                  <a:cubicBezTo>
                    <a:pt x="19738" y="1352"/>
                    <a:pt x="19763" y="1392"/>
                    <a:pt x="19814" y="1407"/>
                  </a:cubicBezTo>
                  <a:cubicBezTo>
                    <a:pt x="21058" y="1768"/>
                    <a:pt x="22095" y="2721"/>
                    <a:pt x="22438" y="3992"/>
                  </a:cubicBezTo>
                  <a:cubicBezTo>
                    <a:pt x="22763" y="5191"/>
                    <a:pt x="22532" y="6821"/>
                    <a:pt x="21432" y="7572"/>
                  </a:cubicBezTo>
                  <a:cubicBezTo>
                    <a:pt x="20980" y="7882"/>
                    <a:pt x="20462" y="7941"/>
                    <a:pt x="19933" y="7941"/>
                  </a:cubicBezTo>
                  <a:cubicBezTo>
                    <a:pt x="19606" y="7941"/>
                    <a:pt x="19274" y="7918"/>
                    <a:pt x="18951" y="7918"/>
                  </a:cubicBezTo>
                  <a:cubicBezTo>
                    <a:pt x="18826" y="7918"/>
                    <a:pt x="18701" y="7922"/>
                    <a:pt x="18579" y="7931"/>
                  </a:cubicBezTo>
                  <a:cubicBezTo>
                    <a:pt x="17753" y="7995"/>
                    <a:pt x="17215" y="8397"/>
                    <a:pt x="16588" y="8904"/>
                  </a:cubicBezTo>
                  <a:cubicBezTo>
                    <a:pt x="16026" y="9357"/>
                    <a:pt x="15469" y="9534"/>
                    <a:pt x="14876" y="9534"/>
                  </a:cubicBezTo>
                  <a:cubicBezTo>
                    <a:pt x="14460" y="9534"/>
                    <a:pt x="14027" y="9447"/>
                    <a:pt x="13562" y="9309"/>
                  </a:cubicBezTo>
                  <a:cubicBezTo>
                    <a:pt x="12647" y="9038"/>
                    <a:pt x="11768" y="8758"/>
                    <a:pt x="10802" y="8758"/>
                  </a:cubicBezTo>
                  <a:cubicBezTo>
                    <a:pt x="9842" y="8760"/>
                    <a:pt x="8981" y="9018"/>
                    <a:pt x="8092" y="9349"/>
                  </a:cubicBezTo>
                  <a:cubicBezTo>
                    <a:pt x="7569" y="9542"/>
                    <a:pt x="7081" y="9639"/>
                    <a:pt x="6599" y="9639"/>
                  </a:cubicBezTo>
                  <a:cubicBezTo>
                    <a:pt x="6047" y="9639"/>
                    <a:pt x="5501" y="9512"/>
                    <a:pt x="4918" y="9253"/>
                  </a:cubicBezTo>
                  <a:cubicBezTo>
                    <a:pt x="3574" y="8655"/>
                    <a:pt x="2362" y="7801"/>
                    <a:pt x="916" y="7801"/>
                  </a:cubicBezTo>
                  <a:cubicBezTo>
                    <a:pt x="686" y="7801"/>
                    <a:pt x="449" y="7822"/>
                    <a:pt x="205" y="7870"/>
                  </a:cubicBezTo>
                  <a:cubicBezTo>
                    <a:pt x="2066" y="6908"/>
                    <a:pt x="3890" y="5918"/>
                    <a:pt x="5833" y="5127"/>
                  </a:cubicBezTo>
                  <a:cubicBezTo>
                    <a:pt x="7727" y="4354"/>
                    <a:pt x="9671" y="3714"/>
                    <a:pt x="11638" y="3159"/>
                  </a:cubicBezTo>
                  <a:cubicBezTo>
                    <a:pt x="14306" y="2408"/>
                    <a:pt x="17013" y="1839"/>
                    <a:pt x="19731" y="1311"/>
                  </a:cubicBezTo>
                  <a:close/>
                  <a:moveTo>
                    <a:pt x="23720" y="0"/>
                  </a:moveTo>
                  <a:cubicBezTo>
                    <a:pt x="23715" y="0"/>
                    <a:pt x="23709" y="1"/>
                    <a:pt x="23703" y="2"/>
                  </a:cubicBezTo>
                  <a:cubicBezTo>
                    <a:pt x="22518" y="255"/>
                    <a:pt x="21326" y="496"/>
                    <a:pt x="20134" y="742"/>
                  </a:cubicBezTo>
                  <a:cubicBezTo>
                    <a:pt x="20144" y="736"/>
                    <a:pt x="20151" y="729"/>
                    <a:pt x="20160" y="724"/>
                  </a:cubicBezTo>
                  <a:lnTo>
                    <a:pt x="19969" y="766"/>
                  </a:lnTo>
                  <a:lnTo>
                    <a:pt x="19976" y="773"/>
                  </a:lnTo>
                  <a:cubicBezTo>
                    <a:pt x="19643" y="842"/>
                    <a:pt x="19307" y="910"/>
                    <a:pt x="18974" y="981"/>
                  </a:cubicBezTo>
                  <a:cubicBezTo>
                    <a:pt x="18916" y="993"/>
                    <a:pt x="18857" y="1006"/>
                    <a:pt x="18799" y="1016"/>
                  </a:cubicBezTo>
                  <a:cubicBezTo>
                    <a:pt x="17873" y="1211"/>
                    <a:pt x="16948" y="1410"/>
                    <a:pt x="16026" y="1620"/>
                  </a:cubicBezTo>
                  <a:cubicBezTo>
                    <a:pt x="13999" y="2113"/>
                    <a:pt x="11991" y="2683"/>
                    <a:pt x="10003" y="3314"/>
                  </a:cubicBezTo>
                  <a:cubicBezTo>
                    <a:pt x="9786" y="3384"/>
                    <a:pt x="9567" y="3450"/>
                    <a:pt x="9351" y="3519"/>
                  </a:cubicBezTo>
                  <a:cubicBezTo>
                    <a:pt x="9121" y="3618"/>
                    <a:pt x="8889" y="3711"/>
                    <a:pt x="8656" y="3801"/>
                  </a:cubicBezTo>
                  <a:cubicBezTo>
                    <a:pt x="9534" y="3502"/>
                    <a:pt x="10417" y="3220"/>
                    <a:pt x="11306" y="2960"/>
                  </a:cubicBezTo>
                  <a:cubicBezTo>
                    <a:pt x="15358" y="1776"/>
                    <a:pt x="19539" y="1034"/>
                    <a:pt x="23667" y="163"/>
                  </a:cubicBezTo>
                  <a:cubicBezTo>
                    <a:pt x="23685" y="191"/>
                    <a:pt x="23709" y="220"/>
                    <a:pt x="23727" y="251"/>
                  </a:cubicBezTo>
                  <a:cubicBezTo>
                    <a:pt x="23751" y="290"/>
                    <a:pt x="23768" y="330"/>
                    <a:pt x="23781" y="372"/>
                  </a:cubicBezTo>
                  <a:cubicBezTo>
                    <a:pt x="19688" y="1082"/>
                    <a:pt x="15587" y="1880"/>
                    <a:pt x="11586" y="3004"/>
                  </a:cubicBezTo>
                  <a:cubicBezTo>
                    <a:pt x="7672" y="4104"/>
                    <a:pt x="3606" y="5528"/>
                    <a:pt x="181" y="7774"/>
                  </a:cubicBezTo>
                  <a:cubicBezTo>
                    <a:pt x="181" y="7753"/>
                    <a:pt x="181" y="7731"/>
                    <a:pt x="182" y="7709"/>
                  </a:cubicBezTo>
                  <a:cubicBezTo>
                    <a:pt x="781" y="6891"/>
                    <a:pt x="2031" y="6509"/>
                    <a:pt x="2910" y="6103"/>
                  </a:cubicBezTo>
                  <a:cubicBezTo>
                    <a:pt x="3805" y="5692"/>
                    <a:pt x="4709" y="5302"/>
                    <a:pt x="5624" y="4932"/>
                  </a:cubicBezTo>
                  <a:cubicBezTo>
                    <a:pt x="6280" y="4668"/>
                    <a:pt x="6939" y="4416"/>
                    <a:pt x="7603" y="4174"/>
                  </a:cubicBezTo>
                  <a:cubicBezTo>
                    <a:pt x="7141" y="4324"/>
                    <a:pt x="6673" y="4459"/>
                    <a:pt x="6202" y="4579"/>
                  </a:cubicBezTo>
                  <a:cubicBezTo>
                    <a:pt x="5713" y="4770"/>
                    <a:pt x="5228" y="4968"/>
                    <a:pt x="4744" y="5171"/>
                  </a:cubicBezTo>
                  <a:cubicBezTo>
                    <a:pt x="3767" y="5582"/>
                    <a:pt x="2801" y="6019"/>
                    <a:pt x="1847" y="6481"/>
                  </a:cubicBezTo>
                  <a:cubicBezTo>
                    <a:pt x="1268" y="6759"/>
                    <a:pt x="585" y="7019"/>
                    <a:pt x="190" y="7543"/>
                  </a:cubicBezTo>
                  <a:cubicBezTo>
                    <a:pt x="195" y="7452"/>
                    <a:pt x="202" y="7361"/>
                    <a:pt x="211" y="7272"/>
                  </a:cubicBezTo>
                  <a:cubicBezTo>
                    <a:pt x="196" y="7273"/>
                    <a:pt x="182" y="7274"/>
                    <a:pt x="167" y="7274"/>
                  </a:cubicBezTo>
                  <a:cubicBezTo>
                    <a:pt x="118" y="7274"/>
                    <a:pt x="71" y="7265"/>
                    <a:pt x="26" y="7253"/>
                  </a:cubicBezTo>
                  <a:cubicBezTo>
                    <a:pt x="16" y="7430"/>
                    <a:pt x="19" y="7611"/>
                    <a:pt x="33" y="7790"/>
                  </a:cubicBezTo>
                  <a:lnTo>
                    <a:pt x="22" y="7811"/>
                  </a:lnTo>
                  <a:cubicBezTo>
                    <a:pt x="12" y="7834"/>
                    <a:pt x="22" y="7851"/>
                    <a:pt x="40" y="7858"/>
                  </a:cubicBezTo>
                  <a:lnTo>
                    <a:pt x="40" y="7865"/>
                  </a:lnTo>
                  <a:cubicBezTo>
                    <a:pt x="37" y="7866"/>
                    <a:pt x="36" y="7866"/>
                    <a:pt x="34" y="7868"/>
                  </a:cubicBezTo>
                  <a:cubicBezTo>
                    <a:pt x="0" y="7889"/>
                    <a:pt x="16" y="7928"/>
                    <a:pt x="43" y="7937"/>
                  </a:cubicBezTo>
                  <a:cubicBezTo>
                    <a:pt x="33" y="7978"/>
                    <a:pt x="59" y="8031"/>
                    <a:pt x="105" y="8031"/>
                  </a:cubicBezTo>
                  <a:cubicBezTo>
                    <a:pt x="108" y="8031"/>
                    <a:pt x="111" y="8030"/>
                    <a:pt x="115" y="8030"/>
                  </a:cubicBezTo>
                  <a:cubicBezTo>
                    <a:pt x="358" y="7985"/>
                    <a:pt x="593" y="7964"/>
                    <a:pt x="822" y="7964"/>
                  </a:cubicBezTo>
                  <a:cubicBezTo>
                    <a:pt x="1984" y="7964"/>
                    <a:pt x="2984" y="8495"/>
                    <a:pt x="4044" y="9045"/>
                  </a:cubicBezTo>
                  <a:cubicBezTo>
                    <a:pt x="4849" y="9462"/>
                    <a:pt x="5719" y="9883"/>
                    <a:pt x="6640" y="9883"/>
                  </a:cubicBezTo>
                  <a:cubicBezTo>
                    <a:pt x="6751" y="9883"/>
                    <a:pt x="6863" y="9877"/>
                    <a:pt x="6975" y="9864"/>
                  </a:cubicBezTo>
                  <a:cubicBezTo>
                    <a:pt x="8118" y="9733"/>
                    <a:pt x="9114" y="9087"/>
                    <a:pt x="10278" y="8987"/>
                  </a:cubicBezTo>
                  <a:cubicBezTo>
                    <a:pt x="10426" y="8974"/>
                    <a:pt x="10571" y="8968"/>
                    <a:pt x="10714" y="8968"/>
                  </a:cubicBezTo>
                  <a:cubicBezTo>
                    <a:pt x="11795" y="8968"/>
                    <a:pt x="12756" y="9310"/>
                    <a:pt x="13812" y="9594"/>
                  </a:cubicBezTo>
                  <a:cubicBezTo>
                    <a:pt x="14193" y="9696"/>
                    <a:pt x="14578" y="9766"/>
                    <a:pt x="14957" y="9766"/>
                  </a:cubicBezTo>
                  <a:cubicBezTo>
                    <a:pt x="15405" y="9766"/>
                    <a:pt x="15843" y="9669"/>
                    <a:pt x="16255" y="9412"/>
                  </a:cubicBezTo>
                  <a:cubicBezTo>
                    <a:pt x="16730" y="9114"/>
                    <a:pt x="17105" y="8678"/>
                    <a:pt x="17604" y="8411"/>
                  </a:cubicBezTo>
                  <a:cubicBezTo>
                    <a:pt x="18044" y="8177"/>
                    <a:pt x="18518" y="8131"/>
                    <a:pt x="19003" y="8131"/>
                  </a:cubicBezTo>
                  <a:cubicBezTo>
                    <a:pt x="19080" y="8131"/>
                    <a:pt x="19157" y="8133"/>
                    <a:pt x="19235" y="8134"/>
                  </a:cubicBezTo>
                  <a:cubicBezTo>
                    <a:pt x="19447" y="8140"/>
                    <a:pt x="19660" y="8147"/>
                    <a:pt x="19873" y="8147"/>
                  </a:cubicBezTo>
                  <a:cubicBezTo>
                    <a:pt x="20555" y="8147"/>
                    <a:pt x="21223" y="8069"/>
                    <a:pt x="21771" y="7587"/>
                  </a:cubicBezTo>
                  <a:cubicBezTo>
                    <a:pt x="22414" y="7019"/>
                    <a:pt x="22736" y="6121"/>
                    <a:pt x="22793" y="5282"/>
                  </a:cubicBezTo>
                  <a:cubicBezTo>
                    <a:pt x="22918" y="3441"/>
                    <a:pt x="21757" y="1832"/>
                    <a:pt x="20052" y="1246"/>
                  </a:cubicBezTo>
                  <a:cubicBezTo>
                    <a:pt x="21320" y="999"/>
                    <a:pt x="22594" y="760"/>
                    <a:pt x="23864" y="512"/>
                  </a:cubicBezTo>
                  <a:cubicBezTo>
                    <a:pt x="23921" y="502"/>
                    <a:pt x="23938" y="446"/>
                    <a:pt x="23925" y="405"/>
                  </a:cubicBezTo>
                  <a:cubicBezTo>
                    <a:pt x="23925" y="403"/>
                    <a:pt x="23928" y="399"/>
                    <a:pt x="23925" y="398"/>
                  </a:cubicBezTo>
                  <a:cubicBezTo>
                    <a:pt x="23915" y="323"/>
                    <a:pt x="23894" y="251"/>
                    <a:pt x="23859" y="182"/>
                  </a:cubicBezTo>
                  <a:cubicBezTo>
                    <a:pt x="23838" y="143"/>
                    <a:pt x="23812" y="100"/>
                    <a:pt x="23780" y="67"/>
                  </a:cubicBezTo>
                  <a:cubicBezTo>
                    <a:pt x="23780" y="34"/>
                    <a:pt x="23759" y="0"/>
                    <a:pt x="23720" y="0"/>
                  </a:cubicBezTo>
                  <a:close/>
                </a:path>
              </a:pathLst>
            </a:custGeom>
            <a:solidFill>
              <a:srgbClr val="E4007E">
                <a:alpha val="100000"/>
              </a:srgbClr>
            </a:solidFill>
            <a:ln w="9525">
              <a:noFill/>
            </a:ln>
          </p:spPr>
          <p:txBody>
            <a:bodyPr/>
            <a:p>
              <a:endParaRPr lang="en-US"/>
            </a:p>
          </p:txBody>
        </p:sp>
        <p:sp>
          <p:nvSpPr>
            <p:cNvPr id="26739" name="Google Shape;4961;p23"/>
            <p:cNvSpPr/>
            <p:nvPr/>
          </p:nvSpPr>
          <p:spPr>
            <a:xfrm>
              <a:off x="6876075" y="300900"/>
              <a:ext cx="69350" cy="15125"/>
            </a:xfrm>
            <a:custGeom>
              <a:avLst/>
              <a:gdLst/>
              <a:ahLst/>
              <a:cxnLst>
                <a:cxn ang="0">
                  <a:pos x="2147483646" y="0"/>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pathLst>
                <a:path w="2774" h="605">
                  <a:moveTo>
                    <a:pt x="2773" y="0"/>
                  </a:moveTo>
                  <a:cubicBezTo>
                    <a:pt x="2753" y="4"/>
                    <a:pt x="2733" y="9"/>
                    <a:pt x="2712" y="13"/>
                  </a:cubicBezTo>
                  <a:cubicBezTo>
                    <a:pt x="2733" y="9"/>
                    <a:pt x="2753" y="4"/>
                    <a:pt x="2773" y="0"/>
                  </a:cubicBezTo>
                  <a:close/>
                  <a:moveTo>
                    <a:pt x="2712" y="13"/>
                  </a:moveTo>
                  <a:lnTo>
                    <a:pt x="2712" y="13"/>
                  </a:lnTo>
                  <a:cubicBezTo>
                    <a:pt x="1857" y="191"/>
                    <a:pt x="998" y="362"/>
                    <a:pt x="143" y="569"/>
                  </a:cubicBezTo>
                  <a:cubicBezTo>
                    <a:pt x="97" y="580"/>
                    <a:pt x="49" y="592"/>
                    <a:pt x="1" y="604"/>
                  </a:cubicBezTo>
                  <a:cubicBezTo>
                    <a:pt x="902" y="399"/>
                    <a:pt x="1808" y="201"/>
                    <a:pt x="2712" y="13"/>
                  </a:cubicBezTo>
                  <a:close/>
                </a:path>
              </a:pathLst>
            </a:custGeom>
            <a:solidFill>
              <a:srgbClr val="8ED800">
                <a:alpha val="100000"/>
              </a:srgbClr>
            </a:solidFill>
            <a:ln w="9525">
              <a:noFill/>
            </a:ln>
          </p:spPr>
          <p:txBody>
            <a:bodyPr/>
            <a:p>
              <a:endParaRPr lang="en-US"/>
            </a:p>
          </p:txBody>
        </p:sp>
        <p:sp>
          <p:nvSpPr>
            <p:cNvPr id="26740" name="Google Shape;4962;p23"/>
            <p:cNvSpPr/>
            <p:nvPr/>
          </p:nvSpPr>
          <p:spPr>
            <a:xfrm>
              <a:off x="6949775" y="294575"/>
              <a:ext cx="25075" cy="5425"/>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Lst>
              <a:pathLst>
                <a:path w="1003" h="217">
                  <a:moveTo>
                    <a:pt x="996" y="0"/>
                  </a:moveTo>
                  <a:cubicBezTo>
                    <a:pt x="748" y="56"/>
                    <a:pt x="501" y="111"/>
                    <a:pt x="254" y="163"/>
                  </a:cubicBezTo>
                  <a:cubicBezTo>
                    <a:pt x="503" y="111"/>
                    <a:pt x="753" y="59"/>
                    <a:pt x="1003" y="8"/>
                  </a:cubicBezTo>
                  <a:lnTo>
                    <a:pt x="996" y="0"/>
                  </a:lnTo>
                  <a:close/>
                  <a:moveTo>
                    <a:pt x="254" y="163"/>
                  </a:moveTo>
                  <a:lnTo>
                    <a:pt x="254" y="163"/>
                  </a:lnTo>
                  <a:cubicBezTo>
                    <a:pt x="169" y="181"/>
                    <a:pt x="85" y="199"/>
                    <a:pt x="0" y="216"/>
                  </a:cubicBezTo>
                  <a:cubicBezTo>
                    <a:pt x="85" y="199"/>
                    <a:pt x="169" y="181"/>
                    <a:pt x="254" y="163"/>
                  </a:cubicBezTo>
                  <a:close/>
                </a:path>
              </a:pathLst>
            </a:custGeom>
            <a:solidFill>
              <a:srgbClr val="8ED800">
                <a:alpha val="100000"/>
              </a:srgbClr>
            </a:solidFill>
            <a:ln w="9525">
              <a:noFill/>
            </a:ln>
          </p:spPr>
          <p:txBody>
            <a:bodyPr/>
            <a:p>
              <a:endParaRPr lang="en-US"/>
            </a:p>
          </p:txBody>
        </p:sp>
        <p:sp>
          <p:nvSpPr>
            <p:cNvPr id="26741" name="Google Shape;4963;p23"/>
            <p:cNvSpPr/>
            <p:nvPr/>
          </p:nvSpPr>
          <p:spPr>
            <a:xfrm>
              <a:off x="6479925" y="279500"/>
              <a:ext cx="590050"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2" h="7612">
                  <a:moveTo>
                    <a:pt x="23486" y="1"/>
                  </a:moveTo>
                  <a:cubicBezTo>
                    <a:pt x="19359" y="872"/>
                    <a:pt x="15177" y="1613"/>
                    <a:pt x="11125" y="2797"/>
                  </a:cubicBezTo>
                  <a:cubicBezTo>
                    <a:pt x="10236" y="3057"/>
                    <a:pt x="9354" y="3340"/>
                    <a:pt x="8477" y="3639"/>
                  </a:cubicBezTo>
                  <a:cubicBezTo>
                    <a:pt x="8180" y="3752"/>
                    <a:pt x="7884" y="3861"/>
                    <a:pt x="7586" y="3959"/>
                  </a:cubicBezTo>
                  <a:cubicBezTo>
                    <a:pt x="7532" y="3976"/>
                    <a:pt x="7479" y="3992"/>
                    <a:pt x="7424" y="4010"/>
                  </a:cubicBezTo>
                  <a:cubicBezTo>
                    <a:pt x="6760" y="4252"/>
                    <a:pt x="6099" y="4504"/>
                    <a:pt x="5443" y="4768"/>
                  </a:cubicBezTo>
                  <a:cubicBezTo>
                    <a:pt x="4529" y="5138"/>
                    <a:pt x="3626" y="5528"/>
                    <a:pt x="2731" y="5939"/>
                  </a:cubicBezTo>
                  <a:cubicBezTo>
                    <a:pt x="1848" y="6345"/>
                    <a:pt x="599" y="6727"/>
                    <a:pt x="3" y="7547"/>
                  </a:cubicBezTo>
                  <a:cubicBezTo>
                    <a:pt x="0" y="7568"/>
                    <a:pt x="0" y="7591"/>
                    <a:pt x="0" y="7612"/>
                  </a:cubicBezTo>
                  <a:cubicBezTo>
                    <a:pt x="3427" y="5366"/>
                    <a:pt x="7493" y="3941"/>
                    <a:pt x="11406" y="2841"/>
                  </a:cubicBezTo>
                  <a:cubicBezTo>
                    <a:pt x="15407" y="1717"/>
                    <a:pt x="19509" y="920"/>
                    <a:pt x="23602" y="211"/>
                  </a:cubicBezTo>
                  <a:cubicBezTo>
                    <a:pt x="23589" y="169"/>
                    <a:pt x="23571" y="128"/>
                    <a:pt x="23548" y="88"/>
                  </a:cubicBezTo>
                  <a:cubicBezTo>
                    <a:pt x="23528" y="57"/>
                    <a:pt x="23506" y="29"/>
                    <a:pt x="23486" y="1"/>
                  </a:cubicBezTo>
                  <a:close/>
                </a:path>
              </a:pathLst>
            </a:custGeom>
            <a:solidFill>
              <a:srgbClr val="8ED800">
                <a:alpha val="100000"/>
              </a:srgbClr>
            </a:solidFill>
            <a:ln w="9525">
              <a:noFill/>
            </a:ln>
          </p:spPr>
          <p:txBody>
            <a:bodyPr/>
            <a:p>
              <a:endParaRPr lang="en-US"/>
            </a:p>
          </p:txBody>
        </p:sp>
        <p:sp>
          <p:nvSpPr>
            <p:cNvPr id="26742" name="Google Shape;4964;p23"/>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6743" name="Google Shape;4965;p23"/>
            <p:cNvSpPr/>
            <p:nvPr/>
          </p:nvSpPr>
          <p:spPr>
            <a:xfrm>
              <a:off x="6486675" y="310175"/>
              <a:ext cx="554925" cy="206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197" h="8251">
                  <a:moveTo>
                    <a:pt x="19276" y="1"/>
                  </a:moveTo>
                  <a:cubicBezTo>
                    <a:pt x="19271" y="1"/>
                    <a:pt x="19265" y="1"/>
                    <a:pt x="19260" y="2"/>
                  </a:cubicBezTo>
                  <a:cubicBezTo>
                    <a:pt x="19143" y="25"/>
                    <a:pt x="19028" y="49"/>
                    <a:pt x="18911" y="73"/>
                  </a:cubicBezTo>
                  <a:cubicBezTo>
                    <a:pt x="18907" y="69"/>
                    <a:pt x="18902" y="67"/>
                    <a:pt x="18896" y="67"/>
                  </a:cubicBezTo>
                  <a:cubicBezTo>
                    <a:pt x="18887" y="67"/>
                    <a:pt x="18877" y="73"/>
                    <a:pt x="18870" y="81"/>
                  </a:cubicBezTo>
                  <a:cubicBezTo>
                    <a:pt x="17091" y="440"/>
                    <a:pt x="15314" y="819"/>
                    <a:pt x="13551" y="1250"/>
                  </a:cubicBezTo>
                  <a:cubicBezTo>
                    <a:pt x="13540" y="1230"/>
                    <a:pt x="13517" y="1218"/>
                    <a:pt x="13496" y="1218"/>
                  </a:cubicBezTo>
                  <a:cubicBezTo>
                    <a:pt x="13474" y="1218"/>
                    <a:pt x="13453" y="1231"/>
                    <a:pt x="13449" y="1261"/>
                  </a:cubicBezTo>
                  <a:cubicBezTo>
                    <a:pt x="13446" y="1266"/>
                    <a:pt x="13446" y="1271"/>
                    <a:pt x="13446" y="1274"/>
                  </a:cubicBezTo>
                  <a:cubicBezTo>
                    <a:pt x="13329" y="1304"/>
                    <a:pt x="13209" y="1330"/>
                    <a:pt x="13090" y="1360"/>
                  </a:cubicBezTo>
                  <a:cubicBezTo>
                    <a:pt x="13075" y="1287"/>
                    <a:pt x="13048" y="1223"/>
                    <a:pt x="13000" y="1181"/>
                  </a:cubicBezTo>
                  <a:cubicBezTo>
                    <a:pt x="12983" y="1165"/>
                    <a:pt x="12960" y="1157"/>
                    <a:pt x="12938" y="1157"/>
                  </a:cubicBezTo>
                  <a:cubicBezTo>
                    <a:pt x="12903" y="1157"/>
                    <a:pt x="12869" y="1175"/>
                    <a:pt x="12855" y="1209"/>
                  </a:cubicBezTo>
                  <a:cubicBezTo>
                    <a:pt x="12852" y="1218"/>
                    <a:pt x="12846" y="1229"/>
                    <a:pt x="12843" y="1239"/>
                  </a:cubicBezTo>
                  <a:cubicBezTo>
                    <a:pt x="12829" y="1275"/>
                    <a:pt x="12836" y="1336"/>
                    <a:pt x="12881" y="1352"/>
                  </a:cubicBezTo>
                  <a:cubicBezTo>
                    <a:pt x="12888" y="1353"/>
                    <a:pt x="12895" y="1357"/>
                    <a:pt x="12903" y="1359"/>
                  </a:cubicBezTo>
                  <a:cubicBezTo>
                    <a:pt x="12910" y="1362"/>
                    <a:pt x="12918" y="1363"/>
                    <a:pt x="12927" y="1363"/>
                  </a:cubicBezTo>
                  <a:cubicBezTo>
                    <a:pt x="12934" y="1363"/>
                    <a:pt x="12942" y="1362"/>
                    <a:pt x="12949" y="1360"/>
                  </a:cubicBezTo>
                  <a:cubicBezTo>
                    <a:pt x="12946" y="1371"/>
                    <a:pt x="12943" y="1386"/>
                    <a:pt x="12942" y="1398"/>
                  </a:cubicBezTo>
                  <a:cubicBezTo>
                    <a:pt x="11940" y="1650"/>
                    <a:pt x="10944" y="1918"/>
                    <a:pt x="9955" y="2213"/>
                  </a:cubicBezTo>
                  <a:cubicBezTo>
                    <a:pt x="9942" y="2162"/>
                    <a:pt x="9909" y="2115"/>
                    <a:pt x="9843" y="2063"/>
                  </a:cubicBezTo>
                  <a:cubicBezTo>
                    <a:pt x="9828" y="2052"/>
                    <a:pt x="9813" y="2047"/>
                    <a:pt x="9798" y="2047"/>
                  </a:cubicBezTo>
                  <a:cubicBezTo>
                    <a:pt x="9748" y="2047"/>
                    <a:pt x="9706" y="2102"/>
                    <a:pt x="9739" y="2155"/>
                  </a:cubicBezTo>
                  <a:cubicBezTo>
                    <a:pt x="9757" y="2183"/>
                    <a:pt x="9767" y="2221"/>
                    <a:pt x="9771" y="2268"/>
                  </a:cubicBezTo>
                  <a:cubicBezTo>
                    <a:pt x="9623" y="2313"/>
                    <a:pt x="9472" y="2355"/>
                    <a:pt x="9322" y="2402"/>
                  </a:cubicBezTo>
                  <a:cubicBezTo>
                    <a:pt x="8560" y="2638"/>
                    <a:pt x="7797" y="2889"/>
                    <a:pt x="7039" y="3159"/>
                  </a:cubicBezTo>
                  <a:cubicBezTo>
                    <a:pt x="7028" y="3142"/>
                    <a:pt x="7007" y="3133"/>
                    <a:pt x="6986" y="3133"/>
                  </a:cubicBezTo>
                  <a:cubicBezTo>
                    <a:pt x="6960" y="3133"/>
                    <a:pt x="6933" y="3148"/>
                    <a:pt x="6923" y="3180"/>
                  </a:cubicBezTo>
                  <a:cubicBezTo>
                    <a:pt x="6922" y="3188"/>
                    <a:pt x="6921" y="3195"/>
                    <a:pt x="6919" y="3203"/>
                  </a:cubicBezTo>
                  <a:cubicBezTo>
                    <a:pt x="6669" y="3293"/>
                    <a:pt x="6421" y="3383"/>
                    <a:pt x="6174" y="3476"/>
                  </a:cubicBezTo>
                  <a:cubicBezTo>
                    <a:pt x="6169" y="3433"/>
                    <a:pt x="6131" y="3402"/>
                    <a:pt x="6094" y="3402"/>
                  </a:cubicBezTo>
                  <a:cubicBezTo>
                    <a:pt x="6070" y="3402"/>
                    <a:pt x="6046" y="3415"/>
                    <a:pt x="6033" y="3445"/>
                  </a:cubicBezTo>
                  <a:cubicBezTo>
                    <a:pt x="6018" y="3478"/>
                    <a:pt x="6004" y="3513"/>
                    <a:pt x="5990" y="3547"/>
                  </a:cubicBezTo>
                  <a:cubicBezTo>
                    <a:pt x="3916" y="4339"/>
                    <a:pt x="1896" y="5289"/>
                    <a:pt x="51" y="6492"/>
                  </a:cubicBezTo>
                  <a:cubicBezTo>
                    <a:pt x="1" y="6525"/>
                    <a:pt x="36" y="6588"/>
                    <a:pt x="83" y="6588"/>
                  </a:cubicBezTo>
                  <a:cubicBezTo>
                    <a:pt x="92" y="6588"/>
                    <a:pt x="101" y="6586"/>
                    <a:pt x="110" y="6581"/>
                  </a:cubicBezTo>
                  <a:cubicBezTo>
                    <a:pt x="956" y="6115"/>
                    <a:pt x="1810" y="5677"/>
                    <a:pt x="2671" y="5261"/>
                  </a:cubicBezTo>
                  <a:cubicBezTo>
                    <a:pt x="2490" y="5813"/>
                    <a:pt x="2459" y="6396"/>
                    <a:pt x="2620" y="6964"/>
                  </a:cubicBezTo>
                  <a:cubicBezTo>
                    <a:pt x="2625" y="6981"/>
                    <a:pt x="2639" y="6988"/>
                    <a:pt x="2654" y="6988"/>
                  </a:cubicBezTo>
                  <a:cubicBezTo>
                    <a:pt x="2676" y="6988"/>
                    <a:pt x="2698" y="6973"/>
                    <a:pt x="2694" y="6948"/>
                  </a:cubicBezTo>
                  <a:cubicBezTo>
                    <a:pt x="2585" y="6344"/>
                    <a:pt x="2609" y="5762"/>
                    <a:pt x="2819" y="5190"/>
                  </a:cubicBezTo>
                  <a:cubicBezTo>
                    <a:pt x="2968" y="5118"/>
                    <a:pt x="3117" y="5049"/>
                    <a:pt x="3265" y="4980"/>
                  </a:cubicBezTo>
                  <a:cubicBezTo>
                    <a:pt x="3048" y="5549"/>
                    <a:pt x="3004" y="6172"/>
                    <a:pt x="3145" y="6763"/>
                  </a:cubicBezTo>
                  <a:cubicBezTo>
                    <a:pt x="3147" y="6770"/>
                    <a:pt x="3152" y="6772"/>
                    <a:pt x="3158" y="6772"/>
                  </a:cubicBezTo>
                  <a:cubicBezTo>
                    <a:pt x="3165" y="6772"/>
                    <a:pt x="3173" y="6767"/>
                    <a:pt x="3172" y="6757"/>
                  </a:cubicBezTo>
                  <a:cubicBezTo>
                    <a:pt x="3090" y="6146"/>
                    <a:pt x="3143" y="5577"/>
                    <a:pt x="3340" y="4993"/>
                  </a:cubicBezTo>
                  <a:cubicBezTo>
                    <a:pt x="3345" y="4974"/>
                    <a:pt x="3340" y="4960"/>
                    <a:pt x="3329" y="4950"/>
                  </a:cubicBezTo>
                  <a:cubicBezTo>
                    <a:pt x="4168" y="4561"/>
                    <a:pt x="5015" y="4191"/>
                    <a:pt x="5872" y="3849"/>
                  </a:cubicBezTo>
                  <a:cubicBezTo>
                    <a:pt x="5370" y="5260"/>
                    <a:pt x="5490" y="6885"/>
                    <a:pt x="6133" y="8226"/>
                  </a:cubicBezTo>
                  <a:cubicBezTo>
                    <a:pt x="6141" y="8243"/>
                    <a:pt x="6156" y="8250"/>
                    <a:pt x="6172" y="8250"/>
                  </a:cubicBezTo>
                  <a:cubicBezTo>
                    <a:pt x="6197" y="8250"/>
                    <a:pt x="6221" y="8230"/>
                    <a:pt x="6209" y="8199"/>
                  </a:cubicBezTo>
                  <a:cubicBezTo>
                    <a:pt x="5606" y="6724"/>
                    <a:pt x="5601" y="5248"/>
                    <a:pt x="6083" y="3764"/>
                  </a:cubicBezTo>
                  <a:cubicBezTo>
                    <a:pt x="6340" y="3664"/>
                    <a:pt x="6596" y="3567"/>
                    <a:pt x="6853" y="3469"/>
                  </a:cubicBezTo>
                  <a:cubicBezTo>
                    <a:pt x="6554" y="4780"/>
                    <a:pt x="6611" y="6115"/>
                    <a:pt x="6998" y="7407"/>
                  </a:cubicBezTo>
                  <a:cubicBezTo>
                    <a:pt x="7001" y="7416"/>
                    <a:pt x="7007" y="7419"/>
                    <a:pt x="7014" y="7419"/>
                  </a:cubicBezTo>
                  <a:cubicBezTo>
                    <a:pt x="7026" y="7419"/>
                    <a:pt x="7038" y="7409"/>
                    <a:pt x="7034" y="7394"/>
                  </a:cubicBezTo>
                  <a:cubicBezTo>
                    <a:pt x="6681" y="6076"/>
                    <a:pt x="6676" y="4737"/>
                    <a:pt x="6991" y="3419"/>
                  </a:cubicBezTo>
                  <a:cubicBezTo>
                    <a:pt x="7780" y="3125"/>
                    <a:pt x="8578" y="2854"/>
                    <a:pt x="9390" y="2603"/>
                  </a:cubicBezTo>
                  <a:cubicBezTo>
                    <a:pt x="9511" y="2564"/>
                    <a:pt x="9633" y="2530"/>
                    <a:pt x="9754" y="2494"/>
                  </a:cubicBezTo>
                  <a:cubicBezTo>
                    <a:pt x="9691" y="2885"/>
                    <a:pt x="9462" y="3458"/>
                    <a:pt x="9427" y="3674"/>
                  </a:cubicBezTo>
                  <a:cubicBezTo>
                    <a:pt x="9362" y="4064"/>
                    <a:pt x="9331" y="4462"/>
                    <a:pt x="9333" y="4857"/>
                  </a:cubicBezTo>
                  <a:cubicBezTo>
                    <a:pt x="9338" y="5751"/>
                    <a:pt x="9521" y="6625"/>
                    <a:pt x="9884" y="7444"/>
                  </a:cubicBezTo>
                  <a:cubicBezTo>
                    <a:pt x="9891" y="7460"/>
                    <a:pt x="9905" y="7467"/>
                    <a:pt x="9918" y="7467"/>
                  </a:cubicBezTo>
                  <a:cubicBezTo>
                    <a:pt x="9939" y="7467"/>
                    <a:pt x="9960" y="7448"/>
                    <a:pt x="9950" y="7421"/>
                  </a:cubicBezTo>
                  <a:cubicBezTo>
                    <a:pt x="9569" y="6320"/>
                    <a:pt x="9397" y="5185"/>
                    <a:pt x="9547" y="4021"/>
                  </a:cubicBezTo>
                  <a:cubicBezTo>
                    <a:pt x="9616" y="3485"/>
                    <a:pt x="9829" y="3008"/>
                    <a:pt x="9931" y="2485"/>
                  </a:cubicBezTo>
                  <a:cubicBezTo>
                    <a:pt x="9935" y="2468"/>
                    <a:pt x="9936" y="2454"/>
                    <a:pt x="9941" y="2440"/>
                  </a:cubicBezTo>
                  <a:cubicBezTo>
                    <a:pt x="10922" y="2148"/>
                    <a:pt x="11910" y="1881"/>
                    <a:pt x="12903" y="1631"/>
                  </a:cubicBezTo>
                  <a:cubicBezTo>
                    <a:pt x="12867" y="1867"/>
                    <a:pt x="12842" y="2130"/>
                    <a:pt x="12842" y="2158"/>
                  </a:cubicBezTo>
                  <a:cubicBezTo>
                    <a:pt x="12842" y="2497"/>
                    <a:pt x="12856" y="2835"/>
                    <a:pt x="12884" y="3173"/>
                  </a:cubicBezTo>
                  <a:cubicBezTo>
                    <a:pt x="12931" y="3721"/>
                    <a:pt x="13018" y="4266"/>
                    <a:pt x="13143" y="4801"/>
                  </a:cubicBezTo>
                  <a:cubicBezTo>
                    <a:pt x="13421" y="5982"/>
                    <a:pt x="13872" y="7161"/>
                    <a:pt x="14560" y="8168"/>
                  </a:cubicBezTo>
                  <a:cubicBezTo>
                    <a:pt x="14567" y="8177"/>
                    <a:pt x="14575" y="8181"/>
                    <a:pt x="14583" y="8181"/>
                  </a:cubicBezTo>
                  <a:cubicBezTo>
                    <a:pt x="14602" y="8181"/>
                    <a:pt x="14620" y="8158"/>
                    <a:pt x="14609" y="8134"/>
                  </a:cubicBezTo>
                  <a:cubicBezTo>
                    <a:pt x="13961" y="6859"/>
                    <a:pt x="13431" y="5581"/>
                    <a:pt x="13195" y="4164"/>
                  </a:cubicBezTo>
                  <a:cubicBezTo>
                    <a:pt x="13089" y="3529"/>
                    <a:pt x="13034" y="2886"/>
                    <a:pt x="13035" y="2242"/>
                  </a:cubicBezTo>
                  <a:cubicBezTo>
                    <a:pt x="13035" y="2091"/>
                    <a:pt x="13099" y="1818"/>
                    <a:pt x="13106" y="1578"/>
                  </a:cubicBezTo>
                  <a:cubicBezTo>
                    <a:pt x="13212" y="1551"/>
                    <a:pt x="13319" y="1527"/>
                    <a:pt x="13425" y="1500"/>
                  </a:cubicBezTo>
                  <a:cubicBezTo>
                    <a:pt x="13315" y="2752"/>
                    <a:pt x="13500" y="3985"/>
                    <a:pt x="13953" y="5162"/>
                  </a:cubicBezTo>
                  <a:cubicBezTo>
                    <a:pt x="13957" y="5173"/>
                    <a:pt x="13965" y="5177"/>
                    <a:pt x="13974" y="5177"/>
                  </a:cubicBezTo>
                  <a:cubicBezTo>
                    <a:pt x="13988" y="5177"/>
                    <a:pt x="14002" y="5164"/>
                    <a:pt x="13995" y="5148"/>
                  </a:cubicBezTo>
                  <a:cubicBezTo>
                    <a:pt x="13569" y="3952"/>
                    <a:pt x="13428" y="2727"/>
                    <a:pt x="13544" y="1472"/>
                  </a:cubicBezTo>
                  <a:cubicBezTo>
                    <a:pt x="14451" y="1249"/>
                    <a:pt x="15362" y="1040"/>
                    <a:pt x="16275" y="839"/>
                  </a:cubicBezTo>
                  <a:cubicBezTo>
                    <a:pt x="16397" y="3167"/>
                    <a:pt x="17793" y="5454"/>
                    <a:pt x="19763" y="6674"/>
                  </a:cubicBezTo>
                  <a:cubicBezTo>
                    <a:pt x="19768" y="6677"/>
                    <a:pt x="19773" y="6679"/>
                    <a:pt x="19778" y="6679"/>
                  </a:cubicBezTo>
                  <a:cubicBezTo>
                    <a:pt x="19806" y="6679"/>
                    <a:pt x="19828" y="6635"/>
                    <a:pt x="19802" y="6616"/>
                  </a:cubicBezTo>
                  <a:cubicBezTo>
                    <a:pt x="17865" y="5176"/>
                    <a:pt x="16746" y="3181"/>
                    <a:pt x="16450" y="802"/>
                  </a:cubicBezTo>
                  <a:cubicBezTo>
                    <a:pt x="17271" y="626"/>
                    <a:pt x="18094" y="457"/>
                    <a:pt x="18916" y="291"/>
                  </a:cubicBezTo>
                  <a:cubicBezTo>
                    <a:pt x="19098" y="842"/>
                    <a:pt x="19424" y="1386"/>
                    <a:pt x="19717" y="1873"/>
                  </a:cubicBezTo>
                  <a:cubicBezTo>
                    <a:pt x="19722" y="1880"/>
                    <a:pt x="19727" y="1883"/>
                    <a:pt x="19733" y="1883"/>
                  </a:cubicBezTo>
                  <a:cubicBezTo>
                    <a:pt x="19747" y="1883"/>
                    <a:pt x="19761" y="1866"/>
                    <a:pt x="19753" y="1850"/>
                  </a:cubicBezTo>
                  <a:cubicBezTo>
                    <a:pt x="19465" y="1339"/>
                    <a:pt x="19263" y="795"/>
                    <a:pt x="19013" y="272"/>
                  </a:cubicBezTo>
                  <a:cubicBezTo>
                    <a:pt x="19092" y="256"/>
                    <a:pt x="19170" y="239"/>
                    <a:pt x="19249" y="224"/>
                  </a:cubicBezTo>
                  <a:cubicBezTo>
                    <a:pt x="19706" y="1514"/>
                    <a:pt x="20840" y="2550"/>
                    <a:pt x="22134" y="2953"/>
                  </a:cubicBezTo>
                  <a:cubicBezTo>
                    <a:pt x="22138" y="2954"/>
                    <a:pt x="22141" y="2954"/>
                    <a:pt x="22144" y="2954"/>
                  </a:cubicBezTo>
                  <a:cubicBezTo>
                    <a:pt x="22180" y="2954"/>
                    <a:pt x="22196" y="2893"/>
                    <a:pt x="22160" y="2876"/>
                  </a:cubicBezTo>
                  <a:cubicBezTo>
                    <a:pt x="20854" y="2330"/>
                    <a:pt x="19960" y="1422"/>
                    <a:pt x="19366" y="149"/>
                  </a:cubicBezTo>
                  <a:cubicBezTo>
                    <a:pt x="19366" y="146"/>
                    <a:pt x="19364" y="145"/>
                    <a:pt x="19362" y="143"/>
                  </a:cubicBezTo>
                  <a:cubicBezTo>
                    <a:pt x="19384" y="79"/>
                    <a:pt x="19354" y="1"/>
                    <a:pt x="19276" y="1"/>
                  </a:cubicBezTo>
                  <a:close/>
                </a:path>
              </a:pathLst>
            </a:custGeom>
            <a:solidFill>
              <a:srgbClr val="BEEF44">
                <a:alpha val="100000"/>
              </a:srgbClr>
            </a:solidFill>
            <a:ln w="9525">
              <a:noFill/>
            </a:ln>
          </p:spPr>
          <p:txBody>
            <a:bodyPr/>
            <a:p>
              <a:endParaRPr lang="en-US"/>
            </a:p>
          </p:txBody>
        </p:sp>
        <p:sp>
          <p:nvSpPr>
            <p:cNvPr id="26744" name="Google Shape;4966;p23"/>
            <p:cNvSpPr/>
            <p:nvPr/>
          </p:nvSpPr>
          <p:spPr>
            <a:xfrm>
              <a:off x="6574700" y="342100"/>
              <a:ext cx="66275" cy="4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51" h="1859">
                  <a:moveTo>
                    <a:pt x="68" y="1"/>
                  </a:moveTo>
                  <a:cubicBezTo>
                    <a:pt x="33" y="1"/>
                    <a:pt x="0" y="37"/>
                    <a:pt x="27" y="75"/>
                  </a:cubicBezTo>
                  <a:cubicBezTo>
                    <a:pt x="641" y="947"/>
                    <a:pt x="1430" y="1748"/>
                    <a:pt x="2544" y="1858"/>
                  </a:cubicBezTo>
                  <a:cubicBezTo>
                    <a:pt x="2547" y="1858"/>
                    <a:pt x="2549" y="1858"/>
                    <a:pt x="2552" y="1858"/>
                  </a:cubicBezTo>
                  <a:cubicBezTo>
                    <a:pt x="2630" y="1858"/>
                    <a:pt x="2650" y="1735"/>
                    <a:pt x="2568" y="1726"/>
                  </a:cubicBezTo>
                  <a:cubicBezTo>
                    <a:pt x="1457" y="1621"/>
                    <a:pt x="775" y="829"/>
                    <a:pt x="106" y="20"/>
                  </a:cubicBezTo>
                  <a:cubicBezTo>
                    <a:pt x="95" y="6"/>
                    <a:pt x="81" y="1"/>
                    <a:pt x="68" y="1"/>
                  </a:cubicBezTo>
                  <a:close/>
                </a:path>
              </a:pathLst>
            </a:custGeom>
            <a:solidFill>
              <a:srgbClr val="BEEF44">
                <a:alpha val="100000"/>
              </a:srgbClr>
            </a:solidFill>
            <a:ln w="9525">
              <a:noFill/>
            </a:ln>
          </p:spPr>
          <p:txBody>
            <a:bodyPr/>
            <a:p>
              <a:endParaRPr lang="en-US"/>
            </a:p>
          </p:txBody>
        </p:sp>
        <p:sp>
          <p:nvSpPr>
            <p:cNvPr id="26745" name="Google Shape;4967;p23"/>
            <p:cNvSpPr/>
            <p:nvPr/>
          </p:nvSpPr>
          <p:spPr>
            <a:xfrm>
              <a:off x="6670725" y="234400"/>
              <a:ext cx="62975" cy="1212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9" h="4850">
                  <a:moveTo>
                    <a:pt x="41" y="1"/>
                  </a:moveTo>
                  <a:cubicBezTo>
                    <a:pt x="20" y="1"/>
                    <a:pt x="1" y="15"/>
                    <a:pt x="2" y="43"/>
                  </a:cubicBezTo>
                  <a:cubicBezTo>
                    <a:pt x="105" y="1830"/>
                    <a:pt x="640" y="3965"/>
                    <a:pt x="2374" y="4840"/>
                  </a:cubicBezTo>
                  <a:cubicBezTo>
                    <a:pt x="2386" y="4846"/>
                    <a:pt x="2398" y="4849"/>
                    <a:pt x="2409" y="4849"/>
                  </a:cubicBezTo>
                  <a:cubicBezTo>
                    <a:pt x="2479" y="4849"/>
                    <a:pt x="2518" y="4742"/>
                    <a:pt x="2442" y="4700"/>
                  </a:cubicBezTo>
                  <a:cubicBezTo>
                    <a:pt x="674" y="3737"/>
                    <a:pt x="450" y="1820"/>
                    <a:pt x="87" y="38"/>
                  </a:cubicBezTo>
                  <a:cubicBezTo>
                    <a:pt x="81" y="13"/>
                    <a:pt x="61" y="1"/>
                    <a:pt x="41" y="1"/>
                  </a:cubicBezTo>
                  <a:close/>
                </a:path>
              </a:pathLst>
            </a:custGeom>
            <a:solidFill>
              <a:srgbClr val="BEEF44">
                <a:alpha val="100000"/>
              </a:srgbClr>
            </a:solidFill>
            <a:ln w="9525">
              <a:noFill/>
            </a:ln>
          </p:spPr>
          <p:txBody>
            <a:bodyPr/>
            <a:p>
              <a:endParaRPr lang="en-US"/>
            </a:p>
          </p:txBody>
        </p:sp>
        <p:sp>
          <p:nvSpPr>
            <p:cNvPr id="26746" name="Google Shape;4968;p23"/>
            <p:cNvSpPr/>
            <p:nvPr/>
          </p:nvSpPr>
          <p:spPr>
            <a:xfrm>
              <a:off x="6792850" y="202650"/>
              <a:ext cx="20975" cy="1281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9" h="5124">
                  <a:moveTo>
                    <a:pt x="333" y="0"/>
                  </a:moveTo>
                  <a:cubicBezTo>
                    <a:pt x="319" y="0"/>
                    <a:pt x="304" y="8"/>
                    <a:pt x="298" y="27"/>
                  </a:cubicBezTo>
                  <a:cubicBezTo>
                    <a:pt x="0" y="988"/>
                    <a:pt x="67" y="2050"/>
                    <a:pt x="164" y="3038"/>
                  </a:cubicBezTo>
                  <a:cubicBezTo>
                    <a:pt x="224" y="3634"/>
                    <a:pt x="157" y="4707"/>
                    <a:pt x="702" y="5110"/>
                  </a:cubicBezTo>
                  <a:cubicBezTo>
                    <a:pt x="715" y="5120"/>
                    <a:pt x="729" y="5124"/>
                    <a:pt x="743" y="5124"/>
                  </a:cubicBezTo>
                  <a:cubicBezTo>
                    <a:pt x="792" y="5124"/>
                    <a:pt x="838" y="5073"/>
                    <a:pt x="801" y="5023"/>
                  </a:cubicBezTo>
                  <a:cubicBezTo>
                    <a:pt x="346" y="4403"/>
                    <a:pt x="366" y="3416"/>
                    <a:pt x="303" y="2675"/>
                  </a:cubicBezTo>
                  <a:cubicBezTo>
                    <a:pt x="225" y="1784"/>
                    <a:pt x="276" y="927"/>
                    <a:pt x="369" y="41"/>
                  </a:cubicBezTo>
                  <a:cubicBezTo>
                    <a:pt x="371" y="15"/>
                    <a:pt x="352" y="0"/>
                    <a:pt x="333" y="0"/>
                  </a:cubicBezTo>
                  <a:close/>
                </a:path>
              </a:pathLst>
            </a:custGeom>
            <a:solidFill>
              <a:srgbClr val="BEEF44">
                <a:alpha val="100000"/>
              </a:srgbClr>
            </a:solidFill>
            <a:ln w="9525">
              <a:noFill/>
            </a:ln>
          </p:spPr>
          <p:txBody>
            <a:bodyPr/>
            <a:p>
              <a:endParaRPr lang="en-US"/>
            </a:p>
          </p:txBody>
        </p:sp>
        <p:sp>
          <p:nvSpPr>
            <p:cNvPr id="26747" name="Google Shape;4969;p23"/>
            <p:cNvSpPr/>
            <p:nvPr/>
          </p:nvSpPr>
          <p:spPr>
            <a:xfrm>
              <a:off x="6875150" y="182975"/>
              <a:ext cx="24075" cy="1308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63" h="5234">
                  <a:moveTo>
                    <a:pt x="909" y="0"/>
                  </a:moveTo>
                  <a:cubicBezTo>
                    <a:pt x="898" y="0"/>
                    <a:pt x="888" y="5"/>
                    <a:pt x="879" y="14"/>
                  </a:cubicBezTo>
                  <a:cubicBezTo>
                    <a:pt x="234" y="787"/>
                    <a:pt x="152" y="1870"/>
                    <a:pt x="138" y="2838"/>
                  </a:cubicBezTo>
                  <a:cubicBezTo>
                    <a:pt x="128" y="3600"/>
                    <a:pt x="74" y="4662"/>
                    <a:pt x="703" y="5218"/>
                  </a:cubicBezTo>
                  <a:cubicBezTo>
                    <a:pt x="715" y="5229"/>
                    <a:pt x="728" y="5234"/>
                    <a:pt x="740" y="5234"/>
                  </a:cubicBezTo>
                  <a:cubicBezTo>
                    <a:pt x="779" y="5234"/>
                    <a:pt x="809" y="5184"/>
                    <a:pt x="787" y="5142"/>
                  </a:cubicBezTo>
                  <a:cubicBezTo>
                    <a:pt x="1" y="3632"/>
                    <a:pt x="173" y="1546"/>
                    <a:pt x="947" y="58"/>
                  </a:cubicBezTo>
                  <a:cubicBezTo>
                    <a:pt x="962" y="29"/>
                    <a:pt x="936" y="0"/>
                    <a:pt x="909" y="0"/>
                  </a:cubicBezTo>
                  <a:close/>
                </a:path>
              </a:pathLst>
            </a:custGeom>
            <a:solidFill>
              <a:srgbClr val="BEEF44">
                <a:alpha val="100000"/>
              </a:srgbClr>
            </a:solidFill>
            <a:ln w="9525">
              <a:noFill/>
            </a:ln>
          </p:spPr>
          <p:txBody>
            <a:bodyPr/>
            <a:p>
              <a:endParaRPr lang="en-US"/>
            </a:p>
          </p:txBody>
        </p:sp>
        <p:sp>
          <p:nvSpPr>
            <p:cNvPr id="26748" name="Google Shape;4970;p23"/>
            <p:cNvSpPr/>
            <p:nvPr/>
          </p:nvSpPr>
          <p:spPr>
            <a:xfrm>
              <a:off x="6964350" y="205700"/>
              <a:ext cx="49800" cy="924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92" h="3696">
                  <a:moveTo>
                    <a:pt x="1941" y="1"/>
                  </a:moveTo>
                  <a:cubicBezTo>
                    <a:pt x="1936" y="1"/>
                    <a:pt x="1931" y="2"/>
                    <a:pt x="1926" y="3"/>
                  </a:cubicBezTo>
                  <a:cubicBezTo>
                    <a:pt x="1339" y="238"/>
                    <a:pt x="924" y="774"/>
                    <a:pt x="647" y="1328"/>
                  </a:cubicBezTo>
                  <a:cubicBezTo>
                    <a:pt x="337" y="1946"/>
                    <a:pt x="1" y="2902"/>
                    <a:pt x="64" y="3596"/>
                  </a:cubicBezTo>
                  <a:cubicBezTo>
                    <a:pt x="68" y="3639"/>
                    <a:pt x="99" y="3674"/>
                    <a:pt x="142" y="3683"/>
                  </a:cubicBezTo>
                  <a:lnTo>
                    <a:pt x="195" y="3694"/>
                  </a:lnTo>
                  <a:cubicBezTo>
                    <a:pt x="200" y="3695"/>
                    <a:pt x="205" y="3695"/>
                    <a:pt x="210" y="3695"/>
                  </a:cubicBezTo>
                  <a:cubicBezTo>
                    <a:pt x="236" y="3695"/>
                    <a:pt x="263" y="3684"/>
                    <a:pt x="276" y="3666"/>
                  </a:cubicBezTo>
                  <a:cubicBezTo>
                    <a:pt x="284" y="3653"/>
                    <a:pt x="294" y="3639"/>
                    <a:pt x="303" y="3626"/>
                  </a:cubicBezTo>
                  <a:cubicBezTo>
                    <a:pt x="335" y="3580"/>
                    <a:pt x="307" y="3506"/>
                    <a:pt x="252" y="3506"/>
                  </a:cubicBezTo>
                  <a:cubicBezTo>
                    <a:pt x="243" y="3506"/>
                    <a:pt x="234" y="3508"/>
                    <a:pt x="225" y="3512"/>
                  </a:cubicBezTo>
                  <a:cubicBezTo>
                    <a:pt x="324" y="3474"/>
                    <a:pt x="409" y="2638"/>
                    <a:pt x="440" y="2508"/>
                  </a:cubicBezTo>
                  <a:cubicBezTo>
                    <a:pt x="521" y="2161"/>
                    <a:pt x="625" y="1816"/>
                    <a:pt x="770" y="1490"/>
                  </a:cubicBezTo>
                  <a:cubicBezTo>
                    <a:pt x="1042" y="883"/>
                    <a:pt x="1441" y="469"/>
                    <a:pt x="1962" y="71"/>
                  </a:cubicBezTo>
                  <a:cubicBezTo>
                    <a:pt x="1992" y="49"/>
                    <a:pt x="1975" y="1"/>
                    <a:pt x="1941" y="1"/>
                  </a:cubicBezTo>
                  <a:close/>
                </a:path>
              </a:pathLst>
            </a:custGeom>
            <a:solidFill>
              <a:srgbClr val="BEEF44">
                <a:alpha val="100000"/>
              </a:srgbClr>
            </a:solidFill>
            <a:ln w="9525">
              <a:noFill/>
            </a:ln>
          </p:spPr>
          <p:txBody>
            <a:bodyPr/>
            <a:p>
              <a:endParaRPr lang="en-US"/>
            </a:p>
          </p:txBody>
        </p:sp>
        <p:sp>
          <p:nvSpPr>
            <p:cNvPr id="26749" name="Google Shape;4971;p23"/>
            <p:cNvSpPr/>
            <p:nvPr/>
          </p:nvSpPr>
          <p:spPr>
            <a:xfrm>
              <a:off x="6734850" y="441875"/>
              <a:ext cx="14375" cy="468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5" h="1875">
                  <a:moveTo>
                    <a:pt x="122" y="0"/>
                  </a:moveTo>
                  <a:cubicBezTo>
                    <a:pt x="101" y="0"/>
                    <a:pt x="79" y="12"/>
                    <a:pt x="77" y="37"/>
                  </a:cubicBezTo>
                  <a:cubicBezTo>
                    <a:pt x="1" y="671"/>
                    <a:pt x="172" y="1327"/>
                    <a:pt x="513" y="1862"/>
                  </a:cubicBezTo>
                  <a:cubicBezTo>
                    <a:pt x="519" y="1871"/>
                    <a:pt x="527" y="1875"/>
                    <a:pt x="534" y="1875"/>
                  </a:cubicBezTo>
                  <a:cubicBezTo>
                    <a:pt x="554" y="1875"/>
                    <a:pt x="575" y="1851"/>
                    <a:pt x="561" y="1828"/>
                  </a:cubicBezTo>
                  <a:cubicBezTo>
                    <a:pt x="248" y="1257"/>
                    <a:pt x="138" y="686"/>
                    <a:pt x="165" y="41"/>
                  </a:cubicBezTo>
                  <a:cubicBezTo>
                    <a:pt x="167" y="14"/>
                    <a:pt x="144" y="0"/>
                    <a:pt x="122" y="0"/>
                  </a:cubicBezTo>
                  <a:close/>
                </a:path>
              </a:pathLst>
            </a:custGeom>
            <a:solidFill>
              <a:srgbClr val="A7DF99">
                <a:alpha val="100000"/>
              </a:srgbClr>
            </a:solidFill>
            <a:ln w="9525">
              <a:noFill/>
            </a:ln>
          </p:spPr>
          <p:txBody>
            <a:bodyPr/>
            <a:p>
              <a:endParaRPr lang="en-US"/>
            </a:p>
          </p:txBody>
        </p:sp>
        <p:sp>
          <p:nvSpPr>
            <p:cNvPr id="26750" name="Google Shape;4972;p23"/>
            <p:cNvSpPr/>
            <p:nvPr/>
          </p:nvSpPr>
          <p:spPr>
            <a:xfrm>
              <a:off x="6911650" y="364150"/>
              <a:ext cx="39400" cy="6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76" h="2659">
                  <a:moveTo>
                    <a:pt x="57" y="1"/>
                  </a:moveTo>
                  <a:cubicBezTo>
                    <a:pt x="30" y="1"/>
                    <a:pt x="1" y="25"/>
                    <a:pt x="11" y="59"/>
                  </a:cubicBezTo>
                  <a:cubicBezTo>
                    <a:pt x="313" y="1018"/>
                    <a:pt x="845" y="1936"/>
                    <a:pt x="1547" y="2656"/>
                  </a:cubicBezTo>
                  <a:cubicBezTo>
                    <a:pt x="1549" y="2658"/>
                    <a:pt x="1551" y="2659"/>
                    <a:pt x="1554" y="2659"/>
                  </a:cubicBezTo>
                  <a:cubicBezTo>
                    <a:pt x="1564" y="2659"/>
                    <a:pt x="1576" y="2646"/>
                    <a:pt x="1568" y="2636"/>
                  </a:cubicBezTo>
                  <a:cubicBezTo>
                    <a:pt x="923" y="1837"/>
                    <a:pt x="440" y="1000"/>
                    <a:pt x="95" y="30"/>
                  </a:cubicBezTo>
                  <a:cubicBezTo>
                    <a:pt x="89" y="9"/>
                    <a:pt x="73" y="1"/>
                    <a:pt x="57" y="1"/>
                  </a:cubicBezTo>
                  <a:close/>
                </a:path>
              </a:pathLst>
            </a:custGeom>
            <a:solidFill>
              <a:srgbClr val="BEEF44">
                <a:alpha val="100000"/>
              </a:srgbClr>
            </a:solidFill>
            <a:ln w="9525">
              <a:noFill/>
            </a:ln>
          </p:spPr>
          <p:txBody>
            <a:bodyPr/>
            <a:p>
              <a:endParaRPr lang="en-US"/>
            </a:p>
          </p:txBody>
        </p:sp>
        <p:sp>
          <p:nvSpPr>
            <p:cNvPr id="26751" name="Google Shape;4973;p23"/>
            <p:cNvSpPr/>
            <p:nvPr/>
          </p:nvSpPr>
          <p:spPr>
            <a:xfrm>
              <a:off x="6944725" y="232475"/>
              <a:ext cx="21325" cy="67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53" h="2700">
                  <a:moveTo>
                    <a:pt x="815" y="1"/>
                  </a:moveTo>
                  <a:cubicBezTo>
                    <a:pt x="805" y="1"/>
                    <a:pt x="795" y="6"/>
                    <a:pt x="788" y="17"/>
                  </a:cubicBezTo>
                  <a:cubicBezTo>
                    <a:pt x="296" y="773"/>
                    <a:pt x="1" y="1772"/>
                    <a:pt x="245" y="2668"/>
                  </a:cubicBezTo>
                  <a:cubicBezTo>
                    <a:pt x="251" y="2690"/>
                    <a:pt x="267" y="2700"/>
                    <a:pt x="285" y="2700"/>
                  </a:cubicBezTo>
                  <a:cubicBezTo>
                    <a:pt x="310" y="2700"/>
                    <a:pt x="337" y="2680"/>
                    <a:pt x="337" y="2650"/>
                  </a:cubicBezTo>
                  <a:cubicBezTo>
                    <a:pt x="310" y="1701"/>
                    <a:pt x="368" y="892"/>
                    <a:pt x="839" y="41"/>
                  </a:cubicBezTo>
                  <a:cubicBezTo>
                    <a:pt x="852" y="18"/>
                    <a:pt x="834" y="1"/>
                    <a:pt x="815" y="1"/>
                  </a:cubicBezTo>
                  <a:close/>
                </a:path>
              </a:pathLst>
            </a:custGeom>
            <a:solidFill>
              <a:srgbClr val="BEEF44">
                <a:alpha val="100000"/>
              </a:srgbClr>
            </a:solidFill>
            <a:ln w="9525">
              <a:noFill/>
            </a:ln>
          </p:spPr>
          <p:txBody>
            <a:bodyPr/>
            <a:p>
              <a:endParaRPr lang="en-US"/>
            </a:p>
          </p:txBody>
        </p:sp>
        <p:sp>
          <p:nvSpPr>
            <p:cNvPr id="26752" name="Google Shape;4974;p23"/>
            <p:cNvSpPr/>
            <p:nvPr/>
          </p:nvSpPr>
          <p:spPr>
            <a:xfrm>
              <a:off x="6885575" y="205975"/>
              <a:ext cx="10425" cy="769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7" h="3079">
                  <a:moveTo>
                    <a:pt x="241" y="1"/>
                  </a:moveTo>
                  <a:cubicBezTo>
                    <a:pt x="228" y="1"/>
                    <a:pt x="216" y="8"/>
                    <a:pt x="212" y="25"/>
                  </a:cubicBezTo>
                  <a:cubicBezTo>
                    <a:pt x="0" y="1030"/>
                    <a:pt x="95" y="2082"/>
                    <a:pt x="376" y="3064"/>
                  </a:cubicBezTo>
                  <a:cubicBezTo>
                    <a:pt x="379" y="3074"/>
                    <a:pt x="385" y="3078"/>
                    <a:pt x="392" y="3078"/>
                  </a:cubicBezTo>
                  <a:cubicBezTo>
                    <a:pt x="404" y="3078"/>
                    <a:pt x="416" y="3067"/>
                    <a:pt x="413" y="3052"/>
                  </a:cubicBezTo>
                  <a:cubicBezTo>
                    <a:pt x="166" y="2039"/>
                    <a:pt x="157" y="1067"/>
                    <a:pt x="271" y="35"/>
                  </a:cubicBezTo>
                  <a:cubicBezTo>
                    <a:pt x="275" y="14"/>
                    <a:pt x="258" y="1"/>
                    <a:pt x="241" y="1"/>
                  </a:cubicBezTo>
                  <a:close/>
                </a:path>
              </a:pathLst>
            </a:custGeom>
            <a:solidFill>
              <a:srgbClr val="BEEF44">
                <a:alpha val="100000"/>
              </a:srgbClr>
            </a:solidFill>
            <a:ln w="9525">
              <a:noFill/>
            </a:ln>
          </p:spPr>
          <p:txBody>
            <a:bodyPr/>
            <a:p>
              <a:endParaRPr lang="en-US"/>
            </a:p>
          </p:txBody>
        </p:sp>
        <p:sp>
          <p:nvSpPr>
            <p:cNvPr id="26753" name="Google Shape;4975;p23"/>
            <p:cNvSpPr/>
            <p:nvPr/>
          </p:nvSpPr>
          <p:spPr>
            <a:xfrm>
              <a:off x="6807275" y="221275"/>
              <a:ext cx="18225" cy="98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9" h="3958">
                  <a:moveTo>
                    <a:pt x="464" y="1"/>
                  </a:moveTo>
                  <a:cubicBezTo>
                    <a:pt x="443" y="1"/>
                    <a:pt x="424" y="13"/>
                    <a:pt x="420" y="38"/>
                  </a:cubicBezTo>
                  <a:cubicBezTo>
                    <a:pt x="238" y="1223"/>
                    <a:pt x="1" y="2887"/>
                    <a:pt x="690" y="3949"/>
                  </a:cubicBezTo>
                  <a:cubicBezTo>
                    <a:pt x="694" y="3955"/>
                    <a:pt x="699" y="3958"/>
                    <a:pt x="704" y="3958"/>
                  </a:cubicBezTo>
                  <a:cubicBezTo>
                    <a:pt x="716" y="3958"/>
                    <a:pt x="728" y="3944"/>
                    <a:pt x="720" y="3931"/>
                  </a:cubicBezTo>
                  <a:cubicBezTo>
                    <a:pt x="91" y="2886"/>
                    <a:pt x="351" y="1196"/>
                    <a:pt x="516" y="58"/>
                  </a:cubicBezTo>
                  <a:cubicBezTo>
                    <a:pt x="522" y="22"/>
                    <a:pt x="492" y="1"/>
                    <a:pt x="464" y="1"/>
                  </a:cubicBezTo>
                  <a:close/>
                </a:path>
              </a:pathLst>
            </a:custGeom>
            <a:solidFill>
              <a:srgbClr val="BEEF44">
                <a:alpha val="100000"/>
              </a:srgbClr>
            </a:solidFill>
            <a:ln w="9525">
              <a:noFill/>
            </a:ln>
          </p:spPr>
          <p:txBody>
            <a:bodyPr/>
            <a:p>
              <a:endParaRPr lang="en-US"/>
            </a:p>
          </p:txBody>
        </p:sp>
        <p:sp>
          <p:nvSpPr>
            <p:cNvPr id="26754" name="Google Shape;4976;p23"/>
            <p:cNvSpPr/>
            <p:nvPr/>
          </p:nvSpPr>
          <p:spPr>
            <a:xfrm>
              <a:off x="6775625" y="234750"/>
              <a:ext cx="8625" cy="49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45" h="1985">
                  <a:moveTo>
                    <a:pt x="68" y="0"/>
                  </a:moveTo>
                  <a:cubicBezTo>
                    <a:pt x="48" y="0"/>
                    <a:pt x="26" y="15"/>
                    <a:pt x="24" y="43"/>
                  </a:cubicBezTo>
                  <a:cubicBezTo>
                    <a:pt x="0" y="682"/>
                    <a:pt x="142" y="1347"/>
                    <a:pt x="286" y="1967"/>
                  </a:cubicBezTo>
                  <a:cubicBezTo>
                    <a:pt x="289" y="1979"/>
                    <a:pt x="300" y="1985"/>
                    <a:pt x="311" y="1985"/>
                  </a:cubicBezTo>
                  <a:cubicBezTo>
                    <a:pt x="328" y="1985"/>
                    <a:pt x="345" y="1974"/>
                    <a:pt x="341" y="1954"/>
                  </a:cubicBezTo>
                  <a:cubicBezTo>
                    <a:pt x="212" y="1316"/>
                    <a:pt x="185" y="681"/>
                    <a:pt x="106" y="36"/>
                  </a:cubicBezTo>
                  <a:cubicBezTo>
                    <a:pt x="103" y="12"/>
                    <a:pt x="86" y="0"/>
                    <a:pt x="68" y="0"/>
                  </a:cubicBezTo>
                  <a:close/>
                </a:path>
              </a:pathLst>
            </a:custGeom>
            <a:solidFill>
              <a:srgbClr val="BEEF44">
                <a:alpha val="100000"/>
              </a:srgbClr>
            </a:solidFill>
            <a:ln w="9525">
              <a:noFill/>
            </a:ln>
          </p:spPr>
          <p:txBody>
            <a:bodyPr/>
            <a:p>
              <a:endParaRPr lang="en-US"/>
            </a:p>
          </p:txBody>
        </p:sp>
        <p:sp>
          <p:nvSpPr>
            <p:cNvPr id="26755" name="Google Shape;4977;p23"/>
            <p:cNvSpPr/>
            <p:nvPr/>
          </p:nvSpPr>
          <p:spPr>
            <a:xfrm>
              <a:off x="6695050" y="267350"/>
              <a:ext cx="52800" cy="750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12" h="3003">
                  <a:moveTo>
                    <a:pt x="71" y="0"/>
                  </a:moveTo>
                  <a:cubicBezTo>
                    <a:pt x="37" y="0"/>
                    <a:pt x="0" y="32"/>
                    <a:pt x="12" y="76"/>
                  </a:cubicBezTo>
                  <a:cubicBezTo>
                    <a:pt x="269" y="1159"/>
                    <a:pt x="938" y="2620"/>
                    <a:pt x="2079" y="3001"/>
                  </a:cubicBezTo>
                  <a:cubicBezTo>
                    <a:pt x="2081" y="3002"/>
                    <a:pt x="2083" y="3002"/>
                    <a:pt x="2084" y="3002"/>
                  </a:cubicBezTo>
                  <a:cubicBezTo>
                    <a:pt x="2100" y="3002"/>
                    <a:pt x="2111" y="2979"/>
                    <a:pt x="2093" y="2971"/>
                  </a:cubicBezTo>
                  <a:cubicBezTo>
                    <a:pt x="993" y="2514"/>
                    <a:pt x="405" y="1109"/>
                    <a:pt x="117" y="38"/>
                  </a:cubicBezTo>
                  <a:cubicBezTo>
                    <a:pt x="110" y="12"/>
                    <a:pt x="91" y="0"/>
                    <a:pt x="71" y="0"/>
                  </a:cubicBezTo>
                  <a:close/>
                </a:path>
              </a:pathLst>
            </a:custGeom>
            <a:solidFill>
              <a:srgbClr val="BEEF44">
                <a:alpha val="100000"/>
              </a:srgbClr>
            </a:solidFill>
            <a:ln w="9525">
              <a:noFill/>
            </a:ln>
          </p:spPr>
          <p:txBody>
            <a:bodyPr/>
            <a:p>
              <a:endParaRPr lang="en-US"/>
            </a:p>
          </p:txBody>
        </p:sp>
        <p:sp>
          <p:nvSpPr>
            <p:cNvPr id="26756" name="Google Shape;4978;p23"/>
            <p:cNvSpPr/>
            <p:nvPr/>
          </p:nvSpPr>
          <p:spPr>
            <a:xfrm>
              <a:off x="6657825" y="265775"/>
              <a:ext cx="17525" cy="55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01" h="2224">
                  <a:moveTo>
                    <a:pt x="41" y="1"/>
                  </a:moveTo>
                  <a:cubicBezTo>
                    <a:pt x="21" y="1"/>
                    <a:pt x="1" y="15"/>
                    <a:pt x="4" y="37"/>
                  </a:cubicBezTo>
                  <a:cubicBezTo>
                    <a:pt x="104" y="788"/>
                    <a:pt x="350" y="1520"/>
                    <a:pt x="653" y="2210"/>
                  </a:cubicBezTo>
                  <a:cubicBezTo>
                    <a:pt x="658" y="2219"/>
                    <a:pt x="666" y="2223"/>
                    <a:pt x="674" y="2223"/>
                  </a:cubicBezTo>
                  <a:cubicBezTo>
                    <a:pt x="687" y="2223"/>
                    <a:pt x="701" y="2212"/>
                    <a:pt x="694" y="2196"/>
                  </a:cubicBezTo>
                  <a:cubicBezTo>
                    <a:pt x="408" y="1489"/>
                    <a:pt x="230" y="768"/>
                    <a:pt x="70" y="23"/>
                  </a:cubicBezTo>
                  <a:cubicBezTo>
                    <a:pt x="67" y="7"/>
                    <a:pt x="54" y="1"/>
                    <a:pt x="41" y="1"/>
                  </a:cubicBezTo>
                  <a:close/>
                </a:path>
              </a:pathLst>
            </a:custGeom>
            <a:solidFill>
              <a:srgbClr val="BEEF44">
                <a:alpha val="100000"/>
              </a:srgbClr>
            </a:solidFill>
            <a:ln w="9525">
              <a:noFill/>
            </a:ln>
          </p:spPr>
          <p:txBody>
            <a:bodyPr/>
            <a:p>
              <a:endParaRPr lang="en-US"/>
            </a:p>
          </p:txBody>
        </p:sp>
        <p:sp>
          <p:nvSpPr>
            <p:cNvPr id="26757" name="Google Shape;4979;p23"/>
            <p:cNvSpPr/>
            <p:nvPr/>
          </p:nvSpPr>
          <p:spPr>
            <a:xfrm>
              <a:off x="6599625" y="349675"/>
              <a:ext cx="37500" cy="26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00" h="1068">
                  <a:moveTo>
                    <a:pt x="24" y="1"/>
                  </a:moveTo>
                  <a:cubicBezTo>
                    <a:pt x="12" y="1"/>
                    <a:pt x="0" y="15"/>
                    <a:pt x="8" y="30"/>
                  </a:cubicBezTo>
                  <a:cubicBezTo>
                    <a:pt x="327" y="541"/>
                    <a:pt x="850" y="966"/>
                    <a:pt x="1457" y="1068"/>
                  </a:cubicBezTo>
                  <a:cubicBezTo>
                    <a:pt x="1458" y="1068"/>
                    <a:pt x="1460" y="1068"/>
                    <a:pt x="1461" y="1068"/>
                  </a:cubicBezTo>
                  <a:cubicBezTo>
                    <a:pt x="1494" y="1068"/>
                    <a:pt x="1499" y="1021"/>
                    <a:pt x="1467" y="1011"/>
                  </a:cubicBezTo>
                  <a:cubicBezTo>
                    <a:pt x="874" y="815"/>
                    <a:pt x="398" y="534"/>
                    <a:pt x="38" y="9"/>
                  </a:cubicBezTo>
                  <a:cubicBezTo>
                    <a:pt x="34" y="3"/>
                    <a:pt x="29" y="1"/>
                    <a:pt x="24" y="1"/>
                  </a:cubicBezTo>
                  <a:close/>
                </a:path>
              </a:pathLst>
            </a:custGeom>
            <a:solidFill>
              <a:srgbClr val="BEEF44">
                <a:alpha val="100000"/>
              </a:srgbClr>
            </a:solidFill>
            <a:ln w="9525">
              <a:noFill/>
            </a:ln>
          </p:spPr>
          <p:txBody>
            <a:bodyPr/>
            <a:p>
              <a:endParaRPr lang="en-US"/>
            </a:p>
          </p:txBody>
        </p:sp>
        <p:sp>
          <p:nvSpPr>
            <p:cNvPr id="26758" name="Google Shape;4980;p23"/>
            <p:cNvSpPr/>
            <p:nvPr/>
          </p:nvSpPr>
          <p:spPr>
            <a:xfrm>
              <a:off x="6472325" y="168075"/>
              <a:ext cx="601575" cy="354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63" h="14175">
                  <a:moveTo>
                    <a:pt x="19512" y="221"/>
                  </a:moveTo>
                  <a:cubicBezTo>
                    <a:pt x="20595" y="221"/>
                    <a:pt x="21656" y="716"/>
                    <a:pt x="21808" y="1932"/>
                  </a:cubicBezTo>
                  <a:cubicBezTo>
                    <a:pt x="21967" y="3208"/>
                    <a:pt x="21057" y="4218"/>
                    <a:pt x="20099" y="4918"/>
                  </a:cubicBezTo>
                  <a:cubicBezTo>
                    <a:pt x="20043" y="4960"/>
                    <a:pt x="20057" y="5031"/>
                    <a:pt x="20099" y="5068"/>
                  </a:cubicBezTo>
                  <a:cubicBezTo>
                    <a:pt x="17026" y="5701"/>
                    <a:pt x="13951" y="6359"/>
                    <a:pt x="10954" y="7269"/>
                  </a:cubicBezTo>
                  <a:cubicBezTo>
                    <a:pt x="8888" y="7897"/>
                    <a:pt x="6858" y="8630"/>
                    <a:pt x="4869" y="9465"/>
                  </a:cubicBezTo>
                  <a:cubicBezTo>
                    <a:pt x="3892" y="9876"/>
                    <a:pt x="2926" y="10312"/>
                    <a:pt x="1970" y="10776"/>
                  </a:cubicBezTo>
                  <a:cubicBezTo>
                    <a:pt x="1391" y="11056"/>
                    <a:pt x="711" y="11313"/>
                    <a:pt x="314" y="11837"/>
                  </a:cubicBezTo>
                  <a:cubicBezTo>
                    <a:pt x="372" y="10692"/>
                    <a:pt x="745" y="9611"/>
                    <a:pt x="1509" y="8724"/>
                  </a:cubicBezTo>
                  <a:cubicBezTo>
                    <a:pt x="2320" y="7782"/>
                    <a:pt x="3443" y="7463"/>
                    <a:pt x="4465" y="6831"/>
                  </a:cubicBezTo>
                  <a:cubicBezTo>
                    <a:pt x="5189" y="6383"/>
                    <a:pt x="5640" y="5728"/>
                    <a:pt x="6043" y="4996"/>
                  </a:cubicBezTo>
                  <a:cubicBezTo>
                    <a:pt x="6528" y="4116"/>
                    <a:pt x="6985" y="3111"/>
                    <a:pt x="7990" y="2735"/>
                  </a:cubicBezTo>
                  <a:cubicBezTo>
                    <a:pt x="8420" y="2575"/>
                    <a:pt x="8870" y="2543"/>
                    <a:pt x="9324" y="2543"/>
                  </a:cubicBezTo>
                  <a:cubicBezTo>
                    <a:pt x="9635" y="2543"/>
                    <a:pt x="9947" y="2558"/>
                    <a:pt x="10258" y="2558"/>
                  </a:cubicBezTo>
                  <a:cubicBezTo>
                    <a:pt x="10547" y="2558"/>
                    <a:pt x="10835" y="2545"/>
                    <a:pt x="11117" y="2494"/>
                  </a:cubicBezTo>
                  <a:cubicBezTo>
                    <a:pt x="11895" y="2353"/>
                    <a:pt x="12565" y="1925"/>
                    <a:pt x="13218" y="1501"/>
                  </a:cubicBezTo>
                  <a:cubicBezTo>
                    <a:pt x="13996" y="997"/>
                    <a:pt x="14750" y="530"/>
                    <a:pt x="15672" y="530"/>
                  </a:cubicBezTo>
                  <a:cubicBezTo>
                    <a:pt x="15787" y="530"/>
                    <a:pt x="15904" y="537"/>
                    <a:pt x="16025" y="553"/>
                  </a:cubicBezTo>
                  <a:cubicBezTo>
                    <a:pt x="16399" y="600"/>
                    <a:pt x="16752" y="681"/>
                    <a:pt x="17117" y="681"/>
                  </a:cubicBezTo>
                  <a:cubicBezTo>
                    <a:pt x="17248" y="681"/>
                    <a:pt x="17381" y="670"/>
                    <a:pt x="17517" y="644"/>
                  </a:cubicBezTo>
                  <a:cubicBezTo>
                    <a:pt x="18033" y="541"/>
                    <a:pt x="18507" y="321"/>
                    <a:pt x="19032" y="253"/>
                  </a:cubicBezTo>
                  <a:cubicBezTo>
                    <a:pt x="19191" y="232"/>
                    <a:pt x="19351" y="221"/>
                    <a:pt x="19512" y="221"/>
                  </a:cubicBezTo>
                  <a:close/>
                  <a:moveTo>
                    <a:pt x="23789" y="4458"/>
                  </a:moveTo>
                  <a:cubicBezTo>
                    <a:pt x="23808" y="4486"/>
                    <a:pt x="23832" y="4514"/>
                    <a:pt x="23851" y="4545"/>
                  </a:cubicBezTo>
                  <a:cubicBezTo>
                    <a:pt x="23873" y="4585"/>
                    <a:pt x="23889" y="4626"/>
                    <a:pt x="23903" y="4668"/>
                  </a:cubicBezTo>
                  <a:cubicBezTo>
                    <a:pt x="19810" y="5377"/>
                    <a:pt x="15709" y="6174"/>
                    <a:pt x="11709" y="7298"/>
                  </a:cubicBezTo>
                  <a:cubicBezTo>
                    <a:pt x="7794" y="8399"/>
                    <a:pt x="3728" y="9823"/>
                    <a:pt x="303" y="12069"/>
                  </a:cubicBezTo>
                  <a:cubicBezTo>
                    <a:pt x="304" y="12048"/>
                    <a:pt x="304" y="12025"/>
                    <a:pt x="304" y="12004"/>
                  </a:cubicBezTo>
                  <a:cubicBezTo>
                    <a:pt x="903" y="11185"/>
                    <a:pt x="2152" y="10804"/>
                    <a:pt x="3033" y="10397"/>
                  </a:cubicBezTo>
                  <a:cubicBezTo>
                    <a:pt x="3928" y="9985"/>
                    <a:pt x="4832" y="9594"/>
                    <a:pt x="5745" y="9228"/>
                  </a:cubicBezTo>
                  <a:cubicBezTo>
                    <a:pt x="7608" y="8477"/>
                    <a:pt x="9505" y="7818"/>
                    <a:pt x="11429" y="7254"/>
                  </a:cubicBezTo>
                  <a:cubicBezTo>
                    <a:pt x="15481" y="6070"/>
                    <a:pt x="19663" y="5329"/>
                    <a:pt x="23789" y="4458"/>
                  </a:cubicBezTo>
                  <a:close/>
                  <a:moveTo>
                    <a:pt x="19857" y="5603"/>
                  </a:moveTo>
                  <a:cubicBezTo>
                    <a:pt x="19864" y="5644"/>
                    <a:pt x="19889" y="5685"/>
                    <a:pt x="19940" y="5699"/>
                  </a:cubicBezTo>
                  <a:cubicBezTo>
                    <a:pt x="21182" y="6060"/>
                    <a:pt x="22221" y="7013"/>
                    <a:pt x="22564" y="8284"/>
                  </a:cubicBezTo>
                  <a:cubicBezTo>
                    <a:pt x="22889" y="9482"/>
                    <a:pt x="22658" y="11113"/>
                    <a:pt x="21558" y="11864"/>
                  </a:cubicBezTo>
                  <a:cubicBezTo>
                    <a:pt x="21106" y="12173"/>
                    <a:pt x="20588" y="12231"/>
                    <a:pt x="20058" y="12231"/>
                  </a:cubicBezTo>
                  <a:cubicBezTo>
                    <a:pt x="19734" y="12231"/>
                    <a:pt x="19405" y="12209"/>
                    <a:pt x="19085" y="12209"/>
                  </a:cubicBezTo>
                  <a:cubicBezTo>
                    <a:pt x="18957" y="12209"/>
                    <a:pt x="18829" y="12213"/>
                    <a:pt x="18705" y="12223"/>
                  </a:cubicBezTo>
                  <a:cubicBezTo>
                    <a:pt x="17877" y="12288"/>
                    <a:pt x="17338" y="12689"/>
                    <a:pt x="16714" y="13195"/>
                  </a:cubicBezTo>
                  <a:cubicBezTo>
                    <a:pt x="16152" y="13649"/>
                    <a:pt x="15595" y="13825"/>
                    <a:pt x="15002" y="13825"/>
                  </a:cubicBezTo>
                  <a:cubicBezTo>
                    <a:pt x="14586" y="13825"/>
                    <a:pt x="14153" y="13739"/>
                    <a:pt x="13688" y="13601"/>
                  </a:cubicBezTo>
                  <a:cubicBezTo>
                    <a:pt x="12775" y="13330"/>
                    <a:pt x="11894" y="13050"/>
                    <a:pt x="10928" y="13050"/>
                  </a:cubicBezTo>
                  <a:cubicBezTo>
                    <a:pt x="9968" y="13051"/>
                    <a:pt x="9107" y="13310"/>
                    <a:pt x="8218" y="13640"/>
                  </a:cubicBezTo>
                  <a:cubicBezTo>
                    <a:pt x="7696" y="13833"/>
                    <a:pt x="7208" y="13931"/>
                    <a:pt x="6726" y="13931"/>
                  </a:cubicBezTo>
                  <a:cubicBezTo>
                    <a:pt x="6174" y="13931"/>
                    <a:pt x="5629" y="13803"/>
                    <a:pt x="5045" y="13544"/>
                  </a:cubicBezTo>
                  <a:cubicBezTo>
                    <a:pt x="3700" y="12946"/>
                    <a:pt x="2489" y="12093"/>
                    <a:pt x="1042" y="12093"/>
                  </a:cubicBezTo>
                  <a:cubicBezTo>
                    <a:pt x="812" y="12093"/>
                    <a:pt x="576" y="12114"/>
                    <a:pt x="332" y="12162"/>
                  </a:cubicBezTo>
                  <a:cubicBezTo>
                    <a:pt x="2192" y="11201"/>
                    <a:pt x="4016" y="10212"/>
                    <a:pt x="5959" y="9420"/>
                  </a:cubicBezTo>
                  <a:cubicBezTo>
                    <a:pt x="7850" y="8647"/>
                    <a:pt x="9796" y="8004"/>
                    <a:pt x="11764" y="7452"/>
                  </a:cubicBezTo>
                  <a:cubicBezTo>
                    <a:pt x="14434" y="6701"/>
                    <a:pt x="17140" y="6133"/>
                    <a:pt x="19857" y="5603"/>
                  </a:cubicBezTo>
                  <a:close/>
                  <a:moveTo>
                    <a:pt x="19586" y="0"/>
                  </a:moveTo>
                  <a:cubicBezTo>
                    <a:pt x="19330" y="0"/>
                    <a:pt x="19073" y="25"/>
                    <a:pt x="18825" y="67"/>
                  </a:cubicBezTo>
                  <a:cubicBezTo>
                    <a:pt x="18236" y="164"/>
                    <a:pt x="17677" y="462"/>
                    <a:pt x="17078" y="476"/>
                  </a:cubicBezTo>
                  <a:cubicBezTo>
                    <a:pt x="17059" y="477"/>
                    <a:pt x="17041" y="477"/>
                    <a:pt x="17022" y="477"/>
                  </a:cubicBezTo>
                  <a:cubicBezTo>
                    <a:pt x="16501" y="477"/>
                    <a:pt x="16007" y="311"/>
                    <a:pt x="15491" y="311"/>
                  </a:cubicBezTo>
                  <a:cubicBezTo>
                    <a:pt x="15372" y="311"/>
                    <a:pt x="15251" y="320"/>
                    <a:pt x="15128" y="342"/>
                  </a:cubicBezTo>
                  <a:cubicBezTo>
                    <a:pt x="14739" y="411"/>
                    <a:pt x="14373" y="568"/>
                    <a:pt x="14026" y="753"/>
                  </a:cubicBezTo>
                  <a:cubicBezTo>
                    <a:pt x="13057" y="1270"/>
                    <a:pt x="12206" y="2074"/>
                    <a:pt x="11096" y="2279"/>
                  </a:cubicBezTo>
                  <a:cubicBezTo>
                    <a:pt x="10785" y="2337"/>
                    <a:pt x="10466" y="2351"/>
                    <a:pt x="10146" y="2351"/>
                  </a:cubicBezTo>
                  <a:cubicBezTo>
                    <a:pt x="9871" y="2351"/>
                    <a:pt x="9595" y="2341"/>
                    <a:pt x="9320" y="2341"/>
                  </a:cubicBezTo>
                  <a:cubicBezTo>
                    <a:pt x="8747" y="2341"/>
                    <a:pt x="8182" y="2384"/>
                    <a:pt x="7654" y="2649"/>
                  </a:cubicBezTo>
                  <a:cubicBezTo>
                    <a:pt x="6810" y="3074"/>
                    <a:pt x="6368" y="3955"/>
                    <a:pt x="5936" y="4748"/>
                  </a:cubicBezTo>
                  <a:cubicBezTo>
                    <a:pt x="5641" y="5292"/>
                    <a:pt x="5337" y="5840"/>
                    <a:pt x="4876" y="6261"/>
                  </a:cubicBezTo>
                  <a:cubicBezTo>
                    <a:pt x="4369" y="6725"/>
                    <a:pt x="3734" y="6983"/>
                    <a:pt x="3125" y="7280"/>
                  </a:cubicBezTo>
                  <a:cubicBezTo>
                    <a:pt x="1308" y="8169"/>
                    <a:pt x="1" y="10009"/>
                    <a:pt x="156" y="12081"/>
                  </a:cubicBezTo>
                  <a:cubicBezTo>
                    <a:pt x="153" y="12089"/>
                    <a:pt x="148" y="12096"/>
                    <a:pt x="146" y="12103"/>
                  </a:cubicBezTo>
                  <a:cubicBezTo>
                    <a:pt x="135" y="12125"/>
                    <a:pt x="148" y="12141"/>
                    <a:pt x="163" y="12148"/>
                  </a:cubicBezTo>
                  <a:lnTo>
                    <a:pt x="163" y="12155"/>
                  </a:lnTo>
                  <a:cubicBezTo>
                    <a:pt x="162" y="12155"/>
                    <a:pt x="160" y="12158"/>
                    <a:pt x="157" y="12159"/>
                  </a:cubicBezTo>
                  <a:cubicBezTo>
                    <a:pt x="125" y="12180"/>
                    <a:pt x="139" y="12217"/>
                    <a:pt x="167" y="12228"/>
                  </a:cubicBezTo>
                  <a:cubicBezTo>
                    <a:pt x="157" y="12269"/>
                    <a:pt x="181" y="12323"/>
                    <a:pt x="228" y="12323"/>
                  </a:cubicBezTo>
                  <a:cubicBezTo>
                    <a:pt x="231" y="12323"/>
                    <a:pt x="235" y="12322"/>
                    <a:pt x="239" y="12321"/>
                  </a:cubicBezTo>
                  <a:cubicBezTo>
                    <a:pt x="482" y="12276"/>
                    <a:pt x="718" y="12256"/>
                    <a:pt x="947" y="12256"/>
                  </a:cubicBezTo>
                  <a:cubicBezTo>
                    <a:pt x="2108" y="12256"/>
                    <a:pt x="3109" y="12786"/>
                    <a:pt x="4167" y="13337"/>
                  </a:cubicBezTo>
                  <a:cubicBezTo>
                    <a:pt x="4972" y="13755"/>
                    <a:pt x="5842" y="14174"/>
                    <a:pt x="6764" y="14174"/>
                  </a:cubicBezTo>
                  <a:cubicBezTo>
                    <a:pt x="6875" y="14174"/>
                    <a:pt x="6987" y="14168"/>
                    <a:pt x="7099" y="14155"/>
                  </a:cubicBezTo>
                  <a:cubicBezTo>
                    <a:pt x="8240" y="14024"/>
                    <a:pt x="9238" y="13379"/>
                    <a:pt x="10403" y="13277"/>
                  </a:cubicBezTo>
                  <a:cubicBezTo>
                    <a:pt x="10549" y="13265"/>
                    <a:pt x="10692" y="13259"/>
                    <a:pt x="10834" y="13259"/>
                  </a:cubicBezTo>
                  <a:cubicBezTo>
                    <a:pt x="11916" y="13259"/>
                    <a:pt x="12879" y="13601"/>
                    <a:pt x="13935" y="13884"/>
                  </a:cubicBezTo>
                  <a:cubicBezTo>
                    <a:pt x="14317" y="13987"/>
                    <a:pt x="14704" y="14058"/>
                    <a:pt x="15083" y="14058"/>
                  </a:cubicBezTo>
                  <a:cubicBezTo>
                    <a:pt x="15530" y="14058"/>
                    <a:pt x="15968" y="13960"/>
                    <a:pt x="16378" y="13704"/>
                  </a:cubicBezTo>
                  <a:cubicBezTo>
                    <a:pt x="16855" y="13404"/>
                    <a:pt x="17229" y="12970"/>
                    <a:pt x="17728" y="12703"/>
                  </a:cubicBezTo>
                  <a:cubicBezTo>
                    <a:pt x="18163" y="12471"/>
                    <a:pt x="18630" y="12424"/>
                    <a:pt x="19108" y="12424"/>
                  </a:cubicBezTo>
                  <a:cubicBezTo>
                    <a:pt x="19191" y="12424"/>
                    <a:pt x="19275" y="12425"/>
                    <a:pt x="19358" y="12427"/>
                  </a:cubicBezTo>
                  <a:cubicBezTo>
                    <a:pt x="19570" y="12433"/>
                    <a:pt x="19784" y="12440"/>
                    <a:pt x="19997" y="12440"/>
                  </a:cubicBezTo>
                  <a:cubicBezTo>
                    <a:pt x="20679" y="12440"/>
                    <a:pt x="21347" y="12362"/>
                    <a:pt x="21895" y="11880"/>
                  </a:cubicBezTo>
                  <a:cubicBezTo>
                    <a:pt x="22540" y="11312"/>
                    <a:pt x="22860" y="10414"/>
                    <a:pt x="22916" y="9575"/>
                  </a:cubicBezTo>
                  <a:cubicBezTo>
                    <a:pt x="23042" y="7734"/>
                    <a:pt x="21881" y="6125"/>
                    <a:pt x="20176" y="5539"/>
                  </a:cubicBezTo>
                  <a:cubicBezTo>
                    <a:pt x="21445" y="5292"/>
                    <a:pt x="22717" y="5053"/>
                    <a:pt x="23988" y="4805"/>
                  </a:cubicBezTo>
                  <a:cubicBezTo>
                    <a:pt x="24044" y="4795"/>
                    <a:pt x="24062" y="4740"/>
                    <a:pt x="24050" y="4698"/>
                  </a:cubicBezTo>
                  <a:lnTo>
                    <a:pt x="24050" y="4691"/>
                  </a:lnTo>
                  <a:cubicBezTo>
                    <a:pt x="24040" y="4614"/>
                    <a:pt x="24019" y="4544"/>
                    <a:pt x="23983" y="4475"/>
                  </a:cubicBezTo>
                  <a:cubicBezTo>
                    <a:pt x="23964" y="4436"/>
                    <a:pt x="23938" y="4393"/>
                    <a:pt x="23903" y="4360"/>
                  </a:cubicBezTo>
                  <a:cubicBezTo>
                    <a:pt x="23903" y="4327"/>
                    <a:pt x="23883" y="4293"/>
                    <a:pt x="23845" y="4293"/>
                  </a:cubicBezTo>
                  <a:cubicBezTo>
                    <a:pt x="23840" y="4293"/>
                    <a:pt x="23834" y="4294"/>
                    <a:pt x="23828" y="4295"/>
                  </a:cubicBezTo>
                  <a:cubicBezTo>
                    <a:pt x="22642" y="4548"/>
                    <a:pt x="21451" y="4789"/>
                    <a:pt x="20259" y="5035"/>
                  </a:cubicBezTo>
                  <a:cubicBezTo>
                    <a:pt x="21195" y="4383"/>
                    <a:pt x="22011" y="3457"/>
                    <a:pt x="22036" y="2261"/>
                  </a:cubicBezTo>
                  <a:cubicBezTo>
                    <a:pt x="22056" y="1263"/>
                    <a:pt x="21467" y="421"/>
                    <a:pt x="20502" y="126"/>
                  </a:cubicBezTo>
                  <a:cubicBezTo>
                    <a:pt x="20206" y="37"/>
                    <a:pt x="19896" y="0"/>
                    <a:pt x="19586" y="0"/>
                  </a:cubicBezTo>
                  <a:close/>
                </a:path>
              </a:pathLst>
            </a:custGeom>
            <a:solidFill>
              <a:srgbClr val="101D33">
                <a:alpha val="100000"/>
              </a:srgbClr>
            </a:solidFill>
            <a:ln w="9525">
              <a:noFill/>
            </a:ln>
          </p:spPr>
          <p:txBody>
            <a:bodyPr/>
            <a:p>
              <a:endParaRPr lang="en-US"/>
            </a:p>
          </p:txBody>
        </p:sp>
        <p:sp>
          <p:nvSpPr>
            <p:cNvPr id="26759" name="Google Shape;4981;p23"/>
            <p:cNvSpPr/>
            <p:nvPr/>
          </p:nvSpPr>
          <p:spPr>
            <a:xfrm>
              <a:off x="6811600" y="405750"/>
              <a:ext cx="228450" cy="596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138" h="23854">
                  <a:moveTo>
                    <a:pt x="3923" y="0"/>
                  </a:moveTo>
                  <a:cubicBezTo>
                    <a:pt x="3636" y="0"/>
                    <a:pt x="3339" y="38"/>
                    <a:pt x="3033" y="118"/>
                  </a:cubicBezTo>
                  <a:cubicBezTo>
                    <a:pt x="1809" y="438"/>
                    <a:pt x="915" y="1476"/>
                    <a:pt x="947" y="2761"/>
                  </a:cubicBezTo>
                  <a:cubicBezTo>
                    <a:pt x="974" y="3848"/>
                    <a:pt x="1478" y="4860"/>
                    <a:pt x="1525" y="5944"/>
                  </a:cubicBezTo>
                  <a:cubicBezTo>
                    <a:pt x="1562" y="6841"/>
                    <a:pt x="1162" y="7503"/>
                    <a:pt x="700" y="8236"/>
                  </a:cubicBezTo>
                  <a:cubicBezTo>
                    <a:pt x="0" y="9347"/>
                    <a:pt x="65" y="10296"/>
                    <a:pt x="700" y="11418"/>
                  </a:cubicBezTo>
                  <a:cubicBezTo>
                    <a:pt x="1152" y="12217"/>
                    <a:pt x="1744" y="12982"/>
                    <a:pt x="1946" y="13897"/>
                  </a:cubicBezTo>
                  <a:cubicBezTo>
                    <a:pt x="2190" y="14994"/>
                    <a:pt x="1720" y="16091"/>
                    <a:pt x="1885" y="17187"/>
                  </a:cubicBezTo>
                  <a:cubicBezTo>
                    <a:pt x="2002" y="17979"/>
                    <a:pt x="2550" y="18474"/>
                    <a:pt x="3079" y="19018"/>
                  </a:cubicBezTo>
                  <a:cubicBezTo>
                    <a:pt x="3533" y="19481"/>
                    <a:pt x="3949" y="19977"/>
                    <a:pt x="4330" y="20500"/>
                  </a:cubicBezTo>
                  <a:cubicBezTo>
                    <a:pt x="5071" y="21528"/>
                    <a:pt x="5676" y="22656"/>
                    <a:pt x="6089" y="23853"/>
                  </a:cubicBezTo>
                  <a:lnTo>
                    <a:pt x="6099" y="23852"/>
                  </a:lnTo>
                  <a:cubicBezTo>
                    <a:pt x="5249" y="20337"/>
                    <a:pt x="6502" y="16552"/>
                    <a:pt x="7464" y="13194"/>
                  </a:cubicBezTo>
                  <a:cubicBezTo>
                    <a:pt x="8319" y="10208"/>
                    <a:pt x="9137" y="7025"/>
                    <a:pt x="8714" y="3940"/>
                  </a:cubicBezTo>
                  <a:lnTo>
                    <a:pt x="8712" y="3940"/>
                  </a:lnTo>
                  <a:cubicBezTo>
                    <a:pt x="8722" y="3997"/>
                    <a:pt x="8670" y="4041"/>
                    <a:pt x="8620" y="4041"/>
                  </a:cubicBezTo>
                  <a:cubicBezTo>
                    <a:pt x="8592" y="4041"/>
                    <a:pt x="8564" y="4027"/>
                    <a:pt x="8549" y="3993"/>
                  </a:cubicBezTo>
                  <a:cubicBezTo>
                    <a:pt x="7713" y="2147"/>
                    <a:pt x="6101" y="0"/>
                    <a:pt x="3923" y="0"/>
                  </a:cubicBezTo>
                  <a:close/>
                </a:path>
              </a:pathLst>
            </a:custGeom>
            <a:solidFill>
              <a:srgbClr val="8ED800">
                <a:alpha val="100000"/>
              </a:srgbClr>
            </a:solidFill>
            <a:ln w="9525">
              <a:noFill/>
            </a:ln>
          </p:spPr>
          <p:txBody>
            <a:bodyPr/>
            <a:p>
              <a:endParaRPr lang="en-US"/>
            </a:p>
          </p:txBody>
        </p:sp>
        <p:sp>
          <p:nvSpPr>
            <p:cNvPr id="26760" name="Google Shape;4982;p23"/>
            <p:cNvSpPr/>
            <p:nvPr/>
          </p:nvSpPr>
          <p:spPr>
            <a:xfrm>
              <a:off x="6960225" y="431175"/>
              <a:ext cx="105300" cy="561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212" h="22454">
                  <a:moveTo>
                    <a:pt x="2542" y="0"/>
                  </a:moveTo>
                  <a:cubicBezTo>
                    <a:pt x="2482" y="27"/>
                    <a:pt x="2426" y="57"/>
                    <a:pt x="2376" y="96"/>
                  </a:cubicBezTo>
                  <a:cubicBezTo>
                    <a:pt x="2333" y="129"/>
                    <a:pt x="2295" y="175"/>
                    <a:pt x="2255" y="216"/>
                  </a:cubicBezTo>
                  <a:cubicBezTo>
                    <a:pt x="2258" y="220"/>
                    <a:pt x="2261" y="223"/>
                    <a:pt x="2262" y="226"/>
                  </a:cubicBezTo>
                  <a:cubicBezTo>
                    <a:pt x="3729" y="3735"/>
                    <a:pt x="2984" y="7631"/>
                    <a:pt x="2002" y="11162"/>
                  </a:cubicBezTo>
                  <a:cubicBezTo>
                    <a:pt x="1464" y="13098"/>
                    <a:pt x="843" y="15011"/>
                    <a:pt x="451" y="16980"/>
                  </a:cubicBezTo>
                  <a:cubicBezTo>
                    <a:pt x="84" y="18817"/>
                    <a:pt x="0" y="20606"/>
                    <a:pt x="181" y="22454"/>
                  </a:cubicBezTo>
                  <a:cubicBezTo>
                    <a:pt x="146" y="20654"/>
                    <a:pt x="271" y="18851"/>
                    <a:pt x="624" y="17082"/>
                  </a:cubicBezTo>
                  <a:cubicBezTo>
                    <a:pt x="989" y="15261"/>
                    <a:pt x="1567" y="13494"/>
                    <a:pt x="2094" y="11717"/>
                  </a:cubicBezTo>
                  <a:cubicBezTo>
                    <a:pt x="3216" y="7945"/>
                    <a:pt x="4212" y="3771"/>
                    <a:pt x="2542" y="0"/>
                  </a:cubicBezTo>
                  <a:close/>
                </a:path>
              </a:pathLst>
            </a:custGeom>
            <a:solidFill>
              <a:srgbClr val="8ED800">
                <a:alpha val="100000"/>
              </a:srgbClr>
            </a:solidFill>
            <a:ln w="9525">
              <a:noFill/>
            </a:ln>
          </p:spPr>
          <p:txBody>
            <a:bodyPr/>
            <a:p>
              <a:endParaRPr lang="en-US"/>
            </a:p>
          </p:txBody>
        </p:sp>
        <p:sp>
          <p:nvSpPr>
            <p:cNvPr id="26761" name="Google Shape;4983;p23"/>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6762" name="Google Shape;4984;p23"/>
            <p:cNvSpPr/>
            <p:nvPr/>
          </p:nvSpPr>
          <p:spPr>
            <a:xfrm>
              <a:off x="6978575" y="754375"/>
              <a:ext cx="14200" cy="50250"/>
            </a:xfrm>
            <a:custGeom>
              <a:avLst/>
              <a:gdLst/>
              <a:ahLst/>
              <a:cxnLst>
                <a:cxn ang="0">
                  <a:pos x="2147483646" y="0"/>
                </a:cxn>
                <a:cxn ang="0">
                  <a:pos x="2147483646" y="0"/>
                </a:cxn>
                <a:cxn ang="0">
                  <a:pos x="2147483646" y="2147483646"/>
                </a:cxn>
                <a:cxn ang="0">
                  <a:pos x="2147483646" y="2147483646"/>
                </a:cxn>
                <a:cxn ang="0">
                  <a:pos x="0" y="2147483646"/>
                </a:cxn>
                <a:cxn ang="0">
                  <a:pos x="2147483646" y="0"/>
                </a:cxn>
              </a:cxnLst>
              <a:pathLst>
                <a:path w="568" h="2010">
                  <a:moveTo>
                    <a:pt x="568" y="0"/>
                  </a:moveTo>
                  <a:lnTo>
                    <a:pt x="568" y="0"/>
                  </a:lnTo>
                  <a:cubicBezTo>
                    <a:pt x="500" y="127"/>
                    <a:pt x="430" y="254"/>
                    <a:pt x="355" y="379"/>
                  </a:cubicBezTo>
                  <a:cubicBezTo>
                    <a:pt x="355" y="381"/>
                    <a:pt x="352" y="384"/>
                    <a:pt x="349" y="386"/>
                  </a:cubicBezTo>
                  <a:cubicBezTo>
                    <a:pt x="240" y="928"/>
                    <a:pt x="120" y="1470"/>
                    <a:pt x="0" y="2009"/>
                  </a:cubicBezTo>
                  <a:cubicBezTo>
                    <a:pt x="183" y="1329"/>
                    <a:pt x="377" y="658"/>
                    <a:pt x="568" y="0"/>
                  </a:cubicBezTo>
                  <a:close/>
                </a:path>
              </a:pathLst>
            </a:custGeom>
            <a:solidFill>
              <a:srgbClr val="8ED800">
                <a:alpha val="100000"/>
              </a:srgbClr>
            </a:solidFill>
            <a:ln w="9525">
              <a:noFill/>
            </a:ln>
          </p:spPr>
          <p:txBody>
            <a:bodyPr/>
            <a:p>
              <a:endParaRPr lang="en-US"/>
            </a:p>
          </p:txBody>
        </p:sp>
        <p:sp>
          <p:nvSpPr>
            <p:cNvPr id="26763" name="Google Shape;4985;p23"/>
            <p:cNvSpPr/>
            <p:nvPr/>
          </p:nvSpPr>
          <p:spPr>
            <a:xfrm>
              <a:off x="6953900" y="426550"/>
              <a:ext cx="300400"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016" h="23093">
                  <a:moveTo>
                    <a:pt x="7673" y="522"/>
                  </a:moveTo>
                  <a:cubicBezTo>
                    <a:pt x="8667" y="522"/>
                    <a:pt x="9652" y="866"/>
                    <a:pt x="10411" y="1624"/>
                  </a:cubicBezTo>
                  <a:cubicBezTo>
                    <a:pt x="11230" y="2443"/>
                    <a:pt x="11699" y="3600"/>
                    <a:pt x="11712" y="4757"/>
                  </a:cubicBezTo>
                  <a:cubicBezTo>
                    <a:pt x="11724" y="5995"/>
                    <a:pt x="11096" y="6828"/>
                    <a:pt x="10537" y="7868"/>
                  </a:cubicBezTo>
                  <a:cubicBezTo>
                    <a:pt x="10304" y="8300"/>
                    <a:pt x="10156" y="8741"/>
                    <a:pt x="10170" y="9238"/>
                  </a:cubicBezTo>
                  <a:cubicBezTo>
                    <a:pt x="10185" y="9774"/>
                    <a:pt x="10375" y="10285"/>
                    <a:pt x="10421" y="10819"/>
                  </a:cubicBezTo>
                  <a:cubicBezTo>
                    <a:pt x="10551" y="12266"/>
                    <a:pt x="9261" y="12680"/>
                    <a:pt x="8219" y="13252"/>
                  </a:cubicBezTo>
                  <a:cubicBezTo>
                    <a:pt x="7417" y="13694"/>
                    <a:pt x="6889" y="14254"/>
                    <a:pt x="6638" y="15149"/>
                  </a:cubicBezTo>
                  <a:cubicBezTo>
                    <a:pt x="6310" y="16311"/>
                    <a:pt x="6289" y="17448"/>
                    <a:pt x="5222" y="18221"/>
                  </a:cubicBezTo>
                  <a:cubicBezTo>
                    <a:pt x="4223" y="18947"/>
                    <a:pt x="3141" y="19396"/>
                    <a:pt x="2252" y="20281"/>
                  </a:cubicBezTo>
                  <a:cubicBezTo>
                    <a:pt x="1530" y="21005"/>
                    <a:pt x="955" y="21854"/>
                    <a:pt x="527" y="22784"/>
                  </a:cubicBezTo>
                  <a:cubicBezTo>
                    <a:pt x="493" y="20784"/>
                    <a:pt x="651" y="18797"/>
                    <a:pt x="1086" y="16842"/>
                  </a:cubicBezTo>
                  <a:cubicBezTo>
                    <a:pt x="1520" y="14889"/>
                    <a:pt x="2169" y="12996"/>
                    <a:pt x="2740" y="11082"/>
                  </a:cubicBezTo>
                  <a:cubicBezTo>
                    <a:pt x="3534" y="8419"/>
                    <a:pt x="4149" y="5554"/>
                    <a:pt x="3748" y="2803"/>
                  </a:cubicBezTo>
                  <a:cubicBezTo>
                    <a:pt x="3749" y="2800"/>
                    <a:pt x="3753" y="2797"/>
                    <a:pt x="3755" y="2796"/>
                  </a:cubicBezTo>
                  <a:cubicBezTo>
                    <a:pt x="4524" y="1371"/>
                    <a:pt x="6110" y="522"/>
                    <a:pt x="7673" y="522"/>
                  </a:cubicBezTo>
                  <a:close/>
                  <a:moveTo>
                    <a:pt x="2879" y="0"/>
                  </a:moveTo>
                  <a:cubicBezTo>
                    <a:pt x="2846" y="0"/>
                    <a:pt x="2812" y="17"/>
                    <a:pt x="2790" y="43"/>
                  </a:cubicBezTo>
                  <a:cubicBezTo>
                    <a:pt x="2704" y="69"/>
                    <a:pt x="2622" y="112"/>
                    <a:pt x="2548" y="164"/>
                  </a:cubicBezTo>
                  <a:cubicBezTo>
                    <a:pt x="2470" y="219"/>
                    <a:pt x="2372" y="298"/>
                    <a:pt x="2351" y="396"/>
                  </a:cubicBezTo>
                  <a:cubicBezTo>
                    <a:pt x="2327" y="422"/>
                    <a:pt x="2315" y="461"/>
                    <a:pt x="2332" y="506"/>
                  </a:cubicBezTo>
                  <a:cubicBezTo>
                    <a:pt x="2429" y="743"/>
                    <a:pt x="2515" y="982"/>
                    <a:pt x="2593" y="1223"/>
                  </a:cubicBezTo>
                  <a:cubicBezTo>
                    <a:pt x="3159" y="2625"/>
                    <a:pt x="3338" y="4192"/>
                    <a:pt x="3313" y="5711"/>
                  </a:cubicBezTo>
                  <a:cubicBezTo>
                    <a:pt x="3417" y="3911"/>
                    <a:pt x="3227" y="2118"/>
                    <a:pt x="2515" y="415"/>
                  </a:cubicBezTo>
                  <a:cubicBezTo>
                    <a:pt x="2514" y="411"/>
                    <a:pt x="2509" y="410"/>
                    <a:pt x="2508" y="404"/>
                  </a:cubicBezTo>
                  <a:cubicBezTo>
                    <a:pt x="2549" y="366"/>
                    <a:pt x="2586" y="319"/>
                    <a:pt x="2629" y="284"/>
                  </a:cubicBezTo>
                  <a:cubicBezTo>
                    <a:pt x="2679" y="246"/>
                    <a:pt x="2738" y="216"/>
                    <a:pt x="2795" y="189"/>
                  </a:cubicBezTo>
                  <a:cubicBezTo>
                    <a:pt x="4465" y="3960"/>
                    <a:pt x="3469" y="8132"/>
                    <a:pt x="2347" y="11906"/>
                  </a:cubicBezTo>
                  <a:cubicBezTo>
                    <a:pt x="1818" y="13682"/>
                    <a:pt x="1242" y="15450"/>
                    <a:pt x="877" y="17271"/>
                  </a:cubicBezTo>
                  <a:cubicBezTo>
                    <a:pt x="524" y="19039"/>
                    <a:pt x="402" y="20843"/>
                    <a:pt x="434" y="22643"/>
                  </a:cubicBezTo>
                  <a:cubicBezTo>
                    <a:pt x="253" y="20795"/>
                    <a:pt x="335" y="19005"/>
                    <a:pt x="702" y="17168"/>
                  </a:cubicBezTo>
                  <a:cubicBezTo>
                    <a:pt x="1045" y="15453"/>
                    <a:pt x="1561" y="13780"/>
                    <a:pt x="2042" y="12098"/>
                  </a:cubicBezTo>
                  <a:cubicBezTo>
                    <a:pt x="1894" y="12444"/>
                    <a:pt x="1733" y="12784"/>
                    <a:pt x="1555" y="13115"/>
                  </a:cubicBezTo>
                  <a:cubicBezTo>
                    <a:pt x="1364" y="13773"/>
                    <a:pt x="1168" y="14443"/>
                    <a:pt x="987" y="15125"/>
                  </a:cubicBezTo>
                  <a:cubicBezTo>
                    <a:pt x="491" y="17345"/>
                    <a:pt x="1" y="19560"/>
                    <a:pt x="332" y="21840"/>
                  </a:cubicBezTo>
                  <a:cubicBezTo>
                    <a:pt x="355" y="21994"/>
                    <a:pt x="320" y="22124"/>
                    <a:pt x="253" y="22229"/>
                  </a:cubicBezTo>
                  <a:cubicBezTo>
                    <a:pt x="293" y="22495"/>
                    <a:pt x="345" y="22757"/>
                    <a:pt x="409" y="23020"/>
                  </a:cubicBezTo>
                  <a:cubicBezTo>
                    <a:pt x="411" y="23036"/>
                    <a:pt x="416" y="23050"/>
                    <a:pt x="419" y="23067"/>
                  </a:cubicBezTo>
                  <a:cubicBezTo>
                    <a:pt x="423" y="23082"/>
                    <a:pt x="435" y="23090"/>
                    <a:pt x="447" y="23090"/>
                  </a:cubicBezTo>
                  <a:cubicBezTo>
                    <a:pt x="453" y="23090"/>
                    <a:pt x="460" y="23087"/>
                    <a:pt x="465" y="23084"/>
                  </a:cubicBezTo>
                  <a:cubicBezTo>
                    <a:pt x="474" y="23089"/>
                    <a:pt x="484" y="23092"/>
                    <a:pt x="494" y="23092"/>
                  </a:cubicBezTo>
                  <a:cubicBezTo>
                    <a:pt x="507" y="23092"/>
                    <a:pt x="521" y="23086"/>
                    <a:pt x="527" y="23074"/>
                  </a:cubicBezTo>
                  <a:cubicBezTo>
                    <a:pt x="553" y="23071"/>
                    <a:pt x="579" y="23057"/>
                    <a:pt x="594" y="23027"/>
                  </a:cubicBezTo>
                  <a:cubicBezTo>
                    <a:pt x="1285" y="21507"/>
                    <a:pt x="2395" y="20194"/>
                    <a:pt x="3820" y="19308"/>
                  </a:cubicBezTo>
                  <a:cubicBezTo>
                    <a:pt x="4965" y="18595"/>
                    <a:pt x="6098" y="18148"/>
                    <a:pt x="6502" y="16744"/>
                  </a:cubicBezTo>
                  <a:cubicBezTo>
                    <a:pt x="6677" y="16137"/>
                    <a:pt x="6728" y="15495"/>
                    <a:pt x="6954" y="14902"/>
                  </a:cubicBezTo>
                  <a:cubicBezTo>
                    <a:pt x="7205" y="14250"/>
                    <a:pt x="7653" y="13829"/>
                    <a:pt x="8251" y="13492"/>
                  </a:cubicBezTo>
                  <a:cubicBezTo>
                    <a:pt x="9014" y="13061"/>
                    <a:pt x="10012" y="12760"/>
                    <a:pt x="10452" y="11937"/>
                  </a:cubicBezTo>
                  <a:cubicBezTo>
                    <a:pt x="11088" y="10753"/>
                    <a:pt x="10050" y="9445"/>
                    <a:pt x="10609" y="8209"/>
                  </a:cubicBezTo>
                  <a:cubicBezTo>
                    <a:pt x="11096" y="7134"/>
                    <a:pt x="11816" y="6337"/>
                    <a:pt x="11892" y="5104"/>
                  </a:cubicBezTo>
                  <a:cubicBezTo>
                    <a:pt x="12015" y="3085"/>
                    <a:pt x="10759" y="1001"/>
                    <a:pt x="8758" y="456"/>
                  </a:cubicBezTo>
                  <a:cubicBezTo>
                    <a:pt x="8384" y="354"/>
                    <a:pt x="8001" y="305"/>
                    <a:pt x="7618" y="305"/>
                  </a:cubicBezTo>
                  <a:cubicBezTo>
                    <a:pt x="6058" y="305"/>
                    <a:pt x="4511" y="1120"/>
                    <a:pt x="3694" y="2464"/>
                  </a:cubicBezTo>
                  <a:cubicBezTo>
                    <a:pt x="3550" y="1646"/>
                    <a:pt x="3313" y="842"/>
                    <a:pt x="2963" y="57"/>
                  </a:cubicBezTo>
                  <a:cubicBezTo>
                    <a:pt x="2945" y="17"/>
                    <a:pt x="2913" y="0"/>
                    <a:pt x="2879" y="0"/>
                  </a:cubicBezTo>
                  <a:close/>
                </a:path>
              </a:pathLst>
            </a:custGeom>
            <a:solidFill>
              <a:srgbClr val="E4007E">
                <a:alpha val="100000"/>
              </a:srgbClr>
            </a:solidFill>
            <a:ln w="9525">
              <a:noFill/>
            </a:ln>
          </p:spPr>
          <p:txBody>
            <a:bodyPr/>
            <a:p>
              <a:endParaRPr lang="en-US"/>
            </a:p>
          </p:txBody>
        </p:sp>
        <p:sp>
          <p:nvSpPr>
            <p:cNvPr id="26764" name="Google Shape;4986;p23"/>
            <p:cNvSpPr/>
            <p:nvPr/>
          </p:nvSpPr>
          <p:spPr>
            <a:xfrm>
              <a:off x="6960225" y="431125"/>
              <a:ext cx="105300" cy="56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212" h="22455">
                  <a:moveTo>
                    <a:pt x="2542" y="1"/>
                  </a:moveTo>
                  <a:lnTo>
                    <a:pt x="2542" y="1"/>
                  </a:lnTo>
                  <a:cubicBezTo>
                    <a:pt x="2485" y="28"/>
                    <a:pt x="2426" y="57"/>
                    <a:pt x="2376" y="95"/>
                  </a:cubicBezTo>
                  <a:cubicBezTo>
                    <a:pt x="2333" y="131"/>
                    <a:pt x="2296" y="177"/>
                    <a:pt x="2255" y="215"/>
                  </a:cubicBezTo>
                  <a:cubicBezTo>
                    <a:pt x="2258" y="221"/>
                    <a:pt x="2261" y="222"/>
                    <a:pt x="2262" y="227"/>
                  </a:cubicBezTo>
                  <a:cubicBezTo>
                    <a:pt x="2974" y="1929"/>
                    <a:pt x="3164" y="3722"/>
                    <a:pt x="3060" y="5522"/>
                  </a:cubicBezTo>
                  <a:cubicBezTo>
                    <a:pt x="3053" y="5929"/>
                    <a:pt x="3034" y="6333"/>
                    <a:pt x="3002" y="6728"/>
                  </a:cubicBezTo>
                  <a:cubicBezTo>
                    <a:pt x="2862" y="8484"/>
                    <a:pt x="2491" y="10276"/>
                    <a:pt x="1792" y="11911"/>
                  </a:cubicBezTo>
                  <a:cubicBezTo>
                    <a:pt x="1308" y="13594"/>
                    <a:pt x="792" y="15267"/>
                    <a:pt x="451" y="16979"/>
                  </a:cubicBezTo>
                  <a:cubicBezTo>
                    <a:pt x="82" y="18818"/>
                    <a:pt x="0" y="20606"/>
                    <a:pt x="181" y="22454"/>
                  </a:cubicBezTo>
                  <a:cubicBezTo>
                    <a:pt x="149" y="20654"/>
                    <a:pt x="271" y="18850"/>
                    <a:pt x="624" y="17082"/>
                  </a:cubicBezTo>
                  <a:cubicBezTo>
                    <a:pt x="989" y="15261"/>
                    <a:pt x="1565" y="13495"/>
                    <a:pt x="2094" y="11718"/>
                  </a:cubicBezTo>
                  <a:cubicBezTo>
                    <a:pt x="3216" y="7944"/>
                    <a:pt x="4212" y="3772"/>
                    <a:pt x="2542" y="1"/>
                  </a:cubicBezTo>
                  <a:close/>
                </a:path>
              </a:pathLst>
            </a:custGeom>
            <a:solidFill>
              <a:srgbClr val="8ED800">
                <a:alpha val="100000"/>
              </a:srgbClr>
            </a:solidFill>
            <a:ln w="9525">
              <a:noFill/>
            </a:ln>
          </p:spPr>
          <p:txBody>
            <a:bodyPr/>
            <a:p>
              <a:endParaRPr lang="en-US"/>
            </a:p>
          </p:txBody>
        </p:sp>
        <p:sp>
          <p:nvSpPr>
            <p:cNvPr id="26765" name="Google Shape;4987;p23"/>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6766" name="Google Shape;4988;p23"/>
            <p:cNvSpPr/>
            <p:nvPr/>
          </p:nvSpPr>
          <p:spPr>
            <a:xfrm>
              <a:off x="6964250" y="438925"/>
              <a:ext cx="284400" cy="5535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376" h="22143">
                  <a:moveTo>
                    <a:pt x="8147" y="0"/>
                  </a:moveTo>
                  <a:cubicBezTo>
                    <a:pt x="8139" y="0"/>
                    <a:pt x="8131" y="3"/>
                    <a:pt x="8122" y="9"/>
                  </a:cubicBezTo>
                  <a:cubicBezTo>
                    <a:pt x="6725" y="1081"/>
                    <a:pt x="5471" y="2344"/>
                    <a:pt x="3609" y="2415"/>
                  </a:cubicBezTo>
                  <a:cubicBezTo>
                    <a:pt x="3583" y="2316"/>
                    <a:pt x="3557" y="2217"/>
                    <a:pt x="3526" y="2119"/>
                  </a:cubicBezTo>
                  <a:cubicBezTo>
                    <a:pt x="3509" y="2063"/>
                    <a:pt x="3461" y="2039"/>
                    <a:pt x="3415" y="2039"/>
                  </a:cubicBezTo>
                  <a:cubicBezTo>
                    <a:pt x="3354" y="2039"/>
                    <a:pt x="3296" y="2082"/>
                    <a:pt x="3319" y="2155"/>
                  </a:cubicBezTo>
                  <a:cubicBezTo>
                    <a:pt x="3353" y="2267"/>
                    <a:pt x="3384" y="2381"/>
                    <a:pt x="3411" y="2494"/>
                  </a:cubicBezTo>
                  <a:cubicBezTo>
                    <a:pt x="3404" y="2525"/>
                    <a:pt x="3408" y="2555"/>
                    <a:pt x="3428" y="2575"/>
                  </a:cubicBezTo>
                  <a:cubicBezTo>
                    <a:pt x="3615" y="3415"/>
                    <a:pt x="3595" y="4291"/>
                    <a:pt x="3499" y="5162"/>
                  </a:cubicBezTo>
                  <a:cubicBezTo>
                    <a:pt x="3493" y="5161"/>
                    <a:pt x="3487" y="5161"/>
                    <a:pt x="3481" y="5161"/>
                  </a:cubicBezTo>
                  <a:cubicBezTo>
                    <a:pt x="3380" y="5161"/>
                    <a:pt x="3334" y="5317"/>
                    <a:pt x="3447" y="5356"/>
                  </a:cubicBezTo>
                  <a:cubicBezTo>
                    <a:pt x="3456" y="5359"/>
                    <a:pt x="3468" y="5360"/>
                    <a:pt x="3476" y="5364"/>
                  </a:cubicBezTo>
                  <a:cubicBezTo>
                    <a:pt x="3390" y="6074"/>
                    <a:pt x="3259" y="6778"/>
                    <a:pt x="3153" y="7455"/>
                  </a:cubicBezTo>
                  <a:cubicBezTo>
                    <a:pt x="3129" y="7611"/>
                    <a:pt x="3102" y="7764"/>
                    <a:pt x="3075" y="7918"/>
                  </a:cubicBezTo>
                  <a:cubicBezTo>
                    <a:pt x="3067" y="7927"/>
                    <a:pt x="3061" y="7938"/>
                    <a:pt x="3058" y="7952"/>
                  </a:cubicBezTo>
                  <a:cubicBezTo>
                    <a:pt x="2831" y="9039"/>
                    <a:pt x="2566" y="10101"/>
                    <a:pt x="2268" y="11154"/>
                  </a:cubicBezTo>
                  <a:cubicBezTo>
                    <a:pt x="2267" y="11154"/>
                    <a:pt x="2267" y="11154"/>
                    <a:pt x="2266" y="11154"/>
                  </a:cubicBezTo>
                  <a:cubicBezTo>
                    <a:pt x="2224" y="11154"/>
                    <a:pt x="2189" y="11204"/>
                    <a:pt x="2220" y="11250"/>
                  </a:cubicBezTo>
                  <a:cubicBezTo>
                    <a:pt x="2224" y="11257"/>
                    <a:pt x="2228" y="11263"/>
                    <a:pt x="2234" y="11270"/>
                  </a:cubicBezTo>
                  <a:cubicBezTo>
                    <a:pt x="2176" y="11470"/>
                    <a:pt x="2119" y="11672"/>
                    <a:pt x="2059" y="11873"/>
                  </a:cubicBezTo>
                  <a:cubicBezTo>
                    <a:pt x="1994" y="12061"/>
                    <a:pt x="1929" y="12246"/>
                    <a:pt x="1858" y="12431"/>
                  </a:cubicBezTo>
                  <a:cubicBezTo>
                    <a:pt x="709" y="15473"/>
                    <a:pt x="0" y="18798"/>
                    <a:pt x="134" y="22069"/>
                  </a:cubicBezTo>
                  <a:cubicBezTo>
                    <a:pt x="136" y="22116"/>
                    <a:pt x="176" y="22142"/>
                    <a:pt x="212" y="22142"/>
                  </a:cubicBezTo>
                  <a:cubicBezTo>
                    <a:pt x="243" y="22142"/>
                    <a:pt x="271" y="22123"/>
                    <a:pt x="271" y="22082"/>
                  </a:cubicBezTo>
                  <a:cubicBezTo>
                    <a:pt x="270" y="21009"/>
                    <a:pt x="363" y="19943"/>
                    <a:pt x="497" y="18881"/>
                  </a:cubicBezTo>
                  <a:cubicBezTo>
                    <a:pt x="633" y="19399"/>
                    <a:pt x="970" y="19905"/>
                    <a:pt x="1325" y="20275"/>
                  </a:cubicBezTo>
                  <a:cubicBezTo>
                    <a:pt x="1332" y="20283"/>
                    <a:pt x="1340" y="20286"/>
                    <a:pt x="1348" y="20286"/>
                  </a:cubicBezTo>
                  <a:cubicBezTo>
                    <a:pt x="1372" y="20286"/>
                    <a:pt x="1393" y="20257"/>
                    <a:pt x="1374" y="20232"/>
                  </a:cubicBezTo>
                  <a:cubicBezTo>
                    <a:pt x="973" y="19694"/>
                    <a:pt x="787" y="19173"/>
                    <a:pt x="538" y="18565"/>
                  </a:cubicBezTo>
                  <a:cubicBezTo>
                    <a:pt x="619" y="17971"/>
                    <a:pt x="709" y="17378"/>
                    <a:pt x="802" y="16785"/>
                  </a:cubicBezTo>
                  <a:cubicBezTo>
                    <a:pt x="871" y="16350"/>
                    <a:pt x="963" y="15925"/>
                    <a:pt x="1069" y="15508"/>
                  </a:cubicBezTo>
                  <a:cubicBezTo>
                    <a:pt x="1255" y="16179"/>
                    <a:pt x="1679" y="16756"/>
                    <a:pt x="2180" y="17239"/>
                  </a:cubicBezTo>
                  <a:cubicBezTo>
                    <a:pt x="2581" y="17627"/>
                    <a:pt x="3233" y="18355"/>
                    <a:pt x="3828" y="18355"/>
                  </a:cubicBezTo>
                  <a:cubicBezTo>
                    <a:pt x="3836" y="18355"/>
                    <a:pt x="3844" y="18355"/>
                    <a:pt x="3852" y="18355"/>
                  </a:cubicBezTo>
                  <a:cubicBezTo>
                    <a:pt x="3898" y="18353"/>
                    <a:pt x="3907" y="18288"/>
                    <a:pt x="3859" y="18284"/>
                  </a:cubicBezTo>
                  <a:cubicBezTo>
                    <a:pt x="3287" y="18236"/>
                    <a:pt x="2516" y="17372"/>
                    <a:pt x="2152" y="16986"/>
                  </a:cubicBezTo>
                  <a:cubicBezTo>
                    <a:pt x="1658" y="16464"/>
                    <a:pt x="1333" y="15889"/>
                    <a:pt x="1161" y="15191"/>
                  </a:cubicBezTo>
                  <a:cubicBezTo>
                    <a:pt x="1159" y="15186"/>
                    <a:pt x="1157" y="15185"/>
                    <a:pt x="1157" y="15184"/>
                  </a:cubicBezTo>
                  <a:cubicBezTo>
                    <a:pt x="1445" y="14147"/>
                    <a:pt x="1820" y="13146"/>
                    <a:pt x="2194" y="12126"/>
                  </a:cubicBezTo>
                  <a:cubicBezTo>
                    <a:pt x="3048" y="13484"/>
                    <a:pt x="4607" y="14507"/>
                    <a:pt x="6176" y="14795"/>
                  </a:cubicBezTo>
                  <a:cubicBezTo>
                    <a:pt x="6178" y="14796"/>
                    <a:pt x="6181" y="14796"/>
                    <a:pt x="6183" y="14796"/>
                  </a:cubicBezTo>
                  <a:cubicBezTo>
                    <a:pt x="6227" y="14796"/>
                    <a:pt x="6240" y="14724"/>
                    <a:pt x="6195" y="14711"/>
                  </a:cubicBezTo>
                  <a:cubicBezTo>
                    <a:pt x="4566" y="14198"/>
                    <a:pt x="3370" y="13334"/>
                    <a:pt x="2320" y="11998"/>
                  </a:cubicBezTo>
                  <a:cubicBezTo>
                    <a:pt x="2305" y="11978"/>
                    <a:pt x="2283" y="11970"/>
                    <a:pt x="2261" y="11970"/>
                  </a:cubicBezTo>
                  <a:cubicBezTo>
                    <a:pt x="2258" y="11970"/>
                    <a:pt x="2254" y="11970"/>
                    <a:pt x="2251" y="11970"/>
                  </a:cubicBezTo>
                  <a:cubicBezTo>
                    <a:pt x="2262" y="11939"/>
                    <a:pt x="2275" y="11910"/>
                    <a:pt x="2285" y="11880"/>
                  </a:cubicBezTo>
                  <a:cubicBezTo>
                    <a:pt x="2331" y="11756"/>
                    <a:pt x="2371" y="11633"/>
                    <a:pt x="2413" y="11509"/>
                  </a:cubicBezTo>
                  <a:cubicBezTo>
                    <a:pt x="2945" y="12168"/>
                    <a:pt x="3665" y="12711"/>
                    <a:pt x="4394" y="13110"/>
                  </a:cubicBezTo>
                  <a:cubicBezTo>
                    <a:pt x="4398" y="13112"/>
                    <a:pt x="4402" y="13113"/>
                    <a:pt x="4406" y="13113"/>
                  </a:cubicBezTo>
                  <a:cubicBezTo>
                    <a:pt x="4427" y="13113"/>
                    <a:pt x="4441" y="13086"/>
                    <a:pt x="4421" y="13073"/>
                  </a:cubicBezTo>
                  <a:cubicBezTo>
                    <a:pt x="3670" y="12586"/>
                    <a:pt x="3065" y="12001"/>
                    <a:pt x="2468" y="11353"/>
                  </a:cubicBezTo>
                  <a:cubicBezTo>
                    <a:pt x="2856" y="10170"/>
                    <a:pt x="3119" y="8959"/>
                    <a:pt x="3322" y="7731"/>
                  </a:cubicBezTo>
                  <a:cubicBezTo>
                    <a:pt x="3535" y="8160"/>
                    <a:pt x="3948" y="8487"/>
                    <a:pt x="4304" y="8801"/>
                  </a:cubicBezTo>
                  <a:cubicBezTo>
                    <a:pt x="4848" y="9281"/>
                    <a:pt x="5441" y="9704"/>
                    <a:pt x="6073" y="10067"/>
                  </a:cubicBezTo>
                  <a:cubicBezTo>
                    <a:pt x="7216" y="10725"/>
                    <a:pt x="8594" y="11311"/>
                    <a:pt x="9928" y="11380"/>
                  </a:cubicBezTo>
                  <a:cubicBezTo>
                    <a:pt x="9929" y="11380"/>
                    <a:pt x="9929" y="11380"/>
                    <a:pt x="9930" y="11380"/>
                  </a:cubicBezTo>
                  <a:cubicBezTo>
                    <a:pt x="9970" y="11380"/>
                    <a:pt x="9986" y="11321"/>
                    <a:pt x="9944" y="11308"/>
                  </a:cubicBezTo>
                  <a:cubicBezTo>
                    <a:pt x="8689" y="10950"/>
                    <a:pt x="7506" y="10647"/>
                    <a:pt x="6351" y="10009"/>
                  </a:cubicBezTo>
                  <a:cubicBezTo>
                    <a:pt x="5801" y="9706"/>
                    <a:pt x="5279" y="9353"/>
                    <a:pt x="4791" y="8959"/>
                  </a:cubicBezTo>
                  <a:cubicBezTo>
                    <a:pt x="4287" y="8551"/>
                    <a:pt x="3617" y="8048"/>
                    <a:pt x="3391" y="7420"/>
                  </a:cubicBezTo>
                  <a:cubicBezTo>
                    <a:pt x="3386" y="7410"/>
                    <a:pt x="3380" y="7400"/>
                    <a:pt x="3373" y="7393"/>
                  </a:cubicBezTo>
                  <a:cubicBezTo>
                    <a:pt x="3394" y="7266"/>
                    <a:pt x="3414" y="7138"/>
                    <a:pt x="3434" y="7011"/>
                  </a:cubicBezTo>
                  <a:cubicBezTo>
                    <a:pt x="3511" y="6490"/>
                    <a:pt x="3599" y="5959"/>
                    <a:pt x="3668" y="5426"/>
                  </a:cubicBezTo>
                  <a:cubicBezTo>
                    <a:pt x="4787" y="5782"/>
                    <a:pt x="5965" y="5970"/>
                    <a:pt x="7142" y="5970"/>
                  </a:cubicBezTo>
                  <a:cubicBezTo>
                    <a:pt x="8579" y="5970"/>
                    <a:pt x="10013" y="5690"/>
                    <a:pt x="11332" y="5099"/>
                  </a:cubicBezTo>
                  <a:cubicBezTo>
                    <a:pt x="11376" y="5080"/>
                    <a:pt x="11350" y="5024"/>
                    <a:pt x="11311" y="5024"/>
                  </a:cubicBezTo>
                  <a:cubicBezTo>
                    <a:pt x="11306" y="5024"/>
                    <a:pt x="11301" y="5025"/>
                    <a:pt x="11296" y="5027"/>
                  </a:cubicBezTo>
                  <a:cubicBezTo>
                    <a:pt x="9933" y="5508"/>
                    <a:pt x="8532" y="5766"/>
                    <a:pt x="7130" y="5766"/>
                  </a:cubicBezTo>
                  <a:cubicBezTo>
                    <a:pt x="5979" y="5766"/>
                    <a:pt x="4827" y="5592"/>
                    <a:pt x="3694" y="5223"/>
                  </a:cubicBezTo>
                  <a:cubicBezTo>
                    <a:pt x="3723" y="4963"/>
                    <a:pt x="3747" y="4706"/>
                    <a:pt x="3761" y="4447"/>
                  </a:cubicBezTo>
                  <a:cubicBezTo>
                    <a:pt x="4266" y="4550"/>
                    <a:pt x="4786" y="4597"/>
                    <a:pt x="5309" y="4597"/>
                  </a:cubicBezTo>
                  <a:cubicBezTo>
                    <a:pt x="6387" y="4597"/>
                    <a:pt x="7479" y="4398"/>
                    <a:pt x="8483" y="4089"/>
                  </a:cubicBezTo>
                  <a:cubicBezTo>
                    <a:pt x="8506" y="4083"/>
                    <a:pt x="8503" y="4049"/>
                    <a:pt x="8482" y="4049"/>
                  </a:cubicBezTo>
                  <a:cubicBezTo>
                    <a:pt x="8480" y="4049"/>
                    <a:pt x="8478" y="4049"/>
                    <a:pt x="8475" y="4050"/>
                  </a:cubicBezTo>
                  <a:cubicBezTo>
                    <a:pt x="7493" y="4307"/>
                    <a:pt x="6534" y="4401"/>
                    <a:pt x="5561" y="4401"/>
                  </a:cubicBezTo>
                  <a:cubicBezTo>
                    <a:pt x="4972" y="4401"/>
                    <a:pt x="4378" y="4366"/>
                    <a:pt x="3771" y="4313"/>
                  </a:cubicBezTo>
                  <a:cubicBezTo>
                    <a:pt x="3797" y="3734"/>
                    <a:pt x="3771" y="3156"/>
                    <a:pt x="3651" y="2590"/>
                  </a:cubicBezTo>
                  <a:cubicBezTo>
                    <a:pt x="5437" y="2498"/>
                    <a:pt x="6990" y="1341"/>
                    <a:pt x="8172" y="66"/>
                  </a:cubicBezTo>
                  <a:cubicBezTo>
                    <a:pt x="8198" y="38"/>
                    <a:pt x="8177" y="0"/>
                    <a:pt x="8147" y="0"/>
                  </a:cubicBezTo>
                  <a:close/>
                </a:path>
              </a:pathLst>
            </a:custGeom>
            <a:solidFill>
              <a:srgbClr val="BEEF44">
                <a:alpha val="100000"/>
              </a:srgbClr>
            </a:solidFill>
            <a:ln w="9525">
              <a:noFill/>
            </a:ln>
          </p:spPr>
          <p:txBody>
            <a:bodyPr/>
            <a:p>
              <a:endParaRPr lang="en-US"/>
            </a:p>
          </p:txBody>
        </p:sp>
        <p:sp>
          <p:nvSpPr>
            <p:cNvPr id="26767" name="Google Shape;4989;p23"/>
            <p:cNvSpPr/>
            <p:nvPr/>
          </p:nvSpPr>
          <p:spPr>
            <a:xfrm>
              <a:off x="6924225" y="898900"/>
              <a:ext cx="36725" cy="219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69" h="876">
                  <a:moveTo>
                    <a:pt x="1392" y="1"/>
                  </a:moveTo>
                  <a:cubicBezTo>
                    <a:pt x="1380" y="1"/>
                    <a:pt x="1367" y="5"/>
                    <a:pt x="1357" y="16"/>
                  </a:cubicBezTo>
                  <a:cubicBezTo>
                    <a:pt x="1172" y="214"/>
                    <a:pt x="1022" y="413"/>
                    <a:pt x="782" y="553"/>
                  </a:cubicBezTo>
                  <a:cubicBezTo>
                    <a:pt x="547" y="688"/>
                    <a:pt x="290" y="738"/>
                    <a:pt x="31" y="805"/>
                  </a:cubicBezTo>
                  <a:cubicBezTo>
                    <a:pt x="0" y="812"/>
                    <a:pt x="2" y="856"/>
                    <a:pt x="36" y="862"/>
                  </a:cubicBezTo>
                  <a:cubicBezTo>
                    <a:pt x="89" y="871"/>
                    <a:pt x="143" y="876"/>
                    <a:pt x="199" y="876"/>
                  </a:cubicBezTo>
                  <a:cubicBezTo>
                    <a:pt x="694" y="876"/>
                    <a:pt x="1265" y="523"/>
                    <a:pt x="1453" y="81"/>
                  </a:cubicBezTo>
                  <a:cubicBezTo>
                    <a:pt x="1469" y="42"/>
                    <a:pt x="1430" y="1"/>
                    <a:pt x="1392" y="1"/>
                  </a:cubicBezTo>
                  <a:close/>
                </a:path>
              </a:pathLst>
            </a:custGeom>
            <a:solidFill>
              <a:srgbClr val="BEEF44">
                <a:alpha val="100000"/>
              </a:srgbClr>
            </a:solidFill>
            <a:ln w="9525">
              <a:noFill/>
            </a:ln>
          </p:spPr>
          <p:txBody>
            <a:bodyPr/>
            <a:p>
              <a:endParaRPr lang="en-US"/>
            </a:p>
          </p:txBody>
        </p:sp>
        <p:sp>
          <p:nvSpPr>
            <p:cNvPr id="26768" name="Google Shape;4990;p23"/>
            <p:cNvSpPr/>
            <p:nvPr/>
          </p:nvSpPr>
          <p:spPr>
            <a:xfrm>
              <a:off x="6858625" y="802750"/>
              <a:ext cx="122825" cy="185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913" h="741">
                  <a:moveTo>
                    <a:pt x="4739" y="0"/>
                  </a:moveTo>
                  <a:cubicBezTo>
                    <a:pt x="4652" y="0"/>
                    <a:pt x="4647" y="135"/>
                    <a:pt x="4722" y="172"/>
                  </a:cubicBezTo>
                  <a:cubicBezTo>
                    <a:pt x="4700" y="161"/>
                    <a:pt x="4667" y="156"/>
                    <a:pt x="4626" y="156"/>
                  </a:cubicBezTo>
                  <a:cubicBezTo>
                    <a:pt x="4324" y="156"/>
                    <a:pt x="3577" y="418"/>
                    <a:pt x="3344" y="454"/>
                  </a:cubicBezTo>
                  <a:cubicBezTo>
                    <a:pt x="2965" y="512"/>
                    <a:pt x="2581" y="542"/>
                    <a:pt x="2196" y="542"/>
                  </a:cubicBezTo>
                  <a:cubicBezTo>
                    <a:pt x="2189" y="542"/>
                    <a:pt x="2181" y="542"/>
                    <a:pt x="2173" y="542"/>
                  </a:cubicBezTo>
                  <a:cubicBezTo>
                    <a:pt x="1461" y="542"/>
                    <a:pt x="774" y="417"/>
                    <a:pt x="79" y="276"/>
                  </a:cubicBezTo>
                  <a:cubicBezTo>
                    <a:pt x="75" y="275"/>
                    <a:pt x="71" y="275"/>
                    <a:pt x="68" y="275"/>
                  </a:cubicBezTo>
                  <a:cubicBezTo>
                    <a:pt x="13" y="275"/>
                    <a:pt x="0" y="365"/>
                    <a:pt x="53" y="385"/>
                  </a:cubicBezTo>
                  <a:cubicBezTo>
                    <a:pt x="748" y="636"/>
                    <a:pt x="1493" y="740"/>
                    <a:pt x="2233" y="740"/>
                  </a:cubicBezTo>
                  <a:cubicBezTo>
                    <a:pt x="2362" y="740"/>
                    <a:pt x="2490" y="737"/>
                    <a:pt x="2619" y="731"/>
                  </a:cubicBezTo>
                  <a:cubicBezTo>
                    <a:pt x="3291" y="700"/>
                    <a:pt x="4306" y="648"/>
                    <a:pt x="4872" y="241"/>
                  </a:cubicBezTo>
                  <a:cubicBezTo>
                    <a:pt x="4913" y="213"/>
                    <a:pt x="4913" y="158"/>
                    <a:pt x="4899" y="117"/>
                  </a:cubicBezTo>
                  <a:cubicBezTo>
                    <a:pt x="4870" y="29"/>
                    <a:pt x="4844" y="21"/>
                    <a:pt x="4759" y="2"/>
                  </a:cubicBezTo>
                  <a:cubicBezTo>
                    <a:pt x="4752" y="1"/>
                    <a:pt x="4745" y="0"/>
                    <a:pt x="4739" y="0"/>
                  </a:cubicBezTo>
                  <a:close/>
                </a:path>
              </a:pathLst>
            </a:custGeom>
            <a:solidFill>
              <a:srgbClr val="BEEF44">
                <a:alpha val="100000"/>
              </a:srgbClr>
            </a:solidFill>
            <a:ln w="9525">
              <a:noFill/>
            </a:ln>
          </p:spPr>
          <p:txBody>
            <a:bodyPr/>
            <a:p>
              <a:endParaRPr lang="en-US"/>
            </a:p>
          </p:txBody>
        </p:sp>
        <p:sp>
          <p:nvSpPr>
            <p:cNvPr id="26769" name="Google Shape;4991;p23"/>
            <p:cNvSpPr/>
            <p:nvPr/>
          </p:nvSpPr>
          <p:spPr>
            <a:xfrm>
              <a:off x="6828875" y="697875"/>
              <a:ext cx="181025" cy="35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41" h="1427">
                  <a:moveTo>
                    <a:pt x="66" y="1"/>
                  </a:moveTo>
                  <a:cubicBezTo>
                    <a:pt x="25" y="1"/>
                    <a:pt x="0" y="63"/>
                    <a:pt x="40" y="89"/>
                  </a:cubicBezTo>
                  <a:cubicBezTo>
                    <a:pt x="1310" y="942"/>
                    <a:pt x="2915" y="1426"/>
                    <a:pt x="4491" y="1426"/>
                  </a:cubicBezTo>
                  <a:cubicBezTo>
                    <a:pt x="5403" y="1426"/>
                    <a:pt x="6305" y="1265"/>
                    <a:pt x="7126" y="919"/>
                  </a:cubicBezTo>
                  <a:cubicBezTo>
                    <a:pt x="7240" y="870"/>
                    <a:pt x="7179" y="715"/>
                    <a:pt x="7074" y="715"/>
                  </a:cubicBezTo>
                  <a:cubicBezTo>
                    <a:pt x="7060" y="715"/>
                    <a:pt x="7046" y="717"/>
                    <a:pt x="7032" y="723"/>
                  </a:cubicBezTo>
                  <a:cubicBezTo>
                    <a:pt x="6211" y="1041"/>
                    <a:pt x="5363" y="1197"/>
                    <a:pt x="4503" y="1197"/>
                  </a:cubicBezTo>
                  <a:cubicBezTo>
                    <a:pt x="4102" y="1197"/>
                    <a:pt x="3699" y="1163"/>
                    <a:pt x="3295" y="1096"/>
                  </a:cubicBezTo>
                  <a:cubicBezTo>
                    <a:pt x="2153" y="902"/>
                    <a:pt x="1147" y="433"/>
                    <a:pt x="83" y="4"/>
                  </a:cubicBezTo>
                  <a:cubicBezTo>
                    <a:pt x="77" y="2"/>
                    <a:pt x="71" y="1"/>
                    <a:pt x="66" y="1"/>
                  </a:cubicBezTo>
                  <a:close/>
                </a:path>
              </a:pathLst>
            </a:custGeom>
            <a:solidFill>
              <a:srgbClr val="BEEF44">
                <a:alpha val="100000"/>
              </a:srgbClr>
            </a:solidFill>
            <a:ln w="9525">
              <a:noFill/>
            </a:ln>
          </p:spPr>
          <p:txBody>
            <a:bodyPr/>
            <a:p>
              <a:endParaRPr lang="en-US"/>
            </a:p>
          </p:txBody>
        </p:sp>
        <p:sp>
          <p:nvSpPr>
            <p:cNvPr id="26770" name="Google Shape;4992;p23"/>
            <p:cNvSpPr/>
            <p:nvPr/>
          </p:nvSpPr>
          <p:spPr>
            <a:xfrm>
              <a:off x="6846050" y="580325"/>
              <a:ext cx="184150" cy="522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366" h="2089">
                  <a:moveTo>
                    <a:pt x="64" y="1"/>
                  </a:moveTo>
                  <a:cubicBezTo>
                    <a:pt x="32" y="1"/>
                    <a:pt x="0" y="32"/>
                    <a:pt x="23" y="67"/>
                  </a:cubicBezTo>
                  <a:cubicBezTo>
                    <a:pt x="616" y="1082"/>
                    <a:pt x="1843" y="1449"/>
                    <a:pt x="2921" y="1698"/>
                  </a:cubicBezTo>
                  <a:cubicBezTo>
                    <a:pt x="3799" y="1899"/>
                    <a:pt x="4725" y="2089"/>
                    <a:pt x="5639" y="2089"/>
                  </a:cubicBezTo>
                  <a:cubicBezTo>
                    <a:pt x="6190" y="2089"/>
                    <a:pt x="6736" y="2020"/>
                    <a:pt x="7264" y="1844"/>
                  </a:cubicBezTo>
                  <a:cubicBezTo>
                    <a:pt x="7366" y="1809"/>
                    <a:pt x="7317" y="1649"/>
                    <a:pt x="7221" y="1649"/>
                  </a:cubicBezTo>
                  <a:cubicBezTo>
                    <a:pt x="7214" y="1649"/>
                    <a:pt x="7207" y="1649"/>
                    <a:pt x="7200" y="1651"/>
                  </a:cubicBezTo>
                  <a:cubicBezTo>
                    <a:pt x="6665" y="1783"/>
                    <a:pt x="6135" y="1838"/>
                    <a:pt x="5608" y="1838"/>
                  </a:cubicBezTo>
                  <a:cubicBezTo>
                    <a:pt x="4736" y="1838"/>
                    <a:pt x="3871" y="1688"/>
                    <a:pt x="2995" y="1487"/>
                  </a:cubicBezTo>
                  <a:cubicBezTo>
                    <a:pt x="1891" y="1235"/>
                    <a:pt x="878" y="877"/>
                    <a:pt x="99" y="16"/>
                  </a:cubicBezTo>
                  <a:cubicBezTo>
                    <a:pt x="89" y="5"/>
                    <a:pt x="77" y="1"/>
                    <a:pt x="64" y="1"/>
                  </a:cubicBezTo>
                  <a:close/>
                </a:path>
              </a:pathLst>
            </a:custGeom>
            <a:solidFill>
              <a:srgbClr val="BEEF44">
                <a:alpha val="100000"/>
              </a:srgbClr>
            </a:solidFill>
            <a:ln w="9525">
              <a:noFill/>
            </a:ln>
          </p:spPr>
          <p:txBody>
            <a:bodyPr/>
            <a:p>
              <a:endParaRPr lang="en-US"/>
            </a:p>
          </p:txBody>
        </p:sp>
        <p:sp>
          <p:nvSpPr>
            <p:cNvPr id="26771" name="Google Shape;4993;p23"/>
            <p:cNvSpPr/>
            <p:nvPr/>
          </p:nvSpPr>
          <p:spPr>
            <a:xfrm>
              <a:off x="6853200" y="429200"/>
              <a:ext cx="181100" cy="120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244" h="4815">
                  <a:moveTo>
                    <a:pt x="14" y="0"/>
                  </a:moveTo>
                  <a:cubicBezTo>
                    <a:pt x="7" y="0"/>
                    <a:pt x="1" y="8"/>
                    <a:pt x="5" y="16"/>
                  </a:cubicBezTo>
                  <a:cubicBezTo>
                    <a:pt x="413" y="1227"/>
                    <a:pt x="1768" y="2310"/>
                    <a:pt x="2799" y="2988"/>
                  </a:cubicBezTo>
                  <a:cubicBezTo>
                    <a:pt x="3422" y="3396"/>
                    <a:pt x="4086" y="3718"/>
                    <a:pt x="4778" y="3989"/>
                  </a:cubicBezTo>
                  <a:cubicBezTo>
                    <a:pt x="5529" y="4284"/>
                    <a:pt x="6314" y="4624"/>
                    <a:pt x="7099" y="4812"/>
                  </a:cubicBezTo>
                  <a:cubicBezTo>
                    <a:pt x="7108" y="4814"/>
                    <a:pt x="7116" y="4815"/>
                    <a:pt x="7124" y="4815"/>
                  </a:cubicBezTo>
                  <a:cubicBezTo>
                    <a:pt x="7211" y="4815"/>
                    <a:pt x="7244" y="4699"/>
                    <a:pt x="7156" y="4656"/>
                  </a:cubicBezTo>
                  <a:cubicBezTo>
                    <a:pt x="5799" y="3973"/>
                    <a:pt x="4308" y="3689"/>
                    <a:pt x="3009" y="2858"/>
                  </a:cubicBezTo>
                  <a:cubicBezTo>
                    <a:pt x="2399" y="2467"/>
                    <a:pt x="1839" y="2011"/>
                    <a:pt x="1329" y="1501"/>
                  </a:cubicBezTo>
                  <a:cubicBezTo>
                    <a:pt x="863" y="1032"/>
                    <a:pt x="505" y="446"/>
                    <a:pt x="23" y="4"/>
                  </a:cubicBezTo>
                  <a:cubicBezTo>
                    <a:pt x="20" y="2"/>
                    <a:pt x="17" y="0"/>
                    <a:pt x="14" y="0"/>
                  </a:cubicBezTo>
                  <a:close/>
                </a:path>
              </a:pathLst>
            </a:custGeom>
            <a:solidFill>
              <a:srgbClr val="A7DF99">
                <a:alpha val="100000"/>
              </a:srgbClr>
            </a:solidFill>
            <a:ln w="9525">
              <a:noFill/>
            </a:ln>
          </p:spPr>
          <p:txBody>
            <a:bodyPr/>
            <a:p>
              <a:endParaRPr lang="en-US"/>
            </a:p>
          </p:txBody>
        </p:sp>
        <p:sp>
          <p:nvSpPr>
            <p:cNvPr id="26772" name="Google Shape;4994;p23"/>
            <p:cNvSpPr/>
            <p:nvPr/>
          </p:nvSpPr>
          <p:spPr>
            <a:xfrm>
              <a:off x="6997800" y="854450"/>
              <a:ext cx="35100" cy="40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04" h="1622">
                  <a:moveTo>
                    <a:pt x="42" y="0"/>
                  </a:moveTo>
                  <a:cubicBezTo>
                    <a:pt x="21" y="0"/>
                    <a:pt x="0" y="21"/>
                    <a:pt x="11" y="49"/>
                  </a:cubicBezTo>
                  <a:cubicBezTo>
                    <a:pt x="235" y="679"/>
                    <a:pt x="717" y="1400"/>
                    <a:pt x="1377" y="1621"/>
                  </a:cubicBezTo>
                  <a:cubicBezTo>
                    <a:pt x="1380" y="1621"/>
                    <a:pt x="1382" y="1622"/>
                    <a:pt x="1384" y="1622"/>
                  </a:cubicBezTo>
                  <a:cubicBezTo>
                    <a:pt x="1399" y="1622"/>
                    <a:pt x="1403" y="1601"/>
                    <a:pt x="1387" y="1592"/>
                  </a:cubicBezTo>
                  <a:cubicBezTo>
                    <a:pt x="691" y="1252"/>
                    <a:pt x="463" y="632"/>
                    <a:pt x="73" y="18"/>
                  </a:cubicBezTo>
                  <a:cubicBezTo>
                    <a:pt x="65" y="6"/>
                    <a:pt x="53" y="0"/>
                    <a:pt x="42" y="0"/>
                  </a:cubicBezTo>
                  <a:close/>
                </a:path>
              </a:pathLst>
            </a:custGeom>
            <a:solidFill>
              <a:srgbClr val="BEEF44">
                <a:alpha val="100000"/>
              </a:srgbClr>
            </a:solidFill>
            <a:ln w="9525">
              <a:noFill/>
            </a:ln>
          </p:spPr>
          <p:txBody>
            <a:bodyPr/>
            <a:p>
              <a:endParaRPr lang="en-US"/>
            </a:p>
          </p:txBody>
        </p:sp>
        <p:sp>
          <p:nvSpPr>
            <p:cNvPr id="26773" name="Google Shape;4995;p23"/>
            <p:cNvSpPr/>
            <p:nvPr/>
          </p:nvSpPr>
          <p:spPr>
            <a:xfrm>
              <a:off x="7121200" y="663025"/>
              <a:ext cx="82275" cy="399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291" h="1597">
                  <a:moveTo>
                    <a:pt x="68" y="0"/>
                  </a:moveTo>
                  <a:cubicBezTo>
                    <a:pt x="30" y="0"/>
                    <a:pt x="1" y="49"/>
                    <a:pt x="39" y="77"/>
                  </a:cubicBezTo>
                  <a:cubicBezTo>
                    <a:pt x="533" y="424"/>
                    <a:pt x="959" y="825"/>
                    <a:pt x="1510" y="1096"/>
                  </a:cubicBezTo>
                  <a:cubicBezTo>
                    <a:pt x="2063" y="1370"/>
                    <a:pt x="2655" y="1529"/>
                    <a:pt x="3265" y="1596"/>
                  </a:cubicBezTo>
                  <a:cubicBezTo>
                    <a:pt x="3266" y="1596"/>
                    <a:pt x="3267" y="1596"/>
                    <a:pt x="3269" y="1596"/>
                  </a:cubicBezTo>
                  <a:cubicBezTo>
                    <a:pt x="3290" y="1596"/>
                    <a:pt x="3290" y="1562"/>
                    <a:pt x="3269" y="1559"/>
                  </a:cubicBezTo>
                  <a:cubicBezTo>
                    <a:pt x="2611" y="1453"/>
                    <a:pt x="1977" y="1256"/>
                    <a:pt x="1393" y="929"/>
                  </a:cubicBezTo>
                  <a:cubicBezTo>
                    <a:pt x="927" y="668"/>
                    <a:pt x="558" y="248"/>
                    <a:pt x="91" y="6"/>
                  </a:cubicBezTo>
                  <a:cubicBezTo>
                    <a:pt x="83" y="2"/>
                    <a:pt x="76" y="0"/>
                    <a:pt x="68" y="0"/>
                  </a:cubicBezTo>
                  <a:close/>
                </a:path>
              </a:pathLst>
            </a:custGeom>
            <a:solidFill>
              <a:srgbClr val="BEEF44">
                <a:alpha val="100000"/>
              </a:srgbClr>
            </a:solidFill>
            <a:ln w="9525">
              <a:noFill/>
            </a:ln>
          </p:spPr>
          <p:txBody>
            <a:bodyPr/>
            <a:p>
              <a:endParaRPr lang="en-US"/>
            </a:p>
          </p:txBody>
        </p:sp>
        <p:sp>
          <p:nvSpPr>
            <p:cNvPr id="26774" name="Google Shape;4996;p23"/>
            <p:cNvSpPr/>
            <p:nvPr/>
          </p:nvSpPr>
          <p:spPr>
            <a:xfrm>
              <a:off x="6878825" y="438325"/>
              <a:ext cx="68925" cy="531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757" h="2125">
                  <a:moveTo>
                    <a:pt x="52" y="1"/>
                  </a:moveTo>
                  <a:cubicBezTo>
                    <a:pt x="24" y="1"/>
                    <a:pt x="1" y="31"/>
                    <a:pt x="23" y="59"/>
                  </a:cubicBezTo>
                  <a:cubicBezTo>
                    <a:pt x="685" y="926"/>
                    <a:pt x="1634" y="1610"/>
                    <a:pt x="2591" y="2114"/>
                  </a:cubicBezTo>
                  <a:cubicBezTo>
                    <a:pt x="2605" y="2122"/>
                    <a:pt x="2618" y="2125"/>
                    <a:pt x="2631" y="2125"/>
                  </a:cubicBezTo>
                  <a:cubicBezTo>
                    <a:pt x="2703" y="2125"/>
                    <a:pt x="2757" y="2026"/>
                    <a:pt x="2680" y="1984"/>
                  </a:cubicBezTo>
                  <a:cubicBezTo>
                    <a:pt x="1702" y="1444"/>
                    <a:pt x="900" y="763"/>
                    <a:pt x="78" y="11"/>
                  </a:cubicBezTo>
                  <a:cubicBezTo>
                    <a:pt x="70" y="4"/>
                    <a:pt x="61" y="1"/>
                    <a:pt x="52" y="1"/>
                  </a:cubicBezTo>
                  <a:close/>
                </a:path>
              </a:pathLst>
            </a:custGeom>
            <a:solidFill>
              <a:srgbClr val="A7DF99">
                <a:alpha val="100000"/>
              </a:srgbClr>
            </a:solidFill>
            <a:ln w="9525">
              <a:noFill/>
            </a:ln>
          </p:spPr>
          <p:txBody>
            <a:bodyPr/>
            <a:p>
              <a:endParaRPr lang="en-US"/>
            </a:p>
          </p:txBody>
        </p:sp>
        <p:sp>
          <p:nvSpPr>
            <p:cNvPr id="26775" name="Google Shape;4997;p23"/>
            <p:cNvSpPr/>
            <p:nvPr/>
          </p:nvSpPr>
          <p:spPr>
            <a:xfrm>
              <a:off x="6910200" y="597500"/>
              <a:ext cx="109225" cy="19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369" h="792">
                  <a:moveTo>
                    <a:pt x="43" y="1"/>
                  </a:moveTo>
                  <a:cubicBezTo>
                    <a:pt x="11" y="1"/>
                    <a:pt x="0" y="47"/>
                    <a:pt x="33" y="63"/>
                  </a:cubicBezTo>
                  <a:cubicBezTo>
                    <a:pt x="932" y="514"/>
                    <a:pt x="2058" y="791"/>
                    <a:pt x="3129" y="791"/>
                  </a:cubicBezTo>
                  <a:cubicBezTo>
                    <a:pt x="3528" y="791"/>
                    <a:pt x="3919" y="753"/>
                    <a:pt x="4288" y="670"/>
                  </a:cubicBezTo>
                  <a:cubicBezTo>
                    <a:pt x="4367" y="652"/>
                    <a:pt x="4369" y="519"/>
                    <a:pt x="4283" y="519"/>
                  </a:cubicBezTo>
                  <a:cubicBezTo>
                    <a:pt x="4282" y="519"/>
                    <a:pt x="4282" y="519"/>
                    <a:pt x="4281" y="519"/>
                  </a:cubicBezTo>
                  <a:cubicBezTo>
                    <a:pt x="3862" y="526"/>
                    <a:pt x="3451" y="550"/>
                    <a:pt x="3038" y="550"/>
                  </a:cubicBezTo>
                  <a:cubicBezTo>
                    <a:pt x="2773" y="550"/>
                    <a:pt x="2507" y="540"/>
                    <a:pt x="2237" y="509"/>
                  </a:cubicBezTo>
                  <a:cubicBezTo>
                    <a:pt x="1487" y="423"/>
                    <a:pt x="774" y="221"/>
                    <a:pt x="54" y="3"/>
                  </a:cubicBezTo>
                  <a:cubicBezTo>
                    <a:pt x="50" y="1"/>
                    <a:pt x="46" y="1"/>
                    <a:pt x="43" y="1"/>
                  </a:cubicBezTo>
                  <a:close/>
                </a:path>
              </a:pathLst>
            </a:custGeom>
            <a:solidFill>
              <a:srgbClr val="BEEF44">
                <a:alpha val="100000"/>
              </a:srgbClr>
            </a:solidFill>
            <a:ln w="9525">
              <a:noFill/>
            </a:ln>
          </p:spPr>
          <p:txBody>
            <a:bodyPr/>
            <a:p>
              <a:endParaRPr lang="en-US"/>
            </a:p>
          </p:txBody>
        </p:sp>
        <p:sp>
          <p:nvSpPr>
            <p:cNvPr id="26776" name="Google Shape;4998;p23"/>
            <p:cNvSpPr/>
            <p:nvPr/>
          </p:nvSpPr>
          <p:spPr>
            <a:xfrm>
              <a:off x="6862950" y="615700"/>
              <a:ext cx="87600" cy="278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04" h="1115">
                  <a:moveTo>
                    <a:pt x="46" y="1"/>
                  </a:moveTo>
                  <a:cubicBezTo>
                    <a:pt x="19" y="1"/>
                    <a:pt x="1" y="36"/>
                    <a:pt x="29" y="57"/>
                  </a:cubicBezTo>
                  <a:cubicBezTo>
                    <a:pt x="971" y="788"/>
                    <a:pt x="2173" y="1115"/>
                    <a:pt x="3356" y="1115"/>
                  </a:cubicBezTo>
                  <a:cubicBezTo>
                    <a:pt x="3389" y="1115"/>
                    <a:pt x="3421" y="1115"/>
                    <a:pt x="3454" y="1114"/>
                  </a:cubicBezTo>
                  <a:cubicBezTo>
                    <a:pt x="3496" y="1111"/>
                    <a:pt x="3503" y="1046"/>
                    <a:pt x="3459" y="1045"/>
                  </a:cubicBezTo>
                  <a:cubicBezTo>
                    <a:pt x="2213" y="1008"/>
                    <a:pt x="1137" y="617"/>
                    <a:pt x="64" y="6"/>
                  </a:cubicBezTo>
                  <a:cubicBezTo>
                    <a:pt x="58" y="2"/>
                    <a:pt x="51" y="1"/>
                    <a:pt x="46" y="1"/>
                  </a:cubicBezTo>
                  <a:close/>
                </a:path>
              </a:pathLst>
            </a:custGeom>
            <a:solidFill>
              <a:srgbClr val="A7DF99">
                <a:alpha val="100000"/>
              </a:srgbClr>
            </a:solidFill>
            <a:ln w="9525">
              <a:noFill/>
            </a:ln>
          </p:spPr>
          <p:txBody>
            <a:bodyPr/>
            <a:p>
              <a:endParaRPr lang="en-US"/>
            </a:p>
          </p:txBody>
        </p:sp>
        <p:sp>
          <p:nvSpPr>
            <p:cNvPr id="26777" name="Google Shape;4999;p23"/>
            <p:cNvSpPr/>
            <p:nvPr/>
          </p:nvSpPr>
          <p:spPr>
            <a:xfrm>
              <a:off x="6900750" y="699700"/>
              <a:ext cx="100950" cy="13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38" h="558">
                  <a:moveTo>
                    <a:pt x="4000" y="1"/>
                  </a:moveTo>
                  <a:cubicBezTo>
                    <a:pt x="3996" y="1"/>
                    <a:pt x="3993" y="1"/>
                    <a:pt x="3989" y="3"/>
                  </a:cubicBezTo>
                  <a:cubicBezTo>
                    <a:pt x="3320" y="305"/>
                    <a:pt x="2619" y="479"/>
                    <a:pt x="1891" y="479"/>
                  </a:cubicBezTo>
                  <a:cubicBezTo>
                    <a:pt x="1808" y="479"/>
                    <a:pt x="1724" y="477"/>
                    <a:pt x="1640" y="472"/>
                  </a:cubicBezTo>
                  <a:cubicBezTo>
                    <a:pt x="1153" y="444"/>
                    <a:pt x="681" y="290"/>
                    <a:pt x="194" y="290"/>
                  </a:cubicBezTo>
                  <a:cubicBezTo>
                    <a:pt x="142" y="290"/>
                    <a:pt x="90" y="292"/>
                    <a:pt x="39" y="295"/>
                  </a:cubicBezTo>
                  <a:cubicBezTo>
                    <a:pt x="0" y="297"/>
                    <a:pt x="6" y="360"/>
                    <a:pt x="43" y="362"/>
                  </a:cubicBezTo>
                  <a:cubicBezTo>
                    <a:pt x="679" y="387"/>
                    <a:pt x="1293" y="557"/>
                    <a:pt x="1930" y="557"/>
                  </a:cubicBezTo>
                  <a:cubicBezTo>
                    <a:pt x="1981" y="557"/>
                    <a:pt x="2031" y="556"/>
                    <a:pt x="2081" y="554"/>
                  </a:cubicBezTo>
                  <a:cubicBezTo>
                    <a:pt x="2761" y="524"/>
                    <a:pt x="3403" y="346"/>
                    <a:pt x="4011" y="51"/>
                  </a:cubicBezTo>
                  <a:cubicBezTo>
                    <a:pt x="4037" y="39"/>
                    <a:pt x="4024" y="1"/>
                    <a:pt x="4000" y="1"/>
                  </a:cubicBezTo>
                  <a:close/>
                </a:path>
              </a:pathLst>
            </a:custGeom>
            <a:solidFill>
              <a:srgbClr val="BEEF44">
                <a:alpha val="100000"/>
              </a:srgbClr>
            </a:solidFill>
            <a:ln w="9525">
              <a:noFill/>
            </a:ln>
          </p:spPr>
          <p:txBody>
            <a:bodyPr/>
            <a:p>
              <a:endParaRPr lang="en-US"/>
            </a:p>
          </p:txBody>
        </p:sp>
        <p:sp>
          <p:nvSpPr>
            <p:cNvPr id="26778" name="Google Shape;5000;p23"/>
            <p:cNvSpPr/>
            <p:nvPr/>
          </p:nvSpPr>
          <p:spPr>
            <a:xfrm>
              <a:off x="6887100" y="795125"/>
              <a:ext cx="60075" cy="7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3" h="294">
                  <a:moveTo>
                    <a:pt x="2372" y="0"/>
                  </a:moveTo>
                  <a:cubicBezTo>
                    <a:pt x="2370" y="0"/>
                    <a:pt x="2368" y="0"/>
                    <a:pt x="2366" y="1"/>
                  </a:cubicBezTo>
                  <a:cubicBezTo>
                    <a:pt x="1978" y="124"/>
                    <a:pt x="1607" y="177"/>
                    <a:pt x="1237" y="177"/>
                  </a:cubicBezTo>
                  <a:cubicBezTo>
                    <a:pt x="856" y="177"/>
                    <a:pt x="475" y="121"/>
                    <a:pt x="72" y="31"/>
                  </a:cubicBezTo>
                  <a:cubicBezTo>
                    <a:pt x="68" y="30"/>
                    <a:pt x="65" y="29"/>
                    <a:pt x="61" y="29"/>
                  </a:cubicBezTo>
                  <a:cubicBezTo>
                    <a:pt x="20" y="29"/>
                    <a:pt x="1" y="87"/>
                    <a:pt x="45" y="103"/>
                  </a:cubicBezTo>
                  <a:cubicBezTo>
                    <a:pt x="373" y="235"/>
                    <a:pt x="728" y="294"/>
                    <a:pt x="1085" y="294"/>
                  </a:cubicBezTo>
                  <a:cubicBezTo>
                    <a:pt x="1529" y="294"/>
                    <a:pt x="1977" y="202"/>
                    <a:pt x="2380" y="45"/>
                  </a:cubicBezTo>
                  <a:cubicBezTo>
                    <a:pt x="2403" y="37"/>
                    <a:pt x="2392" y="0"/>
                    <a:pt x="2372" y="0"/>
                  </a:cubicBezTo>
                  <a:close/>
                </a:path>
              </a:pathLst>
            </a:custGeom>
            <a:solidFill>
              <a:srgbClr val="BEEF44">
                <a:alpha val="100000"/>
              </a:srgbClr>
            </a:solidFill>
            <a:ln w="9525">
              <a:noFill/>
            </a:ln>
          </p:spPr>
          <p:txBody>
            <a:bodyPr/>
            <a:p>
              <a:endParaRPr lang="en-US"/>
            </a:p>
          </p:txBody>
        </p:sp>
        <p:sp>
          <p:nvSpPr>
            <p:cNvPr id="26779" name="Google Shape;5001;p23"/>
            <p:cNvSpPr/>
            <p:nvPr/>
          </p:nvSpPr>
          <p:spPr>
            <a:xfrm>
              <a:off x="6932550" y="881450"/>
              <a:ext cx="23425" cy="7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37" h="319">
                  <a:moveTo>
                    <a:pt x="897" y="0"/>
                  </a:moveTo>
                  <a:cubicBezTo>
                    <a:pt x="892" y="0"/>
                    <a:pt x="888" y="1"/>
                    <a:pt x="883" y="4"/>
                  </a:cubicBezTo>
                  <a:cubicBezTo>
                    <a:pt x="619" y="158"/>
                    <a:pt x="338" y="234"/>
                    <a:pt x="34" y="261"/>
                  </a:cubicBezTo>
                  <a:cubicBezTo>
                    <a:pt x="1" y="262"/>
                    <a:pt x="5" y="319"/>
                    <a:pt x="36" y="319"/>
                  </a:cubicBezTo>
                  <a:cubicBezTo>
                    <a:pt x="36" y="319"/>
                    <a:pt x="37" y="319"/>
                    <a:pt x="37" y="319"/>
                  </a:cubicBezTo>
                  <a:cubicBezTo>
                    <a:pt x="351" y="318"/>
                    <a:pt x="643" y="221"/>
                    <a:pt x="910" y="58"/>
                  </a:cubicBezTo>
                  <a:cubicBezTo>
                    <a:pt x="936" y="41"/>
                    <a:pt x="923" y="0"/>
                    <a:pt x="897" y="0"/>
                  </a:cubicBezTo>
                  <a:close/>
                </a:path>
              </a:pathLst>
            </a:custGeom>
            <a:solidFill>
              <a:srgbClr val="BEEF44">
                <a:alpha val="100000"/>
              </a:srgbClr>
            </a:solidFill>
            <a:ln w="9525">
              <a:noFill/>
            </a:ln>
          </p:spPr>
          <p:txBody>
            <a:bodyPr/>
            <a:p>
              <a:endParaRPr lang="en-US"/>
            </a:p>
          </p:txBody>
        </p:sp>
        <p:sp>
          <p:nvSpPr>
            <p:cNvPr id="26780" name="Google Shape;5002;p23"/>
            <p:cNvSpPr/>
            <p:nvPr/>
          </p:nvSpPr>
          <p:spPr>
            <a:xfrm>
              <a:off x="6805700" y="400300"/>
              <a:ext cx="224000" cy="6045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960" h="24182">
                  <a:moveTo>
                    <a:pt x="4118" y="1"/>
                  </a:moveTo>
                  <a:cubicBezTo>
                    <a:pt x="3859" y="1"/>
                    <a:pt x="3591" y="30"/>
                    <a:pt x="3317" y="92"/>
                  </a:cubicBezTo>
                  <a:cubicBezTo>
                    <a:pt x="2436" y="289"/>
                    <a:pt x="1611" y="875"/>
                    <a:pt x="1216" y="1695"/>
                  </a:cubicBezTo>
                  <a:cubicBezTo>
                    <a:pt x="750" y="2661"/>
                    <a:pt x="1024" y="3717"/>
                    <a:pt x="1271" y="4700"/>
                  </a:cubicBezTo>
                  <a:cubicBezTo>
                    <a:pt x="1428" y="5328"/>
                    <a:pt x="1600" y="5979"/>
                    <a:pt x="1524" y="6634"/>
                  </a:cubicBezTo>
                  <a:cubicBezTo>
                    <a:pt x="1445" y="7282"/>
                    <a:pt x="1090" y="7790"/>
                    <a:pt x="754" y="8327"/>
                  </a:cubicBezTo>
                  <a:cubicBezTo>
                    <a:pt x="230" y="9163"/>
                    <a:pt x="0" y="9973"/>
                    <a:pt x="356" y="10930"/>
                  </a:cubicBezTo>
                  <a:cubicBezTo>
                    <a:pt x="754" y="12007"/>
                    <a:pt x="1608" y="12866"/>
                    <a:pt x="1930" y="13980"/>
                  </a:cubicBezTo>
                  <a:cubicBezTo>
                    <a:pt x="2288" y="15217"/>
                    <a:pt x="1642" y="16493"/>
                    <a:pt x="1981" y="17725"/>
                  </a:cubicBezTo>
                  <a:cubicBezTo>
                    <a:pt x="2280" y="18812"/>
                    <a:pt x="3421" y="19558"/>
                    <a:pt x="4100" y="20409"/>
                  </a:cubicBezTo>
                  <a:cubicBezTo>
                    <a:pt x="4998" y="21539"/>
                    <a:pt x="5666" y="22795"/>
                    <a:pt x="6188" y="24136"/>
                  </a:cubicBezTo>
                  <a:cubicBezTo>
                    <a:pt x="6201" y="24168"/>
                    <a:pt x="6224" y="24182"/>
                    <a:pt x="6249" y="24182"/>
                  </a:cubicBezTo>
                  <a:cubicBezTo>
                    <a:pt x="6297" y="24182"/>
                    <a:pt x="6348" y="24131"/>
                    <a:pt x="6327" y="24070"/>
                  </a:cubicBezTo>
                  <a:cubicBezTo>
                    <a:pt x="5914" y="22873"/>
                    <a:pt x="5309" y="21743"/>
                    <a:pt x="4568" y="20717"/>
                  </a:cubicBezTo>
                  <a:cubicBezTo>
                    <a:pt x="4188" y="20193"/>
                    <a:pt x="3770" y="19696"/>
                    <a:pt x="3317" y="19235"/>
                  </a:cubicBezTo>
                  <a:cubicBezTo>
                    <a:pt x="2787" y="18691"/>
                    <a:pt x="2240" y="18195"/>
                    <a:pt x="2122" y="17402"/>
                  </a:cubicBezTo>
                  <a:cubicBezTo>
                    <a:pt x="1957" y="16305"/>
                    <a:pt x="2427" y="15211"/>
                    <a:pt x="2183" y="14112"/>
                  </a:cubicBezTo>
                  <a:cubicBezTo>
                    <a:pt x="1978" y="13199"/>
                    <a:pt x="1390" y="12435"/>
                    <a:pt x="938" y="11633"/>
                  </a:cubicBezTo>
                  <a:cubicBezTo>
                    <a:pt x="302" y="10509"/>
                    <a:pt x="239" y="9564"/>
                    <a:pt x="938" y="8451"/>
                  </a:cubicBezTo>
                  <a:cubicBezTo>
                    <a:pt x="1398" y="7721"/>
                    <a:pt x="1799" y="7058"/>
                    <a:pt x="1762" y="6161"/>
                  </a:cubicBezTo>
                  <a:cubicBezTo>
                    <a:pt x="1716" y="5075"/>
                    <a:pt x="1212" y="4065"/>
                    <a:pt x="1185" y="2977"/>
                  </a:cubicBezTo>
                  <a:cubicBezTo>
                    <a:pt x="1152" y="1693"/>
                    <a:pt x="2046" y="655"/>
                    <a:pt x="3270" y="333"/>
                  </a:cubicBezTo>
                  <a:cubicBezTo>
                    <a:pt x="3577" y="253"/>
                    <a:pt x="3874" y="216"/>
                    <a:pt x="4161" y="216"/>
                  </a:cubicBezTo>
                  <a:cubicBezTo>
                    <a:pt x="6339" y="216"/>
                    <a:pt x="7950" y="2362"/>
                    <a:pt x="8786" y="4209"/>
                  </a:cubicBezTo>
                  <a:cubicBezTo>
                    <a:pt x="8802" y="4243"/>
                    <a:pt x="8830" y="4257"/>
                    <a:pt x="8858" y="4257"/>
                  </a:cubicBezTo>
                  <a:cubicBezTo>
                    <a:pt x="8908" y="4257"/>
                    <a:pt x="8960" y="4214"/>
                    <a:pt x="8950" y="4156"/>
                  </a:cubicBezTo>
                  <a:cubicBezTo>
                    <a:pt x="8948" y="4149"/>
                    <a:pt x="8946" y="4142"/>
                    <a:pt x="8943" y="4134"/>
                  </a:cubicBezTo>
                  <a:cubicBezTo>
                    <a:pt x="8075" y="2222"/>
                    <a:pt x="6390" y="1"/>
                    <a:pt x="4118" y="1"/>
                  </a:cubicBezTo>
                  <a:close/>
                </a:path>
              </a:pathLst>
            </a:custGeom>
            <a:solidFill>
              <a:srgbClr val="101D33">
                <a:alpha val="100000"/>
              </a:srgbClr>
            </a:solidFill>
            <a:ln w="9525">
              <a:noFill/>
            </a:ln>
          </p:spPr>
          <p:txBody>
            <a:bodyPr/>
            <a:p>
              <a:endParaRPr lang="en-US"/>
            </a:p>
          </p:txBody>
        </p:sp>
        <p:sp>
          <p:nvSpPr>
            <p:cNvPr id="26781" name="Google Shape;5003;p23"/>
            <p:cNvSpPr/>
            <p:nvPr/>
          </p:nvSpPr>
          <p:spPr>
            <a:xfrm>
              <a:off x="6942825" y="426450"/>
              <a:ext cx="311425"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457" h="23093">
                  <a:moveTo>
                    <a:pt x="3238" y="192"/>
                  </a:moveTo>
                  <a:cubicBezTo>
                    <a:pt x="4909" y="3963"/>
                    <a:pt x="3914" y="8135"/>
                    <a:pt x="2791" y="11907"/>
                  </a:cubicBezTo>
                  <a:cubicBezTo>
                    <a:pt x="2263" y="13685"/>
                    <a:pt x="1685" y="15451"/>
                    <a:pt x="1320" y="17272"/>
                  </a:cubicBezTo>
                  <a:cubicBezTo>
                    <a:pt x="970" y="19040"/>
                    <a:pt x="845" y="20843"/>
                    <a:pt x="880" y="22644"/>
                  </a:cubicBezTo>
                  <a:cubicBezTo>
                    <a:pt x="698" y="20798"/>
                    <a:pt x="781" y="19007"/>
                    <a:pt x="1148" y="17171"/>
                  </a:cubicBezTo>
                  <a:cubicBezTo>
                    <a:pt x="1539" y="15201"/>
                    <a:pt x="2160" y="13288"/>
                    <a:pt x="2700" y="11354"/>
                  </a:cubicBezTo>
                  <a:cubicBezTo>
                    <a:pt x="3681" y="7823"/>
                    <a:pt x="4425" y="3926"/>
                    <a:pt x="2958" y="418"/>
                  </a:cubicBezTo>
                  <a:cubicBezTo>
                    <a:pt x="2957" y="414"/>
                    <a:pt x="2954" y="412"/>
                    <a:pt x="2951" y="407"/>
                  </a:cubicBezTo>
                  <a:cubicBezTo>
                    <a:pt x="2991" y="366"/>
                    <a:pt x="3029" y="321"/>
                    <a:pt x="3074" y="287"/>
                  </a:cubicBezTo>
                  <a:cubicBezTo>
                    <a:pt x="3123" y="249"/>
                    <a:pt x="3180" y="217"/>
                    <a:pt x="3238" y="192"/>
                  </a:cubicBezTo>
                  <a:close/>
                  <a:moveTo>
                    <a:pt x="8120" y="525"/>
                  </a:moveTo>
                  <a:cubicBezTo>
                    <a:pt x="9114" y="525"/>
                    <a:pt x="10099" y="868"/>
                    <a:pt x="10857" y="1626"/>
                  </a:cubicBezTo>
                  <a:cubicBezTo>
                    <a:pt x="11676" y="2445"/>
                    <a:pt x="12146" y="3604"/>
                    <a:pt x="12159" y="4759"/>
                  </a:cubicBezTo>
                  <a:cubicBezTo>
                    <a:pt x="12170" y="5997"/>
                    <a:pt x="11542" y="6832"/>
                    <a:pt x="10983" y="7870"/>
                  </a:cubicBezTo>
                  <a:cubicBezTo>
                    <a:pt x="10750" y="8303"/>
                    <a:pt x="10600" y="8743"/>
                    <a:pt x="10616" y="9239"/>
                  </a:cubicBezTo>
                  <a:cubicBezTo>
                    <a:pt x="10634" y="9778"/>
                    <a:pt x="10822" y="10288"/>
                    <a:pt x="10869" y="10820"/>
                  </a:cubicBezTo>
                  <a:cubicBezTo>
                    <a:pt x="10996" y="12266"/>
                    <a:pt x="9707" y="12682"/>
                    <a:pt x="8666" y="13254"/>
                  </a:cubicBezTo>
                  <a:cubicBezTo>
                    <a:pt x="7864" y="13696"/>
                    <a:pt x="7336" y="14257"/>
                    <a:pt x="7085" y="15152"/>
                  </a:cubicBezTo>
                  <a:cubicBezTo>
                    <a:pt x="6754" y="16312"/>
                    <a:pt x="6735" y="17447"/>
                    <a:pt x="5667" y="18224"/>
                  </a:cubicBezTo>
                  <a:cubicBezTo>
                    <a:pt x="4671" y="18950"/>
                    <a:pt x="3586" y="19397"/>
                    <a:pt x="2700" y="20284"/>
                  </a:cubicBezTo>
                  <a:cubicBezTo>
                    <a:pt x="1973" y="21009"/>
                    <a:pt x="1398" y="21858"/>
                    <a:pt x="973" y="22785"/>
                  </a:cubicBezTo>
                  <a:cubicBezTo>
                    <a:pt x="939" y="20786"/>
                    <a:pt x="1099" y="18800"/>
                    <a:pt x="1532" y="16844"/>
                  </a:cubicBezTo>
                  <a:cubicBezTo>
                    <a:pt x="1967" y="14892"/>
                    <a:pt x="2614" y="12999"/>
                    <a:pt x="3185" y="11084"/>
                  </a:cubicBezTo>
                  <a:cubicBezTo>
                    <a:pt x="3980" y="8420"/>
                    <a:pt x="4593" y="5557"/>
                    <a:pt x="4193" y="2805"/>
                  </a:cubicBezTo>
                  <a:cubicBezTo>
                    <a:pt x="4195" y="2804"/>
                    <a:pt x="4199" y="2801"/>
                    <a:pt x="4200" y="2798"/>
                  </a:cubicBezTo>
                  <a:cubicBezTo>
                    <a:pt x="4971" y="1374"/>
                    <a:pt x="6557" y="525"/>
                    <a:pt x="8120" y="525"/>
                  </a:cubicBezTo>
                  <a:close/>
                  <a:moveTo>
                    <a:pt x="3320" y="0"/>
                  </a:moveTo>
                  <a:cubicBezTo>
                    <a:pt x="3287" y="0"/>
                    <a:pt x="3254" y="16"/>
                    <a:pt x="3232" y="42"/>
                  </a:cubicBezTo>
                  <a:cubicBezTo>
                    <a:pt x="3146" y="69"/>
                    <a:pt x="3064" y="112"/>
                    <a:pt x="2989" y="165"/>
                  </a:cubicBezTo>
                  <a:cubicBezTo>
                    <a:pt x="2911" y="219"/>
                    <a:pt x="2814" y="297"/>
                    <a:pt x="2793" y="395"/>
                  </a:cubicBezTo>
                  <a:cubicBezTo>
                    <a:pt x="2767" y="422"/>
                    <a:pt x="2756" y="462"/>
                    <a:pt x="2773" y="505"/>
                  </a:cubicBezTo>
                  <a:cubicBezTo>
                    <a:pt x="3125" y="1361"/>
                    <a:pt x="3345" y="2232"/>
                    <a:pt x="3466" y="3110"/>
                  </a:cubicBezTo>
                  <a:cubicBezTo>
                    <a:pt x="3890" y="6195"/>
                    <a:pt x="3071" y="9380"/>
                    <a:pt x="2215" y="12363"/>
                  </a:cubicBezTo>
                  <a:cubicBezTo>
                    <a:pt x="1253" y="15719"/>
                    <a:pt x="0" y="19504"/>
                    <a:pt x="850" y="23020"/>
                  </a:cubicBezTo>
                  <a:cubicBezTo>
                    <a:pt x="853" y="23037"/>
                    <a:pt x="857" y="23051"/>
                    <a:pt x="860" y="23066"/>
                  </a:cubicBezTo>
                  <a:cubicBezTo>
                    <a:pt x="865" y="23082"/>
                    <a:pt x="876" y="23089"/>
                    <a:pt x="888" y="23089"/>
                  </a:cubicBezTo>
                  <a:cubicBezTo>
                    <a:pt x="894" y="23089"/>
                    <a:pt x="901" y="23087"/>
                    <a:pt x="907" y="23083"/>
                  </a:cubicBezTo>
                  <a:cubicBezTo>
                    <a:pt x="916" y="23089"/>
                    <a:pt x="926" y="23092"/>
                    <a:pt x="936" y="23092"/>
                  </a:cubicBezTo>
                  <a:cubicBezTo>
                    <a:pt x="949" y="23092"/>
                    <a:pt x="962" y="23087"/>
                    <a:pt x="967" y="23073"/>
                  </a:cubicBezTo>
                  <a:cubicBezTo>
                    <a:pt x="994" y="23072"/>
                    <a:pt x="1021" y="23058"/>
                    <a:pt x="1035" y="23027"/>
                  </a:cubicBezTo>
                  <a:cubicBezTo>
                    <a:pt x="1727" y="21506"/>
                    <a:pt x="2837" y="20193"/>
                    <a:pt x="4261" y="19310"/>
                  </a:cubicBezTo>
                  <a:cubicBezTo>
                    <a:pt x="5406" y="18597"/>
                    <a:pt x="6540" y="18149"/>
                    <a:pt x="6944" y="16746"/>
                  </a:cubicBezTo>
                  <a:cubicBezTo>
                    <a:pt x="7119" y="16140"/>
                    <a:pt x="7170" y="15495"/>
                    <a:pt x="7395" y="14902"/>
                  </a:cubicBezTo>
                  <a:cubicBezTo>
                    <a:pt x="7644" y="14250"/>
                    <a:pt x="8094" y="13829"/>
                    <a:pt x="8693" y="13493"/>
                  </a:cubicBezTo>
                  <a:cubicBezTo>
                    <a:pt x="9455" y="13064"/>
                    <a:pt x="10452" y="12760"/>
                    <a:pt x="10893" y="11937"/>
                  </a:cubicBezTo>
                  <a:cubicBezTo>
                    <a:pt x="11528" y="10754"/>
                    <a:pt x="10490" y="9444"/>
                    <a:pt x="11051" y="8208"/>
                  </a:cubicBezTo>
                  <a:cubicBezTo>
                    <a:pt x="11539" y="7134"/>
                    <a:pt x="12258" y="6336"/>
                    <a:pt x="12333" y="5104"/>
                  </a:cubicBezTo>
                  <a:cubicBezTo>
                    <a:pt x="12457" y="3085"/>
                    <a:pt x="11200" y="1001"/>
                    <a:pt x="9198" y="456"/>
                  </a:cubicBezTo>
                  <a:cubicBezTo>
                    <a:pt x="8825" y="354"/>
                    <a:pt x="8442" y="305"/>
                    <a:pt x="8059" y="305"/>
                  </a:cubicBezTo>
                  <a:cubicBezTo>
                    <a:pt x="6500" y="305"/>
                    <a:pt x="4953" y="1120"/>
                    <a:pt x="4136" y="2464"/>
                  </a:cubicBezTo>
                  <a:cubicBezTo>
                    <a:pt x="3993" y="1648"/>
                    <a:pt x="3756" y="843"/>
                    <a:pt x="3403" y="57"/>
                  </a:cubicBezTo>
                  <a:cubicBezTo>
                    <a:pt x="3385" y="17"/>
                    <a:pt x="3353" y="0"/>
                    <a:pt x="3320" y="0"/>
                  </a:cubicBezTo>
                  <a:close/>
                </a:path>
              </a:pathLst>
            </a:custGeom>
            <a:solidFill>
              <a:srgbClr val="101D33">
                <a:alpha val="100000"/>
              </a:srgbClr>
            </a:solidFill>
            <a:ln w="9525">
              <a:noFill/>
            </a:ln>
          </p:spPr>
          <p:txBody>
            <a:bodyPr/>
            <a:p>
              <a:endParaRPr lang="en-US"/>
            </a:p>
          </p:txBody>
        </p:sp>
        <p:sp>
          <p:nvSpPr>
            <p:cNvPr id="26782" name="Google Shape;5004;p23"/>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6783" name="Google Shape;5005;p23"/>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6784" name="Google Shape;5006;p23"/>
            <p:cNvSpPr/>
            <p:nvPr/>
          </p:nvSpPr>
          <p:spPr>
            <a:xfrm>
              <a:off x="6718475" y="273950"/>
              <a:ext cx="325800" cy="399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032" h="15973">
                  <a:moveTo>
                    <a:pt x="9242" y="0"/>
                  </a:moveTo>
                  <a:cubicBezTo>
                    <a:pt x="8264" y="0"/>
                    <a:pt x="7267" y="359"/>
                    <a:pt x="6369" y="844"/>
                  </a:cubicBezTo>
                  <a:cubicBezTo>
                    <a:pt x="7373" y="1522"/>
                    <a:pt x="8323" y="2353"/>
                    <a:pt x="8971" y="3381"/>
                  </a:cubicBezTo>
                  <a:cubicBezTo>
                    <a:pt x="9437" y="4119"/>
                    <a:pt x="10067" y="5404"/>
                    <a:pt x="9437" y="6219"/>
                  </a:cubicBezTo>
                  <a:cubicBezTo>
                    <a:pt x="9231" y="6486"/>
                    <a:pt x="8994" y="6593"/>
                    <a:pt x="8754" y="6593"/>
                  </a:cubicBezTo>
                  <a:cubicBezTo>
                    <a:pt x="8231" y="6593"/>
                    <a:pt x="7694" y="6086"/>
                    <a:pt x="7430" y="5629"/>
                  </a:cubicBezTo>
                  <a:cubicBezTo>
                    <a:pt x="6650" y="4273"/>
                    <a:pt x="6206" y="2702"/>
                    <a:pt x="4729" y="1932"/>
                  </a:cubicBezTo>
                  <a:cubicBezTo>
                    <a:pt x="4719" y="1927"/>
                    <a:pt x="4712" y="1920"/>
                    <a:pt x="4705" y="1915"/>
                  </a:cubicBezTo>
                  <a:cubicBezTo>
                    <a:pt x="3635" y="2682"/>
                    <a:pt x="2621" y="3560"/>
                    <a:pt x="1797" y="4580"/>
                  </a:cubicBezTo>
                  <a:cubicBezTo>
                    <a:pt x="1846" y="4579"/>
                    <a:pt x="1896" y="4578"/>
                    <a:pt x="1945" y="4578"/>
                  </a:cubicBezTo>
                  <a:cubicBezTo>
                    <a:pt x="3019" y="4578"/>
                    <a:pt x="4146" y="4742"/>
                    <a:pt x="5114" y="5195"/>
                  </a:cubicBezTo>
                  <a:cubicBezTo>
                    <a:pt x="5771" y="5504"/>
                    <a:pt x="6835" y="6312"/>
                    <a:pt x="6561" y="7179"/>
                  </a:cubicBezTo>
                  <a:cubicBezTo>
                    <a:pt x="6430" y="7595"/>
                    <a:pt x="5984" y="7717"/>
                    <a:pt x="5510" y="7717"/>
                  </a:cubicBezTo>
                  <a:cubicBezTo>
                    <a:pt x="5093" y="7717"/>
                    <a:pt x="4653" y="7623"/>
                    <a:pt x="4386" y="7550"/>
                  </a:cubicBezTo>
                  <a:cubicBezTo>
                    <a:pt x="3861" y="7406"/>
                    <a:pt x="3362" y="7179"/>
                    <a:pt x="2874" y="6943"/>
                  </a:cubicBezTo>
                  <a:cubicBezTo>
                    <a:pt x="2192" y="6617"/>
                    <a:pt x="1518" y="6347"/>
                    <a:pt x="805" y="6103"/>
                  </a:cubicBezTo>
                  <a:cubicBezTo>
                    <a:pt x="349" y="7014"/>
                    <a:pt x="91" y="7983"/>
                    <a:pt x="4" y="9006"/>
                  </a:cubicBezTo>
                  <a:cubicBezTo>
                    <a:pt x="1133" y="8542"/>
                    <a:pt x="2437" y="8250"/>
                    <a:pt x="3665" y="8250"/>
                  </a:cubicBezTo>
                  <a:cubicBezTo>
                    <a:pt x="3786" y="8250"/>
                    <a:pt x="3907" y="8253"/>
                    <a:pt x="4027" y="8259"/>
                  </a:cubicBezTo>
                  <a:cubicBezTo>
                    <a:pt x="4809" y="8298"/>
                    <a:pt x="6495" y="8468"/>
                    <a:pt x="6617" y="9498"/>
                  </a:cubicBezTo>
                  <a:cubicBezTo>
                    <a:pt x="6753" y="10636"/>
                    <a:pt x="5197" y="10919"/>
                    <a:pt x="4343" y="10919"/>
                  </a:cubicBezTo>
                  <a:cubicBezTo>
                    <a:pt x="4320" y="10919"/>
                    <a:pt x="4297" y="10919"/>
                    <a:pt x="4274" y="10919"/>
                  </a:cubicBezTo>
                  <a:cubicBezTo>
                    <a:pt x="3103" y="10897"/>
                    <a:pt x="1963" y="10509"/>
                    <a:pt x="799" y="10509"/>
                  </a:cubicBezTo>
                  <a:cubicBezTo>
                    <a:pt x="541" y="10509"/>
                    <a:pt x="282" y="10528"/>
                    <a:pt x="22" y="10574"/>
                  </a:cubicBezTo>
                  <a:cubicBezTo>
                    <a:pt x="20" y="10575"/>
                    <a:pt x="17" y="10575"/>
                    <a:pt x="15" y="10575"/>
                  </a:cubicBezTo>
                  <a:cubicBezTo>
                    <a:pt x="11" y="10575"/>
                    <a:pt x="6" y="10574"/>
                    <a:pt x="1" y="10574"/>
                  </a:cubicBezTo>
                  <a:cubicBezTo>
                    <a:pt x="36" y="11096"/>
                    <a:pt x="95" y="11617"/>
                    <a:pt x="163" y="12138"/>
                  </a:cubicBezTo>
                  <a:cubicBezTo>
                    <a:pt x="538" y="12002"/>
                    <a:pt x="1084" y="11899"/>
                    <a:pt x="1620" y="11899"/>
                  </a:cubicBezTo>
                  <a:cubicBezTo>
                    <a:pt x="2430" y="11899"/>
                    <a:pt x="3218" y="12134"/>
                    <a:pt x="3355" y="12842"/>
                  </a:cubicBezTo>
                  <a:cubicBezTo>
                    <a:pt x="3532" y="13752"/>
                    <a:pt x="2526" y="13957"/>
                    <a:pt x="1584" y="13957"/>
                  </a:cubicBezTo>
                  <a:cubicBezTo>
                    <a:pt x="1125" y="13957"/>
                    <a:pt x="681" y="13909"/>
                    <a:pt x="396" y="13869"/>
                  </a:cubicBezTo>
                  <a:cubicBezTo>
                    <a:pt x="481" y="14570"/>
                    <a:pt x="546" y="15268"/>
                    <a:pt x="549" y="15973"/>
                  </a:cubicBezTo>
                  <a:cubicBezTo>
                    <a:pt x="2360" y="15211"/>
                    <a:pt x="4092" y="14385"/>
                    <a:pt x="5709" y="13250"/>
                  </a:cubicBezTo>
                  <a:cubicBezTo>
                    <a:pt x="7263" y="12158"/>
                    <a:pt x="8682" y="10873"/>
                    <a:pt x="9919" y="9429"/>
                  </a:cubicBezTo>
                  <a:cubicBezTo>
                    <a:pt x="10928" y="8249"/>
                    <a:pt x="11698" y="6903"/>
                    <a:pt x="12601" y="5653"/>
                  </a:cubicBezTo>
                  <a:cubicBezTo>
                    <a:pt x="12580" y="5643"/>
                    <a:pt x="12563" y="5624"/>
                    <a:pt x="12553" y="5595"/>
                  </a:cubicBezTo>
                  <a:cubicBezTo>
                    <a:pt x="12020" y="3888"/>
                    <a:pt x="13032" y="1904"/>
                    <a:pt x="11305" y="659"/>
                  </a:cubicBezTo>
                  <a:cubicBezTo>
                    <a:pt x="10657" y="190"/>
                    <a:pt x="9954" y="0"/>
                    <a:pt x="9242" y="0"/>
                  </a:cubicBezTo>
                  <a:close/>
                </a:path>
              </a:pathLst>
            </a:custGeom>
            <a:solidFill>
              <a:srgbClr val="22AF00">
                <a:alpha val="100000"/>
              </a:srgbClr>
            </a:solidFill>
            <a:ln w="9525">
              <a:noFill/>
            </a:ln>
          </p:spPr>
          <p:txBody>
            <a:bodyPr/>
            <a:p>
              <a:endParaRPr lang="en-US"/>
            </a:p>
          </p:txBody>
        </p:sp>
        <p:sp>
          <p:nvSpPr>
            <p:cNvPr id="26785" name="Google Shape;5007;p23"/>
            <p:cNvSpPr/>
            <p:nvPr/>
          </p:nvSpPr>
          <p:spPr>
            <a:xfrm>
              <a:off x="6726575" y="325350"/>
              <a:ext cx="446850" cy="373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874" h="14947">
                  <a:moveTo>
                    <a:pt x="17577" y="152"/>
                  </a:moveTo>
                  <a:cubicBezTo>
                    <a:pt x="17615" y="212"/>
                    <a:pt x="17652" y="273"/>
                    <a:pt x="17692" y="332"/>
                  </a:cubicBezTo>
                  <a:cubicBezTo>
                    <a:pt x="13849" y="855"/>
                    <a:pt x="12084" y="4970"/>
                    <a:pt x="9941" y="7664"/>
                  </a:cubicBezTo>
                  <a:cubicBezTo>
                    <a:pt x="7428" y="10826"/>
                    <a:pt x="3888" y="12632"/>
                    <a:pt x="232" y="14144"/>
                  </a:cubicBezTo>
                  <a:cubicBezTo>
                    <a:pt x="227" y="14147"/>
                    <a:pt x="226" y="14150"/>
                    <a:pt x="225" y="14151"/>
                  </a:cubicBezTo>
                  <a:cubicBezTo>
                    <a:pt x="225" y="14112"/>
                    <a:pt x="226" y="14069"/>
                    <a:pt x="225" y="14028"/>
                  </a:cubicBezTo>
                  <a:cubicBezTo>
                    <a:pt x="3603" y="12923"/>
                    <a:pt x="6723" y="10677"/>
                    <a:pt x="9123" y="8088"/>
                  </a:cubicBezTo>
                  <a:cubicBezTo>
                    <a:pt x="10370" y="6745"/>
                    <a:pt x="11319" y="5234"/>
                    <a:pt x="12362" y="3738"/>
                  </a:cubicBezTo>
                  <a:cubicBezTo>
                    <a:pt x="13637" y="1904"/>
                    <a:pt x="15361" y="625"/>
                    <a:pt x="17565" y="157"/>
                  </a:cubicBezTo>
                  <a:cubicBezTo>
                    <a:pt x="17570" y="156"/>
                    <a:pt x="17572" y="153"/>
                    <a:pt x="17577" y="152"/>
                  </a:cubicBezTo>
                  <a:close/>
                  <a:moveTo>
                    <a:pt x="12716" y="4048"/>
                  </a:moveTo>
                  <a:cubicBezTo>
                    <a:pt x="13199" y="4593"/>
                    <a:pt x="13898" y="4645"/>
                    <a:pt x="14576" y="4760"/>
                  </a:cubicBezTo>
                  <a:cubicBezTo>
                    <a:pt x="15625" y="4935"/>
                    <a:pt x="16369" y="5501"/>
                    <a:pt x="16760" y="6506"/>
                  </a:cubicBezTo>
                  <a:cubicBezTo>
                    <a:pt x="17275" y="7819"/>
                    <a:pt x="17121" y="9344"/>
                    <a:pt x="16581" y="10647"/>
                  </a:cubicBezTo>
                  <a:cubicBezTo>
                    <a:pt x="16427" y="9547"/>
                    <a:pt x="16137" y="8292"/>
                    <a:pt x="15420" y="7463"/>
                  </a:cubicBezTo>
                  <a:cubicBezTo>
                    <a:pt x="15047" y="7030"/>
                    <a:pt x="14428" y="6661"/>
                    <a:pt x="13829" y="6661"/>
                  </a:cubicBezTo>
                  <a:cubicBezTo>
                    <a:pt x="13584" y="6661"/>
                    <a:pt x="13343" y="6723"/>
                    <a:pt x="13123" y="6866"/>
                  </a:cubicBezTo>
                  <a:cubicBezTo>
                    <a:pt x="12313" y="7396"/>
                    <a:pt x="12834" y="8614"/>
                    <a:pt x="13147" y="9278"/>
                  </a:cubicBezTo>
                  <a:cubicBezTo>
                    <a:pt x="13705" y="10459"/>
                    <a:pt x="14604" y="11443"/>
                    <a:pt x="15486" y="12394"/>
                  </a:cubicBezTo>
                  <a:cubicBezTo>
                    <a:pt x="14748" y="13217"/>
                    <a:pt x="13815" y="13817"/>
                    <a:pt x="12776" y="14194"/>
                  </a:cubicBezTo>
                  <a:cubicBezTo>
                    <a:pt x="13055" y="13219"/>
                    <a:pt x="12949" y="12135"/>
                    <a:pt x="12531" y="11219"/>
                  </a:cubicBezTo>
                  <a:cubicBezTo>
                    <a:pt x="12193" y="10472"/>
                    <a:pt x="11531" y="9569"/>
                    <a:pt x="10632" y="9569"/>
                  </a:cubicBezTo>
                  <a:cubicBezTo>
                    <a:pt x="10561" y="9569"/>
                    <a:pt x="10488" y="9575"/>
                    <a:pt x="10414" y="9587"/>
                  </a:cubicBezTo>
                  <a:cubicBezTo>
                    <a:pt x="9609" y="9715"/>
                    <a:pt x="9338" y="10571"/>
                    <a:pt x="9488" y="11282"/>
                  </a:cubicBezTo>
                  <a:cubicBezTo>
                    <a:pt x="9749" y="12516"/>
                    <a:pt x="11077" y="13307"/>
                    <a:pt x="10851" y="14643"/>
                  </a:cubicBezTo>
                  <a:cubicBezTo>
                    <a:pt x="10342" y="14706"/>
                    <a:pt x="9833" y="14732"/>
                    <a:pt x="9325" y="14732"/>
                  </a:cubicBezTo>
                  <a:cubicBezTo>
                    <a:pt x="8742" y="14732"/>
                    <a:pt x="8160" y="14698"/>
                    <a:pt x="7577" y="14644"/>
                  </a:cubicBezTo>
                  <a:cubicBezTo>
                    <a:pt x="8098" y="14031"/>
                    <a:pt x="9079" y="12415"/>
                    <a:pt x="7800" y="12163"/>
                  </a:cubicBezTo>
                  <a:cubicBezTo>
                    <a:pt x="7693" y="12142"/>
                    <a:pt x="7593" y="12132"/>
                    <a:pt x="7498" y="12132"/>
                  </a:cubicBezTo>
                  <a:cubicBezTo>
                    <a:pt x="6347" y="12132"/>
                    <a:pt x="6112" y="13627"/>
                    <a:pt x="5650" y="14425"/>
                  </a:cubicBezTo>
                  <a:cubicBezTo>
                    <a:pt x="4384" y="14265"/>
                    <a:pt x="3118" y="14101"/>
                    <a:pt x="1851" y="14101"/>
                  </a:cubicBezTo>
                  <a:cubicBezTo>
                    <a:pt x="1324" y="14101"/>
                    <a:pt x="797" y="14129"/>
                    <a:pt x="270" y="14198"/>
                  </a:cubicBezTo>
                  <a:cubicBezTo>
                    <a:pt x="3672" y="13085"/>
                    <a:pt x="7008" y="11182"/>
                    <a:pt x="9424" y="8514"/>
                  </a:cubicBezTo>
                  <a:cubicBezTo>
                    <a:pt x="10627" y="7184"/>
                    <a:pt x="11598" y="5525"/>
                    <a:pt x="12716" y="4048"/>
                  </a:cubicBezTo>
                  <a:close/>
                  <a:moveTo>
                    <a:pt x="17563" y="0"/>
                  </a:moveTo>
                  <a:cubicBezTo>
                    <a:pt x="17554" y="0"/>
                    <a:pt x="17544" y="3"/>
                    <a:pt x="17536" y="8"/>
                  </a:cubicBezTo>
                  <a:cubicBezTo>
                    <a:pt x="17533" y="8"/>
                    <a:pt x="17530" y="6"/>
                    <a:pt x="17527" y="6"/>
                  </a:cubicBezTo>
                  <a:cubicBezTo>
                    <a:pt x="17525" y="6"/>
                    <a:pt x="17523" y="7"/>
                    <a:pt x="17521" y="8"/>
                  </a:cubicBezTo>
                  <a:cubicBezTo>
                    <a:pt x="15724" y="379"/>
                    <a:pt x="14096" y="1339"/>
                    <a:pt x="12924" y="2755"/>
                  </a:cubicBezTo>
                  <a:cubicBezTo>
                    <a:pt x="12747" y="2968"/>
                    <a:pt x="12578" y="3187"/>
                    <a:pt x="12413" y="3410"/>
                  </a:cubicBezTo>
                  <a:cubicBezTo>
                    <a:pt x="12411" y="3406"/>
                    <a:pt x="12411" y="3403"/>
                    <a:pt x="12410" y="3399"/>
                  </a:cubicBezTo>
                  <a:cubicBezTo>
                    <a:pt x="11585" y="4895"/>
                    <a:pt x="10592" y="6280"/>
                    <a:pt x="9448" y="7535"/>
                  </a:cubicBezTo>
                  <a:cubicBezTo>
                    <a:pt x="8247" y="8911"/>
                    <a:pt x="6878" y="10140"/>
                    <a:pt x="5385" y="11191"/>
                  </a:cubicBezTo>
                  <a:cubicBezTo>
                    <a:pt x="4024" y="12145"/>
                    <a:pt x="2584" y="12881"/>
                    <a:pt x="1082" y="13544"/>
                  </a:cubicBezTo>
                  <a:cubicBezTo>
                    <a:pt x="918" y="13620"/>
                    <a:pt x="754" y="13692"/>
                    <a:pt x="587" y="13760"/>
                  </a:cubicBezTo>
                  <a:cubicBezTo>
                    <a:pt x="467" y="13811"/>
                    <a:pt x="346" y="13862"/>
                    <a:pt x="226" y="13914"/>
                  </a:cubicBezTo>
                  <a:lnTo>
                    <a:pt x="226" y="13896"/>
                  </a:lnTo>
                  <a:cubicBezTo>
                    <a:pt x="162" y="13918"/>
                    <a:pt x="99" y="13942"/>
                    <a:pt x="34" y="13964"/>
                  </a:cubicBezTo>
                  <a:cubicBezTo>
                    <a:pt x="37" y="14055"/>
                    <a:pt x="41" y="14147"/>
                    <a:pt x="42" y="14239"/>
                  </a:cubicBezTo>
                  <a:cubicBezTo>
                    <a:pt x="0" y="14276"/>
                    <a:pt x="8" y="14356"/>
                    <a:pt x="76" y="14356"/>
                  </a:cubicBezTo>
                  <a:cubicBezTo>
                    <a:pt x="79" y="14356"/>
                    <a:pt x="81" y="14356"/>
                    <a:pt x="83" y="14356"/>
                  </a:cubicBezTo>
                  <a:cubicBezTo>
                    <a:pt x="445" y="14333"/>
                    <a:pt x="804" y="14323"/>
                    <a:pt x="1162" y="14323"/>
                  </a:cubicBezTo>
                  <a:cubicBezTo>
                    <a:pt x="2663" y="14323"/>
                    <a:pt x="4140" y="14500"/>
                    <a:pt x="5629" y="14671"/>
                  </a:cubicBezTo>
                  <a:cubicBezTo>
                    <a:pt x="5647" y="14636"/>
                    <a:pt x="5664" y="14602"/>
                    <a:pt x="5683" y="14568"/>
                  </a:cubicBezTo>
                  <a:cubicBezTo>
                    <a:pt x="5687" y="14569"/>
                    <a:pt x="5691" y="14569"/>
                    <a:pt x="5696" y="14569"/>
                  </a:cubicBezTo>
                  <a:cubicBezTo>
                    <a:pt x="5712" y="14569"/>
                    <a:pt x="5728" y="14562"/>
                    <a:pt x="5742" y="14547"/>
                  </a:cubicBezTo>
                  <a:cubicBezTo>
                    <a:pt x="6254" y="13959"/>
                    <a:pt x="6201" y="13064"/>
                    <a:pt x="6891" y="12598"/>
                  </a:cubicBezTo>
                  <a:cubicBezTo>
                    <a:pt x="7072" y="12478"/>
                    <a:pt x="7329" y="12353"/>
                    <a:pt x="7561" y="12353"/>
                  </a:cubicBezTo>
                  <a:cubicBezTo>
                    <a:pt x="7583" y="12353"/>
                    <a:pt x="7604" y="12355"/>
                    <a:pt x="7625" y="12357"/>
                  </a:cubicBezTo>
                  <a:cubicBezTo>
                    <a:pt x="8564" y="12464"/>
                    <a:pt x="8163" y="13273"/>
                    <a:pt x="7977" y="13642"/>
                  </a:cubicBezTo>
                  <a:cubicBezTo>
                    <a:pt x="7802" y="13988"/>
                    <a:pt x="7570" y="14295"/>
                    <a:pt x="7357" y="14614"/>
                  </a:cubicBezTo>
                  <a:cubicBezTo>
                    <a:pt x="7356" y="14616"/>
                    <a:pt x="7356" y="14617"/>
                    <a:pt x="7356" y="14619"/>
                  </a:cubicBezTo>
                  <a:cubicBezTo>
                    <a:pt x="7326" y="14616"/>
                    <a:pt x="7295" y="14614"/>
                    <a:pt x="7267" y="14610"/>
                  </a:cubicBezTo>
                  <a:cubicBezTo>
                    <a:pt x="7243" y="14686"/>
                    <a:pt x="7214" y="14763"/>
                    <a:pt x="7185" y="14836"/>
                  </a:cubicBezTo>
                  <a:cubicBezTo>
                    <a:pt x="7271" y="14844"/>
                    <a:pt x="7358" y="14854"/>
                    <a:pt x="7446" y="14861"/>
                  </a:cubicBezTo>
                  <a:cubicBezTo>
                    <a:pt x="8027" y="14914"/>
                    <a:pt x="8619" y="14947"/>
                    <a:pt x="9211" y="14947"/>
                  </a:cubicBezTo>
                  <a:cubicBezTo>
                    <a:pt x="9749" y="14947"/>
                    <a:pt x="10289" y="14920"/>
                    <a:pt x="10822" y="14856"/>
                  </a:cubicBezTo>
                  <a:cubicBezTo>
                    <a:pt x="10833" y="14876"/>
                    <a:pt x="10855" y="14888"/>
                    <a:pt x="10878" y="14888"/>
                  </a:cubicBezTo>
                  <a:cubicBezTo>
                    <a:pt x="10897" y="14888"/>
                    <a:pt x="10916" y="14879"/>
                    <a:pt x="10928" y="14857"/>
                  </a:cubicBezTo>
                  <a:cubicBezTo>
                    <a:pt x="10929" y="14852"/>
                    <a:pt x="10930" y="14849"/>
                    <a:pt x="10933" y="14843"/>
                  </a:cubicBezTo>
                  <a:cubicBezTo>
                    <a:pt x="10952" y="14842"/>
                    <a:pt x="10970" y="14840"/>
                    <a:pt x="10990" y="14836"/>
                  </a:cubicBezTo>
                  <a:cubicBezTo>
                    <a:pt x="10993" y="14791"/>
                    <a:pt x="10994" y="14743"/>
                    <a:pt x="10998" y="14696"/>
                  </a:cubicBezTo>
                  <a:cubicBezTo>
                    <a:pt x="11557" y="13205"/>
                    <a:pt x="9458" y="12138"/>
                    <a:pt x="9691" y="10663"/>
                  </a:cubicBezTo>
                  <a:cubicBezTo>
                    <a:pt x="9782" y="10078"/>
                    <a:pt x="10182" y="9823"/>
                    <a:pt x="10627" y="9823"/>
                  </a:cubicBezTo>
                  <a:cubicBezTo>
                    <a:pt x="10960" y="9823"/>
                    <a:pt x="11319" y="9966"/>
                    <a:pt x="11591" y="10221"/>
                  </a:cubicBezTo>
                  <a:cubicBezTo>
                    <a:pt x="11957" y="10562"/>
                    <a:pt x="12228" y="11026"/>
                    <a:pt x="12411" y="11487"/>
                  </a:cubicBezTo>
                  <a:cubicBezTo>
                    <a:pt x="12777" y="12401"/>
                    <a:pt x="12764" y="13334"/>
                    <a:pt x="12536" y="14273"/>
                  </a:cubicBezTo>
                  <a:cubicBezTo>
                    <a:pt x="12523" y="14277"/>
                    <a:pt x="12509" y="14283"/>
                    <a:pt x="12495" y="14287"/>
                  </a:cubicBezTo>
                  <a:cubicBezTo>
                    <a:pt x="12483" y="14369"/>
                    <a:pt x="12479" y="14446"/>
                    <a:pt x="12475" y="14523"/>
                  </a:cubicBezTo>
                  <a:cubicBezTo>
                    <a:pt x="12807" y="14422"/>
                    <a:pt x="13133" y="14302"/>
                    <a:pt x="13449" y="14157"/>
                  </a:cubicBezTo>
                  <a:cubicBezTo>
                    <a:pt x="14330" y="13759"/>
                    <a:pt x="15098" y="13176"/>
                    <a:pt x="15712" y="12457"/>
                  </a:cubicBezTo>
                  <a:cubicBezTo>
                    <a:pt x="15707" y="12450"/>
                    <a:pt x="15702" y="12443"/>
                    <a:pt x="15700" y="12439"/>
                  </a:cubicBezTo>
                  <a:cubicBezTo>
                    <a:pt x="15728" y="12398"/>
                    <a:pt x="15735" y="12340"/>
                    <a:pt x="15692" y="12292"/>
                  </a:cubicBezTo>
                  <a:cubicBezTo>
                    <a:pt x="15029" y="11578"/>
                    <a:pt x="14361" y="10853"/>
                    <a:pt x="13827" y="10036"/>
                  </a:cubicBezTo>
                  <a:cubicBezTo>
                    <a:pt x="13422" y="9419"/>
                    <a:pt x="12681" y="8232"/>
                    <a:pt x="12948" y="7444"/>
                  </a:cubicBezTo>
                  <a:cubicBezTo>
                    <a:pt x="13086" y="7034"/>
                    <a:pt x="13423" y="6891"/>
                    <a:pt x="13787" y="6891"/>
                  </a:cubicBezTo>
                  <a:cubicBezTo>
                    <a:pt x="14125" y="6891"/>
                    <a:pt x="14486" y="7014"/>
                    <a:pt x="14734" y="7161"/>
                  </a:cubicBezTo>
                  <a:cubicBezTo>
                    <a:pt x="15184" y="7431"/>
                    <a:pt x="15486" y="7880"/>
                    <a:pt x="15705" y="8346"/>
                  </a:cubicBezTo>
                  <a:cubicBezTo>
                    <a:pt x="16084" y="9156"/>
                    <a:pt x="16250" y="10053"/>
                    <a:pt x="16456" y="10921"/>
                  </a:cubicBezTo>
                  <a:cubicBezTo>
                    <a:pt x="16456" y="10922"/>
                    <a:pt x="16455" y="10924"/>
                    <a:pt x="16455" y="10925"/>
                  </a:cubicBezTo>
                  <a:cubicBezTo>
                    <a:pt x="16456" y="10927"/>
                    <a:pt x="16458" y="10931"/>
                    <a:pt x="16460" y="10932"/>
                  </a:cubicBezTo>
                  <a:cubicBezTo>
                    <a:pt x="16469" y="10973"/>
                    <a:pt x="16479" y="11014"/>
                    <a:pt x="16489" y="11052"/>
                  </a:cubicBezTo>
                  <a:cubicBezTo>
                    <a:pt x="16496" y="11085"/>
                    <a:pt x="16524" y="11100"/>
                    <a:pt x="16553" y="11100"/>
                  </a:cubicBezTo>
                  <a:cubicBezTo>
                    <a:pt x="16560" y="11100"/>
                    <a:pt x="16568" y="11099"/>
                    <a:pt x="16575" y="11098"/>
                  </a:cubicBezTo>
                  <a:cubicBezTo>
                    <a:pt x="16582" y="11106"/>
                    <a:pt x="16588" y="11116"/>
                    <a:pt x="16595" y="11123"/>
                  </a:cubicBezTo>
                  <a:cubicBezTo>
                    <a:pt x="16682" y="10946"/>
                    <a:pt x="16764" y="10766"/>
                    <a:pt x="16835" y="10579"/>
                  </a:cubicBezTo>
                  <a:cubicBezTo>
                    <a:pt x="17395" y="9131"/>
                    <a:pt x="17517" y="7318"/>
                    <a:pt x="16722" y="5930"/>
                  </a:cubicBezTo>
                  <a:cubicBezTo>
                    <a:pt x="16373" y="5320"/>
                    <a:pt x="15849" y="4860"/>
                    <a:pt x="15170" y="4668"/>
                  </a:cubicBezTo>
                  <a:cubicBezTo>
                    <a:pt x="14382" y="4445"/>
                    <a:pt x="13442" y="4565"/>
                    <a:pt x="12853" y="3900"/>
                  </a:cubicBezTo>
                  <a:cubicBezTo>
                    <a:pt x="12849" y="3894"/>
                    <a:pt x="12842" y="3893"/>
                    <a:pt x="12836" y="3890"/>
                  </a:cubicBezTo>
                  <a:cubicBezTo>
                    <a:pt x="14110" y="2240"/>
                    <a:pt x="15587" y="845"/>
                    <a:pt x="17810" y="442"/>
                  </a:cubicBezTo>
                  <a:cubicBezTo>
                    <a:pt x="17874" y="433"/>
                    <a:pt x="17862" y="334"/>
                    <a:pt x="17810" y="318"/>
                  </a:cubicBezTo>
                  <a:cubicBezTo>
                    <a:pt x="17741" y="217"/>
                    <a:pt x="17670" y="118"/>
                    <a:pt x="17598" y="19"/>
                  </a:cubicBezTo>
                  <a:cubicBezTo>
                    <a:pt x="17589" y="6"/>
                    <a:pt x="17576" y="0"/>
                    <a:pt x="17563" y="0"/>
                  </a:cubicBezTo>
                  <a:close/>
                </a:path>
              </a:pathLst>
            </a:custGeom>
            <a:solidFill>
              <a:srgbClr val="E4007E">
                <a:alpha val="100000"/>
              </a:srgbClr>
            </a:solidFill>
            <a:ln w="9525">
              <a:noFill/>
            </a:ln>
          </p:spPr>
          <p:txBody>
            <a:bodyPr/>
            <a:p>
              <a:endParaRPr lang="en-US"/>
            </a:p>
          </p:txBody>
        </p:sp>
        <p:sp>
          <p:nvSpPr>
            <p:cNvPr id="26786" name="Google Shape;5008;p23"/>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6787" name="Google Shape;5009;p23"/>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6788" name="Google Shape;5010;p23"/>
            <p:cNvSpPr/>
            <p:nvPr/>
          </p:nvSpPr>
          <p:spPr>
            <a:xfrm>
              <a:off x="6753600" y="513875"/>
              <a:ext cx="209175" cy="150225"/>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0"/>
                </a:cxn>
              </a:cxnLst>
              <a:pathLst>
                <a:path w="8367" h="6009">
                  <a:moveTo>
                    <a:pt x="8367" y="0"/>
                  </a:moveTo>
                  <a:lnTo>
                    <a:pt x="8367" y="0"/>
                  </a:lnTo>
                  <a:cubicBezTo>
                    <a:pt x="7675" y="757"/>
                    <a:pt x="6931" y="1468"/>
                    <a:pt x="6136" y="2128"/>
                  </a:cubicBezTo>
                  <a:cubicBezTo>
                    <a:pt x="5068" y="3016"/>
                    <a:pt x="3924" y="3808"/>
                    <a:pt x="2720" y="4504"/>
                  </a:cubicBezTo>
                  <a:cubicBezTo>
                    <a:pt x="1849" y="5006"/>
                    <a:pt x="944" y="5570"/>
                    <a:pt x="1" y="6009"/>
                  </a:cubicBezTo>
                  <a:cubicBezTo>
                    <a:pt x="1503" y="5345"/>
                    <a:pt x="2943" y="4610"/>
                    <a:pt x="4304" y="3655"/>
                  </a:cubicBezTo>
                  <a:cubicBezTo>
                    <a:pt x="5797" y="2605"/>
                    <a:pt x="7166" y="1375"/>
                    <a:pt x="8367" y="0"/>
                  </a:cubicBezTo>
                  <a:close/>
                </a:path>
              </a:pathLst>
            </a:custGeom>
            <a:solidFill>
              <a:srgbClr val="22AF00">
                <a:alpha val="100000"/>
              </a:srgbClr>
            </a:solidFill>
            <a:ln w="9525">
              <a:noFill/>
            </a:ln>
          </p:spPr>
          <p:txBody>
            <a:bodyPr/>
            <a:p>
              <a:endParaRPr lang="en-US"/>
            </a:p>
          </p:txBody>
        </p:sp>
        <p:sp>
          <p:nvSpPr>
            <p:cNvPr id="26789" name="Google Shape;5011;p23"/>
            <p:cNvSpPr/>
            <p:nvPr/>
          </p:nvSpPr>
          <p:spPr>
            <a:xfrm>
              <a:off x="6732200" y="669375"/>
              <a:ext cx="9075" cy="3875"/>
            </a:xfrm>
            <a:custGeom>
              <a:avLst/>
              <a:gdLst/>
              <a:ahLst/>
              <a:cxnLst>
                <a:cxn ang="0">
                  <a:pos x="2147483646" y="2147483646"/>
                </a:cxn>
                <a:cxn ang="0">
                  <a:pos x="2147483646" y="2147483646"/>
                </a:cxn>
                <a:cxn ang="0">
                  <a:pos x="2147483646" y="2147483646"/>
                </a:cxn>
                <a:cxn ang="0">
                  <a:pos x="2147483646" y="2147483646"/>
                </a:cxn>
              </a:cxnLst>
              <a:pathLst>
                <a:path w="363" h="155">
                  <a:moveTo>
                    <a:pt x="362" y="1"/>
                  </a:moveTo>
                  <a:cubicBezTo>
                    <a:pt x="242" y="50"/>
                    <a:pt x="121" y="97"/>
                    <a:pt x="1" y="136"/>
                  </a:cubicBezTo>
                  <a:lnTo>
                    <a:pt x="1" y="155"/>
                  </a:lnTo>
                  <a:cubicBezTo>
                    <a:pt x="121" y="104"/>
                    <a:pt x="242" y="51"/>
                    <a:pt x="362" y="1"/>
                  </a:cubicBezTo>
                  <a:close/>
                </a:path>
              </a:pathLst>
            </a:custGeom>
            <a:solidFill>
              <a:srgbClr val="22AF00">
                <a:alpha val="100000"/>
              </a:srgbClr>
            </a:solidFill>
            <a:ln w="9525">
              <a:noFill/>
            </a:ln>
          </p:spPr>
          <p:txBody>
            <a:bodyPr/>
            <a:p>
              <a:endParaRPr lang="en-US"/>
            </a:p>
          </p:txBody>
        </p:sp>
        <p:sp>
          <p:nvSpPr>
            <p:cNvPr id="26790" name="Google Shape;5012;p23"/>
            <p:cNvSpPr/>
            <p:nvPr/>
          </p:nvSpPr>
          <p:spPr>
            <a:xfrm>
              <a:off x="6742225" y="427750"/>
              <a:ext cx="410125" cy="264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6405" h="10588">
                  <a:moveTo>
                    <a:pt x="12007" y="0"/>
                  </a:moveTo>
                  <a:cubicBezTo>
                    <a:pt x="11987" y="0"/>
                    <a:pt x="11967" y="8"/>
                    <a:pt x="11953" y="27"/>
                  </a:cubicBezTo>
                  <a:cubicBezTo>
                    <a:pt x="11593" y="517"/>
                    <a:pt x="11341" y="1094"/>
                    <a:pt x="11015" y="1610"/>
                  </a:cubicBezTo>
                  <a:cubicBezTo>
                    <a:pt x="10640" y="2201"/>
                    <a:pt x="10231" y="2767"/>
                    <a:pt x="9795" y="3312"/>
                  </a:cubicBezTo>
                  <a:cubicBezTo>
                    <a:pt x="9216" y="4034"/>
                    <a:pt x="8583" y="4716"/>
                    <a:pt x="7911" y="5351"/>
                  </a:cubicBezTo>
                  <a:cubicBezTo>
                    <a:pt x="7896" y="5350"/>
                    <a:pt x="7882" y="5345"/>
                    <a:pt x="7863" y="5345"/>
                  </a:cubicBezTo>
                  <a:cubicBezTo>
                    <a:pt x="7834" y="5345"/>
                    <a:pt x="7831" y="5392"/>
                    <a:pt x="7859" y="5396"/>
                  </a:cubicBezTo>
                  <a:cubicBezTo>
                    <a:pt x="7861" y="5396"/>
                    <a:pt x="7862" y="5399"/>
                    <a:pt x="7863" y="5399"/>
                  </a:cubicBezTo>
                  <a:cubicBezTo>
                    <a:pt x="7601" y="5646"/>
                    <a:pt x="7331" y="5888"/>
                    <a:pt x="7054" y="6121"/>
                  </a:cubicBezTo>
                  <a:cubicBezTo>
                    <a:pt x="4959" y="7885"/>
                    <a:pt x="2596" y="9030"/>
                    <a:pt x="49" y="9989"/>
                  </a:cubicBezTo>
                  <a:cubicBezTo>
                    <a:pt x="0" y="10007"/>
                    <a:pt x="16" y="10073"/>
                    <a:pt x="63" y="10073"/>
                  </a:cubicBezTo>
                  <a:cubicBezTo>
                    <a:pt x="67" y="10073"/>
                    <a:pt x="70" y="10073"/>
                    <a:pt x="74" y="10072"/>
                  </a:cubicBezTo>
                  <a:cubicBezTo>
                    <a:pt x="896" y="9877"/>
                    <a:pt x="1705" y="9599"/>
                    <a:pt x="2491" y="9255"/>
                  </a:cubicBezTo>
                  <a:cubicBezTo>
                    <a:pt x="2473" y="9498"/>
                    <a:pt x="2402" y="9716"/>
                    <a:pt x="2328" y="9962"/>
                  </a:cubicBezTo>
                  <a:cubicBezTo>
                    <a:pt x="2322" y="9982"/>
                    <a:pt x="2342" y="10001"/>
                    <a:pt x="2361" y="10001"/>
                  </a:cubicBezTo>
                  <a:cubicBezTo>
                    <a:pt x="2368" y="10001"/>
                    <a:pt x="2376" y="9998"/>
                    <a:pt x="2381" y="9990"/>
                  </a:cubicBezTo>
                  <a:cubicBezTo>
                    <a:pt x="2541" y="9776"/>
                    <a:pt x="2603" y="9476"/>
                    <a:pt x="2610" y="9201"/>
                  </a:cubicBezTo>
                  <a:cubicBezTo>
                    <a:pt x="2897" y="9073"/>
                    <a:pt x="3180" y="8936"/>
                    <a:pt x="3461" y="8790"/>
                  </a:cubicBezTo>
                  <a:cubicBezTo>
                    <a:pt x="3628" y="9256"/>
                    <a:pt x="3567" y="9695"/>
                    <a:pt x="3388" y="10164"/>
                  </a:cubicBezTo>
                  <a:cubicBezTo>
                    <a:pt x="3382" y="10182"/>
                    <a:pt x="3395" y="10201"/>
                    <a:pt x="3411" y="10201"/>
                  </a:cubicBezTo>
                  <a:cubicBezTo>
                    <a:pt x="3416" y="10201"/>
                    <a:pt x="3422" y="10198"/>
                    <a:pt x="3427" y="10192"/>
                  </a:cubicBezTo>
                  <a:cubicBezTo>
                    <a:pt x="3762" y="9786"/>
                    <a:pt x="3776" y="9198"/>
                    <a:pt x="3590" y="8724"/>
                  </a:cubicBezTo>
                  <a:cubicBezTo>
                    <a:pt x="4419" y="8286"/>
                    <a:pt x="5216" y="7779"/>
                    <a:pt x="5970" y="7232"/>
                  </a:cubicBezTo>
                  <a:cubicBezTo>
                    <a:pt x="6021" y="7923"/>
                    <a:pt x="5177" y="8339"/>
                    <a:pt x="4839" y="8879"/>
                  </a:cubicBezTo>
                  <a:cubicBezTo>
                    <a:pt x="4577" y="9300"/>
                    <a:pt x="4444" y="9779"/>
                    <a:pt x="4468" y="10274"/>
                  </a:cubicBezTo>
                  <a:cubicBezTo>
                    <a:pt x="4469" y="10292"/>
                    <a:pt x="4486" y="10302"/>
                    <a:pt x="4501" y="10302"/>
                  </a:cubicBezTo>
                  <a:cubicBezTo>
                    <a:pt x="4514" y="10302"/>
                    <a:pt x="4525" y="10295"/>
                    <a:pt x="4527" y="10280"/>
                  </a:cubicBezTo>
                  <a:cubicBezTo>
                    <a:pt x="4626" y="9467"/>
                    <a:pt x="4939" y="8861"/>
                    <a:pt x="5537" y="8303"/>
                  </a:cubicBezTo>
                  <a:cubicBezTo>
                    <a:pt x="5878" y="7984"/>
                    <a:pt x="6217" y="7616"/>
                    <a:pt x="6104" y="7133"/>
                  </a:cubicBezTo>
                  <a:cubicBezTo>
                    <a:pt x="6204" y="7058"/>
                    <a:pt x="6303" y="6980"/>
                    <a:pt x="6405" y="6904"/>
                  </a:cubicBezTo>
                  <a:cubicBezTo>
                    <a:pt x="6611" y="7312"/>
                    <a:pt x="7122" y="7434"/>
                    <a:pt x="7471" y="7731"/>
                  </a:cubicBezTo>
                  <a:cubicBezTo>
                    <a:pt x="8356" y="8491"/>
                    <a:pt x="8092" y="9526"/>
                    <a:pt x="7729" y="10477"/>
                  </a:cubicBezTo>
                  <a:cubicBezTo>
                    <a:pt x="7707" y="10535"/>
                    <a:pt x="7748" y="10575"/>
                    <a:pt x="7790" y="10575"/>
                  </a:cubicBezTo>
                  <a:cubicBezTo>
                    <a:pt x="7816" y="10575"/>
                    <a:pt x="7843" y="10560"/>
                    <a:pt x="7856" y="10525"/>
                  </a:cubicBezTo>
                  <a:cubicBezTo>
                    <a:pt x="8112" y="9853"/>
                    <a:pt x="8390" y="9084"/>
                    <a:pt x="8116" y="8372"/>
                  </a:cubicBezTo>
                  <a:cubicBezTo>
                    <a:pt x="8002" y="8074"/>
                    <a:pt x="7805" y="7836"/>
                    <a:pt x="7560" y="7634"/>
                  </a:cubicBezTo>
                  <a:cubicBezTo>
                    <a:pt x="7239" y="7373"/>
                    <a:pt x="6697" y="7223"/>
                    <a:pt x="6471" y="6853"/>
                  </a:cubicBezTo>
                  <a:cubicBezTo>
                    <a:pt x="6717" y="6666"/>
                    <a:pt x="6957" y="6475"/>
                    <a:pt x="7190" y="6279"/>
                  </a:cubicBezTo>
                  <a:cubicBezTo>
                    <a:pt x="7499" y="6020"/>
                    <a:pt x="7798" y="5749"/>
                    <a:pt x="8092" y="5473"/>
                  </a:cubicBezTo>
                  <a:cubicBezTo>
                    <a:pt x="8600" y="5728"/>
                    <a:pt x="8425" y="6437"/>
                    <a:pt x="8410" y="6913"/>
                  </a:cubicBezTo>
                  <a:cubicBezTo>
                    <a:pt x="8398" y="7287"/>
                    <a:pt x="8452" y="7654"/>
                    <a:pt x="8551" y="8014"/>
                  </a:cubicBezTo>
                  <a:cubicBezTo>
                    <a:pt x="8790" y="8881"/>
                    <a:pt x="9231" y="9674"/>
                    <a:pt x="9493" y="10534"/>
                  </a:cubicBezTo>
                  <a:cubicBezTo>
                    <a:pt x="9504" y="10571"/>
                    <a:pt x="9534" y="10587"/>
                    <a:pt x="9564" y="10587"/>
                  </a:cubicBezTo>
                  <a:cubicBezTo>
                    <a:pt x="9611" y="10587"/>
                    <a:pt x="9660" y="10548"/>
                    <a:pt x="9641" y="10490"/>
                  </a:cubicBezTo>
                  <a:cubicBezTo>
                    <a:pt x="9264" y="9270"/>
                    <a:pt x="8480" y="8132"/>
                    <a:pt x="8551" y="6814"/>
                  </a:cubicBezTo>
                  <a:cubicBezTo>
                    <a:pt x="8578" y="6338"/>
                    <a:pt x="8629" y="5629"/>
                    <a:pt x="8157" y="5413"/>
                  </a:cubicBezTo>
                  <a:cubicBezTo>
                    <a:pt x="8297" y="5281"/>
                    <a:pt x="8432" y="5145"/>
                    <a:pt x="8566" y="5008"/>
                  </a:cubicBezTo>
                  <a:cubicBezTo>
                    <a:pt x="8709" y="5118"/>
                    <a:pt x="8868" y="5161"/>
                    <a:pt x="9043" y="5161"/>
                  </a:cubicBezTo>
                  <a:cubicBezTo>
                    <a:pt x="9107" y="5161"/>
                    <a:pt x="9174" y="5155"/>
                    <a:pt x="9243" y="5145"/>
                  </a:cubicBezTo>
                  <a:cubicBezTo>
                    <a:pt x="9558" y="5097"/>
                    <a:pt x="9849" y="4973"/>
                    <a:pt x="10150" y="4973"/>
                  </a:cubicBezTo>
                  <a:cubicBezTo>
                    <a:pt x="10292" y="4973"/>
                    <a:pt x="10437" y="5001"/>
                    <a:pt x="10587" y="5077"/>
                  </a:cubicBezTo>
                  <a:cubicBezTo>
                    <a:pt x="10852" y="5211"/>
                    <a:pt x="11084" y="5437"/>
                    <a:pt x="11284" y="5650"/>
                  </a:cubicBezTo>
                  <a:cubicBezTo>
                    <a:pt x="12294" y="6723"/>
                    <a:pt x="12652" y="8190"/>
                    <a:pt x="12851" y="9606"/>
                  </a:cubicBezTo>
                  <a:cubicBezTo>
                    <a:pt x="12857" y="9644"/>
                    <a:pt x="12888" y="9663"/>
                    <a:pt x="12917" y="9663"/>
                  </a:cubicBezTo>
                  <a:cubicBezTo>
                    <a:pt x="12948" y="9663"/>
                    <a:pt x="12976" y="9642"/>
                    <a:pt x="12970" y="9601"/>
                  </a:cubicBezTo>
                  <a:cubicBezTo>
                    <a:pt x="12829" y="8293"/>
                    <a:pt x="12464" y="6934"/>
                    <a:pt x="11643" y="5882"/>
                  </a:cubicBezTo>
                  <a:cubicBezTo>
                    <a:pt x="11341" y="5498"/>
                    <a:pt x="10954" y="5064"/>
                    <a:pt x="10481" y="4895"/>
                  </a:cubicBezTo>
                  <a:cubicBezTo>
                    <a:pt x="10383" y="4860"/>
                    <a:pt x="10283" y="4846"/>
                    <a:pt x="10183" y="4846"/>
                  </a:cubicBezTo>
                  <a:cubicBezTo>
                    <a:pt x="9787" y="4846"/>
                    <a:pt x="9374" y="5061"/>
                    <a:pt x="8995" y="5061"/>
                  </a:cubicBezTo>
                  <a:cubicBezTo>
                    <a:pt x="8861" y="5061"/>
                    <a:pt x="8731" y="5034"/>
                    <a:pt x="8607" y="4961"/>
                  </a:cubicBezTo>
                  <a:cubicBezTo>
                    <a:pt x="9103" y="4457"/>
                    <a:pt x="9572" y="3931"/>
                    <a:pt x="10012" y="3376"/>
                  </a:cubicBezTo>
                  <a:cubicBezTo>
                    <a:pt x="10155" y="3197"/>
                    <a:pt x="10303" y="3010"/>
                    <a:pt x="10451" y="2820"/>
                  </a:cubicBezTo>
                  <a:cubicBezTo>
                    <a:pt x="10454" y="2820"/>
                    <a:pt x="10457" y="2820"/>
                    <a:pt x="10461" y="2820"/>
                  </a:cubicBezTo>
                  <a:cubicBezTo>
                    <a:pt x="11408" y="2820"/>
                    <a:pt x="11595" y="3898"/>
                    <a:pt x="11760" y="4645"/>
                  </a:cubicBezTo>
                  <a:cubicBezTo>
                    <a:pt x="11880" y="5189"/>
                    <a:pt x="12056" y="5720"/>
                    <a:pt x="12289" y="6226"/>
                  </a:cubicBezTo>
                  <a:cubicBezTo>
                    <a:pt x="12737" y="7195"/>
                    <a:pt x="13381" y="8042"/>
                    <a:pt x="14170" y="8755"/>
                  </a:cubicBezTo>
                  <a:cubicBezTo>
                    <a:pt x="14186" y="8770"/>
                    <a:pt x="14204" y="8776"/>
                    <a:pt x="14221" y="8776"/>
                  </a:cubicBezTo>
                  <a:cubicBezTo>
                    <a:pt x="14284" y="8776"/>
                    <a:pt x="14337" y="8692"/>
                    <a:pt x="14277" y="8639"/>
                  </a:cubicBezTo>
                  <a:cubicBezTo>
                    <a:pt x="13114" y="7592"/>
                    <a:pt x="12274" y="6235"/>
                    <a:pt x="11914" y="4707"/>
                  </a:cubicBezTo>
                  <a:cubicBezTo>
                    <a:pt x="11744" y="3989"/>
                    <a:pt x="11514" y="2732"/>
                    <a:pt x="10600" y="2732"/>
                  </a:cubicBezTo>
                  <a:cubicBezTo>
                    <a:pt x="10573" y="2732"/>
                    <a:pt x="10545" y="2733"/>
                    <a:pt x="10516" y="2735"/>
                  </a:cubicBezTo>
                  <a:cubicBezTo>
                    <a:pt x="10671" y="2536"/>
                    <a:pt x="10827" y="2330"/>
                    <a:pt x="10979" y="2119"/>
                  </a:cubicBezTo>
                  <a:cubicBezTo>
                    <a:pt x="11140" y="2263"/>
                    <a:pt x="11321" y="2331"/>
                    <a:pt x="11527" y="2331"/>
                  </a:cubicBezTo>
                  <a:cubicBezTo>
                    <a:pt x="11593" y="2331"/>
                    <a:pt x="11662" y="2324"/>
                    <a:pt x="11735" y="2310"/>
                  </a:cubicBezTo>
                  <a:cubicBezTo>
                    <a:pt x="11962" y="2266"/>
                    <a:pt x="12160" y="2145"/>
                    <a:pt x="12366" y="2047"/>
                  </a:cubicBezTo>
                  <a:cubicBezTo>
                    <a:pt x="12665" y="1906"/>
                    <a:pt x="12939" y="1830"/>
                    <a:pt x="13238" y="1830"/>
                  </a:cubicBezTo>
                  <a:cubicBezTo>
                    <a:pt x="13367" y="1830"/>
                    <a:pt x="13501" y="1844"/>
                    <a:pt x="13643" y="1874"/>
                  </a:cubicBezTo>
                  <a:cubicBezTo>
                    <a:pt x="14400" y="2035"/>
                    <a:pt x="15126" y="2472"/>
                    <a:pt x="15556" y="3119"/>
                  </a:cubicBezTo>
                  <a:cubicBezTo>
                    <a:pt x="15932" y="3681"/>
                    <a:pt x="16070" y="4333"/>
                    <a:pt x="16303" y="4956"/>
                  </a:cubicBezTo>
                  <a:cubicBezTo>
                    <a:pt x="16312" y="4979"/>
                    <a:pt x="16330" y="4989"/>
                    <a:pt x="16349" y="4989"/>
                  </a:cubicBezTo>
                  <a:cubicBezTo>
                    <a:pt x="16377" y="4989"/>
                    <a:pt x="16404" y="4965"/>
                    <a:pt x="16396" y="4928"/>
                  </a:cubicBezTo>
                  <a:cubicBezTo>
                    <a:pt x="16183" y="3797"/>
                    <a:pt x="15671" y="2647"/>
                    <a:pt x="14612" y="2093"/>
                  </a:cubicBezTo>
                  <a:cubicBezTo>
                    <a:pt x="14193" y="1875"/>
                    <a:pt x="13693" y="1676"/>
                    <a:pt x="13211" y="1676"/>
                  </a:cubicBezTo>
                  <a:cubicBezTo>
                    <a:pt x="13198" y="1676"/>
                    <a:pt x="13185" y="1676"/>
                    <a:pt x="13172" y="1676"/>
                  </a:cubicBezTo>
                  <a:cubicBezTo>
                    <a:pt x="12634" y="1689"/>
                    <a:pt x="12023" y="2226"/>
                    <a:pt x="11467" y="2226"/>
                  </a:cubicBezTo>
                  <a:cubicBezTo>
                    <a:pt x="11310" y="2226"/>
                    <a:pt x="11157" y="2184"/>
                    <a:pt x="11012" y="2074"/>
                  </a:cubicBezTo>
                  <a:cubicBezTo>
                    <a:pt x="11461" y="1446"/>
                    <a:pt x="11864" y="777"/>
                    <a:pt x="12090" y="99"/>
                  </a:cubicBezTo>
                  <a:cubicBezTo>
                    <a:pt x="12108" y="46"/>
                    <a:pt x="12056" y="0"/>
                    <a:pt x="12007" y="0"/>
                  </a:cubicBezTo>
                  <a:close/>
                </a:path>
              </a:pathLst>
            </a:custGeom>
            <a:solidFill>
              <a:srgbClr val="A7DF99">
                <a:alpha val="100000"/>
              </a:srgbClr>
            </a:solidFill>
            <a:ln w="9525">
              <a:noFill/>
            </a:ln>
          </p:spPr>
          <p:txBody>
            <a:bodyPr/>
            <a:p>
              <a:endParaRPr lang="en-US"/>
            </a:p>
          </p:txBody>
        </p:sp>
        <p:sp>
          <p:nvSpPr>
            <p:cNvPr id="26791" name="Google Shape;5013;p23"/>
            <p:cNvSpPr/>
            <p:nvPr/>
          </p:nvSpPr>
          <p:spPr>
            <a:xfrm>
              <a:off x="6730475" y="652100"/>
              <a:ext cx="32775" cy="8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11" h="353">
                  <a:moveTo>
                    <a:pt x="392" y="1"/>
                  </a:moveTo>
                  <a:cubicBezTo>
                    <a:pt x="278" y="1"/>
                    <a:pt x="164" y="13"/>
                    <a:pt x="52" y="38"/>
                  </a:cubicBezTo>
                  <a:cubicBezTo>
                    <a:pt x="1" y="50"/>
                    <a:pt x="13" y="134"/>
                    <a:pt x="64" y="134"/>
                  </a:cubicBezTo>
                  <a:cubicBezTo>
                    <a:pt x="65" y="134"/>
                    <a:pt x="67" y="134"/>
                    <a:pt x="69" y="134"/>
                  </a:cubicBezTo>
                  <a:cubicBezTo>
                    <a:pt x="152" y="125"/>
                    <a:pt x="233" y="120"/>
                    <a:pt x="314" y="120"/>
                  </a:cubicBezTo>
                  <a:cubicBezTo>
                    <a:pt x="619" y="120"/>
                    <a:pt x="909" y="188"/>
                    <a:pt x="1187" y="344"/>
                  </a:cubicBezTo>
                  <a:cubicBezTo>
                    <a:pt x="1197" y="350"/>
                    <a:pt x="1208" y="353"/>
                    <a:pt x="1217" y="353"/>
                  </a:cubicBezTo>
                  <a:cubicBezTo>
                    <a:pt x="1274" y="353"/>
                    <a:pt x="1310" y="264"/>
                    <a:pt x="1247" y="231"/>
                  </a:cubicBezTo>
                  <a:cubicBezTo>
                    <a:pt x="984" y="84"/>
                    <a:pt x="689" y="1"/>
                    <a:pt x="392" y="1"/>
                  </a:cubicBezTo>
                  <a:close/>
                </a:path>
              </a:pathLst>
            </a:custGeom>
            <a:solidFill>
              <a:srgbClr val="A7DF99">
                <a:alpha val="100000"/>
              </a:srgbClr>
            </a:solidFill>
            <a:ln w="9525">
              <a:noFill/>
            </a:ln>
          </p:spPr>
          <p:txBody>
            <a:bodyPr/>
            <a:p>
              <a:endParaRPr lang="en-US"/>
            </a:p>
          </p:txBody>
        </p:sp>
        <p:sp>
          <p:nvSpPr>
            <p:cNvPr id="26792" name="Google Shape;5014;p23"/>
            <p:cNvSpPr/>
            <p:nvPr/>
          </p:nvSpPr>
          <p:spPr>
            <a:xfrm>
              <a:off x="6728100" y="598200"/>
              <a:ext cx="130425" cy="363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7" h="1454">
                  <a:moveTo>
                    <a:pt x="4181" y="1"/>
                  </a:moveTo>
                  <a:cubicBezTo>
                    <a:pt x="3896" y="1"/>
                    <a:pt x="3609" y="74"/>
                    <a:pt x="3349" y="222"/>
                  </a:cubicBezTo>
                  <a:cubicBezTo>
                    <a:pt x="2853" y="503"/>
                    <a:pt x="2502" y="963"/>
                    <a:pt x="1958" y="1175"/>
                  </a:cubicBezTo>
                  <a:cubicBezTo>
                    <a:pt x="1672" y="1285"/>
                    <a:pt x="1381" y="1336"/>
                    <a:pt x="1089" y="1336"/>
                  </a:cubicBezTo>
                  <a:cubicBezTo>
                    <a:pt x="741" y="1336"/>
                    <a:pt x="392" y="1263"/>
                    <a:pt x="55" y="1135"/>
                  </a:cubicBezTo>
                  <a:cubicBezTo>
                    <a:pt x="51" y="1134"/>
                    <a:pt x="48" y="1133"/>
                    <a:pt x="45" y="1133"/>
                  </a:cubicBezTo>
                  <a:cubicBezTo>
                    <a:pt x="18" y="1133"/>
                    <a:pt x="1" y="1169"/>
                    <a:pt x="29" y="1183"/>
                  </a:cubicBezTo>
                  <a:cubicBezTo>
                    <a:pt x="382" y="1361"/>
                    <a:pt x="767" y="1453"/>
                    <a:pt x="1152" y="1453"/>
                  </a:cubicBezTo>
                  <a:cubicBezTo>
                    <a:pt x="1496" y="1453"/>
                    <a:pt x="1841" y="1380"/>
                    <a:pt x="2163" y="1231"/>
                  </a:cubicBezTo>
                  <a:cubicBezTo>
                    <a:pt x="2547" y="1053"/>
                    <a:pt x="2821" y="758"/>
                    <a:pt x="3159" y="515"/>
                  </a:cubicBezTo>
                  <a:cubicBezTo>
                    <a:pt x="3496" y="274"/>
                    <a:pt x="3835" y="156"/>
                    <a:pt x="4181" y="156"/>
                  </a:cubicBezTo>
                  <a:cubicBezTo>
                    <a:pt x="4482" y="156"/>
                    <a:pt x="4787" y="245"/>
                    <a:pt x="5099" y="421"/>
                  </a:cubicBezTo>
                  <a:cubicBezTo>
                    <a:pt x="5108" y="426"/>
                    <a:pt x="5117" y="428"/>
                    <a:pt x="5126" y="428"/>
                  </a:cubicBezTo>
                  <a:cubicBezTo>
                    <a:pt x="5175" y="428"/>
                    <a:pt x="5217" y="357"/>
                    <a:pt x="5170" y="326"/>
                  </a:cubicBezTo>
                  <a:cubicBezTo>
                    <a:pt x="4875" y="110"/>
                    <a:pt x="4529" y="1"/>
                    <a:pt x="4181" y="1"/>
                  </a:cubicBezTo>
                  <a:close/>
                </a:path>
              </a:pathLst>
            </a:custGeom>
            <a:solidFill>
              <a:srgbClr val="A7DF99">
                <a:alpha val="100000"/>
              </a:srgbClr>
            </a:solidFill>
            <a:ln w="9525">
              <a:noFill/>
            </a:ln>
          </p:spPr>
          <p:txBody>
            <a:bodyPr/>
            <a:p>
              <a:endParaRPr lang="en-US"/>
            </a:p>
          </p:txBody>
        </p:sp>
        <p:sp>
          <p:nvSpPr>
            <p:cNvPr id="26793" name="Google Shape;5015;p23"/>
            <p:cNvSpPr/>
            <p:nvPr/>
          </p:nvSpPr>
          <p:spPr>
            <a:xfrm>
              <a:off x="6719300" y="552900"/>
              <a:ext cx="151175" cy="4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047" h="1692">
                  <a:moveTo>
                    <a:pt x="1838" y="1"/>
                  </a:moveTo>
                  <a:cubicBezTo>
                    <a:pt x="1198" y="1"/>
                    <a:pt x="533" y="128"/>
                    <a:pt x="24" y="372"/>
                  </a:cubicBezTo>
                  <a:cubicBezTo>
                    <a:pt x="0" y="382"/>
                    <a:pt x="15" y="420"/>
                    <a:pt x="39" y="420"/>
                  </a:cubicBezTo>
                  <a:cubicBezTo>
                    <a:pt x="41" y="420"/>
                    <a:pt x="44" y="419"/>
                    <a:pt x="47" y="419"/>
                  </a:cubicBezTo>
                  <a:cubicBezTo>
                    <a:pt x="549" y="251"/>
                    <a:pt x="1141" y="140"/>
                    <a:pt x="1726" y="140"/>
                  </a:cubicBezTo>
                  <a:cubicBezTo>
                    <a:pt x="2411" y="140"/>
                    <a:pt x="3088" y="291"/>
                    <a:pt x="3603" y="680"/>
                  </a:cubicBezTo>
                  <a:cubicBezTo>
                    <a:pt x="4337" y="1235"/>
                    <a:pt x="5023" y="1496"/>
                    <a:pt x="5924" y="1689"/>
                  </a:cubicBezTo>
                  <a:cubicBezTo>
                    <a:pt x="5930" y="1690"/>
                    <a:pt x="5936" y="1691"/>
                    <a:pt x="5941" y="1691"/>
                  </a:cubicBezTo>
                  <a:cubicBezTo>
                    <a:pt x="6021" y="1691"/>
                    <a:pt x="6047" y="1564"/>
                    <a:pt x="5961" y="1544"/>
                  </a:cubicBezTo>
                  <a:cubicBezTo>
                    <a:pt x="5247" y="1381"/>
                    <a:pt x="4555" y="1208"/>
                    <a:pt x="3953" y="764"/>
                  </a:cubicBezTo>
                  <a:cubicBezTo>
                    <a:pt x="3610" y="515"/>
                    <a:pt x="3314" y="246"/>
                    <a:pt x="2896" y="132"/>
                  </a:cubicBezTo>
                  <a:cubicBezTo>
                    <a:pt x="2576" y="44"/>
                    <a:pt x="2211" y="1"/>
                    <a:pt x="1838" y="1"/>
                  </a:cubicBezTo>
                  <a:close/>
                </a:path>
              </a:pathLst>
            </a:custGeom>
            <a:solidFill>
              <a:srgbClr val="A7DF99">
                <a:alpha val="100000"/>
              </a:srgbClr>
            </a:solidFill>
            <a:ln w="9525">
              <a:noFill/>
            </a:ln>
          </p:spPr>
          <p:txBody>
            <a:bodyPr/>
            <a:p>
              <a:endParaRPr lang="en-US"/>
            </a:p>
          </p:txBody>
        </p:sp>
        <p:sp>
          <p:nvSpPr>
            <p:cNvPr id="26794" name="Google Shape;5016;p23"/>
            <p:cNvSpPr/>
            <p:nvPr/>
          </p:nvSpPr>
          <p:spPr>
            <a:xfrm>
              <a:off x="6721475" y="542425"/>
              <a:ext cx="209125" cy="19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65" h="775">
                  <a:moveTo>
                    <a:pt x="1056" y="0"/>
                  </a:moveTo>
                  <a:cubicBezTo>
                    <a:pt x="714" y="0"/>
                    <a:pt x="370" y="22"/>
                    <a:pt x="25" y="69"/>
                  </a:cubicBezTo>
                  <a:cubicBezTo>
                    <a:pt x="1" y="74"/>
                    <a:pt x="1" y="110"/>
                    <a:pt x="28" y="110"/>
                  </a:cubicBezTo>
                  <a:cubicBezTo>
                    <a:pt x="206" y="109"/>
                    <a:pt x="383" y="108"/>
                    <a:pt x="560" y="108"/>
                  </a:cubicBezTo>
                  <a:cubicBezTo>
                    <a:pt x="1204" y="108"/>
                    <a:pt x="1841" y="124"/>
                    <a:pt x="2484" y="215"/>
                  </a:cubicBezTo>
                  <a:cubicBezTo>
                    <a:pt x="3177" y="314"/>
                    <a:pt x="3840" y="511"/>
                    <a:pt x="4520" y="664"/>
                  </a:cubicBezTo>
                  <a:cubicBezTo>
                    <a:pt x="4828" y="732"/>
                    <a:pt x="5133" y="774"/>
                    <a:pt x="5437" y="774"/>
                  </a:cubicBezTo>
                  <a:cubicBezTo>
                    <a:pt x="5688" y="774"/>
                    <a:pt x="5939" y="746"/>
                    <a:pt x="6192" y="679"/>
                  </a:cubicBezTo>
                  <a:cubicBezTo>
                    <a:pt x="6720" y="541"/>
                    <a:pt x="7226" y="292"/>
                    <a:pt x="7759" y="292"/>
                  </a:cubicBezTo>
                  <a:cubicBezTo>
                    <a:pt x="7921" y="292"/>
                    <a:pt x="8086" y="315"/>
                    <a:pt x="8254" y="372"/>
                  </a:cubicBezTo>
                  <a:cubicBezTo>
                    <a:pt x="8263" y="375"/>
                    <a:pt x="8271" y="376"/>
                    <a:pt x="8279" y="376"/>
                  </a:cubicBezTo>
                  <a:cubicBezTo>
                    <a:pt x="8347" y="376"/>
                    <a:pt x="8364" y="260"/>
                    <a:pt x="8287" y="232"/>
                  </a:cubicBezTo>
                  <a:cubicBezTo>
                    <a:pt x="8105" y="171"/>
                    <a:pt x="7928" y="146"/>
                    <a:pt x="7755" y="146"/>
                  </a:cubicBezTo>
                  <a:cubicBezTo>
                    <a:pt x="7396" y="146"/>
                    <a:pt x="7048" y="253"/>
                    <a:pt x="6684" y="372"/>
                  </a:cubicBezTo>
                  <a:cubicBezTo>
                    <a:pt x="6209" y="528"/>
                    <a:pt x="5777" y="610"/>
                    <a:pt x="5333" y="610"/>
                  </a:cubicBezTo>
                  <a:cubicBezTo>
                    <a:pt x="5020" y="610"/>
                    <a:pt x="4701" y="569"/>
                    <a:pt x="4355" y="486"/>
                  </a:cubicBezTo>
                  <a:cubicBezTo>
                    <a:pt x="3266" y="225"/>
                    <a:pt x="2170" y="0"/>
                    <a:pt x="1056" y="0"/>
                  </a:cubicBezTo>
                  <a:close/>
                </a:path>
              </a:pathLst>
            </a:custGeom>
            <a:solidFill>
              <a:srgbClr val="A7DF99">
                <a:alpha val="100000"/>
              </a:srgbClr>
            </a:solidFill>
            <a:ln w="9525">
              <a:noFill/>
            </a:ln>
          </p:spPr>
          <p:txBody>
            <a:bodyPr/>
            <a:p>
              <a:endParaRPr lang="en-US"/>
            </a:p>
          </p:txBody>
        </p:sp>
        <p:sp>
          <p:nvSpPr>
            <p:cNvPr id="26795" name="Google Shape;5017;p23"/>
            <p:cNvSpPr/>
            <p:nvPr/>
          </p:nvSpPr>
          <p:spPr>
            <a:xfrm>
              <a:off x="6719150" y="468650"/>
              <a:ext cx="220525" cy="74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821" h="2970">
                  <a:moveTo>
                    <a:pt x="3636" y="0"/>
                  </a:moveTo>
                  <a:cubicBezTo>
                    <a:pt x="2399" y="0"/>
                    <a:pt x="1097" y="274"/>
                    <a:pt x="27" y="654"/>
                  </a:cubicBezTo>
                  <a:cubicBezTo>
                    <a:pt x="1" y="665"/>
                    <a:pt x="9" y="701"/>
                    <a:pt x="37" y="701"/>
                  </a:cubicBezTo>
                  <a:cubicBezTo>
                    <a:pt x="38" y="701"/>
                    <a:pt x="40" y="701"/>
                    <a:pt x="42" y="701"/>
                  </a:cubicBezTo>
                  <a:cubicBezTo>
                    <a:pt x="1207" y="464"/>
                    <a:pt x="2522" y="112"/>
                    <a:pt x="3788" y="112"/>
                  </a:cubicBezTo>
                  <a:cubicBezTo>
                    <a:pt x="4480" y="112"/>
                    <a:pt x="5158" y="218"/>
                    <a:pt x="5789" y="505"/>
                  </a:cubicBezTo>
                  <a:cubicBezTo>
                    <a:pt x="6998" y="1055"/>
                    <a:pt x="7407" y="2596"/>
                    <a:pt x="8713" y="2967"/>
                  </a:cubicBezTo>
                  <a:cubicBezTo>
                    <a:pt x="8720" y="2969"/>
                    <a:pt x="8727" y="2970"/>
                    <a:pt x="8733" y="2970"/>
                  </a:cubicBezTo>
                  <a:cubicBezTo>
                    <a:pt x="8802" y="2970"/>
                    <a:pt x="8820" y="2857"/>
                    <a:pt x="8743" y="2834"/>
                  </a:cubicBezTo>
                  <a:cubicBezTo>
                    <a:pt x="7917" y="2601"/>
                    <a:pt x="7486" y="1866"/>
                    <a:pt x="6955" y="1254"/>
                  </a:cubicBezTo>
                  <a:cubicBezTo>
                    <a:pt x="6496" y="726"/>
                    <a:pt x="5971" y="370"/>
                    <a:pt x="5291" y="194"/>
                  </a:cubicBezTo>
                  <a:cubicBezTo>
                    <a:pt x="4773" y="59"/>
                    <a:pt x="4211" y="0"/>
                    <a:pt x="3636" y="0"/>
                  </a:cubicBezTo>
                  <a:close/>
                </a:path>
              </a:pathLst>
            </a:custGeom>
            <a:solidFill>
              <a:srgbClr val="A7DF99">
                <a:alpha val="100000"/>
              </a:srgbClr>
            </a:solidFill>
            <a:ln w="9525">
              <a:noFill/>
            </a:ln>
          </p:spPr>
          <p:txBody>
            <a:bodyPr/>
            <a:p>
              <a:endParaRPr lang="en-US"/>
            </a:p>
          </p:txBody>
        </p:sp>
        <p:sp>
          <p:nvSpPr>
            <p:cNvPr id="26796" name="Google Shape;5018;p23"/>
            <p:cNvSpPr/>
            <p:nvPr/>
          </p:nvSpPr>
          <p:spPr>
            <a:xfrm>
              <a:off x="6735550" y="433925"/>
              <a:ext cx="243125" cy="67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25" h="2698">
                  <a:moveTo>
                    <a:pt x="59" y="1"/>
                  </a:moveTo>
                  <a:cubicBezTo>
                    <a:pt x="24" y="1"/>
                    <a:pt x="0" y="49"/>
                    <a:pt x="39" y="68"/>
                  </a:cubicBezTo>
                  <a:cubicBezTo>
                    <a:pt x="1427" y="736"/>
                    <a:pt x="2922" y="1349"/>
                    <a:pt x="4468" y="1490"/>
                  </a:cubicBezTo>
                  <a:cubicBezTo>
                    <a:pt x="4622" y="1504"/>
                    <a:pt x="4776" y="1509"/>
                    <a:pt x="4930" y="1509"/>
                  </a:cubicBezTo>
                  <a:cubicBezTo>
                    <a:pt x="5524" y="1509"/>
                    <a:pt x="6120" y="1427"/>
                    <a:pt x="6713" y="1427"/>
                  </a:cubicBezTo>
                  <a:cubicBezTo>
                    <a:pt x="6942" y="1427"/>
                    <a:pt x="7170" y="1439"/>
                    <a:pt x="7398" y="1473"/>
                  </a:cubicBezTo>
                  <a:cubicBezTo>
                    <a:pt x="8253" y="1603"/>
                    <a:pt x="9004" y="2042"/>
                    <a:pt x="9583" y="2676"/>
                  </a:cubicBezTo>
                  <a:cubicBezTo>
                    <a:pt x="9597" y="2691"/>
                    <a:pt x="9613" y="2697"/>
                    <a:pt x="9628" y="2697"/>
                  </a:cubicBezTo>
                  <a:cubicBezTo>
                    <a:pt x="9680" y="2697"/>
                    <a:pt x="9725" y="2625"/>
                    <a:pt x="9678" y="2571"/>
                  </a:cubicBezTo>
                  <a:cubicBezTo>
                    <a:pt x="9208" y="2057"/>
                    <a:pt x="8636" y="1669"/>
                    <a:pt x="7967" y="1462"/>
                  </a:cubicBezTo>
                  <a:cubicBezTo>
                    <a:pt x="7575" y="1339"/>
                    <a:pt x="7180" y="1303"/>
                    <a:pt x="6783" y="1303"/>
                  </a:cubicBezTo>
                  <a:cubicBezTo>
                    <a:pt x="6365" y="1303"/>
                    <a:pt x="5945" y="1343"/>
                    <a:pt x="5521" y="1367"/>
                  </a:cubicBezTo>
                  <a:cubicBezTo>
                    <a:pt x="5393" y="1374"/>
                    <a:pt x="5266" y="1378"/>
                    <a:pt x="5140" y="1378"/>
                  </a:cubicBezTo>
                  <a:cubicBezTo>
                    <a:pt x="3344" y="1378"/>
                    <a:pt x="1728" y="656"/>
                    <a:pt x="73" y="3"/>
                  </a:cubicBezTo>
                  <a:cubicBezTo>
                    <a:pt x="68" y="1"/>
                    <a:pt x="64" y="1"/>
                    <a:pt x="59" y="1"/>
                  </a:cubicBezTo>
                  <a:close/>
                </a:path>
              </a:pathLst>
            </a:custGeom>
            <a:solidFill>
              <a:srgbClr val="A7DF99">
                <a:alpha val="100000"/>
              </a:srgbClr>
            </a:solidFill>
            <a:ln w="9525">
              <a:noFill/>
            </a:ln>
          </p:spPr>
          <p:txBody>
            <a:bodyPr/>
            <a:p>
              <a:endParaRPr lang="en-US"/>
            </a:p>
          </p:txBody>
        </p:sp>
        <p:sp>
          <p:nvSpPr>
            <p:cNvPr id="26797" name="Google Shape;5019;p23"/>
            <p:cNvSpPr/>
            <p:nvPr/>
          </p:nvSpPr>
          <p:spPr>
            <a:xfrm>
              <a:off x="6780725" y="363400"/>
              <a:ext cx="209350" cy="116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74" h="4662">
                  <a:moveTo>
                    <a:pt x="35" y="0"/>
                  </a:moveTo>
                  <a:cubicBezTo>
                    <a:pt x="9" y="0"/>
                    <a:pt x="1" y="36"/>
                    <a:pt x="28" y="43"/>
                  </a:cubicBezTo>
                  <a:cubicBezTo>
                    <a:pt x="977" y="273"/>
                    <a:pt x="1931" y="530"/>
                    <a:pt x="2791" y="1009"/>
                  </a:cubicBezTo>
                  <a:cubicBezTo>
                    <a:pt x="3728" y="1531"/>
                    <a:pt x="3974" y="2382"/>
                    <a:pt x="4642" y="3131"/>
                  </a:cubicBezTo>
                  <a:cubicBezTo>
                    <a:pt x="5564" y="4158"/>
                    <a:pt x="7127" y="3959"/>
                    <a:pt x="8242" y="4651"/>
                  </a:cubicBezTo>
                  <a:cubicBezTo>
                    <a:pt x="8254" y="4659"/>
                    <a:pt x="8266" y="4662"/>
                    <a:pt x="8277" y="4662"/>
                  </a:cubicBezTo>
                  <a:cubicBezTo>
                    <a:pt x="8337" y="4662"/>
                    <a:pt x="8374" y="4568"/>
                    <a:pt x="8308" y="4530"/>
                  </a:cubicBezTo>
                  <a:cubicBezTo>
                    <a:pt x="7708" y="4157"/>
                    <a:pt x="7038" y="4034"/>
                    <a:pt x="6363" y="3863"/>
                  </a:cubicBezTo>
                  <a:cubicBezTo>
                    <a:pt x="5891" y="3745"/>
                    <a:pt x="5408" y="3604"/>
                    <a:pt x="5019" y="3299"/>
                  </a:cubicBezTo>
                  <a:cubicBezTo>
                    <a:pt x="4645" y="3008"/>
                    <a:pt x="4420" y="2595"/>
                    <a:pt x="4176" y="2200"/>
                  </a:cubicBezTo>
                  <a:cubicBezTo>
                    <a:pt x="3313" y="804"/>
                    <a:pt x="1618" y="180"/>
                    <a:pt x="38" y="1"/>
                  </a:cubicBezTo>
                  <a:cubicBezTo>
                    <a:pt x="37" y="0"/>
                    <a:pt x="36" y="0"/>
                    <a:pt x="35" y="0"/>
                  </a:cubicBezTo>
                  <a:close/>
                </a:path>
              </a:pathLst>
            </a:custGeom>
            <a:solidFill>
              <a:srgbClr val="A7DF99">
                <a:alpha val="100000"/>
              </a:srgbClr>
            </a:solidFill>
            <a:ln w="9525">
              <a:noFill/>
            </a:ln>
          </p:spPr>
          <p:txBody>
            <a:bodyPr/>
            <a:p>
              <a:endParaRPr lang="en-US"/>
            </a:p>
          </p:txBody>
        </p:sp>
        <p:sp>
          <p:nvSpPr>
            <p:cNvPr id="26798" name="Google Shape;5020;p23"/>
            <p:cNvSpPr/>
            <p:nvPr/>
          </p:nvSpPr>
          <p:spPr>
            <a:xfrm>
              <a:off x="6822075" y="332150"/>
              <a:ext cx="178800" cy="1276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152" h="5107">
                  <a:moveTo>
                    <a:pt x="39" y="0"/>
                  </a:moveTo>
                  <a:cubicBezTo>
                    <a:pt x="6" y="0"/>
                    <a:pt x="0" y="50"/>
                    <a:pt x="33" y="62"/>
                  </a:cubicBezTo>
                  <a:cubicBezTo>
                    <a:pt x="1706" y="649"/>
                    <a:pt x="2019" y="2484"/>
                    <a:pt x="3108" y="3676"/>
                  </a:cubicBezTo>
                  <a:cubicBezTo>
                    <a:pt x="4178" y="4844"/>
                    <a:pt x="5725" y="4399"/>
                    <a:pt x="7007" y="5096"/>
                  </a:cubicBezTo>
                  <a:cubicBezTo>
                    <a:pt x="7020" y="5103"/>
                    <a:pt x="7032" y="5107"/>
                    <a:pt x="7044" y="5107"/>
                  </a:cubicBezTo>
                  <a:cubicBezTo>
                    <a:pt x="7111" y="5107"/>
                    <a:pt x="7152" y="5003"/>
                    <a:pt x="7079" y="4962"/>
                  </a:cubicBezTo>
                  <a:cubicBezTo>
                    <a:pt x="6423" y="4602"/>
                    <a:pt x="5704" y="4573"/>
                    <a:pt x="4981" y="4455"/>
                  </a:cubicBezTo>
                  <a:cubicBezTo>
                    <a:pt x="4004" y="4299"/>
                    <a:pt x="3311" y="3830"/>
                    <a:pt x="2761" y="3012"/>
                  </a:cubicBezTo>
                  <a:cubicBezTo>
                    <a:pt x="2021" y="1917"/>
                    <a:pt x="1484" y="340"/>
                    <a:pt x="47" y="1"/>
                  </a:cubicBezTo>
                  <a:cubicBezTo>
                    <a:pt x="44" y="0"/>
                    <a:pt x="42" y="0"/>
                    <a:pt x="39" y="0"/>
                  </a:cubicBezTo>
                  <a:close/>
                </a:path>
              </a:pathLst>
            </a:custGeom>
            <a:solidFill>
              <a:srgbClr val="A7DF99">
                <a:alpha val="100000"/>
              </a:srgbClr>
            </a:solidFill>
            <a:ln w="9525">
              <a:noFill/>
            </a:ln>
          </p:spPr>
          <p:txBody>
            <a:bodyPr/>
            <a:p>
              <a:endParaRPr lang="en-US"/>
            </a:p>
          </p:txBody>
        </p:sp>
        <p:sp>
          <p:nvSpPr>
            <p:cNvPr id="26799" name="Google Shape;5021;p23"/>
            <p:cNvSpPr/>
            <p:nvPr/>
          </p:nvSpPr>
          <p:spPr>
            <a:xfrm>
              <a:off x="6895175" y="286725"/>
              <a:ext cx="119825" cy="158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93" h="6352">
                  <a:moveTo>
                    <a:pt x="33" y="1"/>
                  </a:moveTo>
                  <a:cubicBezTo>
                    <a:pt x="9" y="1"/>
                    <a:pt x="1" y="38"/>
                    <a:pt x="27" y="45"/>
                  </a:cubicBezTo>
                  <a:cubicBezTo>
                    <a:pt x="1623" y="464"/>
                    <a:pt x="2426" y="2212"/>
                    <a:pt x="2842" y="3661"/>
                  </a:cubicBezTo>
                  <a:cubicBezTo>
                    <a:pt x="3153" y="4743"/>
                    <a:pt x="3471" y="5974"/>
                    <a:pt x="4673" y="6347"/>
                  </a:cubicBezTo>
                  <a:cubicBezTo>
                    <a:pt x="4682" y="6350"/>
                    <a:pt x="4690" y="6351"/>
                    <a:pt x="4697" y="6351"/>
                  </a:cubicBezTo>
                  <a:cubicBezTo>
                    <a:pt x="4773" y="6351"/>
                    <a:pt x="4793" y="6226"/>
                    <a:pt x="4712" y="6199"/>
                  </a:cubicBezTo>
                  <a:cubicBezTo>
                    <a:pt x="3071" y="5685"/>
                    <a:pt x="3054" y="3381"/>
                    <a:pt x="2375" y="2069"/>
                  </a:cubicBezTo>
                  <a:cubicBezTo>
                    <a:pt x="1881" y="1118"/>
                    <a:pt x="1148" y="199"/>
                    <a:pt x="38" y="1"/>
                  </a:cubicBezTo>
                  <a:cubicBezTo>
                    <a:pt x="37" y="1"/>
                    <a:pt x="35" y="1"/>
                    <a:pt x="33" y="1"/>
                  </a:cubicBezTo>
                  <a:close/>
                </a:path>
              </a:pathLst>
            </a:custGeom>
            <a:solidFill>
              <a:srgbClr val="A7DF99">
                <a:alpha val="100000"/>
              </a:srgbClr>
            </a:solidFill>
            <a:ln w="9525">
              <a:noFill/>
            </a:ln>
          </p:spPr>
          <p:txBody>
            <a:bodyPr/>
            <a:p>
              <a:endParaRPr lang="en-US"/>
            </a:p>
          </p:txBody>
        </p:sp>
        <p:sp>
          <p:nvSpPr>
            <p:cNvPr id="26800" name="Google Shape;5022;p23"/>
            <p:cNvSpPr/>
            <p:nvPr/>
          </p:nvSpPr>
          <p:spPr>
            <a:xfrm>
              <a:off x="6962200" y="277425"/>
              <a:ext cx="67050" cy="152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82" h="6084">
                  <a:moveTo>
                    <a:pt x="32" y="1"/>
                  </a:moveTo>
                  <a:cubicBezTo>
                    <a:pt x="14" y="1"/>
                    <a:pt x="0" y="25"/>
                    <a:pt x="16" y="37"/>
                  </a:cubicBezTo>
                  <a:cubicBezTo>
                    <a:pt x="1052" y="836"/>
                    <a:pt x="1539" y="1970"/>
                    <a:pt x="1798" y="3225"/>
                  </a:cubicBezTo>
                  <a:cubicBezTo>
                    <a:pt x="1925" y="3842"/>
                    <a:pt x="1991" y="4469"/>
                    <a:pt x="2105" y="5089"/>
                  </a:cubicBezTo>
                  <a:cubicBezTo>
                    <a:pt x="2176" y="5475"/>
                    <a:pt x="2264" y="5823"/>
                    <a:pt x="2583" y="6071"/>
                  </a:cubicBezTo>
                  <a:cubicBezTo>
                    <a:pt x="2593" y="6080"/>
                    <a:pt x="2604" y="6083"/>
                    <a:pt x="2615" y="6083"/>
                  </a:cubicBezTo>
                  <a:cubicBezTo>
                    <a:pt x="2653" y="6083"/>
                    <a:pt x="2682" y="6035"/>
                    <a:pt x="2648" y="5999"/>
                  </a:cubicBezTo>
                  <a:cubicBezTo>
                    <a:pt x="2138" y="5458"/>
                    <a:pt x="2151" y="4592"/>
                    <a:pt x="2033" y="3896"/>
                  </a:cubicBezTo>
                  <a:cubicBezTo>
                    <a:pt x="1939" y="3317"/>
                    <a:pt x="1829" y="2739"/>
                    <a:pt x="1640" y="2183"/>
                  </a:cubicBezTo>
                  <a:cubicBezTo>
                    <a:pt x="1342" y="1309"/>
                    <a:pt x="845" y="490"/>
                    <a:pt x="41" y="3"/>
                  </a:cubicBezTo>
                  <a:cubicBezTo>
                    <a:pt x="38" y="1"/>
                    <a:pt x="35" y="1"/>
                    <a:pt x="32" y="1"/>
                  </a:cubicBezTo>
                  <a:close/>
                </a:path>
              </a:pathLst>
            </a:custGeom>
            <a:solidFill>
              <a:srgbClr val="A7DF99">
                <a:alpha val="100000"/>
              </a:srgbClr>
            </a:solidFill>
            <a:ln w="9525">
              <a:noFill/>
            </a:ln>
          </p:spPr>
          <p:txBody>
            <a:bodyPr/>
            <a:p>
              <a:endParaRPr lang="en-US"/>
            </a:p>
          </p:txBody>
        </p:sp>
        <p:sp>
          <p:nvSpPr>
            <p:cNvPr id="26801" name="Google Shape;5023;p23"/>
            <p:cNvSpPr/>
            <p:nvPr/>
          </p:nvSpPr>
          <p:spPr>
            <a:xfrm>
              <a:off x="7083400" y="461025"/>
              <a:ext cx="46200" cy="26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48" h="1079">
                  <a:moveTo>
                    <a:pt x="54" y="0"/>
                  </a:moveTo>
                  <a:cubicBezTo>
                    <a:pt x="47" y="0"/>
                    <a:pt x="39" y="1"/>
                    <a:pt x="32" y="1"/>
                  </a:cubicBezTo>
                  <a:cubicBezTo>
                    <a:pt x="2" y="3"/>
                    <a:pt x="1" y="43"/>
                    <a:pt x="26" y="53"/>
                  </a:cubicBezTo>
                  <a:cubicBezTo>
                    <a:pt x="366" y="156"/>
                    <a:pt x="694" y="217"/>
                    <a:pt x="1007" y="396"/>
                  </a:cubicBezTo>
                  <a:cubicBezTo>
                    <a:pt x="1314" y="571"/>
                    <a:pt x="1569" y="803"/>
                    <a:pt x="1796" y="1071"/>
                  </a:cubicBezTo>
                  <a:cubicBezTo>
                    <a:pt x="1801" y="1076"/>
                    <a:pt x="1806" y="1078"/>
                    <a:pt x="1812" y="1078"/>
                  </a:cubicBezTo>
                  <a:cubicBezTo>
                    <a:pt x="1829" y="1078"/>
                    <a:pt x="1848" y="1057"/>
                    <a:pt x="1836" y="1040"/>
                  </a:cubicBezTo>
                  <a:cubicBezTo>
                    <a:pt x="1452" y="508"/>
                    <a:pt x="736" y="0"/>
                    <a:pt x="54" y="0"/>
                  </a:cubicBezTo>
                  <a:close/>
                </a:path>
              </a:pathLst>
            </a:custGeom>
            <a:solidFill>
              <a:srgbClr val="A7DF99">
                <a:alpha val="100000"/>
              </a:srgbClr>
            </a:solidFill>
            <a:ln w="9525">
              <a:noFill/>
            </a:ln>
          </p:spPr>
          <p:txBody>
            <a:bodyPr/>
            <a:p>
              <a:endParaRPr lang="en-US"/>
            </a:p>
          </p:txBody>
        </p:sp>
        <p:sp>
          <p:nvSpPr>
            <p:cNvPr id="26802" name="Google Shape;5024;p23"/>
            <p:cNvSpPr/>
            <p:nvPr/>
          </p:nvSpPr>
          <p:spPr>
            <a:xfrm>
              <a:off x="7002650" y="510375"/>
              <a:ext cx="21400" cy="232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56" h="929">
                  <a:moveTo>
                    <a:pt x="28" y="0"/>
                  </a:moveTo>
                  <a:cubicBezTo>
                    <a:pt x="5" y="0"/>
                    <a:pt x="0" y="41"/>
                    <a:pt x="26" y="50"/>
                  </a:cubicBezTo>
                  <a:cubicBezTo>
                    <a:pt x="437" y="205"/>
                    <a:pt x="636" y="513"/>
                    <a:pt x="784" y="905"/>
                  </a:cubicBezTo>
                  <a:cubicBezTo>
                    <a:pt x="790" y="921"/>
                    <a:pt x="807" y="929"/>
                    <a:pt x="822" y="929"/>
                  </a:cubicBezTo>
                  <a:cubicBezTo>
                    <a:pt x="839" y="929"/>
                    <a:pt x="855" y="918"/>
                    <a:pt x="852" y="895"/>
                  </a:cubicBezTo>
                  <a:cubicBezTo>
                    <a:pt x="805" y="468"/>
                    <a:pt x="427" y="126"/>
                    <a:pt x="36" y="2"/>
                  </a:cubicBezTo>
                  <a:cubicBezTo>
                    <a:pt x="33" y="1"/>
                    <a:pt x="30" y="0"/>
                    <a:pt x="28" y="0"/>
                  </a:cubicBezTo>
                  <a:close/>
                </a:path>
              </a:pathLst>
            </a:custGeom>
            <a:solidFill>
              <a:srgbClr val="A7DF99">
                <a:alpha val="100000"/>
              </a:srgbClr>
            </a:solidFill>
            <a:ln w="9525">
              <a:noFill/>
            </a:ln>
          </p:spPr>
          <p:txBody>
            <a:bodyPr/>
            <a:p>
              <a:endParaRPr lang="en-US"/>
            </a:p>
          </p:txBody>
        </p:sp>
        <p:sp>
          <p:nvSpPr>
            <p:cNvPr id="26803" name="Google Shape;5025;p23"/>
            <p:cNvSpPr/>
            <p:nvPr/>
          </p:nvSpPr>
          <p:spPr>
            <a:xfrm>
              <a:off x="6937500" y="577175"/>
              <a:ext cx="8425" cy="34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7" h="1384">
                  <a:moveTo>
                    <a:pt x="18" y="1"/>
                  </a:moveTo>
                  <a:cubicBezTo>
                    <a:pt x="9" y="1"/>
                    <a:pt x="0" y="7"/>
                    <a:pt x="4" y="18"/>
                  </a:cubicBezTo>
                  <a:cubicBezTo>
                    <a:pt x="157" y="471"/>
                    <a:pt x="148" y="885"/>
                    <a:pt x="153" y="1352"/>
                  </a:cubicBezTo>
                  <a:cubicBezTo>
                    <a:pt x="153" y="1373"/>
                    <a:pt x="168" y="1384"/>
                    <a:pt x="185" y="1384"/>
                  </a:cubicBezTo>
                  <a:cubicBezTo>
                    <a:pt x="199" y="1384"/>
                    <a:pt x="214" y="1375"/>
                    <a:pt x="219" y="1358"/>
                  </a:cubicBezTo>
                  <a:cubicBezTo>
                    <a:pt x="336" y="920"/>
                    <a:pt x="213" y="413"/>
                    <a:pt x="33" y="9"/>
                  </a:cubicBezTo>
                  <a:cubicBezTo>
                    <a:pt x="30" y="3"/>
                    <a:pt x="24" y="1"/>
                    <a:pt x="18" y="1"/>
                  </a:cubicBezTo>
                  <a:close/>
                </a:path>
              </a:pathLst>
            </a:custGeom>
            <a:solidFill>
              <a:srgbClr val="A7DF99">
                <a:alpha val="100000"/>
              </a:srgbClr>
            </a:solidFill>
            <a:ln w="9525">
              <a:noFill/>
            </a:ln>
          </p:spPr>
          <p:txBody>
            <a:bodyPr/>
            <a:p>
              <a:endParaRPr lang="en-US"/>
            </a:p>
          </p:txBody>
        </p:sp>
        <p:sp>
          <p:nvSpPr>
            <p:cNvPr id="26804" name="Google Shape;5026;p23"/>
            <p:cNvSpPr/>
            <p:nvPr/>
          </p:nvSpPr>
          <p:spPr>
            <a:xfrm>
              <a:off x="6850975" y="640050"/>
              <a:ext cx="9975" cy="326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99" h="1304">
                  <a:moveTo>
                    <a:pt x="369" y="0"/>
                  </a:moveTo>
                  <a:cubicBezTo>
                    <a:pt x="362" y="0"/>
                    <a:pt x="355" y="3"/>
                    <a:pt x="349" y="10"/>
                  </a:cubicBezTo>
                  <a:cubicBezTo>
                    <a:pt x="108" y="387"/>
                    <a:pt x="1" y="814"/>
                    <a:pt x="39" y="1258"/>
                  </a:cubicBezTo>
                  <a:cubicBezTo>
                    <a:pt x="42" y="1289"/>
                    <a:pt x="65" y="1303"/>
                    <a:pt x="88" y="1303"/>
                  </a:cubicBezTo>
                  <a:cubicBezTo>
                    <a:pt x="112" y="1303"/>
                    <a:pt x="136" y="1287"/>
                    <a:pt x="133" y="1257"/>
                  </a:cubicBezTo>
                  <a:cubicBezTo>
                    <a:pt x="93" y="828"/>
                    <a:pt x="177" y="408"/>
                    <a:pt x="389" y="31"/>
                  </a:cubicBezTo>
                  <a:cubicBezTo>
                    <a:pt x="399" y="15"/>
                    <a:pt x="384" y="0"/>
                    <a:pt x="369" y="0"/>
                  </a:cubicBezTo>
                  <a:close/>
                </a:path>
              </a:pathLst>
            </a:custGeom>
            <a:solidFill>
              <a:srgbClr val="A7DF99">
                <a:alpha val="100000"/>
              </a:srgbClr>
            </a:solidFill>
            <a:ln w="9525">
              <a:noFill/>
            </a:ln>
          </p:spPr>
          <p:txBody>
            <a:bodyPr/>
            <a:p>
              <a:endParaRPr lang="en-US"/>
            </a:p>
          </p:txBody>
        </p:sp>
        <p:sp>
          <p:nvSpPr>
            <p:cNvPr id="26805" name="Google Shape;5027;p23"/>
            <p:cNvSpPr/>
            <p:nvPr/>
          </p:nvSpPr>
          <p:spPr>
            <a:xfrm>
              <a:off x="6794275" y="614200"/>
              <a:ext cx="37025" cy="14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81" h="585">
                  <a:moveTo>
                    <a:pt x="1137" y="1"/>
                  </a:moveTo>
                  <a:cubicBezTo>
                    <a:pt x="750" y="1"/>
                    <a:pt x="294" y="371"/>
                    <a:pt x="25" y="535"/>
                  </a:cubicBezTo>
                  <a:cubicBezTo>
                    <a:pt x="0" y="550"/>
                    <a:pt x="18" y="585"/>
                    <a:pt x="42" y="585"/>
                  </a:cubicBezTo>
                  <a:cubicBezTo>
                    <a:pt x="46" y="585"/>
                    <a:pt x="50" y="584"/>
                    <a:pt x="55" y="581"/>
                  </a:cubicBezTo>
                  <a:cubicBezTo>
                    <a:pt x="377" y="404"/>
                    <a:pt x="761" y="109"/>
                    <a:pt x="1144" y="109"/>
                  </a:cubicBezTo>
                  <a:cubicBezTo>
                    <a:pt x="1235" y="109"/>
                    <a:pt x="1326" y="126"/>
                    <a:pt x="1416" y="165"/>
                  </a:cubicBezTo>
                  <a:cubicBezTo>
                    <a:pt x="1421" y="167"/>
                    <a:pt x="1425" y="168"/>
                    <a:pt x="1430" y="168"/>
                  </a:cubicBezTo>
                  <a:cubicBezTo>
                    <a:pt x="1458" y="168"/>
                    <a:pt x="1481" y="133"/>
                    <a:pt x="1453" y="111"/>
                  </a:cubicBezTo>
                  <a:cubicBezTo>
                    <a:pt x="1358" y="33"/>
                    <a:pt x="1250" y="1"/>
                    <a:pt x="1137" y="1"/>
                  </a:cubicBezTo>
                  <a:close/>
                </a:path>
              </a:pathLst>
            </a:custGeom>
            <a:solidFill>
              <a:srgbClr val="A7DF99">
                <a:alpha val="100000"/>
              </a:srgbClr>
            </a:solidFill>
            <a:ln w="9525">
              <a:noFill/>
            </a:ln>
          </p:spPr>
          <p:txBody>
            <a:bodyPr/>
            <a:p>
              <a:endParaRPr lang="en-US"/>
            </a:p>
          </p:txBody>
        </p:sp>
        <p:sp>
          <p:nvSpPr>
            <p:cNvPr id="26806" name="Google Shape;5028;p23"/>
            <p:cNvSpPr/>
            <p:nvPr/>
          </p:nvSpPr>
          <p:spPr>
            <a:xfrm>
              <a:off x="6832925" y="567925"/>
              <a:ext cx="35825" cy="127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3" h="510">
                  <a:moveTo>
                    <a:pt x="36" y="0"/>
                  </a:moveTo>
                  <a:cubicBezTo>
                    <a:pt x="14" y="0"/>
                    <a:pt x="0" y="31"/>
                    <a:pt x="24" y="46"/>
                  </a:cubicBezTo>
                  <a:cubicBezTo>
                    <a:pt x="404" y="264"/>
                    <a:pt x="910" y="510"/>
                    <a:pt x="1363" y="510"/>
                  </a:cubicBezTo>
                  <a:cubicBezTo>
                    <a:pt x="1373" y="510"/>
                    <a:pt x="1383" y="510"/>
                    <a:pt x="1393" y="509"/>
                  </a:cubicBezTo>
                  <a:cubicBezTo>
                    <a:pt x="1433" y="509"/>
                    <a:pt x="1433" y="457"/>
                    <a:pt x="1400" y="444"/>
                  </a:cubicBezTo>
                  <a:cubicBezTo>
                    <a:pt x="1189" y="372"/>
                    <a:pt x="957" y="348"/>
                    <a:pt x="743" y="282"/>
                  </a:cubicBezTo>
                  <a:cubicBezTo>
                    <a:pt x="502" y="210"/>
                    <a:pt x="271" y="114"/>
                    <a:pt x="46" y="2"/>
                  </a:cubicBezTo>
                  <a:cubicBezTo>
                    <a:pt x="43" y="1"/>
                    <a:pt x="39" y="0"/>
                    <a:pt x="36" y="0"/>
                  </a:cubicBezTo>
                  <a:close/>
                </a:path>
              </a:pathLst>
            </a:custGeom>
            <a:solidFill>
              <a:srgbClr val="A7DF99">
                <a:alpha val="100000"/>
              </a:srgbClr>
            </a:solidFill>
            <a:ln w="9525">
              <a:noFill/>
            </a:ln>
          </p:spPr>
          <p:txBody>
            <a:bodyPr/>
            <a:p>
              <a:endParaRPr lang="en-US"/>
            </a:p>
          </p:txBody>
        </p:sp>
        <p:sp>
          <p:nvSpPr>
            <p:cNvPr id="26807" name="Google Shape;5029;p23"/>
            <p:cNvSpPr/>
            <p:nvPr/>
          </p:nvSpPr>
          <p:spPr>
            <a:xfrm>
              <a:off x="6880275" y="534375"/>
              <a:ext cx="35875" cy="79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5" h="316">
                  <a:moveTo>
                    <a:pt x="690" y="0"/>
                  </a:moveTo>
                  <a:cubicBezTo>
                    <a:pt x="457" y="0"/>
                    <a:pt x="222" y="63"/>
                    <a:pt x="27" y="174"/>
                  </a:cubicBezTo>
                  <a:cubicBezTo>
                    <a:pt x="1" y="187"/>
                    <a:pt x="18" y="221"/>
                    <a:pt x="43" y="221"/>
                  </a:cubicBezTo>
                  <a:cubicBezTo>
                    <a:pt x="47" y="221"/>
                    <a:pt x="51" y="220"/>
                    <a:pt x="56" y="218"/>
                  </a:cubicBezTo>
                  <a:cubicBezTo>
                    <a:pt x="240" y="127"/>
                    <a:pt x="420" y="87"/>
                    <a:pt x="599" y="87"/>
                  </a:cubicBezTo>
                  <a:cubicBezTo>
                    <a:pt x="860" y="87"/>
                    <a:pt x="1116" y="173"/>
                    <a:pt x="1370" y="311"/>
                  </a:cubicBezTo>
                  <a:cubicBezTo>
                    <a:pt x="1375" y="314"/>
                    <a:pt x="1381" y="315"/>
                    <a:pt x="1386" y="315"/>
                  </a:cubicBezTo>
                  <a:cubicBezTo>
                    <a:pt x="1413" y="315"/>
                    <a:pt x="1435" y="277"/>
                    <a:pt x="1411" y="256"/>
                  </a:cubicBezTo>
                  <a:cubicBezTo>
                    <a:pt x="1213" y="79"/>
                    <a:pt x="952" y="0"/>
                    <a:pt x="690" y="0"/>
                  </a:cubicBezTo>
                  <a:close/>
                </a:path>
              </a:pathLst>
            </a:custGeom>
            <a:solidFill>
              <a:srgbClr val="A7DF99">
                <a:alpha val="100000"/>
              </a:srgbClr>
            </a:solidFill>
            <a:ln w="9525">
              <a:noFill/>
            </a:ln>
          </p:spPr>
          <p:txBody>
            <a:bodyPr/>
            <a:p>
              <a:endParaRPr lang="en-US"/>
            </a:p>
          </p:txBody>
        </p:sp>
        <p:sp>
          <p:nvSpPr>
            <p:cNvPr id="26808" name="Google Shape;5030;p23"/>
            <p:cNvSpPr/>
            <p:nvPr/>
          </p:nvSpPr>
          <p:spPr>
            <a:xfrm>
              <a:off x="6895350" y="482625"/>
              <a:ext cx="38750" cy="39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550" h="1570">
                  <a:moveTo>
                    <a:pt x="22" y="0"/>
                  </a:moveTo>
                  <a:cubicBezTo>
                    <a:pt x="11" y="0"/>
                    <a:pt x="0" y="13"/>
                    <a:pt x="7" y="25"/>
                  </a:cubicBezTo>
                  <a:cubicBezTo>
                    <a:pt x="379" y="636"/>
                    <a:pt x="869" y="1180"/>
                    <a:pt x="1474" y="1564"/>
                  </a:cubicBezTo>
                  <a:cubicBezTo>
                    <a:pt x="1480" y="1568"/>
                    <a:pt x="1487" y="1570"/>
                    <a:pt x="1493" y="1570"/>
                  </a:cubicBezTo>
                  <a:cubicBezTo>
                    <a:pt x="1524" y="1570"/>
                    <a:pt x="1550" y="1522"/>
                    <a:pt x="1518" y="1500"/>
                  </a:cubicBezTo>
                  <a:cubicBezTo>
                    <a:pt x="936" y="1076"/>
                    <a:pt x="441" y="609"/>
                    <a:pt x="36" y="8"/>
                  </a:cubicBezTo>
                  <a:cubicBezTo>
                    <a:pt x="32" y="2"/>
                    <a:pt x="27" y="0"/>
                    <a:pt x="22" y="0"/>
                  </a:cubicBezTo>
                  <a:close/>
                </a:path>
              </a:pathLst>
            </a:custGeom>
            <a:solidFill>
              <a:srgbClr val="A7DF99">
                <a:alpha val="100000"/>
              </a:srgbClr>
            </a:solidFill>
            <a:ln w="9525">
              <a:noFill/>
            </a:ln>
          </p:spPr>
          <p:txBody>
            <a:bodyPr/>
            <a:p>
              <a:endParaRPr lang="en-US"/>
            </a:p>
          </p:txBody>
        </p:sp>
        <p:sp>
          <p:nvSpPr>
            <p:cNvPr id="26809" name="Google Shape;5031;p23"/>
            <p:cNvSpPr/>
            <p:nvPr/>
          </p:nvSpPr>
          <p:spPr>
            <a:xfrm>
              <a:off x="6955500" y="437100"/>
              <a:ext cx="36050" cy="15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42" h="602">
                  <a:moveTo>
                    <a:pt x="237" y="1"/>
                  </a:moveTo>
                  <a:cubicBezTo>
                    <a:pt x="169" y="1"/>
                    <a:pt x="104" y="5"/>
                    <a:pt x="42" y="15"/>
                  </a:cubicBezTo>
                  <a:cubicBezTo>
                    <a:pt x="2" y="20"/>
                    <a:pt x="0" y="79"/>
                    <a:pt x="44" y="79"/>
                  </a:cubicBezTo>
                  <a:cubicBezTo>
                    <a:pt x="55" y="79"/>
                    <a:pt x="67" y="79"/>
                    <a:pt x="78" y="79"/>
                  </a:cubicBezTo>
                  <a:cubicBezTo>
                    <a:pt x="338" y="79"/>
                    <a:pt x="587" y="111"/>
                    <a:pt x="827" y="215"/>
                  </a:cubicBezTo>
                  <a:cubicBezTo>
                    <a:pt x="1045" y="311"/>
                    <a:pt x="1200" y="469"/>
                    <a:pt x="1392" y="596"/>
                  </a:cubicBezTo>
                  <a:cubicBezTo>
                    <a:pt x="1397" y="600"/>
                    <a:pt x="1402" y="601"/>
                    <a:pt x="1407" y="601"/>
                  </a:cubicBezTo>
                  <a:cubicBezTo>
                    <a:pt x="1427" y="601"/>
                    <a:pt x="1442" y="575"/>
                    <a:pt x="1432" y="557"/>
                  </a:cubicBezTo>
                  <a:cubicBezTo>
                    <a:pt x="1217" y="190"/>
                    <a:pt x="675" y="1"/>
                    <a:pt x="237" y="1"/>
                  </a:cubicBezTo>
                  <a:close/>
                </a:path>
              </a:pathLst>
            </a:custGeom>
            <a:solidFill>
              <a:srgbClr val="A7DF99">
                <a:alpha val="100000"/>
              </a:srgbClr>
            </a:solidFill>
            <a:ln w="9525">
              <a:noFill/>
            </a:ln>
          </p:spPr>
          <p:txBody>
            <a:bodyPr/>
            <a:p>
              <a:endParaRPr lang="en-US"/>
            </a:p>
          </p:txBody>
        </p:sp>
        <p:sp>
          <p:nvSpPr>
            <p:cNvPr id="26810" name="Google Shape;5032;p23"/>
            <p:cNvSpPr/>
            <p:nvPr/>
          </p:nvSpPr>
          <p:spPr>
            <a:xfrm>
              <a:off x="6947000" y="302350"/>
              <a:ext cx="42100" cy="85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84" h="3416">
                  <a:moveTo>
                    <a:pt x="34" y="0"/>
                  </a:moveTo>
                  <a:cubicBezTo>
                    <a:pt x="16" y="0"/>
                    <a:pt x="0" y="26"/>
                    <a:pt x="15" y="44"/>
                  </a:cubicBezTo>
                  <a:cubicBezTo>
                    <a:pt x="857" y="1050"/>
                    <a:pt x="1292" y="2123"/>
                    <a:pt x="1595" y="3386"/>
                  </a:cubicBezTo>
                  <a:cubicBezTo>
                    <a:pt x="1600" y="3406"/>
                    <a:pt x="1617" y="3416"/>
                    <a:pt x="1635" y="3416"/>
                  </a:cubicBezTo>
                  <a:cubicBezTo>
                    <a:pt x="1659" y="3416"/>
                    <a:pt x="1684" y="3400"/>
                    <a:pt x="1681" y="3372"/>
                  </a:cubicBezTo>
                  <a:cubicBezTo>
                    <a:pt x="1544" y="2121"/>
                    <a:pt x="895" y="922"/>
                    <a:pt x="49" y="7"/>
                  </a:cubicBezTo>
                  <a:cubicBezTo>
                    <a:pt x="45" y="2"/>
                    <a:pt x="39" y="0"/>
                    <a:pt x="34" y="0"/>
                  </a:cubicBezTo>
                  <a:close/>
                </a:path>
              </a:pathLst>
            </a:custGeom>
            <a:solidFill>
              <a:srgbClr val="A7DF99">
                <a:alpha val="100000"/>
              </a:srgbClr>
            </a:solidFill>
            <a:ln w="9525">
              <a:noFill/>
            </a:ln>
          </p:spPr>
          <p:txBody>
            <a:bodyPr/>
            <a:p>
              <a:endParaRPr lang="en-US"/>
            </a:p>
          </p:txBody>
        </p:sp>
        <p:sp>
          <p:nvSpPr>
            <p:cNvPr id="26811" name="Google Shape;5033;p23"/>
            <p:cNvSpPr/>
            <p:nvPr/>
          </p:nvSpPr>
          <p:spPr>
            <a:xfrm>
              <a:off x="6711350" y="268925"/>
              <a:ext cx="462050" cy="430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482" h="17211">
                  <a:moveTo>
                    <a:pt x="9527" y="201"/>
                  </a:moveTo>
                  <a:cubicBezTo>
                    <a:pt x="10239" y="201"/>
                    <a:pt x="10942" y="391"/>
                    <a:pt x="11590" y="860"/>
                  </a:cubicBezTo>
                  <a:cubicBezTo>
                    <a:pt x="13317" y="2105"/>
                    <a:pt x="12305" y="4089"/>
                    <a:pt x="12838" y="5796"/>
                  </a:cubicBezTo>
                  <a:cubicBezTo>
                    <a:pt x="12848" y="5825"/>
                    <a:pt x="12865" y="5844"/>
                    <a:pt x="12886" y="5854"/>
                  </a:cubicBezTo>
                  <a:cubicBezTo>
                    <a:pt x="11983" y="7104"/>
                    <a:pt x="11213" y="8450"/>
                    <a:pt x="10204" y="9630"/>
                  </a:cubicBezTo>
                  <a:cubicBezTo>
                    <a:pt x="8967" y="11074"/>
                    <a:pt x="7550" y="12359"/>
                    <a:pt x="5995" y="13449"/>
                  </a:cubicBezTo>
                  <a:cubicBezTo>
                    <a:pt x="4379" y="14584"/>
                    <a:pt x="2646" y="15410"/>
                    <a:pt x="835" y="16173"/>
                  </a:cubicBezTo>
                  <a:cubicBezTo>
                    <a:pt x="832" y="15468"/>
                    <a:pt x="766" y="14769"/>
                    <a:pt x="681" y="14070"/>
                  </a:cubicBezTo>
                  <a:cubicBezTo>
                    <a:pt x="966" y="14110"/>
                    <a:pt x="1410" y="14158"/>
                    <a:pt x="1869" y="14158"/>
                  </a:cubicBezTo>
                  <a:cubicBezTo>
                    <a:pt x="2811" y="14158"/>
                    <a:pt x="3817" y="13953"/>
                    <a:pt x="3640" y="13043"/>
                  </a:cubicBezTo>
                  <a:cubicBezTo>
                    <a:pt x="3503" y="12335"/>
                    <a:pt x="2715" y="12100"/>
                    <a:pt x="1905" y="12100"/>
                  </a:cubicBezTo>
                  <a:cubicBezTo>
                    <a:pt x="1369" y="12100"/>
                    <a:pt x="823" y="12203"/>
                    <a:pt x="448" y="12339"/>
                  </a:cubicBezTo>
                  <a:cubicBezTo>
                    <a:pt x="380" y="11818"/>
                    <a:pt x="321" y="11297"/>
                    <a:pt x="286" y="10775"/>
                  </a:cubicBezTo>
                  <a:cubicBezTo>
                    <a:pt x="291" y="10775"/>
                    <a:pt x="296" y="10776"/>
                    <a:pt x="300" y="10776"/>
                  </a:cubicBezTo>
                  <a:cubicBezTo>
                    <a:pt x="302" y="10776"/>
                    <a:pt x="305" y="10776"/>
                    <a:pt x="307" y="10775"/>
                  </a:cubicBezTo>
                  <a:cubicBezTo>
                    <a:pt x="567" y="10729"/>
                    <a:pt x="826" y="10710"/>
                    <a:pt x="1084" y="10710"/>
                  </a:cubicBezTo>
                  <a:cubicBezTo>
                    <a:pt x="2248" y="10710"/>
                    <a:pt x="3388" y="11098"/>
                    <a:pt x="4559" y="11120"/>
                  </a:cubicBezTo>
                  <a:cubicBezTo>
                    <a:pt x="4582" y="11120"/>
                    <a:pt x="4605" y="11120"/>
                    <a:pt x="4628" y="11120"/>
                  </a:cubicBezTo>
                  <a:cubicBezTo>
                    <a:pt x="5482" y="11120"/>
                    <a:pt x="7038" y="10837"/>
                    <a:pt x="6902" y="9699"/>
                  </a:cubicBezTo>
                  <a:cubicBezTo>
                    <a:pt x="6780" y="8669"/>
                    <a:pt x="5094" y="8499"/>
                    <a:pt x="4312" y="8460"/>
                  </a:cubicBezTo>
                  <a:cubicBezTo>
                    <a:pt x="4192" y="8454"/>
                    <a:pt x="4071" y="8451"/>
                    <a:pt x="3950" y="8451"/>
                  </a:cubicBezTo>
                  <a:cubicBezTo>
                    <a:pt x="2722" y="8451"/>
                    <a:pt x="1418" y="8743"/>
                    <a:pt x="289" y="9207"/>
                  </a:cubicBezTo>
                  <a:cubicBezTo>
                    <a:pt x="376" y="8184"/>
                    <a:pt x="634" y="7215"/>
                    <a:pt x="1090" y="6304"/>
                  </a:cubicBezTo>
                  <a:cubicBezTo>
                    <a:pt x="1803" y="6548"/>
                    <a:pt x="2477" y="6818"/>
                    <a:pt x="3159" y="7144"/>
                  </a:cubicBezTo>
                  <a:cubicBezTo>
                    <a:pt x="3647" y="7380"/>
                    <a:pt x="4146" y="7607"/>
                    <a:pt x="4671" y="7751"/>
                  </a:cubicBezTo>
                  <a:cubicBezTo>
                    <a:pt x="4938" y="7824"/>
                    <a:pt x="5378" y="7918"/>
                    <a:pt x="5795" y="7918"/>
                  </a:cubicBezTo>
                  <a:cubicBezTo>
                    <a:pt x="6269" y="7918"/>
                    <a:pt x="6715" y="7796"/>
                    <a:pt x="6846" y="7380"/>
                  </a:cubicBezTo>
                  <a:cubicBezTo>
                    <a:pt x="7120" y="6513"/>
                    <a:pt x="6056" y="5705"/>
                    <a:pt x="5399" y="5396"/>
                  </a:cubicBezTo>
                  <a:cubicBezTo>
                    <a:pt x="4431" y="4943"/>
                    <a:pt x="3304" y="4779"/>
                    <a:pt x="2230" y="4779"/>
                  </a:cubicBezTo>
                  <a:cubicBezTo>
                    <a:pt x="2181" y="4779"/>
                    <a:pt x="2131" y="4780"/>
                    <a:pt x="2082" y="4781"/>
                  </a:cubicBezTo>
                  <a:cubicBezTo>
                    <a:pt x="2906" y="3761"/>
                    <a:pt x="3920" y="2883"/>
                    <a:pt x="4990" y="2116"/>
                  </a:cubicBezTo>
                  <a:cubicBezTo>
                    <a:pt x="4997" y="2121"/>
                    <a:pt x="5004" y="2128"/>
                    <a:pt x="5014" y="2133"/>
                  </a:cubicBezTo>
                  <a:cubicBezTo>
                    <a:pt x="6491" y="2903"/>
                    <a:pt x="6935" y="4474"/>
                    <a:pt x="7715" y="5830"/>
                  </a:cubicBezTo>
                  <a:cubicBezTo>
                    <a:pt x="7979" y="6287"/>
                    <a:pt x="8516" y="6794"/>
                    <a:pt x="9039" y="6794"/>
                  </a:cubicBezTo>
                  <a:cubicBezTo>
                    <a:pt x="9279" y="6794"/>
                    <a:pt x="9516" y="6687"/>
                    <a:pt x="9722" y="6420"/>
                  </a:cubicBezTo>
                  <a:cubicBezTo>
                    <a:pt x="10352" y="5605"/>
                    <a:pt x="9722" y="4320"/>
                    <a:pt x="9256" y="3582"/>
                  </a:cubicBezTo>
                  <a:cubicBezTo>
                    <a:pt x="8608" y="2554"/>
                    <a:pt x="7658" y="1723"/>
                    <a:pt x="6654" y="1045"/>
                  </a:cubicBezTo>
                  <a:cubicBezTo>
                    <a:pt x="7552" y="560"/>
                    <a:pt x="8549" y="201"/>
                    <a:pt x="9527" y="201"/>
                  </a:cubicBezTo>
                  <a:close/>
                  <a:moveTo>
                    <a:pt x="18186" y="2410"/>
                  </a:moveTo>
                  <a:cubicBezTo>
                    <a:pt x="18223" y="2471"/>
                    <a:pt x="18262" y="2533"/>
                    <a:pt x="18301" y="2591"/>
                  </a:cubicBezTo>
                  <a:cubicBezTo>
                    <a:pt x="14458" y="3112"/>
                    <a:pt x="12693" y="7227"/>
                    <a:pt x="10550" y="9921"/>
                  </a:cubicBezTo>
                  <a:cubicBezTo>
                    <a:pt x="8035" y="13083"/>
                    <a:pt x="4494" y="14888"/>
                    <a:pt x="841" y="16404"/>
                  </a:cubicBezTo>
                  <a:cubicBezTo>
                    <a:pt x="836" y="16405"/>
                    <a:pt x="835" y="16408"/>
                    <a:pt x="834" y="16411"/>
                  </a:cubicBezTo>
                  <a:lnTo>
                    <a:pt x="834" y="16287"/>
                  </a:lnTo>
                  <a:cubicBezTo>
                    <a:pt x="4212" y="15183"/>
                    <a:pt x="7332" y="12935"/>
                    <a:pt x="9732" y="10347"/>
                  </a:cubicBezTo>
                  <a:cubicBezTo>
                    <a:pt x="10980" y="9003"/>
                    <a:pt x="11928" y="7495"/>
                    <a:pt x="12971" y="5996"/>
                  </a:cubicBezTo>
                  <a:cubicBezTo>
                    <a:pt x="14246" y="4164"/>
                    <a:pt x="15970" y="2882"/>
                    <a:pt x="18174" y="2416"/>
                  </a:cubicBezTo>
                  <a:cubicBezTo>
                    <a:pt x="18179" y="2414"/>
                    <a:pt x="18181" y="2413"/>
                    <a:pt x="18186" y="2410"/>
                  </a:cubicBezTo>
                  <a:close/>
                  <a:moveTo>
                    <a:pt x="13323" y="6307"/>
                  </a:moveTo>
                  <a:cubicBezTo>
                    <a:pt x="13804" y="6853"/>
                    <a:pt x="14503" y="6905"/>
                    <a:pt x="15180" y="7018"/>
                  </a:cubicBezTo>
                  <a:cubicBezTo>
                    <a:pt x="16231" y="7195"/>
                    <a:pt x="16973" y="7759"/>
                    <a:pt x="17366" y="8766"/>
                  </a:cubicBezTo>
                  <a:cubicBezTo>
                    <a:pt x="17881" y="10079"/>
                    <a:pt x="17729" y="11604"/>
                    <a:pt x="17185" y="12906"/>
                  </a:cubicBezTo>
                  <a:cubicBezTo>
                    <a:pt x="17031" y="11806"/>
                    <a:pt x="16742" y="10552"/>
                    <a:pt x="16026" y="9722"/>
                  </a:cubicBezTo>
                  <a:cubicBezTo>
                    <a:pt x="15652" y="9289"/>
                    <a:pt x="15034" y="8920"/>
                    <a:pt x="14435" y="8920"/>
                  </a:cubicBezTo>
                  <a:cubicBezTo>
                    <a:pt x="14190" y="8920"/>
                    <a:pt x="13948" y="8981"/>
                    <a:pt x="13728" y="9126"/>
                  </a:cubicBezTo>
                  <a:cubicBezTo>
                    <a:pt x="12920" y="9656"/>
                    <a:pt x="13438" y="10873"/>
                    <a:pt x="13753" y="11536"/>
                  </a:cubicBezTo>
                  <a:cubicBezTo>
                    <a:pt x="14311" y="12719"/>
                    <a:pt x="15209" y="13702"/>
                    <a:pt x="16088" y="14655"/>
                  </a:cubicBezTo>
                  <a:cubicBezTo>
                    <a:pt x="15354" y="15475"/>
                    <a:pt x="14420" y="16075"/>
                    <a:pt x="13380" y="16453"/>
                  </a:cubicBezTo>
                  <a:cubicBezTo>
                    <a:pt x="13661" y="15479"/>
                    <a:pt x="13555" y="14394"/>
                    <a:pt x="13138" y="13477"/>
                  </a:cubicBezTo>
                  <a:cubicBezTo>
                    <a:pt x="12799" y="12729"/>
                    <a:pt x="12138" y="11828"/>
                    <a:pt x="11239" y="11828"/>
                  </a:cubicBezTo>
                  <a:cubicBezTo>
                    <a:pt x="11168" y="11828"/>
                    <a:pt x="11094" y="11833"/>
                    <a:pt x="11020" y="11845"/>
                  </a:cubicBezTo>
                  <a:cubicBezTo>
                    <a:pt x="10215" y="11974"/>
                    <a:pt x="9943" y="12832"/>
                    <a:pt x="10092" y="13541"/>
                  </a:cubicBezTo>
                  <a:cubicBezTo>
                    <a:pt x="10353" y="14775"/>
                    <a:pt x="11681" y="15564"/>
                    <a:pt x="11458" y="16901"/>
                  </a:cubicBezTo>
                  <a:cubicBezTo>
                    <a:pt x="10947" y="16964"/>
                    <a:pt x="10436" y="16991"/>
                    <a:pt x="9926" y="16991"/>
                  </a:cubicBezTo>
                  <a:cubicBezTo>
                    <a:pt x="9345" y="16991"/>
                    <a:pt x="8764" y="16957"/>
                    <a:pt x="8183" y="16902"/>
                  </a:cubicBezTo>
                  <a:cubicBezTo>
                    <a:pt x="8704" y="16293"/>
                    <a:pt x="9686" y="14676"/>
                    <a:pt x="8405" y="14422"/>
                  </a:cubicBezTo>
                  <a:cubicBezTo>
                    <a:pt x="8298" y="14401"/>
                    <a:pt x="8198" y="14391"/>
                    <a:pt x="8104" y="14391"/>
                  </a:cubicBezTo>
                  <a:cubicBezTo>
                    <a:pt x="6955" y="14391"/>
                    <a:pt x="6718" y="15886"/>
                    <a:pt x="6256" y="16684"/>
                  </a:cubicBezTo>
                  <a:cubicBezTo>
                    <a:pt x="4991" y="16522"/>
                    <a:pt x="3726" y="16359"/>
                    <a:pt x="2461" y="16359"/>
                  </a:cubicBezTo>
                  <a:cubicBezTo>
                    <a:pt x="1933" y="16359"/>
                    <a:pt x="1404" y="16387"/>
                    <a:pt x="876" y="16456"/>
                  </a:cubicBezTo>
                  <a:cubicBezTo>
                    <a:pt x="4278" y="15345"/>
                    <a:pt x="7613" y="13441"/>
                    <a:pt x="10029" y="10772"/>
                  </a:cubicBezTo>
                  <a:cubicBezTo>
                    <a:pt x="11234" y="9444"/>
                    <a:pt x="12206" y="7782"/>
                    <a:pt x="13323" y="6307"/>
                  </a:cubicBezTo>
                  <a:close/>
                  <a:moveTo>
                    <a:pt x="9501" y="0"/>
                  </a:moveTo>
                  <a:cubicBezTo>
                    <a:pt x="8423" y="0"/>
                    <a:pt x="7346" y="408"/>
                    <a:pt x="6386" y="953"/>
                  </a:cubicBezTo>
                  <a:cubicBezTo>
                    <a:pt x="6390" y="954"/>
                    <a:pt x="6393" y="959"/>
                    <a:pt x="6399" y="960"/>
                  </a:cubicBezTo>
                  <a:cubicBezTo>
                    <a:pt x="6382" y="984"/>
                    <a:pt x="6379" y="1019"/>
                    <a:pt x="6407" y="1043"/>
                  </a:cubicBezTo>
                  <a:cubicBezTo>
                    <a:pt x="7266" y="1714"/>
                    <a:pt x="8127" y="2387"/>
                    <a:pt x="8785" y="3267"/>
                  </a:cubicBezTo>
                  <a:cubicBezTo>
                    <a:pt x="9256" y="3897"/>
                    <a:pt x="10608" y="6332"/>
                    <a:pt x="9060" y="6509"/>
                  </a:cubicBezTo>
                  <a:cubicBezTo>
                    <a:pt x="9029" y="6512"/>
                    <a:pt x="8997" y="6514"/>
                    <a:pt x="8966" y="6514"/>
                  </a:cubicBezTo>
                  <a:cubicBezTo>
                    <a:pt x="7898" y="6514"/>
                    <a:pt x="7267" y="4433"/>
                    <a:pt x="6822" y="3636"/>
                  </a:cubicBezTo>
                  <a:cubicBezTo>
                    <a:pt x="6410" y="2894"/>
                    <a:pt x="5871" y="2330"/>
                    <a:pt x="5116" y="1937"/>
                  </a:cubicBezTo>
                  <a:cubicBezTo>
                    <a:pt x="5099" y="1928"/>
                    <a:pt x="5082" y="1924"/>
                    <a:pt x="5067" y="1924"/>
                  </a:cubicBezTo>
                  <a:cubicBezTo>
                    <a:pt x="5046" y="1924"/>
                    <a:pt x="5027" y="1931"/>
                    <a:pt x="5010" y="1941"/>
                  </a:cubicBezTo>
                  <a:lnTo>
                    <a:pt x="4915" y="1899"/>
                  </a:lnTo>
                  <a:cubicBezTo>
                    <a:pt x="3746" y="2724"/>
                    <a:pt x="2649" y="3686"/>
                    <a:pt x="1777" y="4806"/>
                  </a:cubicBezTo>
                  <a:cubicBezTo>
                    <a:pt x="1796" y="4807"/>
                    <a:pt x="1815" y="4810"/>
                    <a:pt x="1833" y="4813"/>
                  </a:cubicBezTo>
                  <a:cubicBezTo>
                    <a:pt x="1795" y="4860"/>
                    <a:pt x="1818" y="4954"/>
                    <a:pt x="1899" y="4956"/>
                  </a:cubicBezTo>
                  <a:cubicBezTo>
                    <a:pt x="2899" y="4984"/>
                    <a:pt x="3928" y="5083"/>
                    <a:pt x="4878" y="5421"/>
                  </a:cubicBezTo>
                  <a:cubicBezTo>
                    <a:pt x="5330" y="5582"/>
                    <a:pt x="5772" y="5806"/>
                    <a:pt x="6121" y="6142"/>
                  </a:cubicBezTo>
                  <a:cubicBezTo>
                    <a:pt x="6580" y="6582"/>
                    <a:pt x="6955" y="7528"/>
                    <a:pt x="6033" y="7654"/>
                  </a:cubicBezTo>
                  <a:cubicBezTo>
                    <a:pt x="5900" y="7672"/>
                    <a:pt x="5769" y="7680"/>
                    <a:pt x="5640" y="7680"/>
                  </a:cubicBezTo>
                  <a:cubicBezTo>
                    <a:pt x="3993" y="7680"/>
                    <a:pt x="2695" y="6293"/>
                    <a:pt x="1085" y="6119"/>
                  </a:cubicBezTo>
                  <a:cubicBezTo>
                    <a:pt x="1079" y="6118"/>
                    <a:pt x="1074" y="6118"/>
                    <a:pt x="1069" y="6118"/>
                  </a:cubicBezTo>
                  <a:cubicBezTo>
                    <a:pt x="1029" y="6118"/>
                    <a:pt x="1003" y="6141"/>
                    <a:pt x="990" y="6170"/>
                  </a:cubicBezTo>
                  <a:cubicBezTo>
                    <a:pt x="968" y="6171"/>
                    <a:pt x="944" y="6171"/>
                    <a:pt x="921" y="6173"/>
                  </a:cubicBezTo>
                  <a:cubicBezTo>
                    <a:pt x="891" y="6175"/>
                    <a:pt x="876" y="6198"/>
                    <a:pt x="873" y="6222"/>
                  </a:cubicBezTo>
                  <a:cubicBezTo>
                    <a:pt x="393" y="7186"/>
                    <a:pt x="128" y="8220"/>
                    <a:pt x="53" y="9304"/>
                  </a:cubicBezTo>
                  <a:cubicBezTo>
                    <a:pt x="58" y="9304"/>
                    <a:pt x="64" y="9303"/>
                    <a:pt x="71" y="9303"/>
                  </a:cubicBezTo>
                  <a:cubicBezTo>
                    <a:pt x="0" y="9339"/>
                    <a:pt x="24" y="9442"/>
                    <a:pt x="98" y="9442"/>
                  </a:cubicBezTo>
                  <a:cubicBezTo>
                    <a:pt x="105" y="9442"/>
                    <a:pt x="113" y="9441"/>
                    <a:pt x="121" y="9440"/>
                  </a:cubicBezTo>
                  <a:cubicBezTo>
                    <a:pt x="1251" y="9144"/>
                    <a:pt x="2324" y="8762"/>
                    <a:pt x="3506" y="8690"/>
                  </a:cubicBezTo>
                  <a:cubicBezTo>
                    <a:pt x="3659" y="8681"/>
                    <a:pt x="3812" y="8676"/>
                    <a:pt x="3966" y="8676"/>
                  </a:cubicBezTo>
                  <a:cubicBezTo>
                    <a:pt x="4407" y="8676"/>
                    <a:pt x="4849" y="8716"/>
                    <a:pt x="5282" y="8813"/>
                  </a:cubicBezTo>
                  <a:cubicBezTo>
                    <a:pt x="6043" y="8986"/>
                    <a:pt x="7308" y="9568"/>
                    <a:pt x="6309" y="10455"/>
                  </a:cubicBezTo>
                  <a:cubicBezTo>
                    <a:pt x="5906" y="10812"/>
                    <a:pt x="5350" y="10924"/>
                    <a:pt x="4771" y="10924"/>
                  </a:cubicBezTo>
                  <a:cubicBezTo>
                    <a:pt x="4118" y="10924"/>
                    <a:pt x="3434" y="10782"/>
                    <a:pt x="2903" y="10690"/>
                  </a:cubicBezTo>
                  <a:cubicBezTo>
                    <a:pt x="2300" y="10587"/>
                    <a:pt x="1704" y="10493"/>
                    <a:pt x="1104" y="10493"/>
                  </a:cubicBezTo>
                  <a:cubicBezTo>
                    <a:pt x="876" y="10493"/>
                    <a:pt x="648" y="10506"/>
                    <a:pt x="418" y="10538"/>
                  </a:cubicBezTo>
                  <a:cubicBezTo>
                    <a:pt x="404" y="10535"/>
                    <a:pt x="389" y="10534"/>
                    <a:pt x="373" y="10534"/>
                  </a:cubicBezTo>
                  <a:cubicBezTo>
                    <a:pt x="321" y="10534"/>
                    <a:pt x="265" y="10548"/>
                    <a:pt x="215" y="10569"/>
                  </a:cubicBezTo>
                  <a:lnTo>
                    <a:pt x="205" y="10575"/>
                  </a:lnTo>
                  <a:cubicBezTo>
                    <a:pt x="159" y="10596"/>
                    <a:pt x="118" y="10620"/>
                    <a:pt x="87" y="10645"/>
                  </a:cubicBezTo>
                  <a:cubicBezTo>
                    <a:pt x="61" y="10665"/>
                    <a:pt x="54" y="10705"/>
                    <a:pt x="80" y="10729"/>
                  </a:cubicBezTo>
                  <a:cubicBezTo>
                    <a:pt x="71" y="10730"/>
                    <a:pt x="61" y="10730"/>
                    <a:pt x="53" y="10731"/>
                  </a:cubicBezTo>
                  <a:cubicBezTo>
                    <a:pt x="87" y="11293"/>
                    <a:pt x="146" y="11851"/>
                    <a:pt x="217" y="12409"/>
                  </a:cubicBezTo>
                  <a:lnTo>
                    <a:pt x="277" y="12409"/>
                  </a:lnTo>
                  <a:cubicBezTo>
                    <a:pt x="265" y="12416"/>
                    <a:pt x="249" y="12420"/>
                    <a:pt x="236" y="12427"/>
                  </a:cubicBezTo>
                  <a:cubicBezTo>
                    <a:pt x="177" y="12458"/>
                    <a:pt x="216" y="12542"/>
                    <a:pt x="271" y="12542"/>
                  </a:cubicBezTo>
                  <a:cubicBezTo>
                    <a:pt x="276" y="12542"/>
                    <a:pt x="282" y="12541"/>
                    <a:pt x="287" y="12540"/>
                  </a:cubicBezTo>
                  <a:cubicBezTo>
                    <a:pt x="714" y="12425"/>
                    <a:pt x="1304" y="12286"/>
                    <a:pt x="1867" y="12286"/>
                  </a:cubicBezTo>
                  <a:cubicBezTo>
                    <a:pt x="2373" y="12286"/>
                    <a:pt x="2856" y="12399"/>
                    <a:pt x="3174" y="12742"/>
                  </a:cubicBezTo>
                  <a:cubicBezTo>
                    <a:pt x="3935" y="13562"/>
                    <a:pt x="2749" y="13891"/>
                    <a:pt x="2120" y="13923"/>
                  </a:cubicBezTo>
                  <a:cubicBezTo>
                    <a:pt x="2008" y="13930"/>
                    <a:pt x="1896" y="13932"/>
                    <a:pt x="1785" y="13932"/>
                  </a:cubicBezTo>
                  <a:cubicBezTo>
                    <a:pt x="1403" y="13932"/>
                    <a:pt x="1024" y="13899"/>
                    <a:pt x="646" y="13843"/>
                  </a:cubicBezTo>
                  <a:lnTo>
                    <a:pt x="646" y="13837"/>
                  </a:lnTo>
                  <a:cubicBezTo>
                    <a:pt x="636" y="13837"/>
                    <a:pt x="625" y="13839"/>
                    <a:pt x="615" y="13839"/>
                  </a:cubicBezTo>
                  <a:cubicBezTo>
                    <a:pt x="605" y="13837"/>
                    <a:pt x="595" y="13836"/>
                    <a:pt x="584" y="13835"/>
                  </a:cubicBezTo>
                  <a:cubicBezTo>
                    <a:pt x="578" y="13833"/>
                    <a:pt x="572" y="13833"/>
                    <a:pt x="566" y="13833"/>
                  </a:cubicBezTo>
                  <a:cubicBezTo>
                    <a:pt x="550" y="13833"/>
                    <a:pt x="535" y="13837"/>
                    <a:pt x="523" y="13843"/>
                  </a:cubicBezTo>
                  <a:cubicBezTo>
                    <a:pt x="483" y="13844"/>
                    <a:pt x="445" y="13846"/>
                    <a:pt x="407" y="13849"/>
                  </a:cubicBezTo>
                  <a:cubicBezTo>
                    <a:pt x="524" y="14728"/>
                    <a:pt x="626" y="15609"/>
                    <a:pt x="644" y="16500"/>
                  </a:cubicBezTo>
                  <a:cubicBezTo>
                    <a:pt x="602" y="16537"/>
                    <a:pt x="611" y="16619"/>
                    <a:pt x="679" y="16619"/>
                  </a:cubicBezTo>
                  <a:cubicBezTo>
                    <a:pt x="681" y="16619"/>
                    <a:pt x="683" y="16619"/>
                    <a:pt x="685" y="16619"/>
                  </a:cubicBezTo>
                  <a:cubicBezTo>
                    <a:pt x="1049" y="16596"/>
                    <a:pt x="1410" y="16585"/>
                    <a:pt x="1770" y="16585"/>
                  </a:cubicBezTo>
                  <a:cubicBezTo>
                    <a:pt x="3270" y="16585"/>
                    <a:pt x="4744" y="16763"/>
                    <a:pt x="6231" y="16933"/>
                  </a:cubicBezTo>
                  <a:cubicBezTo>
                    <a:pt x="6251" y="16900"/>
                    <a:pt x="6269" y="16864"/>
                    <a:pt x="6286" y="16830"/>
                  </a:cubicBezTo>
                  <a:cubicBezTo>
                    <a:pt x="6290" y="16831"/>
                    <a:pt x="6295" y="16832"/>
                    <a:pt x="6299" y="16832"/>
                  </a:cubicBezTo>
                  <a:cubicBezTo>
                    <a:pt x="6316" y="16832"/>
                    <a:pt x="6332" y="16825"/>
                    <a:pt x="6347" y="16809"/>
                  </a:cubicBezTo>
                  <a:cubicBezTo>
                    <a:pt x="6858" y="16221"/>
                    <a:pt x="6807" y="15327"/>
                    <a:pt x="7495" y="14861"/>
                  </a:cubicBezTo>
                  <a:cubicBezTo>
                    <a:pt x="7677" y="14740"/>
                    <a:pt x="7933" y="14616"/>
                    <a:pt x="8162" y="14616"/>
                  </a:cubicBezTo>
                  <a:cubicBezTo>
                    <a:pt x="8185" y="14616"/>
                    <a:pt x="8207" y="14617"/>
                    <a:pt x="8229" y="14620"/>
                  </a:cubicBezTo>
                  <a:cubicBezTo>
                    <a:pt x="9168" y="14727"/>
                    <a:pt x="8768" y="15536"/>
                    <a:pt x="8580" y="15904"/>
                  </a:cubicBezTo>
                  <a:cubicBezTo>
                    <a:pt x="8405" y="16249"/>
                    <a:pt x="8175" y="16557"/>
                    <a:pt x="7960" y="16877"/>
                  </a:cubicBezTo>
                  <a:cubicBezTo>
                    <a:pt x="7959" y="16878"/>
                    <a:pt x="7959" y="16880"/>
                    <a:pt x="7959" y="16881"/>
                  </a:cubicBezTo>
                  <a:cubicBezTo>
                    <a:pt x="7931" y="16878"/>
                    <a:pt x="7901" y="16877"/>
                    <a:pt x="7871" y="16873"/>
                  </a:cubicBezTo>
                  <a:cubicBezTo>
                    <a:pt x="7846" y="16949"/>
                    <a:pt x="7818" y="17024"/>
                    <a:pt x="7788" y="17099"/>
                  </a:cubicBezTo>
                  <a:cubicBezTo>
                    <a:pt x="7874" y="17107"/>
                    <a:pt x="7960" y="17117"/>
                    <a:pt x="8049" y="17124"/>
                  </a:cubicBezTo>
                  <a:cubicBezTo>
                    <a:pt x="8630" y="17177"/>
                    <a:pt x="9222" y="17210"/>
                    <a:pt x="9814" y="17210"/>
                  </a:cubicBezTo>
                  <a:cubicBezTo>
                    <a:pt x="10353" y="17210"/>
                    <a:pt x="10892" y="17183"/>
                    <a:pt x="11425" y="17118"/>
                  </a:cubicBezTo>
                  <a:cubicBezTo>
                    <a:pt x="11436" y="17138"/>
                    <a:pt x="11459" y="17150"/>
                    <a:pt x="11481" y="17150"/>
                  </a:cubicBezTo>
                  <a:cubicBezTo>
                    <a:pt x="11501" y="17150"/>
                    <a:pt x="11520" y="17141"/>
                    <a:pt x="11531" y="17120"/>
                  </a:cubicBezTo>
                  <a:cubicBezTo>
                    <a:pt x="11532" y="17117"/>
                    <a:pt x="11535" y="17111"/>
                    <a:pt x="11537" y="17106"/>
                  </a:cubicBezTo>
                  <a:cubicBezTo>
                    <a:pt x="11556" y="17104"/>
                    <a:pt x="11573" y="17103"/>
                    <a:pt x="11593" y="17099"/>
                  </a:cubicBezTo>
                  <a:cubicBezTo>
                    <a:pt x="11596" y="17052"/>
                    <a:pt x="11599" y="17005"/>
                    <a:pt x="11602" y="16959"/>
                  </a:cubicBezTo>
                  <a:cubicBezTo>
                    <a:pt x="12161" y="15469"/>
                    <a:pt x="10061" y="14402"/>
                    <a:pt x="10294" y="12925"/>
                  </a:cubicBezTo>
                  <a:cubicBezTo>
                    <a:pt x="10386" y="12341"/>
                    <a:pt x="10786" y="12085"/>
                    <a:pt x="11231" y="12085"/>
                  </a:cubicBezTo>
                  <a:cubicBezTo>
                    <a:pt x="11564" y="12085"/>
                    <a:pt x="11922" y="12228"/>
                    <a:pt x="12194" y="12483"/>
                  </a:cubicBezTo>
                  <a:cubicBezTo>
                    <a:pt x="12560" y="12824"/>
                    <a:pt x="12831" y="13287"/>
                    <a:pt x="13015" y="13750"/>
                  </a:cubicBezTo>
                  <a:cubicBezTo>
                    <a:pt x="13380" y="14663"/>
                    <a:pt x="13368" y="15595"/>
                    <a:pt x="13139" y="16535"/>
                  </a:cubicBezTo>
                  <a:cubicBezTo>
                    <a:pt x="13126" y="16541"/>
                    <a:pt x="13112" y="16547"/>
                    <a:pt x="13098" y="16557"/>
                  </a:cubicBezTo>
                  <a:cubicBezTo>
                    <a:pt x="13091" y="16633"/>
                    <a:pt x="13085" y="16710"/>
                    <a:pt x="13083" y="16787"/>
                  </a:cubicBezTo>
                  <a:cubicBezTo>
                    <a:pt x="13413" y="16686"/>
                    <a:pt x="13739" y="16566"/>
                    <a:pt x="14057" y="16421"/>
                  </a:cubicBezTo>
                  <a:cubicBezTo>
                    <a:pt x="14938" y="16020"/>
                    <a:pt x="15704" y="15438"/>
                    <a:pt x="16318" y="14721"/>
                  </a:cubicBezTo>
                  <a:cubicBezTo>
                    <a:pt x="16313" y="14714"/>
                    <a:pt x="16310" y="14707"/>
                    <a:pt x="16307" y="14703"/>
                  </a:cubicBezTo>
                  <a:cubicBezTo>
                    <a:pt x="16335" y="14660"/>
                    <a:pt x="16342" y="14604"/>
                    <a:pt x="16300" y="14556"/>
                  </a:cubicBezTo>
                  <a:cubicBezTo>
                    <a:pt x="15636" y="13842"/>
                    <a:pt x="14970" y="13119"/>
                    <a:pt x="14434" y="12300"/>
                  </a:cubicBezTo>
                  <a:cubicBezTo>
                    <a:pt x="14030" y="11682"/>
                    <a:pt x="13289" y="10496"/>
                    <a:pt x="13555" y="9708"/>
                  </a:cubicBezTo>
                  <a:cubicBezTo>
                    <a:pt x="13694" y="9298"/>
                    <a:pt x="14031" y="9155"/>
                    <a:pt x="14396" y="9155"/>
                  </a:cubicBezTo>
                  <a:cubicBezTo>
                    <a:pt x="14733" y="9155"/>
                    <a:pt x="15094" y="9278"/>
                    <a:pt x="15341" y="9425"/>
                  </a:cubicBezTo>
                  <a:cubicBezTo>
                    <a:pt x="15792" y="9698"/>
                    <a:pt x="16093" y="10144"/>
                    <a:pt x="16311" y="10610"/>
                  </a:cubicBezTo>
                  <a:cubicBezTo>
                    <a:pt x="16691" y="11420"/>
                    <a:pt x="16855" y="12318"/>
                    <a:pt x="17064" y="13185"/>
                  </a:cubicBezTo>
                  <a:cubicBezTo>
                    <a:pt x="17064" y="13187"/>
                    <a:pt x="17062" y="13188"/>
                    <a:pt x="17062" y="13189"/>
                  </a:cubicBezTo>
                  <a:cubicBezTo>
                    <a:pt x="17064" y="13192"/>
                    <a:pt x="17065" y="13194"/>
                    <a:pt x="17067" y="13196"/>
                  </a:cubicBezTo>
                  <a:cubicBezTo>
                    <a:pt x="17077" y="13236"/>
                    <a:pt x="17086" y="13277"/>
                    <a:pt x="17095" y="13316"/>
                  </a:cubicBezTo>
                  <a:cubicBezTo>
                    <a:pt x="17104" y="13349"/>
                    <a:pt x="17132" y="13364"/>
                    <a:pt x="17162" y="13364"/>
                  </a:cubicBezTo>
                  <a:cubicBezTo>
                    <a:pt x="17169" y="13364"/>
                    <a:pt x="17176" y="13363"/>
                    <a:pt x="17182" y="13362"/>
                  </a:cubicBezTo>
                  <a:cubicBezTo>
                    <a:pt x="17190" y="13370"/>
                    <a:pt x="17194" y="13379"/>
                    <a:pt x="17201" y="13387"/>
                  </a:cubicBezTo>
                  <a:cubicBezTo>
                    <a:pt x="17288" y="13211"/>
                    <a:pt x="17369" y="13030"/>
                    <a:pt x="17441" y="12843"/>
                  </a:cubicBezTo>
                  <a:cubicBezTo>
                    <a:pt x="18004" y="11396"/>
                    <a:pt x="18126" y="9582"/>
                    <a:pt x="17328" y="8194"/>
                  </a:cubicBezTo>
                  <a:cubicBezTo>
                    <a:pt x="16981" y="7587"/>
                    <a:pt x="16457" y="7124"/>
                    <a:pt x="15778" y="6932"/>
                  </a:cubicBezTo>
                  <a:cubicBezTo>
                    <a:pt x="14990" y="6709"/>
                    <a:pt x="14050" y="6828"/>
                    <a:pt x="13459" y="6164"/>
                  </a:cubicBezTo>
                  <a:cubicBezTo>
                    <a:pt x="13455" y="6158"/>
                    <a:pt x="13450" y="6157"/>
                    <a:pt x="13444" y="6154"/>
                  </a:cubicBezTo>
                  <a:cubicBezTo>
                    <a:pt x="14716" y="4504"/>
                    <a:pt x="16191" y="3109"/>
                    <a:pt x="18418" y="2707"/>
                  </a:cubicBezTo>
                  <a:cubicBezTo>
                    <a:pt x="18481" y="2695"/>
                    <a:pt x="18470" y="2598"/>
                    <a:pt x="18418" y="2582"/>
                  </a:cubicBezTo>
                  <a:cubicBezTo>
                    <a:pt x="18350" y="2481"/>
                    <a:pt x="18278" y="2382"/>
                    <a:pt x="18206" y="2283"/>
                  </a:cubicBezTo>
                  <a:cubicBezTo>
                    <a:pt x="18196" y="2270"/>
                    <a:pt x="18183" y="2264"/>
                    <a:pt x="18170" y="2264"/>
                  </a:cubicBezTo>
                  <a:cubicBezTo>
                    <a:pt x="18161" y="2264"/>
                    <a:pt x="18152" y="2267"/>
                    <a:pt x="18144" y="2272"/>
                  </a:cubicBezTo>
                  <a:cubicBezTo>
                    <a:pt x="18140" y="2272"/>
                    <a:pt x="18136" y="2270"/>
                    <a:pt x="18133" y="2270"/>
                  </a:cubicBezTo>
                  <a:cubicBezTo>
                    <a:pt x="18131" y="2270"/>
                    <a:pt x="18130" y="2271"/>
                    <a:pt x="18128" y="2272"/>
                  </a:cubicBezTo>
                  <a:cubicBezTo>
                    <a:pt x="16331" y="2643"/>
                    <a:pt x="14700" y="3603"/>
                    <a:pt x="13530" y="5019"/>
                  </a:cubicBezTo>
                  <a:cubicBezTo>
                    <a:pt x="13354" y="5232"/>
                    <a:pt x="13187" y="5451"/>
                    <a:pt x="13020" y="5674"/>
                  </a:cubicBezTo>
                  <a:cubicBezTo>
                    <a:pt x="12701" y="4555"/>
                    <a:pt x="13098" y="3391"/>
                    <a:pt x="12816" y="2269"/>
                  </a:cubicBezTo>
                  <a:cubicBezTo>
                    <a:pt x="12608" y="1442"/>
                    <a:pt x="12011" y="796"/>
                    <a:pt x="11260" y="415"/>
                  </a:cubicBezTo>
                  <a:cubicBezTo>
                    <a:pt x="10687" y="124"/>
                    <a:pt x="10094" y="0"/>
                    <a:pt x="9501" y="0"/>
                  </a:cubicBezTo>
                  <a:close/>
                </a:path>
              </a:pathLst>
            </a:custGeom>
            <a:solidFill>
              <a:srgbClr val="101D33">
                <a:alpha val="100000"/>
              </a:srgbClr>
            </a:solidFill>
            <a:ln w="9525">
              <a:noFill/>
            </a:ln>
          </p:spPr>
          <p:txBody>
            <a:bodyPr/>
            <a:p>
              <a:endParaRPr lang="en-US"/>
            </a:p>
          </p:txBody>
        </p:sp>
      </p:grpSp>
      <p:grpSp>
        <p:nvGrpSpPr>
          <p:cNvPr id="26628" name="Google Shape;5034;p23"/>
          <p:cNvGrpSpPr/>
          <p:nvPr/>
        </p:nvGrpSpPr>
        <p:grpSpPr>
          <a:xfrm flipH="1">
            <a:off x="8332788" y="3614738"/>
            <a:ext cx="442912" cy="868362"/>
            <a:chOff x="2569479" y="4470044"/>
            <a:chExt cx="442173" cy="651582"/>
          </a:xfrm>
        </p:grpSpPr>
        <p:sp>
          <p:nvSpPr>
            <p:cNvPr id="26725" name="Google Shape;5035;p23"/>
            <p:cNvSpPr/>
            <p:nvPr/>
          </p:nvSpPr>
          <p:spPr>
            <a:xfrm>
              <a:off x="2603038" y="4505735"/>
              <a:ext cx="270152" cy="285925"/>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Lst>
              <a:pathLst>
                <a:path w="4661" h="5007">
                  <a:moveTo>
                    <a:pt x="2098" y="1"/>
                  </a:moveTo>
                  <a:cubicBezTo>
                    <a:pt x="1998" y="1211"/>
                    <a:pt x="1173" y="2221"/>
                    <a:pt x="0" y="2564"/>
                  </a:cubicBezTo>
                  <a:cubicBezTo>
                    <a:pt x="586" y="2656"/>
                    <a:pt x="1176" y="2802"/>
                    <a:pt x="1649" y="3169"/>
                  </a:cubicBezTo>
                  <a:cubicBezTo>
                    <a:pt x="2221" y="3615"/>
                    <a:pt x="2503" y="4322"/>
                    <a:pt x="2690" y="5007"/>
                  </a:cubicBezTo>
                  <a:cubicBezTo>
                    <a:pt x="2582" y="3660"/>
                    <a:pt x="3423" y="2375"/>
                    <a:pt x="4661" y="1885"/>
                  </a:cubicBezTo>
                  <a:cubicBezTo>
                    <a:pt x="4100" y="1836"/>
                    <a:pt x="3531" y="1739"/>
                    <a:pt x="3062" y="1418"/>
                  </a:cubicBezTo>
                  <a:cubicBezTo>
                    <a:pt x="2568" y="1081"/>
                    <a:pt x="2292" y="553"/>
                    <a:pt x="2098" y="1"/>
                  </a:cubicBezTo>
                  <a:close/>
                </a:path>
              </a:pathLst>
            </a:custGeom>
            <a:solidFill>
              <a:srgbClr val="FFE114">
                <a:alpha val="100000"/>
              </a:srgbClr>
            </a:solidFill>
            <a:ln w="9525">
              <a:noFill/>
            </a:ln>
          </p:spPr>
          <p:txBody>
            <a:bodyPr/>
            <a:p>
              <a:endParaRPr lang="en-US"/>
            </a:p>
          </p:txBody>
        </p:sp>
        <p:sp>
          <p:nvSpPr>
            <p:cNvPr id="26726" name="Google Shape;5036;p23"/>
            <p:cNvSpPr/>
            <p:nvPr/>
          </p:nvSpPr>
          <p:spPr>
            <a:xfrm>
              <a:off x="2727423" y="4583854"/>
              <a:ext cx="145769" cy="207805"/>
            </a:xfrm>
            <a:custGeom>
              <a:avLst/>
              <a:gdLst/>
              <a:ahLst/>
              <a:cxnLst>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515" h="3639">
                  <a:moveTo>
                    <a:pt x="847" y="1"/>
                  </a:moveTo>
                  <a:cubicBezTo>
                    <a:pt x="654" y="781"/>
                    <a:pt x="256" y="1571"/>
                    <a:pt x="0" y="2347"/>
                  </a:cubicBezTo>
                  <a:cubicBezTo>
                    <a:pt x="259" y="2735"/>
                    <a:pt x="422" y="3193"/>
                    <a:pt x="544" y="3639"/>
                  </a:cubicBezTo>
                  <a:cubicBezTo>
                    <a:pt x="436" y="2291"/>
                    <a:pt x="1277" y="1007"/>
                    <a:pt x="2515" y="516"/>
                  </a:cubicBezTo>
                  <a:cubicBezTo>
                    <a:pt x="1954" y="468"/>
                    <a:pt x="1385" y="371"/>
                    <a:pt x="916" y="50"/>
                  </a:cubicBezTo>
                  <a:cubicBezTo>
                    <a:pt x="894" y="33"/>
                    <a:pt x="870" y="16"/>
                    <a:pt x="847" y="1"/>
                  </a:cubicBezTo>
                  <a:close/>
                </a:path>
              </a:pathLst>
            </a:custGeom>
            <a:solidFill>
              <a:srgbClr val="FFE114">
                <a:alpha val="100000"/>
              </a:srgbClr>
            </a:solidFill>
            <a:ln w="9525">
              <a:noFill/>
            </a:ln>
          </p:spPr>
          <p:txBody>
            <a:bodyPr/>
            <a:p>
              <a:endParaRPr lang="en-US"/>
            </a:p>
          </p:txBody>
        </p:sp>
        <p:sp>
          <p:nvSpPr>
            <p:cNvPr id="26727" name="Google Shape;5037;p23"/>
            <p:cNvSpPr/>
            <p:nvPr/>
          </p:nvSpPr>
          <p:spPr>
            <a:xfrm>
              <a:off x="2723945" y="4573690"/>
              <a:ext cx="180661" cy="230019"/>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117" h="4028">
                  <a:moveTo>
                    <a:pt x="947" y="1"/>
                  </a:moveTo>
                  <a:cubicBezTo>
                    <a:pt x="934" y="60"/>
                    <a:pt x="920" y="119"/>
                    <a:pt x="906" y="177"/>
                  </a:cubicBezTo>
                  <a:cubicBezTo>
                    <a:pt x="928" y="196"/>
                    <a:pt x="951" y="211"/>
                    <a:pt x="975" y="227"/>
                  </a:cubicBezTo>
                  <a:cubicBezTo>
                    <a:pt x="1444" y="549"/>
                    <a:pt x="2011" y="646"/>
                    <a:pt x="2575" y="693"/>
                  </a:cubicBezTo>
                  <a:cubicBezTo>
                    <a:pt x="1337" y="1184"/>
                    <a:pt x="496" y="2469"/>
                    <a:pt x="604" y="3817"/>
                  </a:cubicBezTo>
                  <a:cubicBezTo>
                    <a:pt x="482" y="3371"/>
                    <a:pt x="317" y="2913"/>
                    <a:pt x="60" y="2525"/>
                  </a:cubicBezTo>
                  <a:cubicBezTo>
                    <a:pt x="39" y="2589"/>
                    <a:pt x="19" y="2652"/>
                    <a:pt x="1" y="2716"/>
                  </a:cubicBezTo>
                  <a:cubicBezTo>
                    <a:pt x="241" y="3110"/>
                    <a:pt x="389" y="3564"/>
                    <a:pt x="554" y="3999"/>
                  </a:cubicBezTo>
                  <a:cubicBezTo>
                    <a:pt x="562" y="4018"/>
                    <a:pt x="579" y="4026"/>
                    <a:pt x="597" y="4026"/>
                  </a:cubicBezTo>
                  <a:cubicBezTo>
                    <a:pt x="614" y="4026"/>
                    <a:pt x="631" y="4019"/>
                    <a:pt x="639" y="4006"/>
                  </a:cubicBezTo>
                  <a:cubicBezTo>
                    <a:pt x="653" y="4020"/>
                    <a:pt x="673" y="4027"/>
                    <a:pt x="693" y="4027"/>
                  </a:cubicBezTo>
                  <a:cubicBezTo>
                    <a:pt x="735" y="4027"/>
                    <a:pt x="777" y="3997"/>
                    <a:pt x="770" y="3944"/>
                  </a:cubicBezTo>
                  <a:cubicBezTo>
                    <a:pt x="602" y="2488"/>
                    <a:pt x="1579" y="1060"/>
                    <a:pt x="3015" y="725"/>
                  </a:cubicBezTo>
                  <a:cubicBezTo>
                    <a:pt x="3100" y="705"/>
                    <a:pt x="3117" y="570"/>
                    <a:pt x="3017" y="563"/>
                  </a:cubicBezTo>
                  <a:cubicBezTo>
                    <a:pt x="2360" y="522"/>
                    <a:pt x="1633" y="482"/>
                    <a:pt x="1074" y="97"/>
                  </a:cubicBezTo>
                  <a:cubicBezTo>
                    <a:pt x="1029" y="67"/>
                    <a:pt x="986" y="35"/>
                    <a:pt x="947" y="1"/>
                  </a:cubicBezTo>
                  <a:close/>
                </a:path>
              </a:pathLst>
            </a:custGeom>
            <a:solidFill>
              <a:srgbClr val="E4007E">
                <a:alpha val="100000"/>
              </a:srgbClr>
            </a:solidFill>
            <a:ln w="9525">
              <a:noFill/>
            </a:ln>
          </p:spPr>
          <p:txBody>
            <a:bodyPr/>
            <a:p>
              <a:endParaRPr lang="en-US"/>
            </a:p>
          </p:txBody>
        </p:sp>
        <p:sp>
          <p:nvSpPr>
            <p:cNvPr id="26728" name="Google Shape;5038;p23"/>
            <p:cNvSpPr/>
            <p:nvPr/>
          </p:nvSpPr>
          <p:spPr>
            <a:xfrm>
              <a:off x="2569479" y="4470044"/>
              <a:ext cx="335125" cy="3335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82" h="5841">
                  <a:moveTo>
                    <a:pt x="2676" y="627"/>
                  </a:moveTo>
                  <a:cubicBezTo>
                    <a:pt x="2868" y="1179"/>
                    <a:pt x="3146" y="1706"/>
                    <a:pt x="3640" y="2044"/>
                  </a:cubicBezTo>
                  <a:cubicBezTo>
                    <a:pt x="4110" y="2364"/>
                    <a:pt x="4679" y="2461"/>
                    <a:pt x="5240" y="2510"/>
                  </a:cubicBezTo>
                  <a:cubicBezTo>
                    <a:pt x="4002" y="3000"/>
                    <a:pt x="3161" y="4284"/>
                    <a:pt x="3269" y="5632"/>
                  </a:cubicBezTo>
                  <a:cubicBezTo>
                    <a:pt x="3082" y="4949"/>
                    <a:pt x="2800" y="4240"/>
                    <a:pt x="2225" y="3795"/>
                  </a:cubicBezTo>
                  <a:cubicBezTo>
                    <a:pt x="1755" y="3428"/>
                    <a:pt x="1164" y="3283"/>
                    <a:pt x="578" y="3191"/>
                  </a:cubicBezTo>
                  <a:cubicBezTo>
                    <a:pt x="1751" y="2849"/>
                    <a:pt x="2576" y="1837"/>
                    <a:pt x="2676" y="627"/>
                  </a:cubicBezTo>
                  <a:close/>
                  <a:moveTo>
                    <a:pt x="2601" y="0"/>
                  </a:moveTo>
                  <a:cubicBezTo>
                    <a:pt x="2555" y="0"/>
                    <a:pt x="2505" y="38"/>
                    <a:pt x="2511" y="92"/>
                  </a:cubicBezTo>
                  <a:cubicBezTo>
                    <a:pt x="2656" y="1610"/>
                    <a:pt x="1607" y="2925"/>
                    <a:pt x="94" y="3125"/>
                  </a:cubicBezTo>
                  <a:cubicBezTo>
                    <a:pt x="2" y="3137"/>
                    <a:pt x="0" y="3274"/>
                    <a:pt x="94" y="3287"/>
                  </a:cubicBezTo>
                  <a:cubicBezTo>
                    <a:pt x="775" y="3374"/>
                    <a:pt x="1505" y="3469"/>
                    <a:pt x="2077" y="3878"/>
                  </a:cubicBezTo>
                  <a:cubicBezTo>
                    <a:pt x="2725" y="4340"/>
                    <a:pt x="2950" y="5105"/>
                    <a:pt x="3221" y="5811"/>
                  </a:cubicBezTo>
                  <a:cubicBezTo>
                    <a:pt x="3228" y="5831"/>
                    <a:pt x="3246" y="5839"/>
                    <a:pt x="3264" y="5839"/>
                  </a:cubicBezTo>
                  <a:cubicBezTo>
                    <a:pt x="3281" y="5839"/>
                    <a:pt x="3297" y="5832"/>
                    <a:pt x="3305" y="5820"/>
                  </a:cubicBezTo>
                  <a:cubicBezTo>
                    <a:pt x="3320" y="5834"/>
                    <a:pt x="3340" y="5841"/>
                    <a:pt x="3360" y="5841"/>
                  </a:cubicBezTo>
                  <a:cubicBezTo>
                    <a:pt x="3401" y="5841"/>
                    <a:pt x="3443" y="5811"/>
                    <a:pt x="3437" y="5758"/>
                  </a:cubicBezTo>
                  <a:cubicBezTo>
                    <a:pt x="3270" y="4303"/>
                    <a:pt x="4249" y="2875"/>
                    <a:pt x="5682" y="2539"/>
                  </a:cubicBezTo>
                  <a:cubicBezTo>
                    <a:pt x="5762" y="2519"/>
                    <a:pt x="5782" y="2383"/>
                    <a:pt x="5682" y="2378"/>
                  </a:cubicBezTo>
                  <a:cubicBezTo>
                    <a:pt x="5025" y="2337"/>
                    <a:pt x="4298" y="2299"/>
                    <a:pt x="3739" y="1912"/>
                  </a:cubicBezTo>
                  <a:cubicBezTo>
                    <a:pt x="3115" y="1483"/>
                    <a:pt x="2864" y="746"/>
                    <a:pt x="2667" y="50"/>
                  </a:cubicBezTo>
                  <a:cubicBezTo>
                    <a:pt x="2657" y="15"/>
                    <a:pt x="2630" y="0"/>
                    <a:pt x="2601" y="0"/>
                  </a:cubicBezTo>
                  <a:close/>
                </a:path>
              </a:pathLst>
            </a:custGeom>
            <a:solidFill>
              <a:srgbClr val="101D33">
                <a:alpha val="100000"/>
              </a:srgbClr>
            </a:solidFill>
            <a:ln w="9525">
              <a:noFill/>
            </a:ln>
          </p:spPr>
          <p:txBody>
            <a:bodyPr/>
            <a:p>
              <a:endParaRPr lang="en-US"/>
            </a:p>
          </p:txBody>
        </p:sp>
        <p:sp>
          <p:nvSpPr>
            <p:cNvPr id="26729" name="Google Shape;5039;p23"/>
            <p:cNvSpPr/>
            <p:nvPr/>
          </p:nvSpPr>
          <p:spPr>
            <a:xfrm>
              <a:off x="2670331" y="4566780"/>
              <a:ext cx="69262" cy="8994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95" h="1575">
                  <a:moveTo>
                    <a:pt x="1007" y="1"/>
                  </a:moveTo>
                  <a:cubicBezTo>
                    <a:pt x="982" y="1"/>
                    <a:pt x="960" y="13"/>
                    <a:pt x="951" y="43"/>
                  </a:cubicBezTo>
                  <a:cubicBezTo>
                    <a:pt x="865" y="338"/>
                    <a:pt x="841" y="617"/>
                    <a:pt x="672" y="886"/>
                  </a:cubicBezTo>
                  <a:cubicBezTo>
                    <a:pt x="504" y="1150"/>
                    <a:pt x="279" y="1323"/>
                    <a:pt x="34" y="1508"/>
                  </a:cubicBezTo>
                  <a:cubicBezTo>
                    <a:pt x="1" y="1532"/>
                    <a:pt x="26" y="1575"/>
                    <a:pt x="61" y="1575"/>
                  </a:cubicBezTo>
                  <a:cubicBezTo>
                    <a:pt x="65" y="1575"/>
                    <a:pt x="69" y="1574"/>
                    <a:pt x="73" y="1573"/>
                  </a:cubicBezTo>
                  <a:cubicBezTo>
                    <a:pt x="629" y="1408"/>
                    <a:pt x="1194" y="657"/>
                    <a:pt x="1088" y="62"/>
                  </a:cubicBezTo>
                  <a:cubicBezTo>
                    <a:pt x="1080" y="25"/>
                    <a:pt x="1042" y="1"/>
                    <a:pt x="1007" y="1"/>
                  </a:cubicBezTo>
                  <a:close/>
                </a:path>
              </a:pathLst>
            </a:custGeom>
            <a:solidFill>
              <a:srgbClr val="FFFFFF">
                <a:alpha val="100000"/>
              </a:srgbClr>
            </a:solidFill>
            <a:ln w="9525">
              <a:noFill/>
            </a:ln>
          </p:spPr>
          <p:txBody>
            <a:bodyPr/>
            <a:p>
              <a:endParaRPr lang="en-US"/>
            </a:p>
          </p:txBody>
        </p:sp>
        <p:sp>
          <p:nvSpPr>
            <p:cNvPr id="26730" name="Google Shape;5040;p23"/>
            <p:cNvSpPr/>
            <p:nvPr/>
          </p:nvSpPr>
          <p:spPr>
            <a:xfrm>
              <a:off x="2864954" y="4947742"/>
              <a:ext cx="130410" cy="158923"/>
            </a:xfrm>
            <a:custGeom>
              <a:avLst/>
              <a:gdLst/>
              <a:ahLst/>
              <a:cxnLst>
                <a:cxn ang="0">
                  <a:pos x="2147483646" y="2147483646"/>
                </a:cxn>
                <a:cxn ang="0">
                  <a:pos x="2147483646" y="2147483646"/>
                </a:cxn>
                <a:cxn ang="0">
                  <a:pos x="2147483646" y="2147483646"/>
                </a:cxn>
                <a:cxn ang="0">
                  <a:pos x="2147483646" y="2147483646"/>
                </a:cxn>
                <a:cxn ang="0">
                  <a:pos x="2147483646" y="2147483646"/>
                </a:cxn>
              </a:cxnLst>
              <a:pathLst>
                <a:path w="2250" h="2783">
                  <a:moveTo>
                    <a:pt x="921" y="1"/>
                  </a:moveTo>
                  <a:cubicBezTo>
                    <a:pt x="794" y="653"/>
                    <a:pt x="539" y="1276"/>
                    <a:pt x="1" y="1677"/>
                  </a:cubicBezTo>
                  <a:cubicBezTo>
                    <a:pt x="647" y="1787"/>
                    <a:pt x="1166" y="2184"/>
                    <a:pt x="1437" y="2782"/>
                  </a:cubicBezTo>
                  <a:cubicBezTo>
                    <a:pt x="1410" y="2165"/>
                    <a:pt x="1713" y="1593"/>
                    <a:pt x="2250" y="1281"/>
                  </a:cubicBezTo>
                  <a:cubicBezTo>
                    <a:pt x="1636" y="1057"/>
                    <a:pt x="1171" y="601"/>
                    <a:pt x="921" y="1"/>
                  </a:cubicBezTo>
                  <a:close/>
                </a:path>
              </a:pathLst>
            </a:custGeom>
            <a:solidFill>
              <a:srgbClr val="FFE114">
                <a:alpha val="100000"/>
              </a:srgbClr>
            </a:solidFill>
            <a:ln w="9525">
              <a:noFill/>
            </a:ln>
          </p:spPr>
          <p:txBody>
            <a:bodyPr/>
            <a:p>
              <a:endParaRPr lang="en-US"/>
            </a:p>
          </p:txBody>
        </p:sp>
        <p:sp>
          <p:nvSpPr>
            <p:cNvPr id="26731" name="Google Shape;5041;p23"/>
            <p:cNvSpPr/>
            <p:nvPr/>
          </p:nvSpPr>
          <p:spPr>
            <a:xfrm>
              <a:off x="2928132" y="4996281"/>
              <a:ext cx="67350" cy="110384"/>
            </a:xfrm>
            <a:custGeom>
              <a:avLst/>
              <a:gdLst/>
              <a:ahLst/>
              <a:cxnLst>
                <a:cxn ang="0">
                  <a:pos x="2147483646" y="2147483646"/>
                </a:cxn>
                <a:cxn ang="0">
                  <a:pos x="2147483646" y="2147483646"/>
                </a:cxn>
                <a:cxn ang="0">
                  <a:pos x="2147483646" y="2147483646"/>
                </a:cxn>
                <a:cxn ang="0">
                  <a:pos x="2147483646" y="2147483646"/>
                </a:cxn>
                <a:cxn ang="0">
                  <a:pos x="2147483646" y="2147483646"/>
                </a:cxn>
              </a:cxnLst>
              <a:pathLst>
                <a:path w="1162" h="1933">
                  <a:moveTo>
                    <a:pt x="437" y="1"/>
                  </a:moveTo>
                  <a:cubicBezTo>
                    <a:pt x="340" y="482"/>
                    <a:pt x="197" y="954"/>
                    <a:pt x="1" y="1404"/>
                  </a:cubicBezTo>
                  <a:cubicBezTo>
                    <a:pt x="142" y="1555"/>
                    <a:pt x="260" y="1732"/>
                    <a:pt x="349" y="1932"/>
                  </a:cubicBezTo>
                  <a:cubicBezTo>
                    <a:pt x="321" y="1315"/>
                    <a:pt x="623" y="743"/>
                    <a:pt x="1161" y="431"/>
                  </a:cubicBezTo>
                  <a:cubicBezTo>
                    <a:pt x="889" y="331"/>
                    <a:pt x="644" y="186"/>
                    <a:pt x="437" y="1"/>
                  </a:cubicBezTo>
                  <a:close/>
                </a:path>
              </a:pathLst>
            </a:custGeom>
            <a:solidFill>
              <a:srgbClr val="FFE114">
                <a:alpha val="100000"/>
              </a:srgbClr>
            </a:solidFill>
            <a:ln w="9525">
              <a:noFill/>
            </a:ln>
          </p:spPr>
          <p:txBody>
            <a:bodyPr/>
            <a:p>
              <a:endParaRPr lang="en-US"/>
            </a:p>
          </p:txBody>
        </p:sp>
        <p:sp>
          <p:nvSpPr>
            <p:cNvPr id="26732" name="Google Shape;5042;p23"/>
            <p:cNvSpPr/>
            <p:nvPr/>
          </p:nvSpPr>
          <p:spPr>
            <a:xfrm>
              <a:off x="2924886" y="4987658"/>
              <a:ext cx="86766" cy="133968"/>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97" h="2346">
                  <a:moveTo>
                    <a:pt x="521" y="1"/>
                  </a:moveTo>
                  <a:cubicBezTo>
                    <a:pt x="511" y="52"/>
                    <a:pt x="503" y="102"/>
                    <a:pt x="493" y="153"/>
                  </a:cubicBezTo>
                  <a:cubicBezTo>
                    <a:pt x="700" y="337"/>
                    <a:pt x="945" y="484"/>
                    <a:pt x="1217" y="584"/>
                  </a:cubicBezTo>
                  <a:cubicBezTo>
                    <a:pt x="681" y="897"/>
                    <a:pt x="377" y="1469"/>
                    <a:pt x="404" y="2085"/>
                  </a:cubicBezTo>
                  <a:cubicBezTo>
                    <a:pt x="314" y="1886"/>
                    <a:pt x="196" y="1709"/>
                    <a:pt x="55" y="1557"/>
                  </a:cubicBezTo>
                  <a:cubicBezTo>
                    <a:pt x="37" y="1597"/>
                    <a:pt x="20" y="1638"/>
                    <a:pt x="0" y="1678"/>
                  </a:cubicBezTo>
                  <a:cubicBezTo>
                    <a:pt x="175" y="1852"/>
                    <a:pt x="319" y="2058"/>
                    <a:pt x="424" y="2289"/>
                  </a:cubicBezTo>
                  <a:cubicBezTo>
                    <a:pt x="425" y="2295"/>
                    <a:pt x="425" y="2298"/>
                    <a:pt x="425" y="2302"/>
                  </a:cubicBezTo>
                  <a:cubicBezTo>
                    <a:pt x="431" y="2333"/>
                    <a:pt x="452" y="2346"/>
                    <a:pt x="475" y="2346"/>
                  </a:cubicBezTo>
                  <a:cubicBezTo>
                    <a:pt x="510" y="2346"/>
                    <a:pt x="550" y="2315"/>
                    <a:pt x="544" y="2268"/>
                  </a:cubicBezTo>
                  <a:cubicBezTo>
                    <a:pt x="438" y="1575"/>
                    <a:pt x="805" y="920"/>
                    <a:pt x="1439" y="630"/>
                  </a:cubicBezTo>
                  <a:cubicBezTo>
                    <a:pt x="1497" y="602"/>
                    <a:pt x="1476" y="516"/>
                    <a:pt x="1421" y="498"/>
                  </a:cubicBezTo>
                  <a:cubicBezTo>
                    <a:pt x="1076" y="399"/>
                    <a:pt x="771" y="228"/>
                    <a:pt x="521" y="1"/>
                  </a:cubicBezTo>
                  <a:close/>
                </a:path>
              </a:pathLst>
            </a:custGeom>
            <a:solidFill>
              <a:srgbClr val="E4007E">
                <a:alpha val="100000"/>
              </a:srgbClr>
            </a:solidFill>
            <a:ln w="9525">
              <a:noFill/>
            </a:ln>
          </p:spPr>
          <p:txBody>
            <a:bodyPr/>
            <a:p>
              <a:endParaRPr lang="en-US"/>
            </a:p>
          </p:txBody>
        </p:sp>
        <p:sp>
          <p:nvSpPr>
            <p:cNvPr id="26733" name="Google Shape;5043;p23"/>
            <p:cNvSpPr/>
            <p:nvPr/>
          </p:nvSpPr>
          <p:spPr>
            <a:xfrm>
              <a:off x="2845189" y="4932095"/>
              <a:ext cx="166461" cy="189474"/>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872" h="3318">
                  <a:moveTo>
                    <a:pt x="1264" y="275"/>
                  </a:moveTo>
                  <a:cubicBezTo>
                    <a:pt x="1515" y="875"/>
                    <a:pt x="1978" y="1331"/>
                    <a:pt x="2592" y="1555"/>
                  </a:cubicBezTo>
                  <a:cubicBezTo>
                    <a:pt x="2054" y="1867"/>
                    <a:pt x="1752" y="2439"/>
                    <a:pt x="1779" y="3056"/>
                  </a:cubicBezTo>
                  <a:cubicBezTo>
                    <a:pt x="1509" y="2458"/>
                    <a:pt x="990" y="2061"/>
                    <a:pt x="345" y="1951"/>
                  </a:cubicBezTo>
                  <a:cubicBezTo>
                    <a:pt x="881" y="1550"/>
                    <a:pt x="1135" y="926"/>
                    <a:pt x="1264" y="275"/>
                  </a:cubicBezTo>
                  <a:close/>
                  <a:moveTo>
                    <a:pt x="1238" y="1"/>
                  </a:moveTo>
                  <a:cubicBezTo>
                    <a:pt x="1214" y="1"/>
                    <a:pt x="1191" y="14"/>
                    <a:pt x="1186" y="43"/>
                  </a:cubicBezTo>
                  <a:cubicBezTo>
                    <a:pt x="1056" y="789"/>
                    <a:pt x="768" y="1544"/>
                    <a:pt x="75" y="1935"/>
                  </a:cubicBezTo>
                  <a:cubicBezTo>
                    <a:pt x="0" y="1976"/>
                    <a:pt x="37" y="2082"/>
                    <a:pt x="114" y="2086"/>
                  </a:cubicBezTo>
                  <a:cubicBezTo>
                    <a:pt x="853" y="2129"/>
                    <a:pt x="1499" y="2587"/>
                    <a:pt x="1799" y="3262"/>
                  </a:cubicBezTo>
                  <a:cubicBezTo>
                    <a:pt x="1799" y="3265"/>
                    <a:pt x="1799" y="3269"/>
                    <a:pt x="1800" y="3275"/>
                  </a:cubicBezTo>
                  <a:cubicBezTo>
                    <a:pt x="1806" y="3305"/>
                    <a:pt x="1828" y="3318"/>
                    <a:pt x="1851" y="3318"/>
                  </a:cubicBezTo>
                  <a:cubicBezTo>
                    <a:pt x="1887" y="3318"/>
                    <a:pt x="1926" y="3288"/>
                    <a:pt x="1919" y="3241"/>
                  </a:cubicBezTo>
                  <a:cubicBezTo>
                    <a:pt x="1813" y="2548"/>
                    <a:pt x="2180" y="1893"/>
                    <a:pt x="2814" y="1603"/>
                  </a:cubicBezTo>
                  <a:cubicBezTo>
                    <a:pt x="2872" y="1575"/>
                    <a:pt x="2851" y="1486"/>
                    <a:pt x="2796" y="1471"/>
                  </a:cubicBezTo>
                  <a:cubicBezTo>
                    <a:pt x="2081" y="1266"/>
                    <a:pt x="1529" y="752"/>
                    <a:pt x="1299" y="43"/>
                  </a:cubicBezTo>
                  <a:cubicBezTo>
                    <a:pt x="1291" y="16"/>
                    <a:pt x="1264" y="1"/>
                    <a:pt x="1238" y="1"/>
                  </a:cubicBezTo>
                  <a:close/>
                </a:path>
              </a:pathLst>
            </a:custGeom>
            <a:solidFill>
              <a:srgbClr val="101D33">
                <a:alpha val="100000"/>
              </a:srgbClr>
            </a:solidFill>
            <a:ln w="9525">
              <a:noFill/>
            </a:ln>
          </p:spPr>
          <p:txBody>
            <a:bodyPr/>
            <a:p>
              <a:endParaRPr lang="en-US"/>
            </a:p>
          </p:txBody>
        </p:sp>
        <p:sp>
          <p:nvSpPr>
            <p:cNvPr id="26734" name="Google Shape;5044;p23"/>
            <p:cNvSpPr/>
            <p:nvPr/>
          </p:nvSpPr>
          <p:spPr>
            <a:xfrm>
              <a:off x="2900716" y="4980634"/>
              <a:ext cx="27995" cy="63272"/>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83" h="1108">
                  <a:moveTo>
                    <a:pt x="409" y="0"/>
                  </a:moveTo>
                  <a:cubicBezTo>
                    <a:pt x="371" y="0"/>
                    <a:pt x="332" y="25"/>
                    <a:pt x="328" y="74"/>
                  </a:cubicBezTo>
                  <a:cubicBezTo>
                    <a:pt x="304" y="432"/>
                    <a:pt x="201" y="745"/>
                    <a:pt x="16" y="1051"/>
                  </a:cubicBezTo>
                  <a:cubicBezTo>
                    <a:pt x="1" y="1077"/>
                    <a:pt x="24" y="1107"/>
                    <a:pt x="49" y="1107"/>
                  </a:cubicBezTo>
                  <a:cubicBezTo>
                    <a:pt x="58" y="1107"/>
                    <a:pt x="67" y="1104"/>
                    <a:pt x="74" y="1095"/>
                  </a:cubicBezTo>
                  <a:cubicBezTo>
                    <a:pt x="325" y="813"/>
                    <a:pt x="468" y="450"/>
                    <a:pt x="481" y="71"/>
                  </a:cubicBezTo>
                  <a:cubicBezTo>
                    <a:pt x="482" y="24"/>
                    <a:pt x="447" y="0"/>
                    <a:pt x="409" y="0"/>
                  </a:cubicBezTo>
                  <a:close/>
                </a:path>
              </a:pathLst>
            </a:custGeom>
            <a:solidFill>
              <a:srgbClr val="FFFFFF">
                <a:alpha val="100000"/>
              </a:srgbClr>
            </a:solidFill>
            <a:ln w="9525">
              <a:noFill/>
            </a:ln>
          </p:spPr>
          <p:txBody>
            <a:bodyPr/>
            <a:p>
              <a:endParaRPr lang="en-US"/>
            </a:p>
          </p:txBody>
        </p:sp>
      </p:grpSp>
      <p:grpSp>
        <p:nvGrpSpPr>
          <p:cNvPr id="26629" name="Google Shape;5045;p23"/>
          <p:cNvGrpSpPr/>
          <p:nvPr/>
        </p:nvGrpSpPr>
        <p:grpSpPr>
          <a:xfrm rot="10800000">
            <a:off x="-622300" y="4335463"/>
            <a:ext cx="2012950" cy="2870200"/>
            <a:chOff x="6472325" y="168075"/>
            <a:chExt cx="781975" cy="836775"/>
          </a:xfrm>
        </p:grpSpPr>
        <p:sp>
          <p:nvSpPr>
            <p:cNvPr id="26648" name="Google Shape;5046;p23"/>
            <p:cNvSpPr/>
            <p:nvPr/>
          </p:nvSpPr>
          <p:spPr>
            <a:xfrm>
              <a:off x="6480175" y="173600"/>
              <a:ext cx="541350" cy="2904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654" h="11618">
                  <a:moveTo>
                    <a:pt x="19198" y="0"/>
                  </a:moveTo>
                  <a:cubicBezTo>
                    <a:pt x="19037" y="0"/>
                    <a:pt x="18877" y="11"/>
                    <a:pt x="18718" y="32"/>
                  </a:cubicBezTo>
                  <a:cubicBezTo>
                    <a:pt x="18191" y="101"/>
                    <a:pt x="17719" y="322"/>
                    <a:pt x="17203" y="425"/>
                  </a:cubicBezTo>
                  <a:cubicBezTo>
                    <a:pt x="17067" y="451"/>
                    <a:pt x="16934" y="461"/>
                    <a:pt x="16803" y="461"/>
                  </a:cubicBezTo>
                  <a:cubicBezTo>
                    <a:pt x="16438" y="461"/>
                    <a:pt x="16085" y="381"/>
                    <a:pt x="15711" y="333"/>
                  </a:cubicBezTo>
                  <a:cubicBezTo>
                    <a:pt x="15590" y="318"/>
                    <a:pt x="15473" y="310"/>
                    <a:pt x="15358" y="310"/>
                  </a:cubicBezTo>
                  <a:cubicBezTo>
                    <a:pt x="14436" y="310"/>
                    <a:pt x="13682" y="777"/>
                    <a:pt x="12904" y="1282"/>
                  </a:cubicBezTo>
                  <a:cubicBezTo>
                    <a:pt x="12251" y="1705"/>
                    <a:pt x="11581" y="2133"/>
                    <a:pt x="10803" y="2274"/>
                  </a:cubicBezTo>
                  <a:cubicBezTo>
                    <a:pt x="10521" y="2325"/>
                    <a:pt x="10233" y="2338"/>
                    <a:pt x="9944" y="2338"/>
                  </a:cubicBezTo>
                  <a:cubicBezTo>
                    <a:pt x="9633" y="2338"/>
                    <a:pt x="9321" y="2323"/>
                    <a:pt x="9010" y="2323"/>
                  </a:cubicBezTo>
                  <a:cubicBezTo>
                    <a:pt x="8556" y="2323"/>
                    <a:pt x="8106" y="2355"/>
                    <a:pt x="7676" y="2516"/>
                  </a:cubicBezTo>
                  <a:cubicBezTo>
                    <a:pt x="6671" y="2891"/>
                    <a:pt x="6214" y="3898"/>
                    <a:pt x="5729" y="4776"/>
                  </a:cubicBezTo>
                  <a:cubicBezTo>
                    <a:pt x="5326" y="5509"/>
                    <a:pt x="4875" y="6164"/>
                    <a:pt x="4151" y="6611"/>
                  </a:cubicBezTo>
                  <a:cubicBezTo>
                    <a:pt x="3129" y="7244"/>
                    <a:pt x="2006" y="7563"/>
                    <a:pt x="1195" y="8505"/>
                  </a:cubicBezTo>
                  <a:cubicBezTo>
                    <a:pt x="431" y="9391"/>
                    <a:pt x="58" y="10473"/>
                    <a:pt x="0" y="11618"/>
                  </a:cubicBezTo>
                  <a:cubicBezTo>
                    <a:pt x="397" y="11094"/>
                    <a:pt x="1077" y="10837"/>
                    <a:pt x="1656" y="10556"/>
                  </a:cubicBezTo>
                  <a:cubicBezTo>
                    <a:pt x="2612" y="10093"/>
                    <a:pt x="3579" y="9658"/>
                    <a:pt x="4555" y="9246"/>
                  </a:cubicBezTo>
                  <a:cubicBezTo>
                    <a:pt x="6544" y="8410"/>
                    <a:pt x="8574" y="7677"/>
                    <a:pt x="10640" y="7049"/>
                  </a:cubicBezTo>
                  <a:cubicBezTo>
                    <a:pt x="13638" y="6140"/>
                    <a:pt x="16712" y="5482"/>
                    <a:pt x="19787" y="4848"/>
                  </a:cubicBezTo>
                  <a:cubicBezTo>
                    <a:pt x="19744" y="4811"/>
                    <a:pt x="19730" y="4741"/>
                    <a:pt x="19787" y="4698"/>
                  </a:cubicBezTo>
                  <a:cubicBezTo>
                    <a:pt x="20743" y="3997"/>
                    <a:pt x="21653" y="2987"/>
                    <a:pt x="21495" y="1711"/>
                  </a:cubicBezTo>
                  <a:cubicBezTo>
                    <a:pt x="21343" y="495"/>
                    <a:pt x="20281" y="0"/>
                    <a:pt x="19198" y="0"/>
                  </a:cubicBezTo>
                  <a:close/>
                </a:path>
              </a:pathLst>
            </a:custGeom>
            <a:solidFill>
              <a:srgbClr val="8ED800">
                <a:alpha val="100000"/>
              </a:srgbClr>
            </a:solidFill>
            <a:ln w="9525">
              <a:noFill/>
            </a:ln>
          </p:spPr>
          <p:txBody>
            <a:bodyPr/>
            <a:p>
              <a:endParaRPr lang="en-US"/>
            </a:p>
          </p:txBody>
        </p:sp>
        <p:sp>
          <p:nvSpPr>
            <p:cNvPr id="26649" name="Google Shape;5047;p23"/>
            <p:cNvSpPr/>
            <p:nvPr/>
          </p:nvSpPr>
          <p:spPr>
            <a:xfrm>
              <a:off x="6479850" y="279500"/>
              <a:ext cx="590025"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1" h="7612">
                  <a:moveTo>
                    <a:pt x="23488" y="1"/>
                  </a:moveTo>
                  <a:cubicBezTo>
                    <a:pt x="19359" y="872"/>
                    <a:pt x="15179" y="1612"/>
                    <a:pt x="11127" y="2797"/>
                  </a:cubicBezTo>
                  <a:cubicBezTo>
                    <a:pt x="9201" y="3361"/>
                    <a:pt x="7305" y="4020"/>
                    <a:pt x="5443" y="4771"/>
                  </a:cubicBezTo>
                  <a:cubicBezTo>
                    <a:pt x="4528" y="5137"/>
                    <a:pt x="3625" y="5528"/>
                    <a:pt x="2731" y="5940"/>
                  </a:cubicBezTo>
                  <a:cubicBezTo>
                    <a:pt x="1850" y="6347"/>
                    <a:pt x="600" y="6728"/>
                    <a:pt x="2" y="7547"/>
                  </a:cubicBezTo>
                  <a:cubicBezTo>
                    <a:pt x="2" y="7568"/>
                    <a:pt x="2" y="7591"/>
                    <a:pt x="0" y="7612"/>
                  </a:cubicBezTo>
                  <a:cubicBezTo>
                    <a:pt x="3425" y="5366"/>
                    <a:pt x="7492" y="3942"/>
                    <a:pt x="11405" y="2841"/>
                  </a:cubicBezTo>
                  <a:cubicBezTo>
                    <a:pt x="15406" y="1717"/>
                    <a:pt x="19508" y="920"/>
                    <a:pt x="23600" y="211"/>
                  </a:cubicBezTo>
                  <a:cubicBezTo>
                    <a:pt x="23588" y="169"/>
                    <a:pt x="23572" y="128"/>
                    <a:pt x="23550" y="88"/>
                  </a:cubicBezTo>
                  <a:cubicBezTo>
                    <a:pt x="23531" y="57"/>
                    <a:pt x="23507" y="29"/>
                    <a:pt x="23488" y="1"/>
                  </a:cubicBezTo>
                  <a:close/>
                </a:path>
              </a:pathLst>
            </a:custGeom>
            <a:solidFill>
              <a:srgbClr val="8ED800">
                <a:alpha val="100000"/>
              </a:srgbClr>
            </a:solidFill>
            <a:ln w="9525">
              <a:noFill/>
            </a:ln>
          </p:spPr>
          <p:txBody>
            <a:bodyPr/>
            <a:p>
              <a:endParaRPr lang="en-US"/>
            </a:p>
          </p:txBody>
        </p:sp>
        <p:sp>
          <p:nvSpPr>
            <p:cNvPr id="26650" name="Google Shape;5048;p23"/>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6651" name="Google Shape;5049;p23"/>
            <p:cNvSpPr/>
            <p:nvPr/>
          </p:nvSpPr>
          <p:spPr>
            <a:xfrm>
              <a:off x="6475475" y="275400"/>
              <a:ext cx="598450" cy="2470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3938" h="9883">
                  <a:moveTo>
                    <a:pt x="19731" y="1311"/>
                  </a:moveTo>
                  <a:cubicBezTo>
                    <a:pt x="19738" y="1352"/>
                    <a:pt x="19763" y="1392"/>
                    <a:pt x="19814" y="1407"/>
                  </a:cubicBezTo>
                  <a:cubicBezTo>
                    <a:pt x="21058" y="1768"/>
                    <a:pt x="22095" y="2721"/>
                    <a:pt x="22438" y="3992"/>
                  </a:cubicBezTo>
                  <a:cubicBezTo>
                    <a:pt x="22763" y="5191"/>
                    <a:pt x="22532" y="6821"/>
                    <a:pt x="21432" y="7572"/>
                  </a:cubicBezTo>
                  <a:cubicBezTo>
                    <a:pt x="20980" y="7882"/>
                    <a:pt x="20462" y="7941"/>
                    <a:pt x="19933" y="7941"/>
                  </a:cubicBezTo>
                  <a:cubicBezTo>
                    <a:pt x="19606" y="7941"/>
                    <a:pt x="19274" y="7918"/>
                    <a:pt x="18951" y="7918"/>
                  </a:cubicBezTo>
                  <a:cubicBezTo>
                    <a:pt x="18826" y="7918"/>
                    <a:pt x="18701" y="7922"/>
                    <a:pt x="18579" y="7931"/>
                  </a:cubicBezTo>
                  <a:cubicBezTo>
                    <a:pt x="17753" y="7995"/>
                    <a:pt x="17215" y="8397"/>
                    <a:pt x="16588" y="8904"/>
                  </a:cubicBezTo>
                  <a:cubicBezTo>
                    <a:pt x="16026" y="9357"/>
                    <a:pt x="15469" y="9534"/>
                    <a:pt x="14876" y="9534"/>
                  </a:cubicBezTo>
                  <a:cubicBezTo>
                    <a:pt x="14460" y="9534"/>
                    <a:pt x="14027" y="9447"/>
                    <a:pt x="13562" y="9309"/>
                  </a:cubicBezTo>
                  <a:cubicBezTo>
                    <a:pt x="12647" y="9038"/>
                    <a:pt x="11768" y="8758"/>
                    <a:pt x="10802" y="8758"/>
                  </a:cubicBezTo>
                  <a:cubicBezTo>
                    <a:pt x="9842" y="8760"/>
                    <a:pt x="8981" y="9018"/>
                    <a:pt x="8092" y="9349"/>
                  </a:cubicBezTo>
                  <a:cubicBezTo>
                    <a:pt x="7569" y="9542"/>
                    <a:pt x="7081" y="9639"/>
                    <a:pt x="6599" y="9639"/>
                  </a:cubicBezTo>
                  <a:cubicBezTo>
                    <a:pt x="6047" y="9639"/>
                    <a:pt x="5501" y="9512"/>
                    <a:pt x="4918" y="9253"/>
                  </a:cubicBezTo>
                  <a:cubicBezTo>
                    <a:pt x="3574" y="8655"/>
                    <a:pt x="2362" y="7801"/>
                    <a:pt x="916" y="7801"/>
                  </a:cubicBezTo>
                  <a:cubicBezTo>
                    <a:pt x="686" y="7801"/>
                    <a:pt x="449" y="7822"/>
                    <a:pt x="205" y="7870"/>
                  </a:cubicBezTo>
                  <a:cubicBezTo>
                    <a:pt x="2066" y="6908"/>
                    <a:pt x="3890" y="5918"/>
                    <a:pt x="5833" y="5127"/>
                  </a:cubicBezTo>
                  <a:cubicBezTo>
                    <a:pt x="7727" y="4354"/>
                    <a:pt x="9671" y="3714"/>
                    <a:pt x="11638" y="3159"/>
                  </a:cubicBezTo>
                  <a:cubicBezTo>
                    <a:pt x="14306" y="2408"/>
                    <a:pt x="17013" y="1839"/>
                    <a:pt x="19731" y="1311"/>
                  </a:cubicBezTo>
                  <a:close/>
                  <a:moveTo>
                    <a:pt x="23720" y="0"/>
                  </a:moveTo>
                  <a:cubicBezTo>
                    <a:pt x="23715" y="0"/>
                    <a:pt x="23709" y="1"/>
                    <a:pt x="23703" y="2"/>
                  </a:cubicBezTo>
                  <a:cubicBezTo>
                    <a:pt x="22518" y="255"/>
                    <a:pt x="21326" y="496"/>
                    <a:pt x="20134" y="742"/>
                  </a:cubicBezTo>
                  <a:cubicBezTo>
                    <a:pt x="20144" y="736"/>
                    <a:pt x="20151" y="729"/>
                    <a:pt x="20160" y="724"/>
                  </a:cubicBezTo>
                  <a:lnTo>
                    <a:pt x="19969" y="766"/>
                  </a:lnTo>
                  <a:lnTo>
                    <a:pt x="19976" y="773"/>
                  </a:lnTo>
                  <a:cubicBezTo>
                    <a:pt x="19643" y="842"/>
                    <a:pt x="19307" y="910"/>
                    <a:pt x="18974" y="981"/>
                  </a:cubicBezTo>
                  <a:cubicBezTo>
                    <a:pt x="18916" y="993"/>
                    <a:pt x="18857" y="1006"/>
                    <a:pt x="18799" y="1016"/>
                  </a:cubicBezTo>
                  <a:cubicBezTo>
                    <a:pt x="17873" y="1211"/>
                    <a:pt x="16948" y="1410"/>
                    <a:pt x="16026" y="1620"/>
                  </a:cubicBezTo>
                  <a:cubicBezTo>
                    <a:pt x="13999" y="2113"/>
                    <a:pt x="11991" y="2683"/>
                    <a:pt x="10003" y="3314"/>
                  </a:cubicBezTo>
                  <a:cubicBezTo>
                    <a:pt x="9786" y="3384"/>
                    <a:pt x="9567" y="3450"/>
                    <a:pt x="9351" y="3519"/>
                  </a:cubicBezTo>
                  <a:cubicBezTo>
                    <a:pt x="9121" y="3618"/>
                    <a:pt x="8889" y="3711"/>
                    <a:pt x="8656" y="3801"/>
                  </a:cubicBezTo>
                  <a:cubicBezTo>
                    <a:pt x="9534" y="3502"/>
                    <a:pt x="10417" y="3220"/>
                    <a:pt x="11306" y="2960"/>
                  </a:cubicBezTo>
                  <a:cubicBezTo>
                    <a:pt x="15358" y="1776"/>
                    <a:pt x="19539" y="1034"/>
                    <a:pt x="23667" y="163"/>
                  </a:cubicBezTo>
                  <a:cubicBezTo>
                    <a:pt x="23685" y="191"/>
                    <a:pt x="23709" y="220"/>
                    <a:pt x="23727" y="251"/>
                  </a:cubicBezTo>
                  <a:cubicBezTo>
                    <a:pt x="23751" y="290"/>
                    <a:pt x="23768" y="330"/>
                    <a:pt x="23781" y="372"/>
                  </a:cubicBezTo>
                  <a:cubicBezTo>
                    <a:pt x="19688" y="1082"/>
                    <a:pt x="15587" y="1880"/>
                    <a:pt x="11586" y="3004"/>
                  </a:cubicBezTo>
                  <a:cubicBezTo>
                    <a:pt x="7672" y="4104"/>
                    <a:pt x="3606" y="5528"/>
                    <a:pt x="181" y="7774"/>
                  </a:cubicBezTo>
                  <a:cubicBezTo>
                    <a:pt x="181" y="7753"/>
                    <a:pt x="181" y="7731"/>
                    <a:pt x="182" y="7709"/>
                  </a:cubicBezTo>
                  <a:cubicBezTo>
                    <a:pt x="781" y="6891"/>
                    <a:pt x="2031" y="6509"/>
                    <a:pt x="2910" y="6103"/>
                  </a:cubicBezTo>
                  <a:cubicBezTo>
                    <a:pt x="3805" y="5692"/>
                    <a:pt x="4709" y="5302"/>
                    <a:pt x="5624" y="4932"/>
                  </a:cubicBezTo>
                  <a:cubicBezTo>
                    <a:pt x="6280" y="4668"/>
                    <a:pt x="6939" y="4416"/>
                    <a:pt x="7603" y="4174"/>
                  </a:cubicBezTo>
                  <a:cubicBezTo>
                    <a:pt x="7141" y="4324"/>
                    <a:pt x="6673" y="4459"/>
                    <a:pt x="6202" y="4579"/>
                  </a:cubicBezTo>
                  <a:cubicBezTo>
                    <a:pt x="5713" y="4770"/>
                    <a:pt x="5228" y="4968"/>
                    <a:pt x="4744" y="5171"/>
                  </a:cubicBezTo>
                  <a:cubicBezTo>
                    <a:pt x="3767" y="5582"/>
                    <a:pt x="2801" y="6019"/>
                    <a:pt x="1847" y="6481"/>
                  </a:cubicBezTo>
                  <a:cubicBezTo>
                    <a:pt x="1268" y="6759"/>
                    <a:pt x="585" y="7019"/>
                    <a:pt x="190" y="7543"/>
                  </a:cubicBezTo>
                  <a:cubicBezTo>
                    <a:pt x="195" y="7452"/>
                    <a:pt x="202" y="7361"/>
                    <a:pt x="211" y="7272"/>
                  </a:cubicBezTo>
                  <a:cubicBezTo>
                    <a:pt x="196" y="7273"/>
                    <a:pt x="182" y="7274"/>
                    <a:pt x="167" y="7274"/>
                  </a:cubicBezTo>
                  <a:cubicBezTo>
                    <a:pt x="118" y="7274"/>
                    <a:pt x="71" y="7265"/>
                    <a:pt x="26" y="7253"/>
                  </a:cubicBezTo>
                  <a:cubicBezTo>
                    <a:pt x="16" y="7430"/>
                    <a:pt x="19" y="7611"/>
                    <a:pt x="33" y="7790"/>
                  </a:cubicBezTo>
                  <a:lnTo>
                    <a:pt x="22" y="7811"/>
                  </a:lnTo>
                  <a:cubicBezTo>
                    <a:pt x="12" y="7834"/>
                    <a:pt x="22" y="7851"/>
                    <a:pt x="40" y="7858"/>
                  </a:cubicBezTo>
                  <a:lnTo>
                    <a:pt x="40" y="7865"/>
                  </a:lnTo>
                  <a:cubicBezTo>
                    <a:pt x="37" y="7866"/>
                    <a:pt x="36" y="7866"/>
                    <a:pt x="34" y="7868"/>
                  </a:cubicBezTo>
                  <a:cubicBezTo>
                    <a:pt x="0" y="7889"/>
                    <a:pt x="16" y="7928"/>
                    <a:pt x="43" y="7937"/>
                  </a:cubicBezTo>
                  <a:cubicBezTo>
                    <a:pt x="33" y="7978"/>
                    <a:pt x="59" y="8031"/>
                    <a:pt x="105" y="8031"/>
                  </a:cubicBezTo>
                  <a:cubicBezTo>
                    <a:pt x="108" y="8031"/>
                    <a:pt x="111" y="8030"/>
                    <a:pt x="115" y="8030"/>
                  </a:cubicBezTo>
                  <a:cubicBezTo>
                    <a:pt x="358" y="7985"/>
                    <a:pt x="593" y="7964"/>
                    <a:pt x="822" y="7964"/>
                  </a:cubicBezTo>
                  <a:cubicBezTo>
                    <a:pt x="1984" y="7964"/>
                    <a:pt x="2984" y="8495"/>
                    <a:pt x="4044" y="9045"/>
                  </a:cubicBezTo>
                  <a:cubicBezTo>
                    <a:pt x="4849" y="9462"/>
                    <a:pt x="5719" y="9883"/>
                    <a:pt x="6640" y="9883"/>
                  </a:cubicBezTo>
                  <a:cubicBezTo>
                    <a:pt x="6751" y="9883"/>
                    <a:pt x="6863" y="9877"/>
                    <a:pt x="6975" y="9864"/>
                  </a:cubicBezTo>
                  <a:cubicBezTo>
                    <a:pt x="8118" y="9733"/>
                    <a:pt x="9114" y="9087"/>
                    <a:pt x="10278" y="8987"/>
                  </a:cubicBezTo>
                  <a:cubicBezTo>
                    <a:pt x="10426" y="8974"/>
                    <a:pt x="10571" y="8968"/>
                    <a:pt x="10714" y="8968"/>
                  </a:cubicBezTo>
                  <a:cubicBezTo>
                    <a:pt x="11795" y="8968"/>
                    <a:pt x="12756" y="9310"/>
                    <a:pt x="13812" y="9594"/>
                  </a:cubicBezTo>
                  <a:cubicBezTo>
                    <a:pt x="14193" y="9696"/>
                    <a:pt x="14578" y="9766"/>
                    <a:pt x="14957" y="9766"/>
                  </a:cubicBezTo>
                  <a:cubicBezTo>
                    <a:pt x="15405" y="9766"/>
                    <a:pt x="15843" y="9669"/>
                    <a:pt x="16255" y="9412"/>
                  </a:cubicBezTo>
                  <a:cubicBezTo>
                    <a:pt x="16730" y="9114"/>
                    <a:pt x="17105" y="8678"/>
                    <a:pt x="17604" y="8411"/>
                  </a:cubicBezTo>
                  <a:cubicBezTo>
                    <a:pt x="18044" y="8177"/>
                    <a:pt x="18518" y="8131"/>
                    <a:pt x="19003" y="8131"/>
                  </a:cubicBezTo>
                  <a:cubicBezTo>
                    <a:pt x="19080" y="8131"/>
                    <a:pt x="19157" y="8133"/>
                    <a:pt x="19235" y="8134"/>
                  </a:cubicBezTo>
                  <a:cubicBezTo>
                    <a:pt x="19447" y="8140"/>
                    <a:pt x="19660" y="8147"/>
                    <a:pt x="19873" y="8147"/>
                  </a:cubicBezTo>
                  <a:cubicBezTo>
                    <a:pt x="20555" y="8147"/>
                    <a:pt x="21223" y="8069"/>
                    <a:pt x="21771" y="7587"/>
                  </a:cubicBezTo>
                  <a:cubicBezTo>
                    <a:pt x="22414" y="7019"/>
                    <a:pt x="22736" y="6121"/>
                    <a:pt x="22793" y="5282"/>
                  </a:cubicBezTo>
                  <a:cubicBezTo>
                    <a:pt x="22918" y="3441"/>
                    <a:pt x="21757" y="1832"/>
                    <a:pt x="20052" y="1246"/>
                  </a:cubicBezTo>
                  <a:cubicBezTo>
                    <a:pt x="21320" y="999"/>
                    <a:pt x="22594" y="760"/>
                    <a:pt x="23864" y="512"/>
                  </a:cubicBezTo>
                  <a:cubicBezTo>
                    <a:pt x="23921" y="502"/>
                    <a:pt x="23938" y="446"/>
                    <a:pt x="23925" y="405"/>
                  </a:cubicBezTo>
                  <a:cubicBezTo>
                    <a:pt x="23925" y="403"/>
                    <a:pt x="23928" y="399"/>
                    <a:pt x="23925" y="398"/>
                  </a:cubicBezTo>
                  <a:cubicBezTo>
                    <a:pt x="23915" y="323"/>
                    <a:pt x="23894" y="251"/>
                    <a:pt x="23859" y="182"/>
                  </a:cubicBezTo>
                  <a:cubicBezTo>
                    <a:pt x="23838" y="143"/>
                    <a:pt x="23812" y="100"/>
                    <a:pt x="23780" y="67"/>
                  </a:cubicBezTo>
                  <a:cubicBezTo>
                    <a:pt x="23780" y="34"/>
                    <a:pt x="23759" y="0"/>
                    <a:pt x="23720" y="0"/>
                  </a:cubicBezTo>
                  <a:close/>
                </a:path>
              </a:pathLst>
            </a:custGeom>
            <a:solidFill>
              <a:srgbClr val="E4007E">
                <a:alpha val="100000"/>
              </a:srgbClr>
            </a:solidFill>
            <a:ln w="9525">
              <a:noFill/>
            </a:ln>
          </p:spPr>
          <p:txBody>
            <a:bodyPr/>
            <a:p>
              <a:endParaRPr lang="en-US"/>
            </a:p>
          </p:txBody>
        </p:sp>
        <p:sp>
          <p:nvSpPr>
            <p:cNvPr id="26652" name="Google Shape;5050;p23"/>
            <p:cNvSpPr/>
            <p:nvPr/>
          </p:nvSpPr>
          <p:spPr>
            <a:xfrm>
              <a:off x="6876075" y="300900"/>
              <a:ext cx="69350" cy="15125"/>
            </a:xfrm>
            <a:custGeom>
              <a:avLst/>
              <a:gdLst/>
              <a:ahLst/>
              <a:cxnLst>
                <a:cxn ang="0">
                  <a:pos x="2147483646" y="0"/>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pathLst>
                <a:path w="2774" h="605">
                  <a:moveTo>
                    <a:pt x="2773" y="0"/>
                  </a:moveTo>
                  <a:cubicBezTo>
                    <a:pt x="2753" y="4"/>
                    <a:pt x="2733" y="9"/>
                    <a:pt x="2712" y="13"/>
                  </a:cubicBezTo>
                  <a:cubicBezTo>
                    <a:pt x="2733" y="9"/>
                    <a:pt x="2753" y="4"/>
                    <a:pt x="2773" y="0"/>
                  </a:cubicBezTo>
                  <a:close/>
                  <a:moveTo>
                    <a:pt x="2712" y="13"/>
                  </a:moveTo>
                  <a:lnTo>
                    <a:pt x="2712" y="13"/>
                  </a:lnTo>
                  <a:cubicBezTo>
                    <a:pt x="1857" y="191"/>
                    <a:pt x="998" y="362"/>
                    <a:pt x="143" y="569"/>
                  </a:cubicBezTo>
                  <a:cubicBezTo>
                    <a:pt x="97" y="580"/>
                    <a:pt x="49" y="592"/>
                    <a:pt x="1" y="604"/>
                  </a:cubicBezTo>
                  <a:cubicBezTo>
                    <a:pt x="902" y="399"/>
                    <a:pt x="1808" y="201"/>
                    <a:pt x="2712" y="13"/>
                  </a:cubicBezTo>
                  <a:close/>
                </a:path>
              </a:pathLst>
            </a:custGeom>
            <a:solidFill>
              <a:srgbClr val="8ED800">
                <a:alpha val="100000"/>
              </a:srgbClr>
            </a:solidFill>
            <a:ln w="9525">
              <a:noFill/>
            </a:ln>
          </p:spPr>
          <p:txBody>
            <a:bodyPr/>
            <a:p>
              <a:endParaRPr lang="en-US"/>
            </a:p>
          </p:txBody>
        </p:sp>
        <p:sp>
          <p:nvSpPr>
            <p:cNvPr id="26653" name="Google Shape;5051;p23"/>
            <p:cNvSpPr/>
            <p:nvPr/>
          </p:nvSpPr>
          <p:spPr>
            <a:xfrm>
              <a:off x="6949775" y="294575"/>
              <a:ext cx="25075" cy="5425"/>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0" y="2147483646"/>
                </a:cxn>
                <a:cxn ang="0">
                  <a:pos x="2147483646" y="2147483646"/>
                </a:cxn>
              </a:cxnLst>
              <a:pathLst>
                <a:path w="1003" h="217">
                  <a:moveTo>
                    <a:pt x="996" y="0"/>
                  </a:moveTo>
                  <a:cubicBezTo>
                    <a:pt x="748" y="56"/>
                    <a:pt x="501" y="111"/>
                    <a:pt x="254" y="163"/>
                  </a:cubicBezTo>
                  <a:cubicBezTo>
                    <a:pt x="503" y="111"/>
                    <a:pt x="753" y="59"/>
                    <a:pt x="1003" y="8"/>
                  </a:cubicBezTo>
                  <a:lnTo>
                    <a:pt x="996" y="0"/>
                  </a:lnTo>
                  <a:close/>
                  <a:moveTo>
                    <a:pt x="254" y="163"/>
                  </a:moveTo>
                  <a:lnTo>
                    <a:pt x="254" y="163"/>
                  </a:lnTo>
                  <a:cubicBezTo>
                    <a:pt x="169" y="181"/>
                    <a:pt x="85" y="199"/>
                    <a:pt x="0" y="216"/>
                  </a:cubicBezTo>
                  <a:cubicBezTo>
                    <a:pt x="85" y="199"/>
                    <a:pt x="169" y="181"/>
                    <a:pt x="254" y="163"/>
                  </a:cubicBezTo>
                  <a:close/>
                </a:path>
              </a:pathLst>
            </a:custGeom>
            <a:solidFill>
              <a:srgbClr val="8ED800">
                <a:alpha val="100000"/>
              </a:srgbClr>
            </a:solidFill>
            <a:ln w="9525">
              <a:noFill/>
            </a:ln>
          </p:spPr>
          <p:txBody>
            <a:bodyPr/>
            <a:p>
              <a:endParaRPr lang="en-US"/>
            </a:p>
          </p:txBody>
        </p:sp>
        <p:sp>
          <p:nvSpPr>
            <p:cNvPr id="26654" name="Google Shape;5052;p23"/>
            <p:cNvSpPr/>
            <p:nvPr/>
          </p:nvSpPr>
          <p:spPr>
            <a:xfrm>
              <a:off x="6479925" y="279500"/>
              <a:ext cx="590050" cy="190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Lst>
              <a:pathLst>
                <a:path w="23602" h="7612">
                  <a:moveTo>
                    <a:pt x="23486" y="1"/>
                  </a:moveTo>
                  <a:cubicBezTo>
                    <a:pt x="19359" y="872"/>
                    <a:pt x="15177" y="1613"/>
                    <a:pt x="11125" y="2797"/>
                  </a:cubicBezTo>
                  <a:cubicBezTo>
                    <a:pt x="10236" y="3057"/>
                    <a:pt x="9354" y="3340"/>
                    <a:pt x="8477" y="3639"/>
                  </a:cubicBezTo>
                  <a:cubicBezTo>
                    <a:pt x="8180" y="3752"/>
                    <a:pt x="7884" y="3861"/>
                    <a:pt x="7586" y="3959"/>
                  </a:cubicBezTo>
                  <a:cubicBezTo>
                    <a:pt x="7532" y="3976"/>
                    <a:pt x="7479" y="3992"/>
                    <a:pt x="7424" y="4010"/>
                  </a:cubicBezTo>
                  <a:cubicBezTo>
                    <a:pt x="6760" y="4252"/>
                    <a:pt x="6099" y="4504"/>
                    <a:pt x="5443" y="4768"/>
                  </a:cubicBezTo>
                  <a:cubicBezTo>
                    <a:pt x="4529" y="5138"/>
                    <a:pt x="3626" y="5528"/>
                    <a:pt x="2731" y="5939"/>
                  </a:cubicBezTo>
                  <a:cubicBezTo>
                    <a:pt x="1848" y="6345"/>
                    <a:pt x="599" y="6727"/>
                    <a:pt x="3" y="7547"/>
                  </a:cubicBezTo>
                  <a:cubicBezTo>
                    <a:pt x="0" y="7568"/>
                    <a:pt x="0" y="7591"/>
                    <a:pt x="0" y="7612"/>
                  </a:cubicBezTo>
                  <a:cubicBezTo>
                    <a:pt x="3427" y="5366"/>
                    <a:pt x="7493" y="3941"/>
                    <a:pt x="11406" y="2841"/>
                  </a:cubicBezTo>
                  <a:cubicBezTo>
                    <a:pt x="15407" y="1717"/>
                    <a:pt x="19509" y="920"/>
                    <a:pt x="23602" y="211"/>
                  </a:cubicBezTo>
                  <a:cubicBezTo>
                    <a:pt x="23589" y="169"/>
                    <a:pt x="23571" y="128"/>
                    <a:pt x="23548" y="88"/>
                  </a:cubicBezTo>
                  <a:cubicBezTo>
                    <a:pt x="23528" y="57"/>
                    <a:pt x="23506" y="29"/>
                    <a:pt x="23486" y="1"/>
                  </a:cubicBezTo>
                  <a:close/>
                </a:path>
              </a:pathLst>
            </a:custGeom>
            <a:solidFill>
              <a:srgbClr val="8ED800">
                <a:alpha val="100000"/>
              </a:srgbClr>
            </a:solidFill>
            <a:ln w="9525">
              <a:noFill/>
            </a:ln>
          </p:spPr>
          <p:txBody>
            <a:bodyPr/>
            <a:p>
              <a:endParaRPr lang="en-US"/>
            </a:p>
          </p:txBody>
        </p:sp>
        <p:sp>
          <p:nvSpPr>
            <p:cNvPr id="26655" name="Google Shape;5053;p23"/>
            <p:cNvSpPr/>
            <p:nvPr/>
          </p:nvSpPr>
          <p:spPr>
            <a:xfrm>
              <a:off x="6480625" y="308125"/>
              <a:ext cx="563900" cy="208200"/>
            </a:xfrm>
            <a:custGeom>
              <a:avLst/>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556" h="8328">
                  <a:moveTo>
                    <a:pt x="19525" y="1"/>
                  </a:moveTo>
                  <a:cubicBezTo>
                    <a:pt x="16808" y="530"/>
                    <a:pt x="14100" y="1099"/>
                    <a:pt x="11431" y="1849"/>
                  </a:cubicBezTo>
                  <a:cubicBezTo>
                    <a:pt x="9464" y="2401"/>
                    <a:pt x="7518" y="3043"/>
                    <a:pt x="5627" y="3817"/>
                  </a:cubicBezTo>
                  <a:cubicBezTo>
                    <a:pt x="3684" y="4609"/>
                    <a:pt x="1858" y="5597"/>
                    <a:pt x="0" y="6559"/>
                  </a:cubicBezTo>
                  <a:cubicBezTo>
                    <a:pt x="244" y="6511"/>
                    <a:pt x="480" y="6489"/>
                    <a:pt x="710" y="6489"/>
                  </a:cubicBezTo>
                  <a:cubicBezTo>
                    <a:pt x="2157" y="6489"/>
                    <a:pt x="3368" y="7343"/>
                    <a:pt x="4713" y="7941"/>
                  </a:cubicBezTo>
                  <a:cubicBezTo>
                    <a:pt x="5296" y="8200"/>
                    <a:pt x="5841" y="8327"/>
                    <a:pt x="6392" y="8327"/>
                  </a:cubicBezTo>
                  <a:cubicBezTo>
                    <a:pt x="6876" y="8327"/>
                    <a:pt x="7363" y="8229"/>
                    <a:pt x="7886" y="8035"/>
                  </a:cubicBezTo>
                  <a:cubicBezTo>
                    <a:pt x="8775" y="7706"/>
                    <a:pt x="9636" y="7448"/>
                    <a:pt x="10596" y="7447"/>
                  </a:cubicBezTo>
                  <a:cubicBezTo>
                    <a:pt x="11562" y="7447"/>
                    <a:pt x="12443" y="7725"/>
                    <a:pt x="13356" y="7997"/>
                  </a:cubicBezTo>
                  <a:cubicBezTo>
                    <a:pt x="13821" y="8135"/>
                    <a:pt x="14254" y="8221"/>
                    <a:pt x="14669" y="8221"/>
                  </a:cubicBezTo>
                  <a:cubicBezTo>
                    <a:pt x="15263" y="8221"/>
                    <a:pt x="15820" y="8045"/>
                    <a:pt x="16382" y="7591"/>
                  </a:cubicBezTo>
                  <a:cubicBezTo>
                    <a:pt x="17006" y="7085"/>
                    <a:pt x="17544" y="6684"/>
                    <a:pt x="18373" y="6619"/>
                  </a:cubicBezTo>
                  <a:cubicBezTo>
                    <a:pt x="18497" y="6609"/>
                    <a:pt x="18625" y="6606"/>
                    <a:pt x="18753" y="6606"/>
                  </a:cubicBezTo>
                  <a:cubicBezTo>
                    <a:pt x="19073" y="6606"/>
                    <a:pt x="19402" y="6628"/>
                    <a:pt x="19726" y="6628"/>
                  </a:cubicBezTo>
                  <a:cubicBezTo>
                    <a:pt x="20256" y="6628"/>
                    <a:pt x="20774" y="6569"/>
                    <a:pt x="21226" y="6261"/>
                  </a:cubicBezTo>
                  <a:cubicBezTo>
                    <a:pt x="22326" y="5508"/>
                    <a:pt x="22556" y="3877"/>
                    <a:pt x="22231" y="2680"/>
                  </a:cubicBezTo>
                  <a:cubicBezTo>
                    <a:pt x="21889" y="1412"/>
                    <a:pt x="20852" y="458"/>
                    <a:pt x="19608" y="95"/>
                  </a:cubicBezTo>
                  <a:cubicBezTo>
                    <a:pt x="19557" y="83"/>
                    <a:pt x="19532" y="42"/>
                    <a:pt x="19525" y="1"/>
                  </a:cubicBezTo>
                  <a:close/>
                </a:path>
              </a:pathLst>
            </a:custGeom>
            <a:solidFill>
              <a:srgbClr val="8ED800">
                <a:alpha val="100000"/>
              </a:srgbClr>
            </a:solidFill>
            <a:ln w="9525">
              <a:noFill/>
            </a:ln>
          </p:spPr>
          <p:txBody>
            <a:bodyPr/>
            <a:p>
              <a:endParaRPr lang="en-US"/>
            </a:p>
          </p:txBody>
        </p:sp>
        <p:sp>
          <p:nvSpPr>
            <p:cNvPr id="26656" name="Google Shape;5054;p23"/>
            <p:cNvSpPr/>
            <p:nvPr/>
          </p:nvSpPr>
          <p:spPr>
            <a:xfrm>
              <a:off x="6486675" y="310175"/>
              <a:ext cx="554925" cy="206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2197" h="8251">
                  <a:moveTo>
                    <a:pt x="19276" y="1"/>
                  </a:moveTo>
                  <a:cubicBezTo>
                    <a:pt x="19271" y="1"/>
                    <a:pt x="19265" y="1"/>
                    <a:pt x="19260" y="2"/>
                  </a:cubicBezTo>
                  <a:cubicBezTo>
                    <a:pt x="19143" y="25"/>
                    <a:pt x="19028" y="49"/>
                    <a:pt x="18911" y="73"/>
                  </a:cubicBezTo>
                  <a:cubicBezTo>
                    <a:pt x="18907" y="69"/>
                    <a:pt x="18902" y="67"/>
                    <a:pt x="18896" y="67"/>
                  </a:cubicBezTo>
                  <a:cubicBezTo>
                    <a:pt x="18887" y="67"/>
                    <a:pt x="18877" y="73"/>
                    <a:pt x="18870" y="81"/>
                  </a:cubicBezTo>
                  <a:cubicBezTo>
                    <a:pt x="17091" y="440"/>
                    <a:pt x="15314" y="819"/>
                    <a:pt x="13551" y="1250"/>
                  </a:cubicBezTo>
                  <a:cubicBezTo>
                    <a:pt x="13540" y="1230"/>
                    <a:pt x="13517" y="1218"/>
                    <a:pt x="13496" y="1218"/>
                  </a:cubicBezTo>
                  <a:cubicBezTo>
                    <a:pt x="13474" y="1218"/>
                    <a:pt x="13453" y="1231"/>
                    <a:pt x="13449" y="1261"/>
                  </a:cubicBezTo>
                  <a:cubicBezTo>
                    <a:pt x="13446" y="1266"/>
                    <a:pt x="13446" y="1271"/>
                    <a:pt x="13446" y="1274"/>
                  </a:cubicBezTo>
                  <a:cubicBezTo>
                    <a:pt x="13329" y="1304"/>
                    <a:pt x="13209" y="1330"/>
                    <a:pt x="13090" y="1360"/>
                  </a:cubicBezTo>
                  <a:cubicBezTo>
                    <a:pt x="13075" y="1287"/>
                    <a:pt x="13048" y="1223"/>
                    <a:pt x="13000" y="1181"/>
                  </a:cubicBezTo>
                  <a:cubicBezTo>
                    <a:pt x="12983" y="1165"/>
                    <a:pt x="12960" y="1157"/>
                    <a:pt x="12938" y="1157"/>
                  </a:cubicBezTo>
                  <a:cubicBezTo>
                    <a:pt x="12903" y="1157"/>
                    <a:pt x="12869" y="1175"/>
                    <a:pt x="12855" y="1209"/>
                  </a:cubicBezTo>
                  <a:cubicBezTo>
                    <a:pt x="12852" y="1218"/>
                    <a:pt x="12846" y="1229"/>
                    <a:pt x="12843" y="1239"/>
                  </a:cubicBezTo>
                  <a:cubicBezTo>
                    <a:pt x="12829" y="1275"/>
                    <a:pt x="12836" y="1336"/>
                    <a:pt x="12881" y="1352"/>
                  </a:cubicBezTo>
                  <a:cubicBezTo>
                    <a:pt x="12888" y="1353"/>
                    <a:pt x="12895" y="1357"/>
                    <a:pt x="12903" y="1359"/>
                  </a:cubicBezTo>
                  <a:cubicBezTo>
                    <a:pt x="12910" y="1362"/>
                    <a:pt x="12918" y="1363"/>
                    <a:pt x="12927" y="1363"/>
                  </a:cubicBezTo>
                  <a:cubicBezTo>
                    <a:pt x="12934" y="1363"/>
                    <a:pt x="12942" y="1362"/>
                    <a:pt x="12949" y="1360"/>
                  </a:cubicBezTo>
                  <a:cubicBezTo>
                    <a:pt x="12946" y="1371"/>
                    <a:pt x="12943" y="1386"/>
                    <a:pt x="12942" y="1398"/>
                  </a:cubicBezTo>
                  <a:cubicBezTo>
                    <a:pt x="11940" y="1650"/>
                    <a:pt x="10944" y="1918"/>
                    <a:pt x="9955" y="2213"/>
                  </a:cubicBezTo>
                  <a:cubicBezTo>
                    <a:pt x="9942" y="2162"/>
                    <a:pt x="9909" y="2115"/>
                    <a:pt x="9843" y="2063"/>
                  </a:cubicBezTo>
                  <a:cubicBezTo>
                    <a:pt x="9828" y="2052"/>
                    <a:pt x="9813" y="2047"/>
                    <a:pt x="9798" y="2047"/>
                  </a:cubicBezTo>
                  <a:cubicBezTo>
                    <a:pt x="9748" y="2047"/>
                    <a:pt x="9706" y="2102"/>
                    <a:pt x="9739" y="2155"/>
                  </a:cubicBezTo>
                  <a:cubicBezTo>
                    <a:pt x="9757" y="2183"/>
                    <a:pt x="9767" y="2221"/>
                    <a:pt x="9771" y="2268"/>
                  </a:cubicBezTo>
                  <a:cubicBezTo>
                    <a:pt x="9623" y="2313"/>
                    <a:pt x="9472" y="2355"/>
                    <a:pt x="9322" y="2402"/>
                  </a:cubicBezTo>
                  <a:cubicBezTo>
                    <a:pt x="8560" y="2638"/>
                    <a:pt x="7797" y="2889"/>
                    <a:pt x="7039" y="3159"/>
                  </a:cubicBezTo>
                  <a:cubicBezTo>
                    <a:pt x="7028" y="3142"/>
                    <a:pt x="7007" y="3133"/>
                    <a:pt x="6986" y="3133"/>
                  </a:cubicBezTo>
                  <a:cubicBezTo>
                    <a:pt x="6960" y="3133"/>
                    <a:pt x="6933" y="3148"/>
                    <a:pt x="6923" y="3180"/>
                  </a:cubicBezTo>
                  <a:cubicBezTo>
                    <a:pt x="6922" y="3188"/>
                    <a:pt x="6921" y="3195"/>
                    <a:pt x="6919" y="3203"/>
                  </a:cubicBezTo>
                  <a:cubicBezTo>
                    <a:pt x="6669" y="3293"/>
                    <a:pt x="6421" y="3383"/>
                    <a:pt x="6174" y="3476"/>
                  </a:cubicBezTo>
                  <a:cubicBezTo>
                    <a:pt x="6169" y="3433"/>
                    <a:pt x="6131" y="3402"/>
                    <a:pt x="6094" y="3402"/>
                  </a:cubicBezTo>
                  <a:cubicBezTo>
                    <a:pt x="6070" y="3402"/>
                    <a:pt x="6046" y="3415"/>
                    <a:pt x="6033" y="3445"/>
                  </a:cubicBezTo>
                  <a:cubicBezTo>
                    <a:pt x="6018" y="3478"/>
                    <a:pt x="6004" y="3513"/>
                    <a:pt x="5990" y="3547"/>
                  </a:cubicBezTo>
                  <a:cubicBezTo>
                    <a:pt x="3916" y="4339"/>
                    <a:pt x="1896" y="5289"/>
                    <a:pt x="51" y="6492"/>
                  </a:cubicBezTo>
                  <a:cubicBezTo>
                    <a:pt x="1" y="6525"/>
                    <a:pt x="36" y="6588"/>
                    <a:pt x="83" y="6588"/>
                  </a:cubicBezTo>
                  <a:cubicBezTo>
                    <a:pt x="92" y="6588"/>
                    <a:pt x="101" y="6586"/>
                    <a:pt x="110" y="6581"/>
                  </a:cubicBezTo>
                  <a:cubicBezTo>
                    <a:pt x="956" y="6115"/>
                    <a:pt x="1810" y="5677"/>
                    <a:pt x="2671" y="5261"/>
                  </a:cubicBezTo>
                  <a:cubicBezTo>
                    <a:pt x="2490" y="5813"/>
                    <a:pt x="2459" y="6396"/>
                    <a:pt x="2620" y="6964"/>
                  </a:cubicBezTo>
                  <a:cubicBezTo>
                    <a:pt x="2625" y="6981"/>
                    <a:pt x="2639" y="6988"/>
                    <a:pt x="2654" y="6988"/>
                  </a:cubicBezTo>
                  <a:cubicBezTo>
                    <a:pt x="2676" y="6988"/>
                    <a:pt x="2698" y="6973"/>
                    <a:pt x="2694" y="6948"/>
                  </a:cubicBezTo>
                  <a:cubicBezTo>
                    <a:pt x="2585" y="6344"/>
                    <a:pt x="2609" y="5762"/>
                    <a:pt x="2819" y="5190"/>
                  </a:cubicBezTo>
                  <a:cubicBezTo>
                    <a:pt x="2968" y="5118"/>
                    <a:pt x="3117" y="5049"/>
                    <a:pt x="3265" y="4980"/>
                  </a:cubicBezTo>
                  <a:cubicBezTo>
                    <a:pt x="3048" y="5549"/>
                    <a:pt x="3004" y="6172"/>
                    <a:pt x="3145" y="6763"/>
                  </a:cubicBezTo>
                  <a:cubicBezTo>
                    <a:pt x="3147" y="6770"/>
                    <a:pt x="3152" y="6772"/>
                    <a:pt x="3158" y="6772"/>
                  </a:cubicBezTo>
                  <a:cubicBezTo>
                    <a:pt x="3165" y="6772"/>
                    <a:pt x="3173" y="6767"/>
                    <a:pt x="3172" y="6757"/>
                  </a:cubicBezTo>
                  <a:cubicBezTo>
                    <a:pt x="3090" y="6146"/>
                    <a:pt x="3143" y="5577"/>
                    <a:pt x="3340" y="4993"/>
                  </a:cubicBezTo>
                  <a:cubicBezTo>
                    <a:pt x="3345" y="4974"/>
                    <a:pt x="3340" y="4960"/>
                    <a:pt x="3329" y="4950"/>
                  </a:cubicBezTo>
                  <a:cubicBezTo>
                    <a:pt x="4168" y="4561"/>
                    <a:pt x="5015" y="4191"/>
                    <a:pt x="5872" y="3849"/>
                  </a:cubicBezTo>
                  <a:cubicBezTo>
                    <a:pt x="5370" y="5260"/>
                    <a:pt x="5490" y="6885"/>
                    <a:pt x="6133" y="8226"/>
                  </a:cubicBezTo>
                  <a:cubicBezTo>
                    <a:pt x="6141" y="8243"/>
                    <a:pt x="6156" y="8250"/>
                    <a:pt x="6172" y="8250"/>
                  </a:cubicBezTo>
                  <a:cubicBezTo>
                    <a:pt x="6197" y="8250"/>
                    <a:pt x="6221" y="8230"/>
                    <a:pt x="6209" y="8199"/>
                  </a:cubicBezTo>
                  <a:cubicBezTo>
                    <a:pt x="5606" y="6724"/>
                    <a:pt x="5601" y="5248"/>
                    <a:pt x="6083" y="3764"/>
                  </a:cubicBezTo>
                  <a:cubicBezTo>
                    <a:pt x="6340" y="3664"/>
                    <a:pt x="6596" y="3567"/>
                    <a:pt x="6853" y="3469"/>
                  </a:cubicBezTo>
                  <a:cubicBezTo>
                    <a:pt x="6554" y="4780"/>
                    <a:pt x="6611" y="6115"/>
                    <a:pt x="6998" y="7407"/>
                  </a:cubicBezTo>
                  <a:cubicBezTo>
                    <a:pt x="7001" y="7416"/>
                    <a:pt x="7007" y="7419"/>
                    <a:pt x="7014" y="7419"/>
                  </a:cubicBezTo>
                  <a:cubicBezTo>
                    <a:pt x="7026" y="7419"/>
                    <a:pt x="7038" y="7409"/>
                    <a:pt x="7034" y="7394"/>
                  </a:cubicBezTo>
                  <a:cubicBezTo>
                    <a:pt x="6681" y="6076"/>
                    <a:pt x="6676" y="4737"/>
                    <a:pt x="6991" y="3419"/>
                  </a:cubicBezTo>
                  <a:cubicBezTo>
                    <a:pt x="7780" y="3125"/>
                    <a:pt x="8578" y="2854"/>
                    <a:pt x="9390" y="2603"/>
                  </a:cubicBezTo>
                  <a:cubicBezTo>
                    <a:pt x="9511" y="2564"/>
                    <a:pt x="9633" y="2530"/>
                    <a:pt x="9754" y="2494"/>
                  </a:cubicBezTo>
                  <a:cubicBezTo>
                    <a:pt x="9691" y="2885"/>
                    <a:pt x="9462" y="3458"/>
                    <a:pt x="9427" y="3674"/>
                  </a:cubicBezTo>
                  <a:cubicBezTo>
                    <a:pt x="9362" y="4064"/>
                    <a:pt x="9331" y="4462"/>
                    <a:pt x="9333" y="4857"/>
                  </a:cubicBezTo>
                  <a:cubicBezTo>
                    <a:pt x="9338" y="5751"/>
                    <a:pt x="9521" y="6625"/>
                    <a:pt x="9884" y="7444"/>
                  </a:cubicBezTo>
                  <a:cubicBezTo>
                    <a:pt x="9891" y="7460"/>
                    <a:pt x="9905" y="7467"/>
                    <a:pt x="9918" y="7467"/>
                  </a:cubicBezTo>
                  <a:cubicBezTo>
                    <a:pt x="9939" y="7467"/>
                    <a:pt x="9960" y="7448"/>
                    <a:pt x="9950" y="7421"/>
                  </a:cubicBezTo>
                  <a:cubicBezTo>
                    <a:pt x="9569" y="6320"/>
                    <a:pt x="9397" y="5185"/>
                    <a:pt x="9547" y="4021"/>
                  </a:cubicBezTo>
                  <a:cubicBezTo>
                    <a:pt x="9616" y="3485"/>
                    <a:pt x="9829" y="3008"/>
                    <a:pt x="9931" y="2485"/>
                  </a:cubicBezTo>
                  <a:cubicBezTo>
                    <a:pt x="9935" y="2468"/>
                    <a:pt x="9936" y="2454"/>
                    <a:pt x="9941" y="2440"/>
                  </a:cubicBezTo>
                  <a:cubicBezTo>
                    <a:pt x="10922" y="2148"/>
                    <a:pt x="11910" y="1881"/>
                    <a:pt x="12903" y="1631"/>
                  </a:cubicBezTo>
                  <a:cubicBezTo>
                    <a:pt x="12867" y="1867"/>
                    <a:pt x="12842" y="2130"/>
                    <a:pt x="12842" y="2158"/>
                  </a:cubicBezTo>
                  <a:cubicBezTo>
                    <a:pt x="12842" y="2497"/>
                    <a:pt x="12856" y="2835"/>
                    <a:pt x="12884" y="3173"/>
                  </a:cubicBezTo>
                  <a:cubicBezTo>
                    <a:pt x="12931" y="3721"/>
                    <a:pt x="13018" y="4266"/>
                    <a:pt x="13143" y="4801"/>
                  </a:cubicBezTo>
                  <a:cubicBezTo>
                    <a:pt x="13421" y="5982"/>
                    <a:pt x="13872" y="7161"/>
                    <a:pt x="14560" y="8168"/>
                  </a:cubicBezTo>
                  <a:cubicBezTo>
                    <a:pt x="14567" y="8177"/>
                    <a:pt x="14575" y="8181"/>
                    <a:pt x="14583" y="8181"/>
                  </a:cubicBezTo>
                  <a:cubicBezTo>
                    <a:pt x="14602" y="8181"/>
                    <a:pt x="14620" y="8158"/>
                    <a:pt x="14609" y="8134"/>
                  </a:cubicBezTo>
                  <a:cubicBezTo>
                    <a:pt x="13961" y="6859"/>
                    <a:pt x="13431" y="5581"/>
                    <a:pt x="13195" y="4164"/>
                  </a:cubicBezTo>
                  <a:cubicBezTo>
                    <a:pt x="13089" y="3529"/>
                    <a:pt x="13034" y="2886"/>
                    <a:pt x="13035" y="2242"/>
                  </a:cubicBezTo>
                  <a:cubicBezTo>
                    <a:pt x="13035" y="2091"/>
                    <a:pt x="13099" y="1818"/>
                    <a:pt x="13106" y="1578"/>
                  </a:cubicBezTo>
                  <a:cubicBezTo>
                    <a:pt x="13212" y="1551"/>
                    <a:pt x="13319" y="1527"/>
                    <a:pt x="13425" y="1500"/>
                  </a:cubicBezTo>
                  <a:cubicBezTo>
                    <a:pt x="13315" y="2752"/>
                    <a:pt x="13500" y="3985"/>
                    <a:pt x="13953" y="5162"/>
                  </a:cubicBezTo>
                  <a:cubicBezTo>
                    <a:pt x="13957" y="5173"/>
                    <a:pt x="13965" y="5177"/>
                    <a:pt x="13974" y="5177"/>
                  </a:cubicBezTo>
                  <a:cubicBezTo>
                    <a:pt x="13988" y="5177"/>
                    <a:pt x="14002" y="5164"/>
                    <a:pt x="13995" y="5148"/>
                  </a:cubicBezTo>
                  <a:cubicBezTo>
                    <a:pt x="13569" y="3952"/>
                    <a:pt x="13428" y="2727"/>
                    <a:pt x="13544" y="1472"/>
                  </a:cubicBezTo>
                  <a:cubicBezTo>
                    <a:pt x="14451" y="1249"/>
                    <a:pt x="15362" y="1040"/>
                    <a:pt x="16275" y="839"/>
                  </a:cubicBezTo>
                  <a:cubicBezTo>
                    <a:pt x="16397" y="3167"/>
                    <a:pt x="17793" y="5454"/>
                    <a:pt x="19763" y="6674"/>
                  </a:cubicBezTo>
                  <a:cubicBezTo>
                    <a:pt x="19768" y="6677"/>
                    <a:pt x="19773" y="6679"/>
                    <a:pt x="19778" y="6679"/>
                  </a:cubicBezTo>
                  <a:cubicBezTo>
                    <a:pt x="19806" y="6679"/>
                    <a:pt x="19828" y="6635"/>
                    <a:pt x="19802" y="6616"/>
                  </a:cubicBezTo>
                  <a:cubicBezTo>
                    <a:pt x="17865" y="5176"/>
                    <a:pt x="16746" y="3181"/>
                    <a:pt x="16450" y="802"/>
                  </a:cubicBezTo>
                  <a:cubicBezTo>
                    <a:pt x="17271" y="626"/>
                    <a:pt x="18094" y="457"/>
                    <a:pt x="18916" y="291"/>
                  </a:cubicBezTo>
                  <a:cubicBezTo>
                    <a:pt x="19098" y="842"/>
                    <a:pt x="19424" y="1386"/>
                    <a:pt x="19717" y="1873"/>
                  </a:cubicBezTo>
                  <a:cubicBezTo>
                    <a:pt x="19722" y="1880"/>
                    <a:pt x="19727" y="1883"/>
                    <a:pt x="19733" y="1883"/>
                  </a:cubicBezTo>
                  <a:cubicBezTo>
                    <a:pt x="19747" y="1883"/>
                    <a:pt x="19761" y="1866"/>
                    <a:pt x="19753" y="1850"/>
                  </a:cubicBezTo>
                  <a:cubicBezTo>
                    <a:pt x="19465" y="1339"/>
                    <a:pt x="19263" y="795"/>
                    <a:pt x="19013" y="272"/>
                  </a:cubicBezTo>
                  <a:cubicBezTo>
                    <a:pt x="19092" y="256"/>
                    <a:pt x="19170" y="239"/>
                    <a:pt x="19249" y="224"/>
                  </a:cubicBezTo>
                  <a:cubicBezTo>
                    <a:pt x="19706" y="1514"/>
                    <a:pt x="20840" y="2550"/>
                    <a:pt x="22134" y="2953"/>
                  </a:cubicBezTo>
                  <a:cubicBezTo>
                    <a:pt x="22138" y="2954"/>
                    <a:pt x="22141" y="2954"/>
                    <a:pt x="22144" y="2954"/>
                  </a:cubicBezTo>
                  <a:cubicBezTo>
                    <a:pt x="22180" y="2954"/>
                    <a:pt x="22196" y="2893"/>
                    <a:pt x="22160" y="2876"/>
                  </a:cubicBezTo>
                  <a:cubicBezTo>
                    <a:pt x="20854" y="2330"/>
                    <a:pt x="19960" y="1422"/>
                    <a:pt x="19366" y="149"/>
                  </a:cubicBezTo>
                  <a:cubicBezTo>
                    <a:pt x="19366" y="146"/>
                    <a:pt x="19364" y="145"/>
                    <a:pt x="19362" y="143"/>
                  </a:cubicBezTo>
                  <a:cubicBezTo>
                    <a:pt x="19384" y="79"/>
                    <a:pt x="19354" y="1"/>
                    <a:pt x="19276" y="1"/>
                  </a:cubicBezTo>
                  <a:close/>
                </a:path>
              </a:pathLst>
            </a:custGeom>
            <a:solidFill>
              <a:srgbClr val="BEEF44">
                <a:alpha val="100000"/>
              </a:srgbClr>
            </a:solidFill>
            <a:ln w="9525">
              <a:noFill/>
            </a:ln>
          </p:spPr>
          <p:txBody>
            <a:bodyPr/>
            <a:p>
              <a:endParaRPr lang="en-US"/>
            </a:p>
          </p:txBody>
        </p:sp>
        <p:sp>
          <p:nvSpPr>
            <p:cNvPr id="26657" name="Google Shape;5055;p23"/>
            <p:cNvSpPr/>
            <p:nvPr/>
          </p:nvSpPr>
          <p:spPr>
            <a:xfrm>
              <a:off x="6574700" y="342100"/>
              <a:ext cx="66275" cy="4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51" h="1859">
                  <a:moveTo>
                    <a:pt x="68" y="1"/>
                  </a:moveTo>
                  <a:cubicBezTo>
                    <a:pt x="33" y="1"/>
                    <a:pt x="0" y="37"/>
                    <a:pt x="27" y="75"/>
                  </a:cubicBezTo>
                  <a:cubicBezTo>
                    <a:pt x="641" y="947"/>
                    <a:pt x="1430" y="1748"/>
                    <a:pt x="2544" y="1858"/>
                  </a:cubicBezTo>
                  <a:cubicBezTo>
                    <a:pt x="2547" y="1858"/>
                    <a:pt x="2549" y="1858"/>
                    <a:pt x="2552" y="1858"/>
                  </a:cubicBezTo>
                  <a:cubicBezTo>
                    <a:pt x="2630" y="1858"/>
                    <a:pt x="2650" y="1735"/>
                    <a:pt x="2568" y="1726"/>
                  </a:cubicBezTo>
                  <a:cubicBezTo>
                    <a:pt x="1457" y="1621"/>
                    <a:pt x="775" y="829"/>
                    <a:pt x="106" y="20"/>
                  </a:cubicBezTo>
                  <a:cubicBezTo>
                    <a:pt x="95" y="6"/>
                    <a:pt x="81" y="1"/>
                    <a:pt x="68" y="1"/>
                  </a:cubicBezTo>
                  <a:close/>
                </a:path>
              </a:pathLst>
            </a:custGeom>
            <a:solidFill>
              <a:srgbClr val="BEEF44">
                <a:alpha val="100000"/>
              </a:srgbClr>
            </a:solidFill>
            <a:ln w="9525">
              <a:noFill/>
            </a:ln>
          </p:spPr>
          <p:txBody>
            <a:bodyPr/>
            <a:p>
              <a:endParaRPr lang="en-US"/>
            </a:p>
          </p:txBody>
        </p:sp>
        <p:sp>
          <p:nvSpPr>
            <p:cNvPr id="26658" name="Google Shape;5056;p23"/>
            <p:cNvSpPr/>
            <p:nvPr/>
          </p:nvSpPr>
          <p:spPr>
            <a:xfrm>
              <a:off x="6670725" y="234400"/>
              <a:ext cx="62975" cy="1212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519" h="4850">
                  <a:moveTo>
                    <a:pt x="41" y="1"/>
                  </a:moveTo>
                  <a:cubicBezTo>
                    <a:pt x="20" y="1"/>
                    <a:pt x="1" y="15"/>
                    <a:pt x="2" y="43"/>
                  </a:cubicBezTo>
                  <a:cubicBezTo>
                    <a:pt x="105" y="1830"/>
                    <a:pt x="640" y="3965"/>
                    <a:pt x="2374" y="4840"/>
                  </a:cubicBezTo>
                  <a:cubicBezTo>
                    <a:pt x="2386" y="4846"/>
                    <a:pt x="2398" y="4849"/>
                    <a:pt x="2409" y="4849"/>
                  </a:cubicBezTo>
                  <a:cubicBezTo>
                    <a:pt x="2479" y="4849"/>
                    <a:pt x="2518" y="4742"/>
                    <a:pt x="2442" y="4700"/>
                  </a:cubicBezTo>
                  <a:cubicBezTo>
                    <a:pt x="674" y="3737"/>
                    <a:pt x="450" y="1820"/>
                    <a:pt x="87" y="38"/>
                  </a:cubicBezTo>
                  <a:cubicBezTo>
                    <a:pt x="81" y="13"/>
                    <a:pt x="61" y="1"/>
                    <a:pt x="41" y="1"/>
                  </a:cubicBezTo>
                  <a:close/>
                </a:path>
              </a:pathLst>
            </a:custGeom>
            <a:solidFill>
              <a:srgbClr val="BEEF44">
                <a:alpha val="100000"/>
              </a:srgbClr>
            </a:solidFill>
            <a:ln w="9525">
              <a:noFill/>
            </a:ln>
          </p:spPr>
          <p:txBody>
            <a:bodyPr/>
            <a:p>
              <a:endParaRPr lang="en-US"/>
            </a:p>
          </p:txBody>
        </p:sp>
        <p:sp>
          <p:nvSpPr>
            <p:cNvPr id="26659" name="Google Shape;5057;p23"/>
            <p:cNvSpPr/>
            <p:nvPr/>
          </p:nvSpPr>
          <p:spPr>
            <a:xfrm>
              <a:off x="6792850" y="202650"/>
              <a:ext cx="20975" cy="1281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9" h="5124">
                  <a:moveTo>
                    <a:pt x="333" y="0"/>
                  </a:moveTo>
                  <a:cubicBezTo>
                    <a:pt x="319" y="0"/>
                    <a:pt x="304" y="8"/>
                    <a:pt x="298" y="27"/>
                  </a:cubicBezTo>
                  <a:cubicBezTo>
                    <a:pt x="0" y="988"/>
                    <a:pt x="67" y="2050"/>
                    <a:pt x="164" y="3038"/>
                  </a:cubicBezTo>
                  <a:cubicBezTo>
                    <a:pt x="224" y="3634"/>
                    <a:pt x="157" y="4707"/>
                    <a:pt x="702" y="5110"/>
                  </a:cubicBezTo>
                  <a:cubicBezTo>
                    <a:pt x="715" y="5120"/>
                    <a:pt x="729" y="5124"/>
                    <a:pt x="743" y="5124"/>
                  </a:cubicBezTo>
                  <a:cubicBezTo>
                    <a:pt x="792" y="5124"/>
                    <a:pt x="838" y="5073"/>
                    <a:pt x="801" y="5023"/>
                  </a:cubicBezTo>
                  <a:cubicBezTo>
                    <a:pt x="346" y="4403"/>
                    <a:pt x="366" y="3416"/>
                    <a:pt x="303" y="2675"/>
                  </a:cubicBezTo>
                  <a:cubicBezTo>
                    <a:pt x="225" y="1784"/>
                    <a:pt x="276" y="927"/>
                    <a:pt x="369" y="41"/>
                  </a:cubicBezTo>
                  <a:cubicBezTo>
                    <a:pt x="371" y="15"/>
                    <a:pt x="352" y="0"/>
                    <a:pt x="333" y="0"/>
                  </a:cubicBezTo>
                  <a:close/>
                </a:path>
              </a:pathLst>
            </a:custGeom>
            <a:solidFill>
              <a:srgbClr val="BEEF44">
                <a:alpha val="100000"/>
              </a:srgbClr>
            </a:solidFill>
            <a:ln w="9525">
              <a:noFill/>
            </a:ln>
          </p:spPr>
          <p:txBody>
            <a:bodyPr/>
            <a:p>
              <a:endParaRPr lang="en-US"/>
            </a:p>
          </p:txBody>
        </p:sp>
        <p:sp>
          <p:nvSpPr>
            <p:cNvPr id="26660" name="Google Shape;5058;p23"/>
            <p:cNvSpPr/>
            <p:nvPr/>
          </p:nvSpPr>
          <p:spPr>
            <a:xfrm>
              <a:off x="6875150" y="182975"/>
              <a:ext cx="24075" cy="1308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63" h="5234">
                  <a:moveTo>
                    <a:pt x="909" y="0"/>
                  </a:moveTo>
                  <a:cubicBezTo>
                    <a:pt x="898" y="0"/>
                    <a:pt x="888" y="5"/>
                    <a:pt x="879" y="14"/>
                  </a:cubicBezTo>
                  <a:cubicBezTo>
                    <a:pt x="234" y="787"/>
                    <a:pt x="152" y="1870"/>
                    <a:pt x="138" y="2838"/>
                  </a:cubicBezTo>
                  <a:cubicBezTo>
                    <a:pt x="128" y="3600"/>
                    <a:pt x="74" y="4662"/>
                    <a:pt x="703" y="5218"/>
                  </a:cubicBezTo>
                  <a:cubicBezTo>
                    <a:pt x="715" y="5229"/>
                    <a:pt x="728" y="5234"/>
                    <a:pt x="740" y="5234"/>
                  </a:cubicBezTo>
                  <a:cubicBezTo>
                    <a:pt x="779" y="5234"/>
                    <a:pt x="809" y="5184"/>
                    <a:pt x="787" y="5142"/>
                  </a:cubicBezTo>
                  <a:cubicBezTo>
                    <a:pt x="1" y="3632"/>
                    <a:pt x="173" y="1546"/>
                    <a:pt x="947" y="58"/>
                  </a:cubicBezTo>
                  <a:cubicBezTo>
                    <a:pt x="962" y="29"/>
                    <a:pt x="936" y="0"/>
                    <a:pt x="909" y="0"/>
                  </a:cubicBezTo>
                  <a:close/>
                </a:path>
              </a:pathLst>
            </a:custGeom>
            <a:solidFill>
              <a:srgbClr val="BEEF44">
                <a:alpha val="100000"/>
              </a:srgbClr>
            </a:solidFill>
            <a:ln w="9525">
              <a:noFill/>
            </a:ln>
          </p:spPr>
          <p:txBody>
            <a:bodyPr/>
            <a:p>
              <a:endParaRPr lang="en-US"/>
            </a:p>
          </p:txBody>
        </p:sp>
        <p:sp>
          <p:nvSpPr>
            <p:cNvPr id="26661" name="Google Shape;5059;p23"/>
            <p:cNvSpPr/>
            <p:nvPr/>
          </p:nvSpPr>
          <p:spPr>
            <a:xfrm>
              <a:off x="6964350" y="205700"/>
              <a:ext cx="49800" cy="924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992" h="3696">
                  <a:moveTo>
                    <a:pt x="1941" y="1"/>
                  </a:moveTo>
                  <a:cubicBezTo>
                    <a:pt x="1936" y="1"/>
                    <a:pt x="1931" y="2"/>
                    <a:pt x="1926" y="3"/>
                  </a:cubicBezTo>
                  <a:cubicBezTo>
                    <a:pt x="1339" y="238"/>
                    <a:pt x="924" y="774"/>
                    <a:pt x="647" y="1328"/>
                  </a:cubicBezTo>
                  <a:cubicBezTo>
                    <a:pt x="337" y="1946"/>
                    <a:pt x="1" y="2902"/>
                    <a:pt x="64" y="3596"/>
                  </a:cubicBezTo>
                  <a:cubicBezTo>
                    <a:pt x="68" y="3639"/>
                    <a:pt x="99" y="3674"/>
                    <a:pt x="142" y="3683"/>
                  </a:cubicBezTo>
                  <a:lnTo>
                    <a:pt x="195" y="3694"/>
                  </a:lnTo>
                  <a:cubicBezTo>
                    <a:pt x="200" y="3695"/>
                    <a:pt x="205" y="3695"/>
                    <a:pt x="210" y="3695"/>
                  </a:cubicBezTo>
                  <a:cubicBezTo>
                    <a:pt x="236" y="3695"/>
                    <a:pt x="263" y="3684"/>
                    <a:pt x="276" y="3666"/>
                  </a:cubicBezTo>
                  <a:cubicBezTo>
                    <a:pt x="284" y="3653"/>
                    <a:pt x="294" y="3639"/>
                    <a:pt x="303" y="3626"/>
                  </a:cubicBezTo>
                  <a:cubicBezTo>
                    <a:pt x="335" y="3580"/>
                    <a:pt x="307" y="3506"/>
                    <a:pt x="252" y="3506"/>
                  </a:cubicBezTo>
                  <a:cubicBezTo>
                    <a:pt x="243" y="3506"/>
                    <a:pt x="234" y="3508"/>
                    <a:pt x="225" y="3512"/>
                  </a:cubicBezTo>
                  <a:cubicBezTo>
                    <a:pt x="324" y="3474"/>
                    <a:pt x="409" y="2638"/>
                    <a:pt x="440" y="2508"/>
                  </a:cubicBezTo>
                  <a:cubicBezTo>
                    <a:pt x="521" y="2161"/>
                    <a:pt x="625" y="1816"/>
                    <a:pt x="770" y="1490"/>
                  </a:cubicBezTo>
                  <a:cubicBezTo>
                    <a:pt x="1042" y="883"/>
                    <a:pt x="1441" y="469"/>
                    <a:pt x="1962" y="71"/>
                  </a:cubicBezTo>
                  <a:cubicBezTo>
                    <a:pt x="1992" y="49"/>
                    <a:pt x="1975" y="1"/>
                    <a:pt x="1941" y="1"/>
                  </a:cubicBezTo>
                  <a:close/>
                </a:path>
              </a:pathLst>
            </a:custGeom>
            <a:solidFill>
              <a:srgbClr val="BEEF44">
                <a:alpha val="100000"/>
              </a:srgbClr>
            </a:solidFill>
            <a:ln w="9525">
              <a:noFill/>
            </a:ln>
          </p:spPr>
          <p:txBody>
            <a:bodyPr/>
            <a:p>
              <a:endParaRPr lang="en-US"/>
            </a:p>
          </p:txBody>
        </p:sp>
        <p:sp>
          <p:nvSpPr>
            <p:cNvPr id="26662" name="Google Shape;5060;p23"/>
            <p:cNvSpPr/>
            <p:nvPr/>
          </p:nvSpPr>
          <p:spPr>
            <a:xfrm>
              <a:off x="6734850" y="441875"/>
              <a:ext cx="14375" cy="468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575" h="1875">
                  <a:moveTo>
                    <a:pt x="122" y="0"/>
                  </a:moveTo>
                  <a:cubicBezTo>
                    <a:pt x="101" y="0"/>
                    <a:pt x="79" y="12"/>
                    <a:pt x="77" y="37"/>
                  </a:cubicBezTo>
                  <a:cubicBezTo>
                    <a:pt x="1" y="671"/>
                    <a:pt x="172" y="1327"/>
                    <a:pt x="513" y="1862"/>
                  </a:cubicBezTo>
                  <a:cubicBezTo>
                    <a:pt x="519" y="1871"/>
                    <a:pt x="527" y="1875"/>
                    <a:pt x="534" y="1875"/>
                  </a:cubicBezTo>
                  <a:cubicBezTo>
                    <a:pt x="554" y="1875"/>
                    <a:pt x="575" y="1851"/>
                    <a:pt x="561" y="1828"/>
                  </a:cubicBezTo>
                  <a:cubicBezTo>
                    <a:pt x="248" y="1257"/>
                    <a:pt x="138" y="686"/>
                    <a:pt x="165" y="41"/>
                  </a:cubicBezTo>
                  <a:cubicBezTo>
                    <a:pt x="167" y="14"/>
                    <a:pt x="144" y="0"/>
                    <a:pt x="122" y="0"/>
                  </a:cubicBezTo>
                  <a:close/>
                </a:path>
              </a:pathLst>
            </a:custGeom>
            <a:solidFill>
              <a:srgbClr val="A7DF99">
                <a:alpha val="100000"/>
              </a:srgbClr>
            </a:solidFill>
            <a:ln w="9525">
              <a:noFill/>
            </a:ln>
          </p:spPr>
          <p:txBody>
            <a:bodyPr/>
            <a:p>
              <a:endParaRPr lang="en-US"/>
            </a:p>
          </p:txBody>
        </p:sp>
        <p:sp>
          <p:nvSpPr>
            <p:cNvPr id="26663" name="Google Shape;5061;p23"/>
            <p:cNvSpPr/>
            <p:nvPr/>
          </p:nvSpPr>
          <p:spPr>
            <a:xfrm>
              <a:off x="6911650" y="364150"/>
              <a:ext cx="39400" cy="664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76" h="2659">
                  <a:moveTo>
                    <a:pt x="57" y="1"/>
                  </a:moveTo>
                  <a:cubicBezTo>
                    <a:pt x="30" y="1"/>
                    <a:pt x="1" y="25"/>
                    <a:pt x="11" y="59"/>
                  </a:cubicBezTo>
                  <a:cubicBezTo>
                    <a:pt x="313" y="1018"/>
                    <a:pt x="845" y="1936"/>
                    <a:pt x="1547" y="2656"/>
                  </a:cubicBezTo>
                  <a:cubicBezTo>
                    <a:pt x="1549" y="2658"/>
                    <a:pt x="1551" y="2659"/>
                    <a:pt x="1554" y="2659"/>
                  </a:cubicBezTo>
                  <a:cubicBezTo>
                    <a:pt x="1564" y="2659"/>
                    <a:pt x="1576" y="2646"/>
                    <a:pt x="1568" y="2636"/>
                  </a:cubicBezTo>
                  <a:cubicBezTo>
                    <a:pt x="923" y="1837"/>
                    <a:pt x="440" y="1000"/>
                    <a:pt x="95" y="30"/>
                  </a:cubicBezTo>
                  <a:cubicBezTo>
                    <a:pt x="89" y="9"/>
                    <a:pt x="73" y="1"/>
                    <a:pt x="57" y="1"/>
                  </a:cubicBezTo>
                  <a:close/>
                </a:path>
              </a:pathLst>
            </a:custGeom>
            <a:solidFill>
              <a:srgbClr val="BEEF44">
                <a:alpha val="100000"/>
              </a:srgbClr>
            </a:solidFill>
            <a:ln w="9525">
              <a:noFill/>
            </a:ln>
          </p:spPr>
          <p:txBody>
            <a:bodyPr/>
            <a:p>
              <a:endParaRPr lang="en-US"/>
            </a:p>
          </p:txBody>
        </p:sp>
        <p:sp>
          <p:nvSpPr>
            <p:cNvPr id="26664" name="Google Shape;5062;p23"/>
            <p:cNvSpPr/>
            <p:nvPr/>
          </p:nvSpPr>
          <p:spPr>
            <a:xfrm>
              <a:off x="6944725" y="232475"/>
              <a:ext cx="21325" cy="675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53" h="2700">
                  <a:moveTo>
                    <a:pt x="815" y="1"/>
                  </a:moveTo>
                  <a:cubicBezTo>
                    <a:pt x="805" y="1"/>
                    <a:pt x="795" y="6"/>
                    <a:pt x="788" y="17"/>
                  </a:cubicBezTo>
                  <a:cubicBezTo>
                    <a:pt x="296" y="773"/>
                    <a:pt x="1" y="1772"/>
                    <a:pt x="245" y="2668"/>
                  </a:cubicBezTo>
                  <a:cubicBezTo>
                    <a:pt x="251" y="2690"/>
                    <a:pt x="267" y="2700"/>
                    <a:pt x="285" y="2700"/>
                  </a:cubicBezTo>
                  <a:cubicBezTo>
                    <a:pt x="310" y="2700"/>
                    <a:pt x="337" y="2680"/>
                    <a:pt x="337" y="2650"/>
                  </a:cubicBezTo>
                  <a:cubicBezTo>
                    <a:pt x="310" y="1701"/>
                    <a:pt x="368" y="892"/>
                    <a:pt x="839" y="41"/>
                  </a:cubicBezTo>
                  <a:cubicBezTo>
                    <a:pt x="852" y="18"/>
                    <a:pt x="834" y="1"/>
                    <a:pt x="815" y="1"/>
                  </a:cubicBezTo>
                  <a:close/>
                </a:path>
              </a:pathLst>
            </a:custGeom>
            <a:solidFill>
              <a:srgbClr val="BEEF44">
                <a:alpha val="100000"/>
              </a:srgbClr>
            </a:solidFill>
            <a:ln w="9525">
              <a:noFill/>
            </a:ln>
          </p:spPr>
          <p:txBody>
            <a:bodyPr/>
            <a:p>
              <a:endParaRPr lang="en-US"/>
            </a:p>
          </p:txBody>
        </p:sp>
        <p:sp>
          <p:nvSpPr>
            <p:cNvPr id="26665" name="Google Shape;5063;p23"/>
            <p:cNvSpPr/>
            <p:nvPr/>
          </p:nvSpPr>
          <p:spPr>
            <a:xfrm>
              <a:off x="6885575" y="205975"/>
              <a:ext cx="10425" cy="769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17" h="3079">
                  <a:moveTo>
                    <a:pt x="241" y="1"/>
                  </a:moveTo>
                  <a:cubicBezTo>
                    <a:pt x="228" y="1"/>
                    <a:pt x="216" y="8"/>
                    <a:pt x="212" y="25"/>
                  </a:cubicBezTo>
                  <a:cubicBezTo>
                    <a:pt x="0" y="1030"/>
                    <a:pt x="95" y="2082"/>
                    <a:pt x="376" y="3064"/>
                  </a:cubicBezTo>
                  <a:cubicBezTo>
                    <a:pt x="379" y="3074"/>
                    <a:pt x="385" y="3078"/>
                    <a:pt x="392" y="3078"/>
                  </a:cubicBezTo>
                  <a:cubicBezTo>
                    <a:pt x="404" y="3078"/>
                    <a:pt x="416" y="3067"/>
                    <a:pt x="413" y="3052"/>
                  </a:cubicBezTo>
                  <a:cubicBezTo>
                    <a:pt x="166" y="2039"/>
                    <a:pt x="157" y="1067"/>
                    <a:pt x="271" y="35"/>
                  </a:cubicBezTo>
                  <a:cubicBezTo>
                    <a:pt x="275" y="14"/>
                    <a:pt x="258" y="1"/>
                    <a:pt x="241" y="1"/>
                  </a:cubicBezTo>
                  <a:close/>
                </a:path>
              </a:pathLst>
            </a:custGeom>
            <a:solidFill>
              <a:srgbClr val="BEEF44">
                <a:alpha val="100000"/>
              </a:srgbClr>
            </a:solidFill>
            <a:ln w="9525">
              <a:noFill/>
            </a:ln>
          </p:spPr>
          <p:txBody>
            <a:bodyPr/>
            <a:p>
              <a:endParaRPr lang="en-US"/>
            </a:p>
          </p:txBody>
        </p:sp>
        <p:sp>
          <p:nvSpPr>
            <p:cNvPr id="26666" name="Google Shape;5064;p23"/>
            <p:cNvSpPr/>
            <p:nvPr/>
          </p:nvSpPr>
          <p:spPr>
            <a:xfrm>
              <a:off x="6807275" y="221275"/>
              <a:ext cx="18225" cy="98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9" h="3958">
                  <a:moveTo>
                    <a:pt x="464" y="1"/>
                  </a:moveTo>
                  <a:cubicBezTo>
                    <a:pt x="443" y="1"/>
                    <a:pt x="424" y="13"/>
                    <a:pt x="420" y="38"/>
                  </a:cubicBezTo>
                  <a:cubicBezTo>
                    <a:pt x="238" y="1223"/>
                    <a:pt x="1" y="2887"/>
                    <a:pt x="690" y="3949"/>
                  </a:cubicBezTo>
                  <a:cubicBezTo>
                    <a:pt x="694" y="3955"/>
                    <a:pt x="699" y="3958"/>
                    <a:pt x="704" y="3958"/>
                  </a:cubicBezTo>
                  <a:cubicBezTo>
                    <a:pt x="716" y="3958"/>
                    <a:pt x="728" y="3944"/>
                    <a:pt x="720" y="3931"/>
                  </a:cubicBezTo>
                  <a:cubicBezTo>
                    <a:pt x="91" y="2886"/>
                    <a:pt x="351" y="1196"/>
                    <a:pt x="516" y="58"/>
                  </a:cubicBezTo>
                  <a:cubicBezTo>
                    <a:pt x="522" y="22"/>
                    <a:pt x="492" y="1"/>
                    <a:pt x="464" y="1"/>
                  </a:cubicBezTo>
                  <a:close/>
                </a:path>
              </a:pathLst>
            </a:custGeom>
            <a:solidFill>
              <a:srgbClr val="BEEF44">
                <a:alpha val="100000"/>
              </a:srgbClr>
            </a:solidFill>
            <a:ln w="9525">
              <a:noFill/>
            </a:ln>
          </p:spPr>
          <p:txBody>
            <a:bodyPr/>
            <a:p>
              <a:endParaRPr lang="en-US"/>
            </a:p>
          </p:txBody>
        </p:sp>
        <p:sp>
          <p:nvSpPr>
            <p:cNvPr id="26667" name="Google Shape;5065;p23"/>
            <p:cNvSpPr/>
            <p:nvPr/>
          </p:nvSpPr>
          <p:spPr>
            <a:xfrm>
              <a:off x="6775625" y="234750"/>
              <a:ext cx="8625" cy="496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45" h="1985">
                  <a:moveTo>
                    <a:pt x="68" y="0"/>
                  </a:moveTo>
                  <a:cubicBezTo>
                    <a:pt x="48" y="0"/>
                    <a:pt x="26" y="15"/>
                    <a:pt x="24" y="43"/>
                  </a:cubicBezTo>
                  <a:cubicBezTo>
                    <a:pt x="0" y="682"/>
                    <a:pt x="142" y="1347"/>
                    <a:pt x="286" y="1967"/>
                  </a:cubicBezTo>
                  <a:cubicBezTo>
                    <a:pt x="289" y="1979"/>
                    <a:pt x="300" y="1985"/>
                    <a:pt x="311" y="1985"/>
                  </a:cubicBezTo>
                  <a:cubicBezTo>
                    <a:pt x="328" y="1985"/>
                    <a:pt x="345" y="1974"/>
                    <a:pt x="341" y="1954"/>
                  </a:cubicBezTo>
                  <a:cubicBezTo>
                    <a:pt x="212" y="1316"/>
                    <a:pt x="185" y="681"/>
                    <a:pt x="106" y="36"/>
                  </a:cubicBezTo>
                  <a:cubicBezTo>
                    <a:pt x="103" y="12"/>
                    <a:pt x="86" y="0"/>
                    <a:pt x="68" y="0"/>
                  </a:cubicBezTo>
                  <a:close/>
                </a:path>
              </a:pathLst>
            </a:custGeom>
            <a:solidFill>
              <a:srgbClr val="BEEF44">
                <a:alpha val="100000"/>
              </a:srgbClr>
            </a:solidFill>
            <a:ln w="9525">
              <a:noFill/>
            </a:ln>
          </p:spPr>
          <p:txBody>
            <a:bodyPr/>
            <a:p>
              <a:endParaRPr lang="en-US"/>
            </a:p>
          </p:txBody>
        </p:sp>
        <p:sp>
          <p:nvSpPr>
            <p:cNvPr id="26668" name="Google Shape;5066;p23"/>
            <p:cNvSpPr/>
            <p:nvPr/>
          </p:nvSpPr>
          <p:spPr>
            <a:xfrm>
              <a:off x="6695050" y="267350"/>
              <a:ext cx="52800" cy="750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112" h="3003">
                  <a:moveTo>
                    <a:pt x="71" y="0"/>
                  </a:moveTo>
                  <a:cubicBezTo>
                    <a:pt x="37" y="0"/>
                    <a:pt x="0" y="32"/>
                    <a:pt x="12" y="76"/>
                  </a:cubicBezTo>
                  <a:cubicBezTo>
                    <a:pt x="269" y="1159"/>
                    <a:pt x="938" y="2620"/>
                    <a:pt x="2079" y="3001"/>
                  </a:cubicBezTo>
                  <a:cubicBezTo>
                    <a:pt x="2081" y="3002"/>
                    <a:pt x="2083" y="3002"/>
                    <a:pt x="2084" y="3002"/>
                  </a:cubicBezTo>
                  <a:cubicBezTo>
                    <a:pt x="2100" y="3002"/>
                    <a:pt x="2111" y="2979"/>
                    <a:pt x="2093" y="2971"/>
                  </a:cubicBezTo>
                  <a:cubicBezTo>
                    <a:pt x="993" y="2514"/>
                    <a:pt x="405" y="1109"/>
                    <a:pt x="117" y="38"/>
                  </a:cubicBezTo>
                  <a:cubicBezTo>
                    <a:pt x="110" y="12"/>
                    <a:pt x="91" y="0"/>
                    <a:pt x="71" y="0"/>
                  </a:cubicBezTo>
                  <a:close/>
                </a:path>
              </a:pathLst>
            </a:custGeom>
            <a:solidFill>
              <a:srgbClr val="BEEF44">
                <a:alpha val="100000"/>
              </a:srgbClr>
            </a:solidFill>
            <a:ln w="9525">
              <a:noFill/>
            </a:ln>
          </p:spPr>
          <p:txBody>
            <a:bodyPr/>
            <a:p>
              <a:endParaRPr lang="en-US"/>
            </a:p>
          </p:txBody>
        </p:sp>
        <p:sp>
          <p:nvSpPr>
            <p:cNvPr id="26669" name="Google Shape;5067;p23"/>
            <p:cNvSpPr/>
            <p:nvPr/>
          </p:nvSpPr>
          <p:spPr>
            <a:xfrm>
              <a:off x="6657825" y="265775"/>
              <a:ext cx="17525" cy="55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01" h="2224">
                  <a:moveTo>
                    <a:pt x="41" y="1"/>
                  </a:moveTo>
                  <a:cubicBezTo>
                    <a:pt x="21" y="1"/>
                    <a:pt x="1" y="15"/>
                    <a:pt x="4" y="37"/>
                  </a:cubicBezTo>
                  <a:cubicBezTo>
                    <a:pt x="104" y="788"/>
                    <a:pt x="350" y="1520"/>
                    <a:pt x="653" y="2210"/>
                  </a:cubicBezTo>
                  <a:cubicBezTo>
                    <a:pt x="658" y="2219"/>
                    <a:pt x="666" y="2223"/>
                    <a:pt x="674" y="2223"/>
                  </a:cubicBezTo>
                  <a:cubicBezTo>
                    <a:pt x="687" y="2223"/>
                    <a:pt x="701" y="2212"/>
                    <a:pt x="694" y="2196"/>
                  </a:cubicBezTo>
                  <a:cubicBezTo>
                    <a:pt x="408" y="1489"/>
                    <a:pt x="230" y="768"/>
                    <a:pt x="70" y="23"/>
                  </a:cubicBezTo>
                  <a:cubicBezTo>
                    <a:pt x="67" y="7"/>
                    <a:pt x="54" y="1"/>
                    <a:pt x="41" y="1"/>
                  </a:cubicBezTo>
                  <a:close/>
                </a:path>
              </a:pathLst>
            </a:custGeom>
            <a:solidFill>
              <a:srgbClr val="BEEF44">
                <a:alpha val="100000"/>
              </a:srgbClr>
            </a:solidFill>
            <a:ln w="9525">
              <a:noFill/>
            </a:ln>
          </p:spPr>
          <p:txBody>
            <a:bodyPr/>
            <a:p>
              <a:endParaRPr lang="en-US"/>
            </a:p>
          </p:txBody>
        </p:sp>
        <p:sp>
          <p:nvSpPr>
            <p:cNvPr id="26670" name="Google Shape;5068;p23"/>
            <p:cNvSpPr/>
            <p:nvPr/>
          </p:nvSpPr>
          <p:spPr>
            <a:xfrm>
              <a:off x="6599625" y="349675"/>
              <a:ext cx="37500" cy="26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500" h="1068">
                  <a:moveTo>
                    <a:pt x="24" y="1"/>
                  </a:moveTo>
                  <a:cubicBezTo>
                    <a:pt x="12" y="1"/>
                    <a:pt x="0" y="15"/>
                    <a:pt x="8" y="30"/>
                  </a:cubicBezTo>
                  <a:cubicBezTo>
                    <a:pt x="327" y="541"/>
                    <a:pt x="850" y="966"/>
                    <a:pt x="1457" y="1068"/>
                  </a:cubicBezTo>
                  <a:cubicBezTo>
                    <a:pt x="1458" y="1068"/>
                    <a:pt x="1460" y="1068"/>
                    <a:pt x="1461" y="1068"/>
                  </a:cubicBezTo>
                  <a:cubicBezTo>
                    <a:pt x="1494" y="1068"/>
                    <a:pt x="1499" y="1021"/>
                    <a:pt x="1467" y="1011"/>
                  </a:cubicBezTo>
                  <a:cubicBezTo>
                    <a:pt x="874" y="815"/>
                    <a:pt x="398" y="534"/>
                    <a:pt x="38" y="9"/>
                  </a:cubicBezTo>
                  <a:cubicBezTo>
                    <a:pt x="34" y="3"/>
                    <a:pt x="29" y="1"/>
                    <a:pt x="24" y="1"/>
                  </a:cubicBezTo>
                  <a:close/>
                </a:path>
              </a:pathLst>
            </a:custGeom>
            <a:solidFill>
              <a:srgbClr val="BEEF44">
                <a:alpha val="100000"/>
              </a:srgbClr>
            </a:solidFill>
            <a:ln w="9525">
              <a:noFill/>
            </a:ln>
          </p:spPr>
          <p:txBody>
            <a:bodyPr/>
            <a:p>
              <a:endParaRPr lang="en-US"/>
            </a:p>
          </p:txBody>
        </p:sp>
        <p:sp>
          <p:nvSpPr>
            <p:cNvPr id="26671" name="Google Shape;5069;p23"/>
            <p:cNvSpPr/>
            <p:nvPr/>
          </p:nvSpPr>
          <p:spPr>
            <a:xfrm>
              <a:off x="6472325" y="168075"/>
              <a:ext cx="601575" cy="354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63" h="14175">
                  <a:moveTo>
                    <a:pt x="19512" y="221"/>
                  </a:moveTo>
                  <a:cubicBezTo>
                    <a:pt x="20595" y="221"/>
                    <a:pt x="21656" y="716"/>
                    <a:pt x="21808" y="1932"/>
                  </a:cubicBezTo>
                  <a:cubicBezTo>
                    <a:pt x="21967" y="3208"/>
                    <a:pt x="21057" y="4218"/>
                    <a:pt x="20099" y="4918"/>
                  </a:cubicBezTo>
                  <a:cubicBezTo>
                    <a:pt x="20043" y="4960"/>
                    <a:pt x="20057" y="5031"/>
                    <a:pt x="20099" y="5068"/>
                  </a:cubicBezTo>
                  <a:cubicBezTo>
                    <a:pt x="17026" y="5701"/>
                    <a:pt x="13951" y="6359"/>
                    <a:pt x="10954" y="7269"/>
                  </a:cubicBezTo>
                  <a:cubicBezTo>
                    <a:pt x="8888" y="7897"/>
                    <a:pt x="6858" y="8630"/>
                    <a:pt x="4869" y="9465"/>
                  </a:cubicBezTo>
                  <a:cubicBezTo>
                    <a:pt x="3892" y="9876"/>
                    <a:pt x="2926" y="10312"/>
                    <a:pt x="1970" y="10776"/>
                  </a:cubicBezTo>
                  <a:cubicBezTo>
                    <a:pt x="1391" y="11056"/>
                    <a:pt x="711" y="11313"/>
                    <a:pt x="314" y="11837"/>
                  </a:cubicBezTo>
                  <a:cubicBezTo>
                    <a:pt x="372" y="10692"/>
                    <a:pt x="745" y="9611"/>
                    <a:pt x="1509" y="8724"/>
                  </a:cubicBezTo>
                  <a:cubicBezTo>
                    <a:pt x="2320" y="7782"/>
                    <a:pt x="3443" y="7463"/>
                    <a:pt x="4465" y="6831"/>
                  </a:cubicBezTo>
                  <a:cubicBezTo>
                    <a:pt x="5189" y="6383"/>
                    <a:pt x="5640" y="5728"/>
                    <a:pt x="6043" y="4996"/>
                  </a:cubicBezTo>
                  <a:cubicBezTo>
                    <a:pt x="6528" y="4116"/>
                    <a:pt x="6985" y="3111"/>
                    <a:pt x="7990" y="2735"/>
                  </a:cubicBezTo>
                  <a:cubicBezTo>
                    <a:pt x="8420" y="2575"/>
                    <a:pt x="8870" y="2543"/>
                    <a:pt x="9324" y="2543"/>
                  </a:cubicBezTo>
                  <a:cubicBezTo>
                    <a:pt x="9635" y="2543"/>
                    <a:pt x="9947" y="2558"/>
                    <a:pt x="10258" y="2558"/>
                  </a:cubicBezTo>
                  <a:cubicBezTo>
                    <a:pt x="10547" y="2558"/>
                    <a:pt x="10835" y="2545"/>
                    <a:pt x="11117" y="2494"/>
                  </a:cubicBezTo>
                  <a:cubicBezTo>
                    <a:pt x="11895" y="2353"/>
                    <a:pt x="12565" y="1925"/>
                    <a:pt x="13218" y="1501"/>
                  </a:cubicBezTo>
                  <a:cubicBezTo>
                    <a:pt x="13996" y="997"/>
                    <a:pt x="14750" y="530"/>
                    <a:pt x="15672" y="530"/>
                  </a:cubicBezTo>
                  <a:cubicBezTo>
                    <a:pt x="15787" y="530"/>
                    <a:pt x="15904" y="537"/>
                    <a:pt x="16025" y="553"/>
                  </a:cubicBezTo>
                  <a:cubicBezTo>
                    <a:pt x="16399" y="600"/>
                    <a:pt x="16752" y="681"/>
                    <a:pt x="17117" y="681"/>
                  </a:cubicBezTo>
                  <a:cubicBezTo>
                    <a:pt x="17248" y="681"/>
                    <a:pt x="17381" y="670"/>
                    <a:pt x="17517" y="644"/>
                  </a:cubicBezTo>
                  <a:cubicBezTo>
                    <a:pt x="18033" y="541"/>
                    <a:pt x="18507" y="321"/>
                    <a:pt x="19032" y="253"/>
                  </a:cubicBezTo>
                  <a:cubicBezTo>
                    <a:pt x="19191" y="232"/>
                    <a:pt x="19351" y="221"/>
                    <a:pt x="19512" y="221"/>
                  </a:cubicBezTo>
                  <a:close/>
                  <a:moveTo>
                    <a:pt x="23789" y="4458"/>
                  </a:moveTo>
                  <a:cubicBezTo>
                    <a:pt x="23808" y="4486"/>
                    <a:pt x="23832" y="4514"/>
                    <a:pt x="23851" y="4545"/>
                  </a:cubicBezTo>
                  <a:cubicBezTo>
                    <a:pt x="23873" y="4585"/>
                    <a:pt x="23889" y="4626"/>
                    <a:pt x="23903" y="4668"/>
                  </a:cubicBezTo>
                  <a:cubicBezTo>
                    <a:pt x="19810" y="5377"/>
                    <a:pt x="15709" y="6174"/>
                    <a:pt x="11709" y="7298"/>
                  </a:cubicBezTo>
                  <a:cubicBezTo>
                    <a:pt x="7794" y="8399"/>
                    <a:pt x="3728" y="9823"/>
                    <a:pt x="303" y="12069"/>
                  </a:cubicBezTo>
                  <a:cubicBezTo>
                    <a:pt x="304" y="12048"/>
                    <a:pt x="304" y="12025"/>
                    <a:pt x="304" y="12004"/>
                  </a:cubicBezTo>
                  <a:cubicBezTo>
                    <a:pt x="903" y="11185"/>
                    <a:pt x="2152" y="10804"/>
                    <a:pt x="3033" y="10397"/>
                  </a:cubicBezTo>
                  <a:cubicBezTo>
                    <a:pt x="3928" y="9985"/>
                    <a:pt x="4832" y="9594"/>
                    <a:pt x="5745" y="9228"/>
                  </a:cubicBezTo>
                  <a:cubicBezTo>
                    <a:pt x="7608" y="8477"/>
                    <a:pt x="9505" y="7818"/>
                    <a:pt x="11429" y="7254"/>
                  </a:cubicBezTo>
                  <a:cubicBezTo>
                    <a:pt x="15481" y="6070"/>
                    <a:pt x="19663" y="5329"/>
                    <a:pt x="23789" y="4458"/>
                  </a:cubicBezTo>
                  <a:close/>
                  <a:moveTo>
                    <a:pt x="19857" y="5603"/>
                  </a:moveTo>
                  <a:cubicBezTo>
                    <a:pt x="19864" y="5644"/>
                    <a:pt x="19889" y="5685"/>
                    <a:pt x="19940" y="5699"/>
                  </a:cubicBezTo>
                  <a:cubicBezTo>
                    <a:pt x="21182" y="6060"/>
                    <a:pt x="22221" y="7013"/>
                    <a:pt x="22564" y="8284"/>
                  </a:cubicBezTo>
                  <a:cubicBezTo>
                    <a:pt x="22889" y="9482"/>
                    <a:pt x="22658" y="11113"/>
                    <a:pt x="21558" y="11864"/>
                  </a:cubicBezTo>
                  <a:cubicBezTo>
                    <a:pt x="21106" y="12173"/>
                    <a:pt x="20588" y="12231"/>
                    <a:pt x="20058" y="12231"/>
                  </a:cubicBezTo>
                  <a:cubicBezTo>
                    <a:pt x="19734" y="12231"/>
                    <a:pt x="19405" y="12209"/>
                    <a:pt x="19085" y="12209"/>
                  </a:cubicBezTo>
                  <a:cubicBezTo>
                    <a:pt x="18957" y="12209"/>
                    <a:pt x="18829" y="12213"/>
                    <a:pt x="18705" y="12223"/>
                  </a:cubicBezTo>
                  <a:cubicBezTo>
                    <a:pt x="17877" y="12288"/>
                    <a:pt x="17338" y="12689"/>
                    <a:pt x="16714" y="13195"/>
                  </a:cubicBezTo>
                  <a:cubicBezTo>
                    <a:pt x="16152" y="13649"/>
                    <a:pt x="15595" y="13825"/>
                    <a:pt x="15002" y="13825"/>
                  </a:cubicBezTo>
                  <a:cubicBezTo>
                    <a:pt x="14586" y="13825"/>
                    <a:pt x="14153" y="13739"/>
                    <a:pt x="13688" y="13601"/>
                  </a:cubicBezTo>
                  <a:cubicBezTo>
                    <a:pt x="12775" y="13330"/>
                    <a:pt x="11894" y="13050"/>
                    <a:pt x="10928" y="13050"/>
                  </a:cubicBezTo>
                  <a:cubicBezTo>
                    <a:pt x="9968" y="13051"/>
                    <a:pt x="9107" y="13310"/>
                    <a:pt x="8218" y="13640"/>
                  </a:cubicBezTo>
                  <a:cubicBezTo>
                    <a:pt x="7696" y="13833"/>
                    <a:pt x="7208" y="13931"/>
                    <a:pt x="6726" y="13931"/>
                  </a:cubicBezTo>
                  <a:cubicBezTo>
                    <a:pt x="6174" y="13931"/>
                    <a:pt x="5629" y="13803"/>
                    <a:pt x="5045" y="13544"/>
                  </a:cubicBezTo>
                  <a:cubicBezTo>
                    <a:pt x="3700" y="12946"/>
                    <a:pt x="2489" y="12093"/>
                    <a:pt x="1042" y="12093"/>
                  </a:cubicBezTo>
                  <a:cubicBezTo>
                    <a:pt x="812" y="12093"/>
                    <a:pt x="576" y="12114"/>
                    <a:pt x="332" y="12162"/>
                  </a:cubicBezTo>
                  <a:cubicBezTo>
                    <a:pt x="2192" y="11201"/>
                    <a:pt x="4016" y="10212"/>
                    <a:pt x="5959" y="9420"/>
                  </a:cubicBezTo>
                  <a:cubicBezTo>
                    <a:pt x="7850" y="8647"/>
                    <a:pt x="9796" y="8004"/>
                    <a:pt x="11764" y="7452"/>
                  </a:cubicBezTo>
                  <a:cubicBezTo>
                    <a:pt x="14434" y="6701"/>
                    <a:pt x="17140" y="6133"/>
                    <a:pt x="19857" y="5603"/>
                  </a:cubicBezTo>
                  <a:close/>
                  <a:moveTo>
                    <a:pt x="19586" y="0"/>
                  </a:moveTo>
                  <a:cubicBezTo>
                    <a:pt x="19330" y="0"/>
                    <a:pt x="19073" y="25"/>
                    <a:pt x="18825" y="67"/>
                  </a:cubicBezTo>
                  <a:cubicBezTo>
                    <a:pt x="18236" y="164"/>
                    <a:pt x="17677" y="462"/>
                    <a:pt x="17078" y="476"/>
                  </a:cubicBezTo>
                  <a:cubicBezTo>
                    <a:pt x="17059" y="477"/>
                    <a:pt x="17041" y="477"/>
                    <a:pt x="17022" y="477"/>
                  </a:cubicBezTo>
                  <a:cubicBezTo>
                    <a:pt x="16501" y="477"/>
                    <a:pt x="16007" y="311"/>
                    <a:pt x="15491" y="311"/>
                  </a:cubicBezTo>
                  <a:cubicBezTo>
                    <a:pt x="15372" y="311"/>
                    <a:pt x="15251" y="320"/>
                    <a:pt x="15128" y="342"/>
                  </a:cubicBezTo>
                  <a:cubicBezTo>
                    <a:pt x="14739" y="411"/>
                    <a:pt x="14373" y="568"/>
                    <a:pt x="14026" y="753"/>
                  </a:cubicBezTo>
                  <a:cubicBezTo>
                    <a:pt x="13057" y="1270"/>
                    <a:pt x="12206" y="2074"/>
                    <a:pt x="11096" y="2279"/>
                  </a:cubicBezTo>
                  <a:cubicBezTo>
                    <a:pt x="10785" y="2337"/>
                    <a:pt x="10466" y="2351"/>
                    <a:pt x="10146" y="2351"/>
                  </a:cubicBezTo>
                  <a:cubicBezTo>
                    <a:pt x="9871" y="2351"/>
                    <a:pt x="9595" y="2341"/>
                    <a:pt x="9320" y="2341"/>
                  </a:cubicBezTo>
                  <a:cubicBezTo>
                    <a:pt x="8747" y="2341"/>
                    <a:pt x="8182" y="2384"/>
                    <a:pt x="7654" y="2649"/>
                  </a:cubicBezTo>
                  <a:cubicBezTo>
                    <a:pt x="6810" y="3074"/>
                    <a:pt x="6368" y="3955"/>
                    <a:pt x="5936" y="4748"/>
                  </a:cubicBezTo>
                  <a:cubicBezTo>
                    <a:pt x="5641" y="5292"/>
                    <a:pt x="5337" y="5840"/>
                    <a:pt x="4876" y="6261"/>
                  </a:cubicBezTo>
                  <a:cubicBezTo>
                    <a:pt x="4369" y="6725"/>
                    <a:pt x="3734" y="6983"/>
                    <a:pt x="3125" y="7280"/>
                  </a:cubicBezTo>
                  <a:cubicBezTo>
                    <a:pt x="1308" y="8169"/>
                    <a:pt x="1" y="10009"/>
                    <a:pt x="156" y="12081"/>
                  </a:cubicBezTo>
                  <a:cubicBezTo>
                    <a:pt x="153" y="12089"/>
                    <a:pt x="148" y="12096"/>
                    <a:pt x="146" y="12103"/>
                  </a:cubicBezTo>
                  <a:cubicBezTo>
                    <a:pt x="135" y="12125"/>
                    <a:pt x="148" y="12141"/>
                    <a:pt x="163" y="12148"/>
                  </a:cubicBezTo>
                  <a:lnTo>
                    <a:pt x="163" y="12155"/>
                  </a:lnTo>
                  <a:cubicBezTo>
                    <a:pt x="162" y="12155"/>
                    <a:pt x="160" y="12158"/>
                    <a:pt x="157" y="12159"/>
                  </a:cubicBezTo>
                  <a:cubicBezTo>
                    <a:pt x="125" y="12180"/>
                    <a:pt x="139" y="12217"/>
                    <a:pt x="167" y="12228"/>
                  </a:cubicBezTo>
                  <a:cubicBezTo>
                    <a:pt x="157" y="12269"/>
                    <a:pt x="181" y="12323"/>
                    <a:pt x="228" y="12323"/>
                  </a:cubicBezTo>
                  <a:cubicBezTo>
                    <a:pt x="231" y="12323"/>
                    <a:pt x="235" y="12322"/>
                    <a:pt x="239" y="12321"/>
                  </a:cubicBezTo>
                  <a:cubicBezTo>
                    <a:pt x="482" y="12276"/>
                    <a:pt x="718" y="12256"/>
                    <a:pt x="947" y="12256"/>
                  </a:cubicBezTo>
                  <a:cubicBezTo>
                    <a:pt x="2108" y="12256"/>
                    <a:pt x="3109" y="12786"/>
                    <a:pt x="4167" y="13337"/>
                  </a:cubicBezTo>
                  <a:cubicBezTo>
                    <a:pt x="4972" y="13755"/>
                    <a:pt x="5842" y="14174"/>
                    <a:pt x="6764" y="14174"/>
                  </a:cubicBezTo>
                  <a:cubicBezTo>
                    <a:pt x="6875" y="14174"/>
                    <a:pt x="6987" y="14168"/>
                    <a:pt x="7099" y="14155"/>
                  </a:cubicBezTo>
                  <a:cubicBezTo>
                    <a:pt x="8240" y="14024"/>
                    <a:pt x="9238" y="13379"/>
                    <a:pt x="10403" y="13277"/>
                  </a:cubicBezTo>
                  <a:cubicBezTo>
                    <a:pt x="10549" y="13265"/>
                    <a:pt x="10692" y="13259"/>
                    <a:pt x="10834" y="13259"/>
                  </a:cubicBezTo>
                  <a:cubicBezTo>
                    <a:pt x="11916" y="13259"/>
                    <a:pt x="12879" y="13601"/>
                    <a:pt x="13935" y="13884"/>
                  </a:cubicBezTo>
                  <a:cubicBezTo>
                    <a:pt x="14317" y="13987"/>
                    <a:pt x="14704" y="14058"/>
                    <a:pt x="15083" y="14058"/>
                  </a:cubicBezTo>
                  <a:cubicBezTo>
                    <a:pt x="15530" y="14058"/>
                    <a:pt x="15968" y="13960"/>
                    <a:pt x="16378" y="13704"/>
                  </a:cubicBezTo>
                  <a:cubicBezTo>
                    <a:pt x="16855" y="13404"/>
                    <a:pt x="17229" y="12970"/>
                    <a:pt x="17728" y="12703"/>
                  </a:cubicBezTo>
                  <a:cubicBezTo>
                    <a:pt x="18163" y="12471"/>
                    <a:pt x="18630" y="12424"/>
                    <a:pt x="19108" y="12424"/>
                  </a:cubicBezTo>
                  <a:cubicBezTo>
                    <a:pt x="19191" y="12424"/>
                    <a:pt x="19275" y="12425"/>
                    <a:pt x="19358" y="12427"/>
                  </a:cubicBezTo>
                  <a:cubicBezTo>
                    <a:pt x="19570" y="12433"/>
                    <a:pt x="19784" y="12440"/>
                    <a:pt x="19997" y="12440"/>
                  </a:cubicBezTo>
                  <a:cubicBezTo>
                    <a:pt x="20679" y="12440"/>
                    <a:pt x="21347" y="12362"/>
                    <a:pt x="21895" y="11880"/>
                  </a:cubicBezTo>
                  <a:cubicBezTo>
                    <a:pt x="22540" y="11312"/>
                    <a:pt x="22860" y="10414"/>
                    <a:pt x="22916" y="9575"/>
                  </a:cubicBezTo>
                  <a:cubicBezTo>
                    <a:pt x="23042" y="7734"/>
                    <a:pt x="21881" y="6125"/>
                    <a:pt x="20176" y="5539"/>
                  </a:cubicBezTo>
                  <a:cubicBezTo>
                    <a:pt x="21445" y="5292"/>
                    <a:pt x="22717" y="5053"/>
                    <a:pt x="23988" y="4805"/>
                  </a:cubicBezTo>
                  <a:cubicBezTo>
                    <a:pt x="24044" y="4795"/>
                    <a:pt x="24062" y="4740"/>
                    <a:pt x="24050" y="4698"/>
                  </a:cubicBezTo>
                  <a:lnTo>
                    <a:pt x="24050" y="4691"/>
                  </a:lnTo>
                  <a:cubicBezTo>
                    <a:pt x="24040" y="4614"/>
                    <a:pt x="24019" y="4544"/>
                    <a:pt x="23983" y="4475"/>
                  </a:cubicBezTo>
                  <a:cubicBezTo>
                    <a:pt x="23964" y="4436"/>
                    <a:pt x="23938" y="4393"/>
                    <a:pt x="23903" y="4360"/>
                  </a:cubicBezTo>
                  <a:cubicBezTo>
                    <a:pt x="23903" y="4327"/>
                    <a:pt x="23883" y="4293"/>
                    <a:pt x="23845" y="4293"/>
                  </a:cubicBezTo>
                  <a:cubicBezTo>
                    <a:pt x="23840" y="4293"/>
                    <a:pt x="23834" y="4294"/>
                    <a:pt x="23828" y="4295"/>
                  </a:cubicBezTo>
                  <a:cubicBezTo>
                    <a:pt x="22642" y="4548"/>
                    <a:pt x="21451" y="4789"/>
                    <a:pt x="20259" y="5035"/>
                  </a:cubicBezTo>
                  <a:cubicBezTo>
                    <a:pt x="21195" y="4383"/>
                    <a:pt x="22011" y="3457"/>
                    <a:pt x="22036" y="2261"/>
                  </a:cubicBezTo>
                  <a:cubicBezTo>
                    <a:pt x="22056" y="1263"/>
                    <a:pt x="21467" y="421"/>
                    <a:pt x="20502" y="126"/>
                  </a:cubicBezTo>
                  <a:cubicBezTo>
                    <a:pt x="20206" y="37"/>
                    <a:pt x="19896" y="0"/>
                    <a:pt x="19586" y="0"/>
                  </a:cubicBezTo>
                  <a:close/>
                </a:path>
              </a:pathLst>
            </a:custGeom>
            <a:solidFill>
              <a:srgbClr val="101D33">
                <a:alpha val="100000"/>
              </a:srgbClr>
            </a:solidFill>
            <a:ln w="9525">
              <a:noFill/>
            </a:ln>
          </p:spPr>
          <p:txBody>
            <a:bodyPr/>
            <a:p>
              <a:endParaRPr lang="en-US"/>
            </a:p>
          </p:txBody>
        </p:sp>
        <p:sp>
          <p:nvSpPr>
            <p:cNvPr id="26672" name="Google Shape;5070;p23"/>
            <p:cNvSpPr/>
            <p:nvPr/>
          </p:nvSpPr>
          <p:spPr>
            <a:xfrm>
              <a:off x="6811600" y="405750"/>
              <a:ext cx="228450" cy="596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138" h="23854">
                  <a:moveTo>
                    <a:pt x="3923" y="0"/>
                  </a:moveTo>
                  <a:cubicBezTo>
                    <a:pt x="3636" y="0"/>
                    <a:pt x="3339" y="38"/>
                    <a:pt x="3033" y="118"/>
                  </a:cubicBezTo>
                  <a:cubicBezTo>
                    <a:pt x="1809" y="438"/>
                    <a:pt x="915" y="1476"/>
                    <a:pt x="947" y="2761"/>
                  </a:cubicBezTo>
                  <a:cubicBezTo>
                    <a:pt x="974" y="3848"/>
                    <a:pt x="1478" y="4860"/>
                    <a:pt x="1525" y="5944"/>
                  </a:cubicBezTo>
                  <a:cubicBezTo>
                    <a:pt x="1562" y="6841"/>
                    <a:pt x="1162" y="7503"/>
                    <a:pt x="700" y="8236"/>
                  </a:cubicBezTo>
                  <a:cubicBezTo>
                    <a:pt x="0" y="9347"/>
                    <a:pt x="65" y="10296"/>
                    <a:pt x="700" y="11418"/>
                  </a:cubicBezTo>
                  <a:cubicBezTo>
                    <a:pt x="1152" y="12217"/>
                    <a:pt x="1744" y="12982"/>
                    <a:pt x="1946" y="13897"/>
                  </a:cubicBezTo>
                  <a:cubicBezTo>
                    <a:pt x="2190" y="14994"/>
                    <a:pt x="1720" y="16091"/>
                    <a:pt x="1885" y="17187"/>
                  </a:cubicBezTo>
                  <a:cubicBezTo>
                    <a:pt x="2002" y="17979"/>
                    <a:pt x="2550" y="18474"/>
                    <a:pt x="3079" y="19018"/>
                  </a:cubicBezTo>
                  <a:cubicBezTo>
                    <a:pt x="3533" y="19481"/>
                    <a:pt x="3949" y="19977"/>
                    <a:pt x="4330" y="20500"/>
                  </a:cubicBezTo>
                  <a:cubicBezTo>
                    <a:pt x="5071" y="21528"/>
                    <a:pt x="5676" y="22656"/>
                    <a:pt x="6089" y="23853"/>
                  </a:cubicBezTo>
                  <a:lnTo>
                    <a:pt x="6099" y="23852"/>
                  </a:lnTo>
                  <a:cubicBezTo>
                    <a:pt x="5249" y="20337"/>
                    <a:pt x="6502" y="16552"/>
                    <a:pt x="7464" y="13194"/>
                  </a:cubicBezTo>
                  <a:cubicBezTo>
                    <a:pt x="8319" y="10208"/>
                    <a:pt x="9137" y="7025"/>
                    <a:pt x="8714" y="3940"/>
                  </a:cubicBezTo>
                  <a:lnTo>
                    <a:pt x="8712" y="3940"/>
                  </a:lnTo>
                  <a:cubicBezTo>
                    <a:pt x="8722" y="3997"/>
                    <a:pt x="8670" y="4041"/>
                    <a:pt x="8620" y="4041"/>
                  </a:cubicBezTo>
                  <a:cubicBezTo>
                    <a:pt x="8592" y="4041"/>
                    <a:pt x="8564" y="4027"/>
                    <a:pt x="8549" y="3993"/>
                  </a:cubicBezTo>
                  <a:cubicBezTo>
                    <a:pt x="7713" y="2147"/>
                    <a:pt x="6101" y="0"/>
                    <a:pt x="3923" y="0"/>
                  </a:cubicBezTo>
                  <a:close/>
                </a:path>
              </a:pathLst>
            </a:custGeom>
            <a:solidFill>
              <a:srgbClr val="8ED800">
                <a:alpha val="100000"/>
              </a:srgbClr>
            </a:solidFill>
            <a:ln w="9525">
              <a:noFill/>
            </a:ln>
          </p:spPr>
          <p:txBody>
            <a:bodyPr/>
            <a:p>
              <a:endParaRPr lang="en-US"/>
            </a:p>
          </p:txBody>
        </p:sp>
        <p:sp>
          <p:nvSpPr>
            <p:cNvPr id="26673" name="Google Shape;5071;p23"/>
            <p:cNvSpPr/>
            <p:nvPr/>
          </p:nvSpPr>
          <p:spPr>
            <a:xfrm>
              <a:off x="6960225" y="431175"/>
              <a:ext cx="105300" cy="561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212" h="22454">
                  <a:moveTo>
                    <a:pt x="2542" y="0"/>
                  </a:moveTo>
                  <a:cubicBezTo>
                    <a:pt x="2482" y="27"/>
                    <a:pt x="2426" y="57"/>
                    <a:pt x="2376" y="96"/>
                  </a:cubicBezTo>
                  <a:cubicBezTo>
                    <a:pt x="2333" y="129"/>
                    <a:pt x="2295" y="175"/>
                    <a:pt x="2255" y="216"/>
                  </a:cubicBezTo>
                  <a:cubicBezTo>
                    <a:pt x="2258" y="220"/>
                    <a:pt x="2261" y="223"/>
                    <a:pt x="2262" y="226"/>
                  </a:cubicBezTo>
                  <a:cubicBezTo>
                    <a:pt x="3729" y="3735"/>
                    <a:pt x="2984" y="7631"/>
                    <a:pt x="2002" y="11162"/>
                  </a:cubicBezTo>
                  <a:cubicBezTo>
                    <a:pt x="1464" y="13098"/>
                    <a:pt x="843" y="15011"/>
                    <a:pt x="451" y="16980"/>
                  </a:cubicBezTo>
                  <a:cubicBezTo>
                    <a:pt x="84" y="18817"/>
                    <a:pt x="0" y="20606"/>
                    <a:pt x="181" y="22454"/>
                  </a:cubicBezTo>
                  <a:cubicBezTo>
                    <a:pt x="146" y="20654"/>
                    <a:pt x="271" y="18851"/>
                    <a:pt x="624" y="17082"/>
                  </a:cubicBezTo>
                  <a:cubicBezTo>
                    <a:pt x="989" y="15261"/>
                    <a:pt x="1567" y="13494"/>
                    <a:pt x="2094" y="11717"/>
                  </a:cubicBezTo>
                  <a:cubicBezTo>
                    <a:pt x="3216" y="7945"/>
                    <a:pt x="4212" y="3771"/>
                    <a:pt x="2542" y="0"/>
                  </a:cubicBezTo>
                  <a:close/>
                </a:path>
              </a:pathLst>
            </a:custGeom>
            <a:solidFill>
              <a:srgbClr val="8ED800">
                <a:alpha val="100000"/>
              </a:srgbClr>
            </a:solidFill>
            <a:ln w="9525">
              <a:noFill/>
            </a:ln>
          </p:spPr>
          <p:txBody>
            <a:bodyPr/>
            <a:p>
              <a:endParaRPr lang="en-US"/>
            </a:p>
          </p:txBody>
        </p:sp>
        <p:sp>
          <p:nvSpPr>
            <p:cNvPr id="26674" name="Google Shape;5072;p23"/>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6675" name="Google Shape;5073;p23"/>
            <p:cNvSpPr/>
            <p:nvPr/>
          </p:nvSpPr>
          <p:spPr>
            <a:xfrm>
              <a:off x="6978575" y="754375"/>
              <a:ext cx="14200" cy="50250"/>
            </a:xfrm>
            <a:custGeom>
              <a:avLst/>
              <a:gdLst/>
              <a:ahLst/>
              <a:cxnLst>
                <a:cxn ang="0">
                  <a:pos x="2147483646" y="0"/>
                </a:cxn>
                <a:cxn ang="0">
                  <a:pos x="2147483646" y="0"/>
                </a:cxn>
                <a:cxn ang="0">
                  <a:pos x="2147483646" y="2147483646"/>
                </a:cxn>
                <a:cxn ang="0">
                  <a:pos x="2147483646" y="2147483646"/>
                </a:cxn>
                <a:cxn ang="0">
                  <a:pos x="0" y="2147483646"/>
                </a:cxn>
                <a:cxn ang="0">
                  <a:pos x="2147483646" y="0"/>
                </a:cxn>
              </a:cxnLst>
              <a:pathLst>
                <a:path w="568" h="2010">
                  <a:moveTo>
                    <a:pt x="568" y="0"/>
                  </a:moveTo>
                  <a:lnTo>
                    <a:pt x="568" y="0"/>
                  </a:lnTo>
                  <a:cubicBezTo>
                    <a:pt x="500" y="127"/>
                    <a:pt x="430" y="254"/>
                    <a:pt x="355" y="379"/>
                  </a:cubicBezTo>
                  <a:cubicBezTo>
                    <a:pt x="355" y="381"/>
                    <a:pt x="352" y="384"/>
                    <a:pt x="349" y="386"/>
                  </a:cubicBezTo>
                  <a:cubicBezTo>
                    <a:pt x="240" y="928"/>
                    <a:pt x="120" y="1470"/>
                    <a:pt x="0" y="2009"/>
                  </a:cubicBezTo>
                  <a:cubicBezTo>
                    <a:pt x="183" y="1329"/>
                    <a:pt x="377" y="658"/>
                    <a:pt x="568" y="0"/>
                  </a:cubicBezTo>
                  <a:close/>
                </a:path>
              </a:pathLst>
            </a:custGeom>
            <a:solidFill>
              <a:srgbClr val="8ED800">
                <a:alpha val="100000"/>
              </a:srgbClr>
            </a:solidFill>
            <a:ln w="9525">
              <a:noFill/>
            </a:ln>
          </p:spPr>
          <p:txBody>
            <a:bodyPr/>
            <a:p>
              <a:endParaRPr lang="en-US"/>
            </a:p>
          </p:txBody>
        </p:sp>
        <p:sp>
          <p:nvSpPr>
            <p:cNvPr id="26676" name="Google Shape;5074;p23"/>
            <p:cNvSpPr/>
            <p:nvPr/>
          </p:nvSpPr>
          <p:spPr>
            <a:xfrm>
              <a:off x="6953900" y="426550"/>
              <a:ext cx="300400"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016" h="23093">
                  <a:moveTo>
                    <a:pt x="7673" y="522"/>
                  </a:moveTo>
                  <a:cubicBezTo>
                    <a:pt x="8667" y="522"/>
                    <a:pt x="9652" y="866"/>
                    <a:pt x="10411" y="1624"/>
                  </a:cubicBezTo>
                  <a:cubicBezTo>
                    <a:pt x="11230" y="2443"/>
                    <a:pt x="11699" y="3600"/>
                    <a:pt x="11712" y="4757"/>
                  </a:cubicBezTo>
                  <a:cubicBezTo>
                    <a:pt x="11724" y="5995"/>
                    <a:pt x="11096" y="6828"/>
                    <a:pt x="10537" y="7868"/>
                  </a:cubicBezTo>
                  <a:cubicBezTo>
                    <a:pt x="10304" y="8300"/>
                    <a:pt x="10156" y="8741"/>
                    <a:pt x="10170" y="9238"/>
                  </a:cubicBezTo>
                  <a:cubicBezTo>
                    <a:pt x="10185" y="9774"/>
                    <a:pt x="10375" y="10285"/>
                    <a:pt x="10421" y="10819"/>
                  </a:cubicBezTo>
                  <a:cubicBezTo>
                    <a:pt x="10551" y="12266"/>
                    <a:pt x="9261" y="12680"/>
                    <a:pt x="8219" y="13252"/>
                  </a:cubicBezTo>
                  <a:cubicBezTo>
                    <a:pt x="7417" y="13694"/>
                    <a:pt x="6889" y="14254"/>
                    <a:pt x="6638" y="15149"/>
                  </a:cubicBezTo>
                  <a:cubicBezTo>
                    <a:pt x="6310" y="16311"/>
                    <a:pt x="6289" y="17448"/>
                    <a:pt x="5222" y="18221"/>
                  </a:cubicBezTo>
                  <a:cubicBezTo>
                    <a:pt x="4223" y="18947"/>
                    <a:pt x="3141" y="19396"/>
                    <a:pt x="2252" y="20281"/>
                  </a:cubicBezTo>
                  <a:cubicBezTo>
                    <a:pt x="1530" y="21005"/>
                    <a:pt x="955" y="21854"/>
                    <a:pt x="527" y="22784"/>
                  </a:cubicBezTo>
                  <a:cubicBezTo>
                    <a:pt x="493" y="20784"/>
                    <a:pt x="651" y="18797"/>
                    <a:pt x="1086" y="16842"/>
                  </a:cubicBezTo>
                  <a:cubicBezTo>
                    <a:pt x="1520" y="14889"/>
                    <a:pt x="2169" y="12996"/>
                    <a:pt x="2740" y="11082"/>
                  </a:cubicBezTo>
                  <a:cubicBezTo>
                    <a:pt x="3534" y="8419"/>
                    <a:pt x="4149" y="5554"/>
                    <a:pt x="3748" y="2803"/>
                  </a:cubicBezTo>
                  <a:cubicBezTo>
                    <a:pt x="3749" y="2800"/>
                    <a:pt x="3753" y="2797"/>
                    <a:pt x="3755" y="2796"/>
                  </a:cubicBezTo>
                  <a:cubicBezTo>
                    <a:pt x="4524" y="1371"/>
                    <a:pt x="6110" y="522"/>
                    <a:pt x="7673" y="522"/>
                  </a:cubicBezTo>
                  <a:close/>
                  <a:moveTo>
                    <a:pt x="2879" y="0"/>
                  </a:moveTo>
                  <a:cubicBezTo>
                    <a:pt x="2846" y="0"/>
                    <a:pt x="2812" y="17"/>
                    <a:pt x="2790" y="43"/>
                  </a:cubicBezTo>
                  <a:cubicBezTo>
                    <a:pt x="2704" y="69"/>
                    <a:pt x="2622" y="112"/>
                    <a:pt x="2548" y="164"/>
                  </a:cubicBezTo>
                  <a:cubicBezTo>
                    <a:pt x="2470" y="219"/>
                    <a:pt x="2372" y="298"/>
                    <a:pt x="2351" y="396"/>
                  </a:cubicBezTo>
                  <a:cubicBezTo>
                    <a:pt x="2327" y="422"/>
                    <a:pt x="2315" y="461"/>
                    <a:pt x="2332" y="506"/>
                  </a:cubicBezTo>
                  <a:cubicBezTo>
                    <a:pt x="2429" y="743"/>
                    <a:pt x="2515" y="982"/>
                    <a:pt x="2593" y="1223"/>
                  </a:cubicBezTo>
                  <a:cubicBezTo>
                    <a:pt x="3159" y="2625"/>
                    <a:pt x="3338" y="4192"/>
                    <a:pt x="3313" y="5711"/>
                  </a:cubicBezTo>
                  <a:cubicBezTo>
                    <a:pt x="3417" y="3911"/>
                    <a:pt x="3227" y="2118"/>
                    <a:pt x="2515" y="415"/>
                  </a:cubicBezTo>
                  <a:cubicBezTo>
                    <a:pt x="2514" y="411"/>
                    <a:pt x="2509" y="410"/>
                    <a:pt x="2508" y="404"/>
                  </a:cubicBezTo>
                  <a:cubicBezTo>
                    <a:pt x="2549" y="366"/>
                    <a:pt x="2586" y="319"/>
                    <a:pt x="2629" y="284"/>
                  </a:cubicBezTo>
                  <a:cubicBezTo>
                    <a:pt x="2679" y="246"/>
                    <a:pt x="2738" y="216"/>
                    <a:pt x="2795" y="189"/>
                  </a:cubicBezTo>
                  <a:cubicBezTo>
                    <a:pt x="4465" y="3960"/>
                    <a:pt x="3469" y="8132"/>
                    <a:pt x="2347" y="11906"/>
                  </a:cubicBezTo>
                  <a:cubicBezTo>
                    <a:pt x="1818" y="13682"/>
                    <a:pt x="1242" y="15450"/>
                    <a:pt x="877" y="17271"/>
                  </a:cubicBezTo>
                  <a:cubicBezTo>
                    <a:pt x="524" y="19039"/>
                    <a:pt x="402" y="20843"/>
                    <a:pt x="434" y="22643"/>
                  </a:cubicBezTo>
                  <a:cubicBezTo>
                    <a:pt x="253" y="20795"/>
                    <a:pt x="335" y="19005"/>
                    <a:pt x="702" y="17168"/>
                  </a:cubicBezTo>
                  <a:cubicBezTo>
                    <a:pt x="1045" y="15453"/>
                    <a:pt x="1561" y="13780"/>
                    <a:pt x="2042" y="12098"/>
                  </a:cubicBezTo>
                  <a:cubicBezTo>
                    <a:pt x="1894" y="12444"/>
                    <a:pt x="1733" y="12784"/>
                    <a:pt x="1555" y="13115"/>
                  </a:cubicBezTo>
                  <a:cubicBezTo>
                    <a:pt x="1364" y="13773"/>
                    <a:pt x="1168" y="14443"/>
                    <a:pt x="987" y="15125"/>
                  </a:cubicBezTo>
                  <a:cubicBezTo>
                    <a:pt x="491" y="17345"/>
                    <a:pt x="1" y="19560"/>
                    <a:pt x="332" y="21840"/>
                  </a:cubicBezTo>
                  <a:cubicBezTo>
                    <a:pt x="355" y="21994"/>
                    <a:pt x="320" y="22124"/>
                    <a:pt x="253" y="22229"/>
                  </a:cubicBezTo>
                  <a:cubicBezTo>
                    <a:pt x="293" y="22495"/>
                    <a:pt x="345" y="22757"/>
                    <a:pt x="409" y="23020"/>
                  </a:cubicBezTo>
                  <a:cubicBezTo>
                    <a:pt x="411" y="23036"/>
                    <a:pt x="416" y="23050"/>
                    <a:pt x="419" y="23067"/>
                  </a:cubicBezTo>
                  <a:cubicBezTo>
                    <a:pt x="423" y="23082"/>
                    <a:pt x="435" y="23090"/>
                    <a:pt x="447" y="23090"/>
                  </a:cubicBezTo>
                  <a:cubicBezTo>
                    <a:pt x="453" y="23090"/>
                    <a:pt x="460" y="23087"/>
                    <a:pt x="465" y="23084"/>
                  </a:cubicBezTo>
                  <a:cubicBezTo>
                    <a:pt x="474" y="23089"/>
                    <a:pt x="484" y="23092"/>
                    <a:pt x="494" y="23092"/>
                  </a:cubicBezTo>
                  <a:cubicBezTo>
                    <a:pt x="507" y="23092"/>
                    <a:pt x="521" y="23086"/>
                    <a:pt x="527" y="23074"/>
                  </a:cubicBezTo>
                  <a:cubicBezTo>
                    <a:pt x="553" y="23071"/>
                    <a:pt x="579" y="23057"/>
                    <a:pt x="594" y="23027"/>
                  </a:cubicBezTo>
                  <a:cubicBezTo>
                    <a:pt x="1285" y="21507"/>
                    <a:pt x="2395" y="20194"/>
                    <a:pt x="3820" y="19308"/>
                  </a:cubicBezTo>
                  <a:cubicBezTo>
                    <a:pt x="4965" y="18595"/>
                    <a:pt x="6098" y="18148"/>
                    <a:pt x="6502" y="16744"/>
                  </a:cubicBezTo>
                  <a:cubicBezTo>
                    <a:pt x="6677" y="16137"/>
                    <a:pt x="6728" y="15495"/>
                    <a:pt x="6954" y="14902"/>
                  </a:cubicBezTo>
                  <a:cubicBezTo>
                    <a:pt x="7205" y="14250"/>
                    <a:pt x="7653" y="13829"/>
                    <a:pt x="8251" y="13492"/>
                  </a:cubicBezTo>
                  <a:cubicBezTo>
                    <a:pt x="9014" y="13061"/>
                    <a:pt x="10012" y="12760"/>
                    <a:pt x="10452" y="11937"/>
                  </a:cubicBezTo>
                  <a:cubicBezTo>
                    <a:pt x="11088" y="10753"/>
                    <a:pt x="10050" y="9445"/>
                    <a:pt x="10609" y="8209"/>
                  </a:cubicBezTo>
                  <a:cubicBezTo>
                    <a:pt x="11096" y="7134"/>
                    <a:pt x="11816" y="6337"/>
                    <a:pt x="11892" y="5104"/>
                  </a:cubicBezTo>
                  <a:cubicBezTo>
                    <a:pt x="12015" y="3085"/>
                    <a:pt x="10759" y="1001"/>
                    <a:pt x="8758" y="456"/>
                  </a:cubicBezTo>
                  <a:cubicBezTo>
                    <a:pt x="8384" y="354"/>
                    <a:pt x="8001" y="305"/>
                    <a:pt x="7618" y="305"/>
                  </a:cubicBezTo>
                  <a:cubicBezTo>
                    <a:pt x="6058" y="305"/>
                    <a:pt x="4511" y="1120"/>
                    <a:pt x="3694" y="2464"/>
                  </a:cubicBezTo>
                  <a:cubicBezTo>
                    <a:pt x="3550" y="1646"/>
                    <a:pt x="3313" y="842"/>
                    <a:pt x="2963" y="57"/>
                  </a:cubicBezTo>
                  <a:cubicBezTo>
                    <a:pt x="2945" y="17"/>
                    <a:pt x="2913" y="0"/>
                    <a:pt x="2879" y="0"/>
                  </a:cubicBezTo>
                  <a:close/>
                </a:path>
              </a:pathLst>
            </a:custGeom>
            <a:solidFill>
              <a:srgbClr val="E4007E">
                <a:alpha val="100000"/>
              </a:srgbClr>
            </a:solidFill>
            <a:ln w="9525">
              <a:noFill/>
            </a:ln>
          </p:spPr>
          <p:txBody>
            <a:bodyPr/>
            <a:p>
              <a:endParaRPr lang="en-US"/>
            </a:p>
          </p:txBody>
        </p:sp>
        <p:sp>
          <p:nvSpPr>
            <p:cNvPr id="26677" name="Google Shape;5075;p23"/>
            <p:cNvSpPr/>
            <p:nvPr/>
          </p:nvSpPr>
          <p:spPr>
            <a:xfrm>
              <a:off x="6960225" y="431125"/>
              <a:ext cx="105300" cy="561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212" h="22455">
                  <a:moveTo>
                    <a:pt x="2542" y="1"/>
                  </a:moveTo>
                  <a:lnTo>
                    <a:pt x="2542" y="1"/>
                  </a:lnTo>
                  <a:cubicBezTo>
                    <a:pt x="2485" y="28"/>
                    <a:pt x="2426" y="57"/>
                    <a:pt x="2376" y="95"/>
                  </a:cubicBezTo>
                  <a:cubicBezTo>
                    <a:pt x="2333" y="131"/>
                    <a:pt x="2296" y="177"/>
                    <a:pt x="2255" y="215"/>
                  </a:cubicBezTo>
                  <a:cubicBezTo>
                    <a:pt x="2258" y="221"/>
                    <a:pt x="2261" y="222"/>
                    <a:pt x="2262" y="227"/>
                  </a:cubicBezTo>
                  <a:cubicBezTo>
                    <a:pt x="2974" y="1929"/>
                    <a:pt x="3164" y="3722"/>
                    <a:pt x="3060" y="5522"/>
                  </a:cubicBezTo>
                  <a:cubicBezTo>
                    <a:pt x="3053" y="5929"/>
                    <a:pt x="3034" y="6333"/>
                    <a:pt x="3002" y="6728"/>
                  </a:cubicBezTo>
                  <a:cubicBezTo>
                    <a:pt x="2862" y="8484"/>
                    <a:pt x="2491" y="10276"/>
                    <a:pt x="1792" y="11911"/>
                  </a:cubicBezTo>
                  <a:cubicBezTo>
                    <a:pt x="1308" y="13594"/>
                    <a:pt x="792" y="15267"/>
                    <a:pt x="451" y="16979"/>
                  </a:cubicBezTo>
                  <a:cubicBezTo>
                    <a:pt x="82" y="18818"/>
                    <a:pt x="0" y="20606"/>
                    <a:pt x="181" y="22454"/>
                  </a:cubicBezTo>
                  <a:cubicBezTo>
                    <a:pt x="149" y="20654"/>
                    <a:pt x="271" y="18850"/>
                    <a:pt x="624" y="17082"/>
                  </a:cubicBezTo>
                  <a:cubicBezTo>
                    <a:pt x="989" y="15261"/>
                    <a:pt x="1565" y="13495"/>
                    <a:pt x="2094" y="11718"/>
                  </a:cubicBezTo>
                  <a:cubicBezTo>
                    <a:pt x="3216" y="7944"/>
                    <a:pt x="4212" y="3772"/>
                    <a:pt x="2542" y="1"/>
                  </a:cubicBezTo>
                  <a:close/>
                </a:path>
              </a:pathLst>
            </a:custGeom>
            <a:solidFill>
              <a:srgbClr val="8ED800">
                <a:alpha val="100000"/>
              </a:srgbClr>
            </a:solidFill>
            <a:ln w="9525">
              <a:noFill/>
            </a:ln>
          </p:spPr>
          <p:txBody>
            <a:bodyPr/>
            <a:p>
              <a:endParaRPr lang="en-US"/>
            </a:p>
          </p:txBody>
        </p:sp>
        <p:sp>
          <p:nvSpPr>
            <p:cNvPr id="26678" name="Google Shape;5076;p23"/>
            <p:cNvSpPr/>
            <p:nvPr/>
          </p:nvSpPr>
          <p:spPr>
            <a:xfrm>
              <a:off x="6966250" y="439525"/>
              <a:ext cx="280875" cy="556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235" h="22264">
                  <a:moveTo>
                    <a:pt x="7184" y="1"/>
                  </a:moveTo>
                  <a:cubicBezTo>
                    <a:pt x="5621" y="1"/>
                    <a:pt x="4035" y="850"/>
                    <a:pt x="3265" y="2275"/>
                  </a:cubicBezTo>
                  <a:cubicBezTo>
                    <a:pt x="3263" y="2278"/>
                    <a:pt x="3261" y="2280"/>
                    <a:pt x="3258" y="2282"/>
                  </a:cubicBezTo>
                  <a:cubicBezTo>
                    <a:pt x="3657" y="5034"/>
                    <a:pt x="3045" y="7897"/>
                    <a:pt x="2251" y="10561"/>
                  </a:cubicBezTo>
                  <a:cubicBezTo>
                    <a:pt x="1675" y="12479"/>
                    <a:pt x="1029" y="14370"/>
                    <a:pt x="594" y="16323"/>
                  </a:cubicBezTo>
                  <a:cubicBezTo>
                    <a:pt x="160" y="18278"/>
                    <a:pt x="1" y="20265"/>
                    <a:pt x="35" y="22264"/>
                  </a:cubicBezTo>
                  <a:cubicBezTo>
                    <a:pt x="461" y="21335"/>
                    <a:pt x="1037" y="20485"/>
                    <a:pt x="1764" y="19761"/>
                  </a:cubicBezTo>
                  <a:cubicBezTo>
                    <a:pt x="2652" y="18874"/>
                    <a:pt x="3735" y="18427"/>
                    <a:pt x="4732" y="17701"/>
                  </a:cubicBezTo>
                  <a:cubicBezTo>
                    <a:pt x="5801" y="16924"/>
                    <a:pt x="5819" y="15789"/>
                    <a:pt x="6149" y="14629"/>
                  </a:cubicBezTo>
                  <a:cubicBezTo>
                    <a:pt x="6402" y="13734"/>
                    <a:pt x="6930" y="13172"/>
                    <a:pt x="7730" y="12731"/>
                  </a:cubicBezTo>
                  <a:cubicBezTo>
                    <a:pt x="8772" y="12159"/>
                    <a:pt x="10060" y="11743"/>
                    <a:pt x="9933" y="10297"/>
                  </a:cubicBezTo>
                  <a:cubicBezTo>
                    <a:pt x="9888" y="9765"/>
                    <a:pt x="9699" y="9254"/>
                    <a:pt x="9680" y="8716"/>
                  </a:cubicBezTo>
                  <a:cubicBezTo>
                    <a:pt x="9665" y="8220"/>
                    <a:pt x="9814" y="7779"/>
                    <a:pt x="10047" y="7347"/>
                  </a:cubicBezTo>
                  <a:cubicBezTo>
                    <a:pt x="10608" y="6309"/>
                    <a:pt x="11235" y="5474"/>
                    <a:pt x="11223" y="4235"/>
                  </a:cubicBezTo>
                  <a:cubicBezTo>
                    <a:pt x="11211" y="3081"/>
                    <a:pt x="10742" y="1922"/>
                    <a:pt x="9923" y="1103"/>
                  </a:cubicBezTo>
                  <a:cubicBezTo>
                    <a:pt x="9164" y="345"/>
                    <a:pt x="8179" y="1"/>
                    <a:pt x="7184" y="1"/>
                  </a:cubicBezTo>
                  <a:close/>
                </a:path>
              </a:pathLst>
            </a:custGeom>
            <a:solidFill>
              <a:srgbClr val="8ED800">
                <a:alpha val="100000"/>
              </a:srgbClr>
            </a:solidFill>
            <a:ln w="9525">
              <a:noFill/>
            </a:ln>
          </p:spPr>
          <p:txBody>
            <a:bodyPr/>
            <a:p>
              <a:endParaRPr lang="en-US"/>
            </a:p>
          </p:txBody>
        </p:sp>
        <p:sp>
          <p:nvSpPr>
            <p:cNvPr id="26679" name="Google Shape;5077;p23"/>
            <p:cNvSpPr/>
            <p:nvPr/>
          </p:nvSpPr>
          <p:spPr>
            <a:xfrm>
              <a:off x="6964250" y="438925"/>
              <a:ext cx="284400" cy="5535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1376" h="22143">
                  <a:moveTo>
                    <a:pt x="8147" y="0"/>
                  </a:moveTo>
                  <a:cubicBezTo>
                    <a:pt x="8139" y="0"/>
                    <a:pt x="8131" y="3"/>
                    <a:pt x="8122" y="9"/>
                  </a:cubicBezTo>
                  <a:cubicBezTo>
                    <a:pt x="6725" y="1081"/>
                    <a:pt x="5471" y="2344"/>
                    <a:pt x="3609" y="2415"/>
                  </a:cubicBezTo>
                  <a:cubicBezTo>
                    <a:pt x="3583" y="2316"/>
                    <a:pt x="3557" y="2217"/>
                    <a:pt x="3526" y="2119"/>
                  </a:cubicBezTo>
                  <a:cubicBezTo>
                    <a:pt x="3509" y="2063"/>
                    <a:pt x="3461" y="2039"/>
                    <a:pt x="3415" y="2039"/>
                  </a:cubicBezTo>
                  <a:cubicBezTo>
                    <a:pt x="3354" y="2039"/>
                    <a:pt x="3296" y="2082"/>
                    <a:pt x="3319" y="2155"/>
                  </a:cubicBezTo>
                  <a:cubicBezTo>
                    <a:pt x="3353" y="2267"/>
                    <a:pt x="3384" y="2381"/>
                    <a:pt x="3411" y="2494"/>
                  </a:cubicBezTo>
                  <a:cubicBezTo>
                    <a:pt x="3404" y="2525"/>
                    <a:pt x="3408" y="2555"/>
                    <a:pt x="3428" y="2575"/>
                  </a:cubicBezTo>
                  <a:cubicBezTo>
                    <a:pt x="3615" y="3415"/>
                    <a:pt x="3595" y="4291"/>
                    <a:pt x="3499" y="5162"/>
                  </a:cubicBezTo>
                  <a:cubicBezTo>
                    <a:pt x="3493" y="5161"/>
                    <a:pt x="3487" y="5161"/>
                    <a:pt x="3481" y="5161"/>
                  </a:cubicBezTo>
                  <a:cubicBezTo>
                    <a:pt x="3380" y="5161"/>
                    <a:pt x="3334" y="5317"/>
                    <a:pt x="3447" y="5356"/>
                  </a:cubicBezTo>
                  <a:cubicBezTo>
                    <a:pt x="3456" y="5359"/>
                    <a:pt x="3468" y="5360"/>
                    <a:pt x="3476" y="5364"/>
                  </a:cubicBezTo>
                  <a:cubicBezTo>
                    <a:pt x="3390" y="6074"/>
                    <a:pt x="3259" y="6778"/>
                    <a:pt x="3153" y="7455"/>
                  </a:cubicBezTo>
                  <a:cubicBezTo>
                    <a:pt x="3129" y="7611"/>
                    <a:pt x="3102" y="7764"/>
                    <a:pt x="3075" y="7918"/>
                  </a:cubicBezTo>
                  <a:cubicBezTo>
                    <a:pt x="3067" y="7927"/>
                    <a:pt x="3061" y="7938"/>
                    <a:pt x="3058" y="7952"/>
                  </a:cubicBezTo>
                  <a:cubicBezTo>
                    <a:pt x="2831" y="9039"/>
                    <a:pt x="2566" y="10101"/>
                    <a:pt x="2268" y="11154"/>
                  </a:cubicBezTo>
                  <a:cubicBezTo>
                    <a:pt x="2267" y="11154"/>
                    <a:pt x="2267" y="11154"/>
                    <a:pt x="2266" y="11154"/>
                  </a:cubicBezTo>
                  <a:cubicBezTo>
                    <a:pt x="2224" y="11154"/>
                    <a:pt x="2189" y="11204"/>
                    <a:pt x="2220" y="11250"/>
                  </a:cubicBezTo>
                  <a:cubicBezTo>
                    <a:pt x="2224" y="11257"/>
                    <a:pt x="2228" y="11263"/>
                    <a:pt x="2234" y="11270"/>
                  </a:cubicBezTo>
                  <a:cubicBezTo>
                    <a:pt x="2176" y="11470"/>
                    <a:pt x="2119" y="11672"/>
                    <a:pt x="2059" y="11873"/>
                  </a:cubicBezTo>
                  <a:cubicBezTo>
                    <a:pt x="1994" y="12061"/>
                    <a:pt x="1929" y="12246"/>
                    <a:pt x="1858" y="12431"/>
                  </a:cubicBezTo>
                  <a:cubicBezTo>
                    <a:pt x="709" y="15473"/>
                    <a:pt x="0" y="18798"/>
                    <a:pt x="134" y="22069"/>
                  </a:cubicBezTo>
                  <a:cubicBezTo>
                    <a:pt x="136" y="22116"/>
                    <a:pt x="176" y="22142"/>
                    <a:pt x="212" y="22142"/>
                  </a:cubicBezTo>
                  <a:cubicBezTo>
                    <a:pt x="243" y="22142"/>
                    <a:pt x="271" y="22123"/>
                    <a:pt x="271" y="22082"/>
                  </a:cubicBezTo>
                  <a:cubicBezTo>
                    <a:pt x="270" y="21009"/>
                    <a:pt x="363" y="19943"/>
                    <a:pt x="497" y="18881"/>
                  </a:cubicBezTo>
                  <a:cubicBezTo>
                    <a:pt x="633" y="19399"/>
                    <a:pt x="970" y="19905"/>
                    <a:pt x="1325" y="20275"/>
                  </a:cubicBezTo>
                  <a:cubicBezTo>
                    <a:pt x="1332" y="20283"/>
                    <a:pt x="1340" y="20286"/>
                    <a:pt x="1348" y="20286"/>
                  </a:cubicBezTo>
                  <a:cubicBezTo>
                    <a:pt x="1372" y="20286"/>
                    <a:pt x="1393" y="20257"/>
                    <a:pt x="1374" y="20232"/>
                  </a:cubicBezTo>
                  <a:cubicBezTo>
                    <a:pt x="973" y="19694"/>
                    <a:pt x="787" y="19173"/>
                    <a:pt x="538" y="18565"/>
                  </a:cubicBezTo>
                  <a:cubicBezTo>
                    <a:pt x="619" y="17971"/>
                    <a:pt x="709" y="17378"/>
                    <a:pt x="802" y="16785"/>
                  </a:cubicBezTo>
                  <a:cubicBezTo>
                    <a:pt x="871" y="16350"/>
                    <a:pt x="963" y="15925"/>
                    <a:pt x="1069" y="15508"/>
                  </a:cubicBezTo>
                  <a:cubicBezTo>
                    <a:pt x="1255" y="16179"/>
                    <a:pt x="1679" y="16756"/>
                    <a:pt x="2180" y="17239"/>
                  </a:cubicBezTo>
                  <a:cubicBezTo>
                    <a:pt x="2581" y="17627"/>
                    <a:pt x="3233" y="18355"/>
                    <a:pt x="3828" y="18355"/>
                  </a:cubicBezTo>
                  <a:cubicBezTo>
                    <a:pt x="3836" y="18355"/>
                    <a:pt x="3844" y="18355"/>
                    <a:pt x="3852" y="18355"/>
                  </a:cubicBezTo>
                  <a:cubicBezTo>
                    <a:pt x="3898" y="18353"/>
                    <a:pt x="3907" y="18288"/>
                    <a:pt x="3859" y="18284"/>
                  </a:cubicBezTo>
                  <a:cubicBezTo>
                    <a:pt x="3287" y="18236"/>
                    <a:pt x="2516" y="17372"/>
                    <a:pt x="2152" y="16986"/>
                  </a:cubicBezTo>
                  <a:cubicBezTo>
                    <a:pt x="1658" y="16464"/>
                    <a:pt x="1333" y="15889"/>
                    <a:pt x="1161" y="15191"/>
                  </a:cubicBezTo>
                  <a:cubicBezTo>
                    <a:pt x="1159" y="15186"/>
                    <a:pt x="1157" y="15185"/>
                    <a:pt x="1157" y="15184"/>
                  </a:cubicBezTo>
                  <a:cubicBezTo>
                    <a:pt x="1445" y="14147"/>
                    <a:pt x="1820" y="13146"/>
                    <a:pt x="2194" y="12126"/>
                  </a:cubicBezTo>
                  <a:cubicBezTo>
                    <a:pt x="3048" y="13484"/>
                    <a:pt x="4607" y="14507"/>
                    <a:pt x="6176" y="14795"/>
                  </a:cubicBezTo>
                  <a:cubicBezTo>
                    <a:pt x="6178" y="14796"/>
                    <a:pt x="6181" y="14796"/>
                    <a:pt x="6183" y="14796"/>
                  </a:cubicBezTo>
                  <a:cubicBezTo>
                    <a:pt x="6227" y="14796"/>
                    <a:pt x="6240" y="14724"/>
                    <a:pt x="6195" y="14711"/>
                  </a:cubicBezTo>
                  <a:cubicBezTo>
                    <a:pt x="4566" y="14198"/>
                    <a:pt x="3370" y="13334"/>
                    <a:pt x="2320" y="11998"/>
                  </a:cubicBezTo>
                  <a:cubicBezTo>
                    <a:pt x="2305" y="11978"/>
                    <a:pt x="2283" y="11970"/>
                    <a:pt x="2261" y="11970"/>
                  </a:cubicBezTo>
                  <a:cubicBezTo>
                    <a:pt x="2258" y="11970"/>
                    <a:pt x="2254" y="11970"/>
                    <a:pt x="2251" y="11970"/>
                  </a:cubicBezTo>
                  <a:cubicBezTo>
                    <a:pt x="2262" y="11939"/>
                    <a:pt x="2275" y="11910"/>
                    <a:pt x="2285" y="11880"/>
                  </a:cubicBezTo>
                  <a:cubicBezTo>
                    <a:pt x="2331" y="11756"/>
                    <a:pt x="2371" y="11633"/>
                    <a:pt x="2413" y="11509"/>
                  </a:cubicBezTo>
                  <a:cubicBezTo>
                    <a:pt x="2945" y="12168"/>
                    <a:pt x="3665" y="12711"/>
                    <a:pt x="4394" y="13110"/>
                  </a:cubicBezTo>
                  <a:cubicBezTo>
                    <a:pt x="4398" y="13112"/>
                    <a:pt x="4402" y="13113"/>
                    <a:pt x="4406" y="13113"/>
                  </a:cubicBezTo>
                  <a:cubicBezTo>
                    <a:pt x="4427" y="13113"/>
                    <a:pt x="4441" y="13086"/>
                    <a:pt x="4421" y="13073"/>
                  </a:cubicBezTo>
                  <a:cubicBezTo>
                    <a:pt x="3670" y="12586"/>
                    <a:pt x="3065" y="12001"/>
                    <a:pt x="2468" y="11353"/>
                  </a:cubicBezTo>
                  <a:cubicBezTo>
                    <a:pt x="2856" y="10170"/>
                    <a:pt x="3119" y="8959"/>
                    <a:pt x="3322" y="7731"/>
                  </a:cubicBezTo>
                  <a:cubicBezTo>
                    <a:pt x="3535" y="8160"/>
                    <a:pt x="3948" y="8487"/>
                    <a:pt x="4304" y="8801"/>
                  </a:cubicBezTo>
                  <a:cubicBezTo>
                    <a:pt x="4848" y="9281"/>
                    <a:pt x="5441" y="9704"/>
                    <a:pt x="6073" y="10067"/>
                  </a:cubicBezTo>
                  <a:cubicBezTo>
                    <a:pt x="7216" y="10725"/>
                    <a:pt x="8594" y="11311"/>
                    <a:pt x="9928" y="11380"/>
                  </a:cubicBezTo>
                  <a:cubicBezTo>
                    <a:pt x="9929" y="11380"/>
                    <a:pt x="9929" y="11380"/>
                    <a:pt x="9930" y="11380"/>
                  </a:cubicBezTo>
                  <a:cubicBezTo>
                    <a:pt x="9970" y="11380"/>
                    <a:pt x="9986" y="11321"/>
                    <a:pt x="9944" y="11308"/>
                  </a:cubicBezTo>
                  <a:cubicBezTo>
                    <a:pt x="8689" y="10950"/>
                    <a:pt x="7506" y="10647"/>
                    <a:pt x="6351" y="10009"/>
                  </a:cubicBezTo>
                  <a:cubicBezTo>
                    <a:pt x="5801" y="9706"/>
                    <a:pt x="5279" y="9353"/>
                    <a:pt x="4791" y="8959"/>
                  </a:cubicBezTo>
                  <a:cubicBezTo>
                    <a:pt x="4287" y="8551"/>
                    <a:pt x="3617" y="8048"/>
                    <a:pt x="3391" y="7420"/>
                  </a:cubicBezTo>
                  <a:cubicBezTo>
                    <a:pt x="3386" y="7410"/>
                    <a:pt x="3380" y="7400"/>
                    <a:pt x="3373" y="7393"/>
                  </a:cubicBezTo>
                  <a:cubicBezTo>
                    <a:pt x="3394" y="7266"/>
                    <a:pt x="3414" y="7138"/>
                    <a:pt x="3434" y="7011"/>
                  </a:cubicBezTo>
                  <a:cubicBezTo>
                    <a:pt x="3511" y="6490"/>
                    <a:pt x="3599" y="5959"/>
                    <a:pt x="3668" y="5426"/>
                  </a:cubicBezTo>
                  <a:cubicBezTo>
                    <a:pt x="4787" y="5782"/>
                    <a:pt x="5965" y="5970"/>
                    <a:pt x="7142" y="5970"/>
                  </a:cubicBezTo>
                  <a:cubicBezTo>
                    <a:pt x="8579" y="5970"/>
                    <a:pt x="10013" y="5690"/>
                    <a:pt x="11332" y="5099"/>
                  </a:cubicBezTo>
                  <a:cubicBezTo>
                    <a:pt x="11376" y="5080"/>
                    <a:pt x="11350" y="5024"/>
                    <a:pt x="11311" y="5024"/>
                  </a:cubicBezTo>
                  <a:cubicBezTo>
                    <a:pt x="11306" y="5024"/>
                    <a:pt x="11301" y="5025"/>
                    <a:pt x="11296" y="5027"/>
                  </a:cubicBezTo>
                  <a:cubicBezTo>
                    <a:pt x="9933" y="5508"/>
                    <a:pt x="8532" y="5766"/>
                    <a:pt x="7130" y="5766"/>
                  </a:cubicBezTo>
                  <a:cubicBezTo>
                    <a:pt x="5979" y="5766"/>
                    <a:pt x="4827" y="5592"/>
                    <a:pt x="3694" y="5223"/>
                  </a:cubicBezTo>
                  <a:cubicBezTo>
                    <a:pt x="3723" y="4963"/>
                    <a:pt x="3747" y="4706"/>
                    <a:pt x="3761" y="4447"/>
                  </a:cubicBezTo>
                  <a:cubicBezTo>
                    <a:pt x="4266" y="4550"/>
                    <a:pt x="4786" y="4597"/>
                    <a:pt x="5309" y="4597"/>
                  </a:cubicBezTo>
                  <a:cubicBezTo>
                    <a:pt x="6387" y="4597"/>
                    <a:pt x="7479" y="4398"/>
                    <a:pt x="8483" y="4089"/>
                  </a:cubicBezTo>
                  <a:cubicBezTo>
                    <a:pt x="8506" y="4083"/>
                    <a:pt x="8503" y="4049"/>
                    <a:pt x="8482" y="4049"/>
                  </a:cubicBezTo>
                  <a:cubicBezTo>
                    <a:pt x="8480" y="4049"/>
                    <a:pt x="8478" y="4049"/>
                    <a:pt x="8475" y="4050"/>
                  </a:cubicBezTo>
                  <a:cubicBezTo>
                    <a:pt x="7493" y="4307"/>
                    <a:pt x="6534" y="4401"/>
                    <a:pt x="5561" y="4401"/>
                  </a:cubicBezTo>
                  <a:cubicBezTo>
                    <a:pt x="4972" y="4401"/>
                    <a:pt x="4378" y="4366"/>
                    <a:pt x="3771" y="4313"/>
                  </a:cubicBezTo>
                  <a:cubicBezTo>
                    <a:pt x="3797" y="3734"/>
                    <a:pt x="3771" y="3156"/>
                    <a:pt x="3651" y="2590"/>
                  </a:cubicBezTo>
                  <a:cubicBezTo>
                    <a:pt x="5437" y="2498"/>
                    <a:pt x="6990" y="1341"/>
                    <a:pt x="8172" y="66"/>
                  </a:cubicBezTo>
                  <a:cubicBezTo>
                    <a:pt x="8198" y="38"/>
                    <a:pt x="8177" y="0"/>
                    <a:pt x="8147" y="0"/>
                  </a:cubicBezTo>
                  <a:close/>
                </a:path>
              </a:pathLst>
            </a:custGeom>
            <a:solidFill>
              <a:srgbClr val="BEEF44">
                <a:alpha val="100000"/>
              </a:srgbClr>
            </a:solidFill>
            <a:ln w="9525">
              <a:noFill/>
            </a:ln>
          </p:spPr>
          <p:txBody>
            <a:bodyPr/>
            <a:p>
              <a:endParaRPr lang="en-US"/>
            </a:p>
          </p:txBody>
        </p:sp>
        <p:sp>
          <p:nvSpPr>
            <p:cNvPr id="26680" name="Google Shape;5078;p23"/>
            <p:cNvSpPr/>
            <p:nvPr/>
          </p:nvSpPr>
          <p:spPr>
            <a:xfrm>
              <a:off x="6924225" y="898900"/>
              <a:ext cx="36725" cy="219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69" h="876">
                  <a:moveTo>
                    <a:pt x="1392" y="1"/>
                  </a:moveTo>
                  <a:cubicBezTo>
                    <a:pt x="1380" y="1"/>
                    <a:pt x="1367" y="5"/>
                    <a:pt x="1357" y="16"/>
                  </a:cubicBezTo>
                  <a:cubicBezTo>
                    <a:pt x="1172" y="214"/>
                    <a:pt x="1022" y="413"/>
                    <a:pt x="782" y="553"/>
                  </a:cubicBezTo>
                  <a:cubicBezTo>
                    <a:pt x="547" y="688"/>
                    <a:pt x="290" y="738"/>
                    <a:pt x="31" y="805"/>
                  </a:cubicBezTo>
                  <a:cubicBezTo>
                    <a:pt x="0" y="812"/>
                    <a:pt x="2" y="856"/>
                    <a:pt x="36" y="862"/>
                  </a:cubicBezTo>
                  <a:cubicBezTo>
                    <a:pt x="89" y="871"/>
                    <a:pt x="143" y="876"/>
                    <a:pt x="199" y="876"/>
                  </a:cubicBezTo>
                  <a:cubicBezTo>
                    <a:pt x="694" y="876"/>
                    <a:pt x="1265" y="523"/>
                    <a:pt x="1453" y="81"/>
                  </a:cubicBezTo>
                  <a:cubicBezTo>
                    <a:pt x="1469" y="42"/>
                    <a:pt x="1430" y="1"/>
                    <a:pt x="1392" y="1"/>
                  </a:cubicBezTo>
                  <a:close/>
                </a:path>
              </a:pathLst>
            </a:custGeom>
            <a:solidFill>
              <a:srgbClr val="BEEF44">
                <a:alpha val="100000"/>
              </a:srgbClr>
            </a:solidFill>
            <a:ln w="9525">
              <a:noFill/>
            </a:ln>
          </p:spPr>
          <p:txBody>
            <a:bodyPr/>
            <a:p>
              <a:endParaRPr lang="en-US"/>
            </a:p>
          </p:txBody>
        </p:sp>
        <p:sp>
          <p:nvSpPr>
            <p:cNvPr id="26681" name="Google Shape;5079;p23"/>
            <p:cNvSpPr/>
            <p:nvPr/>
          </p:nvSpPr>
          <p:spPr>
            <a:xfrm>
              <a:off x="6858625" y="802750"/>
              <a:ext cx="122825" cy="185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4913" h="741">
                  <a:moveTo>
                    <a:pt x="4739" y="0"/>
                  </a:moveTo>
                  <a:cubicBezTo>
                    <a:pt x="4652" y="0"/>
                    <a:pt x="4647" y="135"/>
                    <a:pt x="4722" y="172"/>
                  </a:cubicBezTo>
                  <a:cubicBezTo>
                    <a:pt x="4700" y="161"/>
                    <a:pt x="4667" y="156"/>
                    <a:pt x="4626" y="156"/>
                  </a:cubicBezTo>
                  <a:cubicBezTo>
                    <a:pt x="4324" y="156"/>
                    <a:pt x="3577" y="418"/>
                    <a:pt x="3344" y="454"/>
                  </a:cubicBezTo>
                  <a:cubicBezTo>
                    <a:pt x="2965" y="512"/>
                    <a:pt x="2581" y="542"/>
                    <a:pt x="2196" y="542"/>
                  </a:cubicBezTo>
                  <a:cubicBezTo>
                    <a:pt x="2189" y="542"/>
                    <a:pt x="2181" y="542"/>
                    <a:pt x="2173" y="542"/>
                  </a:cubicBezTo>
                  <a:cubicBezTo>
                    <a:pt x="1461" y="542"/>
                    <a:pt x="774" y="417"/>
                    <a:pt x="79" y="276"/>
                  </a:cubicBezTo>
                  <a:cubicBezTo>
                    <a:pt x="75" y="275"/>
                    <a:pt x="71" y="275"/>
                    <a:pt x="68" y="275"/>
                  </a:cubicBezTo>
                  <a:cubicBezTo>
                    <a:pt x="13" y="275"/>
                    <a:pt x="0" y="365"/>
                    <a:pt x="53" y="385"/>
                  </a:cubicBezTo>
                  <a:cubicBezTo>
                    <a:pt x="748" y="636"/>
                    <a:pt x="1493" y="740"/>
                    <a:pt x="2233" y="740"/>
                  </a:cubicBezTo>
                  <a:cubicBezTo>
                    <a:pt x="2362" y="740"/>
                    <a:pt x="2490" y="737"/>
                    <a:pt x="2619" y="731"/>
                  </a:cubicBezTo>
                  <a:cubicBezTo>
                    <a:pt x="3291" y="700"/>
                    <a:pt x="4306" y="648"/>
                    <a:pt x="4872" y="241"/>
                  </a:cubicBezTo>
                  <a:cubicBezTo>
                    <a:pt x="4913" y="213"/>
                    <a:pt x="4913" y="158"/>
                    <a:pt x="4899" y="117"/>
                  </a:cubicBezTo>
                  <a:cubicBezTo>
                    <a:pt x="4870" y="29"/>
                    <a:pt x="4844" y="21"/>
                    <a:pt x="4759" y="2"/>
                  </a:cubicBezTo>
                  <a:cubicBezTo>
                    <a:pt x="4752" y="1"/>
                    <a:pt x="4745" y="0"/>
                    <a:pt x="4739" y="0"/>
                  </a:cubicBezTo>
                  <a:close/>
                </a:path>
              </a:pathLst>
            </a:custGeom>
            <a:solidFill>
              <a:srgbClr val="BEEF44">
                <a:alpha val="100000"/>
              </a:srgbClr>
            </a:solidFill>
            <a:ln w="9525">
              <a:noFill/>
            </a:ln>
          </p:spPr>
          <p:txBody>
            <a:bodyPr/>
            <a:p>
              <a:endParaRPr lang="en-US"/>
            </a:p>
          </p:txBody>
        </p:sp>
        <p:sp>
          <p:nvSpPr>
            <p:cNvPr id="26682" name="Google Shape;5080;p23"/>
            <p:cNvSpPr/>
            <p:nvPr/>
          </p:nvSpPr>
          <p:spPr>
            <a:xfrm>
              <a:off x="6828875" y="697875"/>
              <a:ext cx="181025" cy="35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241" h="1427">
                  <a:moveTo>
                    <a:pt x="66" y="1"/>
                  </a:moveTo>
                  <a:cubicBezTo>
                    <a:pt x="25" y="1"/>
                    <a:pt x="0" y="63"/>
                    <a:pt x="40" y="89"/>
                  </a:cubicBezTo>
                  <a:cubicBezTo>
                    <a:pt x="1310" y="942"/>
                    <a:pt x="2915" y="1426"/>
                    <a:pt x="4491" y="1426"/>
                  </a:cubicBezTo>
                  <a:cubicBezTo>
                    <a:pt x="5403" y="1426"/>
                    <a:pt x="6305" y="1265"/>
                    <a:pt x="7126" y="919"/>
                  </a:cubicBezTo>
                  <a:cubicBezTo>
                    <a:pt x="7240" y="870"/>
                    <a:pt x="7179" y="715"/>
                    <a:pt x="7074" y="715"/>
                  </a:cubicBezTo>
                  <a:cubicBezTo>
                    <a:pt x="7060" y="715"/>
                    <a:pt x="7046" y="717"/>
                    <a:pt x="7032" y="723"/>
                  </a:cubicBezTo>
                  <a:cubicBezTo>
                    <a:pt x="6211" y="1041"/>
                    <a:pt x="5363" y="1197"/>
                    <a:pt x="4503" y="1197"/>
                  </a:cubicBezTo>
                  <a:cubicBezTo>
                    <a:pt x="4102" y="1197"/>
                    <a:pt x="3699" y="1163"/>
                    <a:pt x="3295" y="1096"/>
                  </a:cubicBezTo>
                  <a:cubicBezTo>
                    <a:pt x="2153" y="902"/>
                    <a:pt x="1147" y="433"/>
                    <a:pt x="83" y="4"/>
                  </a:cubicBezTo>
                  <a:cubicBezTo>
                    <a:pt x="77" y="2"/>
                    <a:pt x="71" y="1"/>
                    <a:pt x="66" y="1"/>
                  </a:cubicBezTo>
                  <a:close/>
                </a:path>
              </a:pathLst>
            </a:custGeom>
            <a:solidFill>
              <a:srgbClr val="BEEF44">
                <a:alpha val="100000"/>
              </a:srgbClr>
            </a:solidFill>
            <a:ln w="9525">
              <a:noFill/>
            </a:ln>
          </p:spPr>
          <p:txBody>
            <a:bodyPr/>
            <a:p>
              <a:endParaRPr lang="en-US"/>
            </a:p>
          </p:txBody>
        </p:sp>
        <p:sp>
          <p:nvSpPr>
            <p:cNvPr id="26683" name="Google Shape;5081;p23"/>
            <p:cNvSpPr/>
            <p:nvPr/>
          </p:nvSpPr>
          <p:spPr>
            <a:xfrm>
              <a:off x="6846050" y="580325"/>
              <a:ext cx="184150" cy="522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7366" h="2089">
                  <a:moveTo>
                    <a:pt x="64" y="1"/>
                  </a:moveTo>
                  <a:cubicBezTo>
                    <a:pt x="32" y="1"/>
                    <a:pt x="0" y="32"/>
                    <a:pt x="23" y="67"/>
                  </a:cubicBezTo>
                  <a:cubicBezTo>
                    <a:pt x="616" y="1082"/>
                    <a:pt x="1843" y="1449"/>
                    <a:pt x="2921" y="1698"/>
                  </a:cubicBezTo>
                  <a:cubicBezTo>
                    <a:pt x="3799" y="1899"/>
                    <a:pt x="4725" y="2089"/>
                    <a:pt x="5639" y="2089"/>
                  </a:cubicBezTo>
                  <a:cubicBezTo>
                    <a:pt x="6190" y="2089"/>
                    <a:pt x="6736" y="2020"/>
                    <a:pt x="7264" y="1844"/>
                  </a:cubicBezTo>
                  <a:cubicBezTo>
                    <a:pt x="7366" y="1809"/>
                    <a:pt x="7317" y="1649"/>
                    <a:pt x="7221" y="1649"/>
                  </a:cubicBezTo>
                  <a:cubicBezTo>
                    <a:pt x="7214" y="1649"/>
                    <a:pt x="7207" y="1649"/>
                    <a:pt x="7200" y="1651"/>
                  </a:cubicBezTo>
                  <a:cubicBezTo>
                    <a:pt x="6665" y="1783"/>
                    <a:pt x="6135" y="1838"/>
                    <a:pt x="5608" y="1838"/>
                  </a:cubicBezTo>
                  <a:cubicBezTo>
                    <a:pt x="4736" y="1838"/>
                    <a:pt x="3871" y="1688"/>
                    <a:pt x="2995" y="1487"/>
                  </a:cubicBezTo>
                  <a:cubicBezTo>
                    <a:pt x="1891" y="1235"/>
                    <a:pt x="878" y="877"/>
                    <a:pt x="99" y="16"/>
                  </a:cubicBezTo>
                  <a:cubicBezTo>
                    <a:pt x="89" y="5"/>
                    <a:pt x="77" y="1"/>
                    <a:pt x="64" y="1"/>
                  </a:cubicBezTo>
                  <a:close/>
                </a:path>
              </a:pathLst>
            </a:custGeom>
            <a:solidFill>
              <a:srgbClr val="BEEF44">
                <a:alpha val="100000"/>
              </a:srgbClr>
            </a:solidFill>
            <a:ln w="9525">
              <a:noFill/>
            </a:ln>
          </p:spPr>
          <p:txBody>
            <a:bodyPr/>
            <a:p>
              <a:endParaRPr lang="en-US"/>
            </a:p>
          </p:txBody>
        </p:sp>
        <p:sp>
          <p:nvSpPr>
            <p:cNvPr id="26684" name="Google Shape;5082;p23"/>
            <p:cNvSpPr/>
            <p:nvPr/>
          </p:nvSpPr>
          <p:spPr>
            <a:xfrm>
              <a:off x="6853200" y="429200"/>
              <a:ext cx="181100" cy="120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244" h="4815">
                  <a:moveTo>
                    <a:pt x="14" y="0"/>
                  </a:moveTo>
                  <a:cubicBezTo>
                    <a:pt x="7" y="0"/>
                    <a:pt x="1" y="8"/>
                    <a:pt x="5" y="16"/>
                  </a:cubicBezTo>
                  <a:cubicBezTo>
                    <a:pt x="413" y="1227"/>
                    <a:pt x="1768" y="2310"/>
                    <a:pt x="2799" y="2988"/>
                  </a:cubicBezTo>
                  <a:cubicBezTo>
                    <a:pt x="3422" y="3396"/>
                    <a:pt x="4086" y="3718"/>
                    <a:pt x="4778" y="3989"/>
                  </a:cubicBezTo>
                  <a:cubicBezTo>
                    <a:pt x="5529" y="4284"/>
                    <a:pt x="6314" y="4624"/>
                    <a:pt x="7099" y="4812"/>
                  </a:cubicBezTo>
                  <a:cubicBezTo>
                    <a:pt x="7108" y="4814"/>
                    <a:pt x="7116" y="4815"/>
                    <a:pt x="7124" y="4815"/>
                  </a:cubicBezTo>
                  <a:cubicBezTo>
                    <a:pt x="7211" y="4815"/>
                    <a:pt x="7244" y="4699"/>
                    <a:pt x="7156" y="4656"/>
                  </a:cubicBezTo>
                  <a:cubicBezTo>
                    <a:pt x="5799" y="3973"/>
                    <a:pt x="4308" y="3689"/>
                    <a:pt x="3009" y="2858"/>
                  </a:cubicBezTo>
                  <a:cubicBezTo>
                    <a:pt x="2399" y="2467"/>
                    <a:pt x="1839" y="2011"/>
                    <a:pt x="1329" y="1501"/>
                  </a:cubicBezTo>
                  <a:cubicBezTo>
                    <a:pt x="863" y="1032"/>
                    <a:pt x="505" y="446"/>
                    <a:pt x="23" y="4"/>
                  </a:cubicBezTo>
                  <a:cubicBezTo>
                    <a:pt x="20" y="2"/>
                    <a:pt x="17" y="0"/>
                    <a:pt x="14" y="0"/>
                  </a:cubicBezTo>
                  <a:close/>
                </a:path>
              </a:pathLst>
            </a:custGeom>
            <a:solidFill>
              <a:srgbClr val="A7DF99">
                <a:alpha val="100000"/>
              </a:srgbClr>
            </a:solidFill>
            <a:ln w="9525">
              <a:noFill/>
            </a:ln>
          </p:spPr>
          <p:txBody>
            <a:bodyPr/>
            <a:p>
              <a:endParaRPr lang="en-US"/>
            </a:p>
          </p:txBody>
        </p:sp>
        <p:sp>
          <p:nvSpPr>
            <p:cNvPr id="26685" name="Google Shape;5083;p23"/>
            <p:cNvSpPr/>
            <p:nvPr/>
          </p:nvSpPr>
          <p:spPr>
            <a:xfrm>
              <a:off x="6997800" y="854450"/>
              <a:ext cx="35100" cy="40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04" h="1622">
                  <a:moveTo>
                    <a:pt x="42" y="0"/>
                  </a:moveTo>
                  <a:cubicBezTo>
                    <a:pt x="21" y="0"/>
                    <a:pt x="0" y="21"/>
                    <a:pt x="11" y="49"/>
                  </a:cubicBezTo>
                  <a:cubicBezTo>
                    <a:pt x="235" y="679"/>
                    <a:pt x="717" y="1400"/>
                    <a:pt x="1377" y="1621"/>
                  </a:cubicBezTo>
                  <a:cubicBezTo>
                    <a:pt x="1380" y="1621"/>
                    <a:pt x="1382" y="1622"/>
                    <a:pt x="1384" y="1622"/>
                  </a:cubicBezTo>
                  <a:cubicBezTo>
                    <a:pt x="1399" y="1622"/>
                    <a:pt x="1403" y="1601"/>
                    <a:pt x="1387" y="1592"/>
                  </a:cubicBezTo>
                  <a:cubicBezTo>
                    <a:pt x="691" y="1252"/>
                    <a:pt x="463" y="632"/>
                    <a:pt x="73" y="18"/>
                  </a:cubicBezTo>
                  <a:cubicBezTo>
                    <a:pt x="65" y="6"/>
                    <a:pt x="53" y="0"/>
                    <a:pt x="42" y="0"/>
                  </a:cubicBezTo>
                  <a:close/>
                </a:path>
              </a:pathLst>
            </a:custGeom>
            <a:solidFill>
              <a:srgbClr val="BEEF44">
                <a:alpha val="100000"/>
              </a:srgbClr>
            </a:solidFill>
            <a:ln w="9525">
              <a:noFill/>
            </a:ln>
          </p:spPr>
          <p:txBody>
            <a:bodyPr/>
            <a:p>
              <a:endParaRPr lang="en-US"/>
            </a:p>
          </p:txBody>
        </p:sp>
        <p:sp>
          <p:nvSpPr>
            <p:cNvPr id="26686" name="Google Shape;5084;p23"/>
            <p:cNvSpPr/>
            <p:nvPr/>
          </p:nvSpPr>
          <p:spPr>
            <a:xfrm>
              <a:off x="7121200" y="663025"/>
              <a:ext cx="82275" cy="399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291" h="1597">
                  <a:moveTo>
                    <a:pt x="68" y="0"/>
                  </a:moveTo>
                  <a:cubicBezTo>
                    <a:pt x="30" y="0"/>
                    <a:pt x="1" y="49"/>
                    <a:pt x="39" y="77"/>
                  </a:cubicBezTo>
                  <a:cubicBezTo>
                    <a:pt x="533" y="424"/>
                    <a:pt x="959" y="825"/>
                    <a:pt x="1510" y="1096"/>
                  </a:cubicBezTo>
                  <a:cubicBezTo>
                    <a:pt x="2063" y="1370"/>
                    <a:pt x="2655" y="1529"/>
                    <a:pt x="3265" y="1596"/>
                  </a:cubicBezTo>
                  <a:cubicBezTo>
                    <a:pt x="3266" y="1596"/>
                    <a:pt x="3267" y="1596"/>
                    <a:pt x="3269" y="1596"/>
                  </a:cubicBezTo>
                  <a:cubicBezTo>
                    <a:pt x="3290" y="1596"/>
                    <a:pt x="3290" y="1562"/>
                    <a:pt x="3269" y="1559"/>
                  </a:cubicBezTo>
                  <a:cubicBezTo>
                    <a:pt x="2611" y="1453"/>
                    <a:pt x="1977" y="1256"/>
                    <a:pt x="1393" y="929"/>
                  </a:cubicBezTo>
                  <a:cubicBezTo>
                    <a:pt x="927" y="668"/>
                    <a:pt x="558" y="248"/>
                    <a:pt x="91" y="6"/>
                  </a:cubicBezTo>
                  <a:cubicBezTo>
                    <a:pt x="83" y="2"/>
                    <a:pt x="76" y="0"/>
                    <a:pt x="68" y="0"/>
                  </a:cubicBezTo>
                  <a:close/>
                </a:path>
              </a:pathLst>
            </a:custGeom>
            <a:solidFill>
              <a:srgbClr val="BEEF44">
                <a:alpha val="100000"/>
              </a:srgbClr>
            </a:solidFill>
            <a:ln w="9525">
              <a:noFill/>
            </a:ln>
          </p:spPr>
          <p:txBody>
            <a:bodyPr/>
            <a:p>
              <a:endParaRPr lang="en-US"/>
            </a:p>
          </p:txBody>
        </p:sp>
        <p:sp>
          <p:nvSpPr>
            <p:cNvPr id="26687" name="Google Shape;5085;p23"/>
            <p:cNvSpPr/>
            <p:nvPr/>
          </p:nvSpPr>
          <p:spPr>
            <a:xfrm>
              <a:off x="6878825" y="438325"/>
              <a:ext cx="68925" cy="531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757" h="2125">
                  <a:moveTo>
                    <a:pt x="52" y="1"/>
                  </a:moveTo>
                  <a:cubicBezTo>
                    <a:pt x="24" y="1"/>
                    <a:pt x="1" y="31"/>
                    <a:pt x="23" y="59"/>
                  </a:cubicBezTo>
                  <a:cubicBezTo>
                    <a:pt x="685" y="926"/>
                    <a:pt x="1634" y="1610"/>
                    <a:pt x="2591" y="2114"/>
                  </a:cubicBezTo>
                  <a:cubicBezTo>
                    <a:pt x="2605" y="2122"/>
                    <a:pt x="2618" y="2125"/>
                    <a:pt x="2631" y="2125"/>
                  </a:cubicBezTo>
                  <a:cubicBezTo>
                    <a:pt x="2703" y="2125"/>
                    <a:pt x="2757" y="2026"/>
                    <a:pt x="2680" y="1984"/>
                  </a:cubicBezTo>
                  <a:cubicBezTo>
                    <a:pt x="1702" y="1444"/>
                    <a:pt x="900" y="763"/>
                    <a:pt x="78" y="11"/>
                  </a:cubicBezTo>
                  <a:cubicBezTo>
                    <a:pt x="70" y="4"/>
                    <a:pt x="61" y="1"/>
                    <a:pt x="52" y="1"/>
                  </a:cubicBezTo>
                  <a:close/>
                </a:path>
              </a:pathLst>
            </a:custGeom>
            <a:solidFill>
              <a:srgbClr val="A7DF99">
                <a:alpha val="100000"/>
              </a:srgbClr>
            </a:solidFill>
            <a:ln w="9525">
              <a:noFill/>
            </a:ln>
          </p:spPr>
          <p:txBody>
            <a:bodyPr/>
            <a:p>
              <a:endParaRPr lang="en-US"/>
            </a:p>
          </p:txBody>
        </p:sp>
        <p:sp>
          <p:nvSpPr>
            <p:cNvPr id="26688" name="Google Shape;5086;p23"/>
            <p:cNvSpPr/>
            <p:nvPr/>
          </p:nvSpPr>
          <p:spPr>
            <a:xfrm>
              <a:off x="6910200" y="597500"/>
              <a:ext cx="109225" cy="19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369" h="792">
                  <a:moveTo>
                    <a:pt x="43" y="1"/>
                  </a:moveTo>
                  <a:cubicBezTo>
                    <a:pt x="11" y="1"/>
                    <a:pt x="0" y="47"/>
                    <a:pt x="33" y="63"/>
                  </a:cubicBezTo>
                  <a:cubicBezTo>
                    <a:pt x="932" y="514"/>
                    <a:pt x="2058" y="791"/>
                    <a:pt x="3129" y="791"/>
                  </a:cubicBezTo>
                  <a:cubicBezTo>
                    <a:pt x="3528" y="791"/>
                    <a:pt x="3919" y="753"/>
                    <a:pt x="4288" y="670"/>
                  </a:cubicBezTo>
                  <a:cubicBezTo>
                    <a:pt x="4367" y="652"/>
                    <a:pt x="4369" y="519"/>
                    <a:pt x="4283" y="519"/>
                  </a:cubicBezTo>
                  <a:cubicBezTo>
                    <a:pt x="4282" y="519"/>
                    <a:pt x="4282" y="519"/>
                    <a:pt x="4281" y="519"/>
                  </a:cubicBezTo>
                  <a:cubicBezTo>
                    <a:pt x="3862" y="526"/>
                    <a:pt x="3451" y="550"/>
                    <a:pt x="3038" y="550"/>
                  </a:cubicBezTo>
                  <a:cubicBezTo>
                    <a:pt x="2773" y="550"/>
                    <a:pt x="2507" y="540"/>
                    <a:pt x="2237" y="509"/>
                  </a:cubicBezTo>
                  <a:cubicBezTo>
                    <a:pt x="1487" y="423"/>
                    <a:pt x="774" y="221"/>
                    <a:pt x="54" y="3"/>
                  </a:cubicBezTo>
                  <a:cubicBezTo>
                    <a:pt x="50" y="1"/>
                    <a:pt x="46" y="1"/>
                    <a:pt x="43" y="1"/>
                  </a:cubicBezTo>
                  <a:close/>
                </a:path>
              </a:pathLst>
            </a:custGeom>
            <a:solidFill>
              <a:srgbClr val="BEEF44">
                <a:alpha val="100000"/>
              </a:srgbClr>
            </a:solidFill>
            <a:ln w="9525">
              <a:noFill/>
            </a:ln>
          </p:spPr>
          <p:txBody>
            <a:bodyPr/>
            <a:p>
              <a:endParaRPr lang="en-US"/>
            </a:p>
          </p:txBody>
        </p:sp>
        <p:sp>
          <p:nvSpPr>
            <p:cNvPr id="26689" name="Google Shape;5087;p23"/>
            <p:cNvSpPr/>
            <p:nvPr/>
          </p:nvSpPr>
          <p:spPr>
            <a:xfrm>
              <a:off x="6862950" y="615700"/>
              <a:ext cx="87600" cy="278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504" h="1115">
                  <a:moveTo>
                    <a:pt x="46" y="1"/>
                  </a:moveTo>
                  <a:cubicBezTo>
                    <a:pt x="19" y="1"/>
                    <a:pt x="1" y="36"/>
                    <a:pt x="29" y="57"/>
                  </a:cubicBezTo>
                  <a:cubicBezTo>
                    <a:pt x="971" y="788"/>
                    <a:pt x="2173" y="1115"/>
                    <a:pt x="3356" y="1115"/>
                  </a:cubicBezTo>
                  <a:cubicBezTo>
                    <a:pt x="3389" y="1115"/>
                    <a:pt x="3421" y="1115"/>
                    <a:pt x="3454" y="1114"/>
                  </a:cubicBezTo>
                  <a:cubicBezTo>
                    <a:pt x="3496" y="1111"/>
                    <a:pt x="3503" y="1046"/>
                    <a:pt x="3459" y="1045"/>
                  </a:cubicBezTo>
                  <a:cubicBezTo>
                    <a:pt x="2213" y="1008"/>
                    <a:pt x="1137" y="617"/>
                    <a:pt x="64" y="6"/>
                  </a:cubicBezTo>
                  <a:cubicBezTo>
                    <a:pt x="58" y="2"/>
                    <a:pt x="51" y="1"/>
                    <a:pt x="46" y="1"/>
                  </a:cubicBezTo>
                  <a:close/>
                </a:path>
              </a:pathLst>
            </a:custGeom>
            <a:solidFill>
              <a:srgbClr val="A7DF99">
                <a:alpha val="100000"/>
              </a:srgbClr>
            </a:solidFill>
            <a:ln w="9525">
              <a:noFill/>
            </a:ln>
          </p:spPr>
          <p:txBody>
            <a:bodyPr/>
            <a:p>
              <a:endParaRPr lang="en-US"/>
            </a:p>
          </p:txBody>
        </p:sp>
        <p:sp>
          <p:nvSpPr>
            <p:cNvPr id="26690" name="Google Shape;5088;p23"/>
            <p:cNvSpPr/>
            <p:nvPr/>
          </p:nvSpPr>
          <p:spPr>
            <a:xfrm>
              <a:off x="6900750" y="699700"/>
              <a:ext cx="100950" cy="139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038" h="558">
                  <a:moveTo>
                    <a:pt x="4000" y="1"/>
                  </a:moveTo>
                  <a:cubicBezTo>
                    <a:pt x="3996" y="1"/>
                    <a:pt x="3993" y="1"/>
                    <a:pt x="3989" y="3"/>
                  </a:cubicBezTo>
                  <a:cubicBezTo>
                    <a:pt x="3320" y="305"/>
                    <a:pt x="2619" y="479"/>
                    <a:pt x="1891" y="479"/>
                  </a:cubicBezTo>
                  <a:cubicBezTo>
                    <a:pt x="1808" y="479"/>
                    <a:pt x="1724" y="477"/>
                    <a:pt x="1640" y="472"/>
                  </a:cubicBezTo>
                  <a:cubicBezTo>
                    <a:pt x="1153" y="444"/>
                    <a:pt x="681" y="290"/>
                    <a:pt x="194" y="290"/>
                  </a:cubicBezTo>
                  <a:cubicBezTo>
                    <a:pt x="142" y="290"/>
                    <a:pt x="90" y="292"/>
                    <a:pt x="39" y="295"/>
                  </a:cubicBezTo>
                  <a:cubicBezTo>
                    <a:pt x="0" y="297"/>
                    <a:pt x="6" y="360"/>
                    <a:pt x="43" y="362"/>
                  </a:cubicBezTo>
                  <a:cubicBezTo>
                    <a:pt x="679" y="387"/>
                    <a:pt x="1293" y="557"/>
                    <a:pt x="1930" y="557"/>
                  </a:cubicBezTo>
                  <a:cubicBezTo>
                    <a:pt x="1981" y="557"/>
                    <a:pt x="2031" y="556"/>
                    <a:pt x="2081" y="554"/>
                  </a:cubicBezTo>
                  <a:cubicBezTo>
                    <a:pt x="2761" y="524"/>
                    <a:pt x="3403" y="346"/>
                    <a:pt x="4011" y="51"/>
                  </a:cubicBezTo>
                  <a:cubicBezTo>
                    <a:pt x="4037" y="39"/>
                    <a:pt x="4024" y="1"/>
                    <a:pt x="4000" y="1"/>
                  </a:cubicBezTo>
                  <a:close/>
                </a:path>
              </a:pathLst>
            </a:custGeom>
            <a:solidFill>
              <a:srgbClr val="BEEF44">
                <a:alpha val="100000"/>
              </a:srgbClr>
            </a:solidFill>
            <a:ln w="9525">
              <a:noFill/>
            </a:ln>
          </p:spPr>
          <p:txBody>
            <a:bodyPr/>
            <a:p>
              <a:endParaRPr lang="en-US"/>
            </a:p>
          </p:txBody>
        </p:sp>
        <p:sp>
          <p:nvSpPr>
            <p:cNvPr id="26691" name="Google Shape;5089;p23"/>
            <p:cNvSpPr/>
            <p:nvPr/>
          </p:nvSpPr>
          <p:spPr>
            <a:xfrm>
              <a:off x="6887100" y="795125"/>
              <a:ext cx="60075" cy="73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2403" h="294">
                  <a:moveTo>
                    <a:pt x="2372" y="0"/>
                  </a:moveTo>
                  <a:cubicBezTo>
                    <a:pt x="2370" y="0"/>
                    <a:pt x="2368" y="0"/>
                    <a:pt x="2366" y="1"/>
                  </a:cubicBezTo>
                  <a:cubicBezTo>
                    <a:pt x="1978" y="124"/>
                    <a:pt x="1607" y="177"/>
                    <a:pt x="1237" y="177"/>
                  </a:cubicBezTo>
                  <a:cubicBezTo>
                    <a:pt x="856" y="177"/>
                    <a:pt x="475" y="121"/>
                    <a:pt x="72" y="31"/>
                  </a:cubicBezTo>
                  <a:cubicBezTo>
                    <a:pt x="68" y="30"/>
                    <a:pt x="65" y="29"/>
                    <a:pt x="61" y="29"/>
                  </a:cubicBezTo>
                  <a:cubicBezTo>
                    <a:pt x="20" y="29"/>
                    <a:pt x="1" y="87"/>
                    <a:pt x="45" y="103"/>
                  </a:cubicBezTo>
                  <a:cubicBezTo>
                    <a:pt x="373" y="235"/>
                    <a:pt x="728" y="294"/>
                    <a:pt x="1085" y="294"/>
                  </a:cubicBezTo>
                  <a:cubicBezTo>
                    <a:pt x="1529" y="294"/>
                    <a:pt x="1977" y="202"/>
                    <a:pt x="2380" y="45"/>
                  </a:cubicBezTo>
                  <a:cubicBezTo>
                    <a:pt x="2403" y="37"/>
                    <a:pt x="2392" y="0"/>
                    <a:pt x="2372" y="0"/>
                  </a:cubicBezTo>
                  <a:close/>
                </a:path>
              </a:pathLst>
            </a:custGeom>
            <a:solidFill>
              <a:srgbClr val="BEEF44">
                <a:alpha val="100000"/>
              </a:srgbClr>
            </a:solidFill>
            <a:ln w="9525">
              <a:noFill/>
            </a:ln>
          </p:spPr>
          <p:txBody>
            <a:bodyPr/>
            <a:p>
              <a:endParaRPr lang="en-US"/>
            </a:p>
          </p:txBody>
        </p:sp>
        <p:sp>
          <p:nvSpPr>
            <p:cNvPr id="26692" name="Google Shape;5090;p23"/>
            <p:cNvSpPr/>
            <p:nvPr/>
          </p:nvSpPr>
          <p:spPr>
            <a:xfrm>
              <a:off x="6932550" y="881450"/>
              <a:ext cx="23425" cy="7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937" h="319">
                  <a:moveTo>
                    <a:pt x="897" y="0"/>
                  </a:moveTo>
                  <a:cubicBezTo>
                    <a:pt x="892" y="0"/>
                    <a:pt x="888" y="1"/>
                    <a:pt x="883" y="4"/>
                  </a:cubicBezTo>
                  <a:cubicBezTo>
                    <a:pt x="619" y="158"/>
                    <a:pt x="338" y="234"/>
                    <a:pt x="34" y="261"/>
                  </a:cubicBezTo>
                  <a:cubicBezTo>
                    <a:pt x="1" y="262"/>
                    <a:pt x="5" y="319"/>
                    <a:pt x="36" y="319"/>
                  </a:cubicBezTo>
                  <a:cubicBezTo>
                    <a:pt x="36" y="319"/>
                    <a:pt x="37" y="319"/>
                    <a:pt x="37" y="319"/>
                  </a:cubicBezTo>
                  <a:cubicBezTo>
                    <a:pt x="351" y="318"/>
                    <a:pt x="643" y="221"/>
                    <a:pt x="910" y="58"/>
                  </a:cubicBezTo>
                  <a:cubicBezTo>
                    <a:pt x="936" y="41"/>
                    <a:pt x="923" y="0"/>
                    <a:pt x="897" y="0"/>
                  </a:cubicBezTo>
                  <a:close/>
                </a:path>
              </a:pathLst>
            </a:custGeom>
            <a:solidFill>
              <a:srgbClr val="BEEF44">
                <a:alpha val="100000"/>
              </a:srgbClr>
            </a:solidFill>
            <a:ln w="9525">
              <a:noFill/>
            </a:ln>
          </p:spPr>
          <p:txBody>
            <a:bodyPr/>
            <a:p>
              <a:endParaRPr lang="en-US"/>
            </a:p>
          </p:txBody>
        </p:sp>
        <p:sp>
          <p:nvSpPr>
            <p:cNvPr id="26693" name="Google Shape;5091;p23"/>
            <p:cNvSpPr/>
            <p:nvPr/>
          </p:nvSpPr>
          <p:spPr>
            <a:xfrm>
              <a:off x="6805700" y="400300"/>
              <a:ext cx="224000" cy="6045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8960" h="24182">
                  <a:moveTo>
                    <a:pt x="4118" y="1"/>
                  </a:moveTo>
                  <a:cubicBezTo>
                    <a:pt x="3859" y="1"/>
                    <a:pt x="3591" y="30"/>
                    <a:pt x="3317" y="92"/>
                  </a:cubicBezTo>
                  <a:cubicBezTo>
                    <a:pt x="2436" y="289"/>
                    <a:pt x="1611" y="875"/>
                    <a:pt x="1216" y="1695"/>
                  </a:cubicBezTo>
                  <a:cubicBezTo>
                    <a:pt x="750" y="2661"/>
                    <a:pt x="1024" y="3717"/>
                    <a:pt x="1271" y="4700"/>
                  </a:cubicBezTo>
                  <a:cubicBezTo>
                    <a:pt x="1428" y="5328"/>
                    <a:pt x="1600" y="5979"/>
                    <a:pt x="1524" y="6634"/>
                  </a:cubicBezTo>
                  <a:cubicBezTo>
                    <a:pt x="1445" y="7282"/>
                    <a:pt x="1090" y="7790"/>
                    <a:pt x="754" y="8327"/>
                  </a:cubicBezTo>
                  <a:cubicBezTo>
                    <a:pt x="230" y="9163"/>
                    <a:pt x="0" y="9973"/>
                    <a:pt x="356" y="10930"/>
                  </a:cubicBezTo>
                  <a:cubicBezTo>
                    <a:pt x="754" y="12007"/>
                    <a:pt x="1608" y="12866"/>
                    <a:pt x="1930" y="13980"/>
                  </a:cubicBezTo>
                  <a:cubicBezTo>
                    <a:pt x="2288" y="15217"/>
                    <a:pt x="1642" y="16493"/>
                    <a:pt x="1981" y="17725"/>
                  </a:cubicBezTo>
                  <a:cubicBezTo>
                    <a:pt x="2280" y="18812"/>
                    <a:pt x="3421" y="19558"/>
                    <a:pt x="4100" y="20409"/>
                  </a:cubicBezTo>
                  <a:cubicBezTo>
                    <a:pt x="4998" y="21539"/>
                    <a:pt x="5666" y="22795"/>
                    <a:pt x="6188" y="24136"/>
                  </a:cubicBezTo>
                  <a:cubicBezTo>
                    <a:pt x="6201" y="24168"/>
                    <a:pt x="6224" y="24182"/>
                    <a:pt x="6249" y="24182"/>
                  </a:cubicBezTo>
                  <a:cubicBezTo>
                    <a:pt x="6297" y="24182"/>
                    <a:pt x="6348" y="24131"/>
                    <a:pt x="6327" y="24070"/>
                  </a:cubicBezTo>
                  <a:cubicBezTo>
                    <a:pt x="5914" y="22873"/>
                    <a:pt x="5309" y="21743"/>
                    <a:pt x="4568" y="20717"/>
                  </a:cubicBezTo>
                  <a:cubicBezTo>
                    <a:pt x="4188" y="20193"/>
                    <a:pt x="3770" y="19696"/>
                    <a:pt x="3317" y="19235"/>
                  </a:cubicBezTo>
                  <a:cubicBezTo>
                    <a:pt x="2787" y="18691"/>
                    <a:pt x="2240" y="18195"/>
                    <a:pt x="2122" y="17402"/>
                  </a:cubicBezTo>
                  <a:cubicBezTo>
                    <a:pt x="1957" y="16305"/>
                    <a:pt x="2427" y="15211"/>
                    <a:pt x="2183" y="14112"/>
                  </a:cubicBezTo>
                  <a:cubicBezTo>
                    <a:pt x="1978" y="13199"/>
                    <a:pt x="1390" y="12435"/>
                    <a:pt x="938" y="11633"/>
                  </a:cubicBezTo>
                  <a:cubicBezTo>
                    <a:pt x="302" y="10509"/>
                    <a:pt x="239" y="9564"/>
                    <a:pt x="938" y="8451"/>
                  </a:cubicBezTo>
                  <a:cubicBezTo>
                    <a:pt x="1398" y="7721"/>
                    <a:pt x="1799" y="7058"/>
                    <a:pt x="1762" y="6161"/>
                  </a:cubicBezTo>
                  <a:cubicBezTo>
                    <a:pt x="1716" y="5075"/>
                    <a:pt x="1212" y="4065"/>
                    <a:pt x="1185" y="2977"/>
                  </a:cubicBezTo>
                  <a:cubicBezTo>
                    <a:pt x="1152" y="1693"/>
                    <a:pt x="2046" y="655"/>
                    <a:pt x="3270" y="333"/>
                  </a:cubicBezTo>
                  <a:cubicBezTo>
                    <a:pt x="3577" y="253"/>
                    <a:pt x="3874" y="216"/>
                    <a:pt x="4161" y="216"/>
                  </a:cubicBezTo>
                  <a:cubicBezTo>
                    <a:pt x="6339" y="216"/>
                    <a:pt x="7950" y="2362"/>
                    <a:pt x="8786" y="4209"/>
                  </a:cubicBezTo>
                  <a:cubicBezTo>
                    <a:pt x="8802" y="4243"/>
                    <a:pt x="8830" y="4257"/>
                    <a:pt x="8858" y="4257"/>
                  </a:cubicBezTo>
                  <a:cubicBezTo>
                    <a:pt x="8908" y="4257"/>
                    <a:pt x="8960" y="4214"/>
                    <a:pt x="8950" y="4156"/>
                  </a:cubicBezTo>
                  <a:cubicBezTo>
                    <a:pt x="8948" y="4149"/>
                    <a:pt x="8946" y="4142"/>
                    <a:pt x="8943" y="4134"/>
                  </a:cubicBezTo>
                  <a:cubicBezTo>
                    <a:pt x="8075" y="2222"/>
                    <a:pt x="6390" y="1"/>
                    <a:pt x="4118" y="1"/>
                  </a:cubicBezTo>
                  <a:close/>
                </a:path>
              </a:pathLst>
            </a:custGeom>
            <a:solidFill>
              <a:srgbClr val="101D33">
                <a:alpha val="100000"/>
              </a:srgbClr>
            </a:solidFill>
            <a:ln w="9525">
              <a:noFill/>
            </a:ln>
          </p:spPr>
          <p:txBody>
            <a:bodyPr/>
            <a:p>
              <a:endParaRPr lang="en-US"/>
            </a:p>
          </p:txBody>
        </p:sp>
        <p:sp>
          <p:nvSpPr>
            <p:cNvPr id="26694" name="Google Shape;5092;p23"/>
            <p:cNvSpPr/>
            <p:nvPr/>
          </p:nvSpPr>
          <p:spPr>
            <a:xfrm>
              <a:off x="6942825" y="426450"/>
              <a:ext cx="311425" cy="5773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2457" h="23093">
                  <a:moveTo>
                    <a:pt x="3238" y="192"/>
                  </a:moveTo>
                  <a:cubicBezTo>
                    <a:pt x="4909" y="3963"/>
                    <a:pt x="3914" y="8135"/>
                    <a:pt x="2791" y="11907"/>
                  </a:cubicBezTo>
                  <a:cubicBezTo>
                    <a:pt x="2263" y="13685"/>
                    <a:pt x="1685" y="15451"/>
                    <a:pt x="1320" y="17272"/>
                  </a:cubicBezTo>
                  <a:cubicBezTo>
                    <a:pt x="970" y="19040"/>
                    <a:pt x="845" y="20843"/>
                    <a:pt x="880" y="22644"/>
                  </a:cubicBezTo>
                  <a:cubicBezTo>
                    <a:pt x="698" y="20798"/>
                    <a:pt x="781" y="19007"/>
                    <a:pt x="1148" y="17171"/>
                  </a:cubicBezTo>
                  <a:cubicBezTo>
                    <a:pt x="1539" y="15201"/>
                    <a:pt x="2160" y="13288"/>
                    <a:pt x="2700" y="11354"/>
                  </a:cubicBezTo>
                  <a:cubicBezTo>
                    <a:pt x="3681" y="7823"/>
                    <a:pt x="4425" y="3926"/>
                    <a:pt x="2958" y="418"/>
                  </a:cubicBezTo>
                  <a:cubicBezTo>
                    <a:pt x="2957" y="414"/>
                    <a:pt x="2954" y="412"/>
                    <a:pt x="2951" y="407"/>
                  </a:cubicBezTo>
                  <a:cubicBezTo>
                    <a:pt x="2991" y="366"/>
                    <a:pt x="3029" y="321"/>
                    <a:pt x="3074" y="287"/>
                  </a:cubicBezTo>
                  <a:cubicBezTo>
                    <a:pt x="3123" y="249"/>
                    <a:pt x="3180" y="217"/>
                    <a:pt x="3238" y="192"/>
                  </a:cubicBezTo>
                  <a:close/>
                  <a:moveTo>
                    <a:pt x="8120" y="525"/>
                  </a:moveTo>
                  <a:cubicBezTo>
                    <a:pt x="9114" y="525"/>
                    <a:pt x="10099" y="868"/>
                    <a:pt x="10857" y="1626"/>
                  </a:cubicBezTo>
                  <a:cubicBezTo>
                    <a:pt x="11676" y="2445"/>
                    <a:pt x="12146" y="3604"/>
                    <a:pt x="12159" y="4759"/>
                  </a:cubicBezTo>
                  <a:cubicBezTo>
                    <a:pt x="12170" y="5997"/>
                    <a:pt x="11542" y="6832"/>
                    <a:pt x="10983" y="7870"/>
                  </a:cubicBezTo>
                  <a:cubicBezTo>
                    <a:pt x="10750" y="8303"/>
                    <a:pt x="10600" y="8743"/>
                    <a:pt x="10616" y="9239"/>
                  </a:cubicBezTo>
                  <a:cubicBezTo>
                    <a:pt x="10634" y="9778"/>
                    <a:pt x="10822" y="10288"/>
                    <a:pt x="10869" y="10820"/>
                  </a:cubicBezTo>
                  <a:cubicBezTo>
                    <a:pt x="10996" y="12266"/>
                    <a:pt x="9707" y="12682"/>
                    <a:pt x="8666" y="13254"/>
                  </a:cubicBezTo>
                  <a:cubicBezTo>
                    <a:pt x="7864" y="13696"/>
                    <a:pt x="7336" y="14257"/>
                    <a:pt x="7085" y="15152"/>
                  </a:cubicBezTo>
                  <a:cubicBezTo>
                    <a:pt x="6754" y="16312"/>
                    <a:pt x="6735" y="17447"/>
                    <a:pt x="5667" y="18224"/>
                  </a:cubicBezTo>
                  <a:cubicBezTo>
                    <a:pt x="4671" y="18950"/>
                    <a:pt x="3586" y="19397"/>
                    <a:pt x="2700" y="20284"/>
                  </a:cubicBezTo>
                  <a:cubicBezTo>
                    <a:pt x="1973" y="21009"/>
                    <a:pt x="1398" y="21858"/>
                    <a:pt x="973" y="22785"/>
                  </a:cubicBezTo>
                  <a:cubicBezTo>
                    <a:pt x="939" y="20786"/>
                    <a:pt x="1099" y="18800"/>
                    <a:pt x="1532" y="16844"/>
                  </a:cubicBezTo>
                  <a:cubicBezTo>
                    <a:pt x="1967" y="14892"/>
                    <a:pt x="2614" y="12999"/>
                    <a:pt x="3185" y="11084"/>
                  </a:cubicBezTo>
                  <a:cubicBezTo>
                    <a:pt x="3980" y="8420"/>
                    <a:pt x="4593" y="5557"/>
                    <a:pt x="4193" y="2805"/>
                  </a:cubicBezTo>
                  <a:cubicBezTo>
                    <a:pt x="4195" y="2804"/>
                    <a:pt x="4199" y="2801"/>
                    <a:pt x="4200" y="2798"/>
                  </a:cubicBezTo>
                  <a:cubicBezTo>
                    <a:pt x="4971" y="1374"/>
                    <a:pt x="6557" y="525"/>
                    <a:pt x="8120" y="525"/>
                  </a:cubicBezTo>
                  <a:close/>
                  <a:moveTo>
                    <a:pt x="3320" y="0"/>
                  </a:moveTo>
                  <a:cubicBezTo>
                    <a:pt x="3287" y="0"/>
                    <a:pt x="3254" y="16"/>
                    <a:pt x="3232" y="42"/>
                  </a:cubicBezTo>
                  <a:cubicBezTo>
                    <a:pt x="3146" y="69"/>
                    <a:pt x="3064" y="112"/>
                    <a:pt x="2989" y="165"/>
                  </a:cubicBezTo>
                  <a:cubicBezTo>
                    <a:pt x="2911" y="219"/>
                    <a:pt x="2814" y="297"/>
                    <a:pt x="2793" y="395"/>
                  </a:cubicBezTo>
                  <a:cubicBezTo>
                    <a:pt x="2767" y="422"/>
                    <a:pt x="2756" y="462"/>
                    <a:pt x="2773" y="505"/>
                  </a:cubicBezTo>
                  <a:cubicBezTo>
                    <a:pt x="3125" y="1361"/>
                    <a:pt x="3345" y="2232"/>
                    <a:pt x="3466" y="3110"/>
                  </a:cubicBezTo>
                  <a:cubicBezTo>
                    <a:pt x="3890" y="6195"/>
                    <a:pt x="3071" y="9380"/>
                    <a:pt x="2215" y="12363"/>
                  </a:cubicBezTo>
                  <a:cubicBezTo>
                    <a:pt x="1253" y="15719"/>
                    <a:pt x="0" y="19504"/>
                    <a:pt x="850" y="23020"/>
                  </a:cubicBezTo>
                  <a:cubicBezTo>
                    <a:pt x="853" y="23037"/>
                    <a:pt x="857" y="23051"/>
                    <a:pt x="860" y="23066"/>
                  </a:cubicBezTo>
                  <a:cubicBezTo>
                    <a:pt x="865" y="23082"/>
                    <a:pt x="876" y="23089"/>
                    <a:pt x="888" y="23089"/>
                  </a:cubicBezTo>
                  <a:cubicBezTo>
                    <a:pt x="894" y="23089"/>
                    <a:pt x="901" y="23087"/>
                    <a:pt x="907" y="23083"/>
                  </a:cubicBezTo>
                  <a:cubicBezTo>
                    <a:pt x="916" y="23089"/>
                    <a:pt x="926" y="23092"/>
                    <a:pt x="936" y="23092"/>
                  </a:cubicBezTo>
                  <a:cubicBezTo>
                    <a:pt x="949" y="23092"/>
                    <a:pt x="962" y="23087"/>
                    <a:pt x="967" y="23073"/>
                  </a:cubicBezTo>
                  <a:cubicBezTo>
                    <a:pt x="994" y="23072"/>
                    <a:pt x="1021" y="23058"/>
                    <a:pt x="1035" y="23027"/>
                  </a:cubicBezTo>
                  <a:cubicBezTo>
                    <a:pt x="1727" y="21506"/>
                    <a:pt x="2837" y="20193"/>
                    <a:pt x="4261" y="19310"/>
                  </a:cubicBezTo>
                  <a:cubicBezTo>
                    <a:pt x="5406" y="18597"/>
                    <a:pt x="6540" y="18149"/>
                    <a:pt x="6944" y="16746"/>
                  </a:cubicBezTo>
                  <a:cubicBezTo>
                    <a:pt x="7119" y="16140"/>
                    <a:pt x="7170" y="15495"/>
                    <a:pt x="7395" y="14902"/>
                  </a:cubicBezTo>
                  <a:cubicBezTo>
                    <a:pt x="7644" y="14250"/>
                    <a:pt x="8094" y="13829"/>
                    <a:pt x="8693" y="13493"/>
                  </a:cubicBezTo>
                  <a:cubicBezTo>
                    <a:pt x="9455" y="13064"/>
                    <a:pt x="10452" y="12760"/>
                    <a:pt x="10893" y="11937"/>
                  </a:cubicBezTo>
                  <a:cubicBezTo>
                    <a:pt x="11528" y="10754"/>
                    <a:pt x="10490" y="9444"/>
                    <a:pt x="11051" y="8208"/>
                  </a:cubicBezTo>
                  <a:cubicBezTo>
                    <a:pt x="11539" y="7134"/>
                    <a:pt x="12258" y="6336"/>
                    <a:pt x="12333" y="5104"/>
                  </a:cubicBezTo>
                  <a:cubicBezTo>
                    <a:pt x="12457" y="3085"/>
                    <a:pt x="11200" y="1001"/>
                    <a:pt x="9198" y="456"/>
                  </a:cubicBezTo>
                  <a:cubicBezTo>
                    <a:pt x="8825" y="354"/>
                    <a:pt x="8442" y="305"/>
                    <a:pt x="8059" y="305"/>
                  </a:cubicBezTo>
                  <a:cubicBezTo>
                    <a:pt x="6500" y="305"/>
                    <a:pt x="4953" y="1120"/>
                    <a:pt x="4136" y="2464"/>
                  </a:cubicBezTo>
                  <a:cubicBezTo>
                    <a:pt x="3993" y="1648"/>
                    <a:pt x="3756" y="843"/>
                    <a:pt x="3403" y="57"/>
                  </a:cubicBezTo>
                  <a:cubicBezTo>
                    <a:pt x="3385" y="17"/>
                    <a:pt x="3353" y="0"/>
                    <a:pt x="3320" y="0"/>
                  </a:cubicBezTo>
                  <a:close/>
                </a:path>
              </a:pathLst>
            </a:custGeom>
            <a:solidFill>
              <a:srgbClr val="101D33">
                <a:alpha val="100000"/>
              </a:srgbClr>
            </a:solidFill>
            <a:ln w="9525">
              <a:noFill/>
            </a:ln>
          </p:spPr>
          <p:txBody>
            <a:bodyPr/>
            <a:p>
              <a:endParaRPr lang="en-US"/>
            </a:p>
          </p:txBody>
        </p:sp>
        <p:sp>
          <p:nvSpPr>
            <p:cNvPr id="26695" name="Google Shape;5093;p23"/>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6696" name="Google Shape;5094;p23"/>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6697" name="Google Shape;5095;p23"/>
            <p:cNvSpPr/>
            <p:nvPr/>
          </p:nvSpPr>
          <p:spPr>
            <a:xfrm>
              <a:off x="6718475" y="273950"/>
              <a:ext cx="325800" cy="3993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032" h="15973">
                  <a:moveTo>
                    <a:pt x="9242" y="0"/>
                  </a:moveTo>
                  <a:cubicBezTo>
                    <a:pt x="8264" y="0"/>
                    <a:pt x="7267" y="359"/>
                    <a:pt x="6369" y="844"/>
                  </a:cubicBezTo>
                  <a:cubicBezTo>
                    <a:pt x="7373" y="1522"/>
                    <a:pt x="8323" y="2353"/>
                    <a:pt x="8971" y="3381"/>
                  </a:cubicBezTo>
                  <a:cubicBezTo>
                    <a:pt x="9437" y="4119"/>
                    <a:pt x="10067" y="5404"/>
                    <a:pt x="9437" y="6219"/>
                  </a:cubicBezTo>
                  <a:cubicBezTo>
                    <a:pt x="9231" y="6486"/>
                    <a:pt x="8994" y="6593"/>
                    <a:pt x="8754" y="6593"/>
                  </a:cubicBezTo>
                  <a:cubicBezTo>
                    <a:pt x="8231" y="6593"/>
                    <a:pt x="7694" y="6086"/>
                    <a:pt x="7430" y="5629"/>
                  </a:cubicBezTo>
                  <a:cubicBezTo>
                    <a:pt x="6650" y="4273"/>
                    <a:pt x="6206" y="2702"/>
                    <a:pt x="4729" y="1932"/>
                  </a:cubicBezTo>
                  <a:cubicBezTo>
                    <a:pt x="4719" y="1927"/>
                    <a:pt x="4712" y="1920"/>
                    <a:pt x="4705" y="1915"/>
                  </a:cubicBezTo>
                  <a:cubicBezTo>
                    <a:pt x="3635" y="2682"/>
                    <a:pt x="2621" y="3560"/>
                    <a:pt x="1797" y="4580"/>
                  </a:cubicBezTo>
                  <a:cubicBezTo>
                    <a:pt x="1846" y="4579"/>
                    <a:pt x="1896" y="4578"/>
                    <a:pt x="1945" y="4578"/>
                  </a:cubicBezTo>
                  <a:cubicBezTo>
                    <a:pt x="3019" y="4578"/>
                    <a:pt x="4146" y="4742"/>
                    <a:pt x="5114" y="5195"/>
                  </a:cubicBezTo>
                  <a:cubicBezTo>
                    <a:pt x="5771" y="5504"/>
                    <a:pt x="6835" y="6312"/>
                    <a:pt x="6561" y="7179"/>
                  </a:cubicBezTo>
                  <a:cubicBezTo>
                    <a:pt x="6430" y="7595"/>
                    <a:pt x="5984" y="7717"/>
                    <a:pt x="5510" y="7717"/>
                  </a:cubicBezTo>
                  <a:cubicBezTo>
                    <a:pt x="5093" y="7717"/>
                    <a:pt x="4653" y="7623"/>
                    <a:pt x="4386" y="7550"/>
                  </a:cubicBezTo>
                  <a:cubicBezTo>
                    <a:pt x="3861" y="7406"/>
                    <a:pt x="3362" y="7179"/>
                    <a:pt x="2874" y="6943"/>
                  </a:cubicBezTo>
                  <a:cubicBezTo>
                    <a:pt x="2192" y="6617"/>
                    <a:pt x="1518" y="6347"/>
                    <a:pt x="805" y="6103"/>
                  </a:cubicBezTo>
                  <a:cubicBezTo>
                    <a:pt x="349" y="7014"/>
                    <a:pt x="91" y="7983"/>
                    <a:pt x="4" y="9006"/>
                  </a:cubicBezTo>
                  <a:cubicBezTo>
                    <a:pt x="1133" y="8542"/>
                    <a:pt x="2437" y="8250"/>
                    <a:pt x="3665" y="8250"/>
                  </a:cubicBezTo>
                  <a:cubicBezTo>
                    <a:pt x="3786" y="8250"/>
                    <a:pt x="3907" y="8253"/>
                    <a:pt x="4027" y="8259"/>
                  </a:cubicBezTo>
                  <a:cubicBezTo>
                    <a:pt x="4809" y="8298"/>
                    <a:pt x="6495" y="8468"/>
                    <a:pt x="6617" y="9498"/>
                  </a:cubicBezTo>
                  <a:cubicBezTo>
                    <a:pt x="6753" y="10636"/>
                    <a:pt x="5197" y="10919"/>
                    <a:pt x="4343" y="10919"/>
                  </a:cubicBezTo>
                  <a:cubicBezTo>
                    <a:pt x="4320" y="10919"/>
                    <a:pt x="4297" y="10919"/>
                    <a:pt x="4274" y="10919"/>
                  </a:cubicBezTo>
                  <a:cubicBezTo>
                    <a:pt x="3103" y="10897"/>
                    <a:pt x="1963" y="10509"/>
                    <a:pt x="799" y="10509"/>
                  </a:cubicBezTo>
                  <a:cubicBezTo>
                    <a:pt x="541" y="10509"/>
                    <a:pt x="282" y="10528"/>
                    <a:pt x="22" y="10574"/>
                  </a:cubicBezTo>
                  <a:cubicBezTo>
                    <a:pt x="20" y="10575"/>
                    <a:pt x="17" y="10575"/>
                    <a:pt x="15" y="10575"/>
                  </a:cubicBezTo>
                  <a:cubicBezTo>
                    <a:pt x="11" y="10575"/>
                    <a:pt x="6" y="10574"/>
                    <a:pt x="1" y="10574"/>
                  </a:cubicBezTo>
                  <a:cubicBezTo>
                    <a:pt x="36" y="11096"/>
                    <a:pt x="95" y="11617"/>
                    <a:pt x="163" y="12138"/>
                  </a:cubicBezTo>
                  <a:cubicBezTo>
                    <a:pt x="538" y="12002"/>
                    <a:pt x="1084" y="11899"/>
                    <a:pt x="1620" y="11899"/>
                  </a:cubicBezTo>
                  <a:cubicBezTo>
                    <a:pt x="2430" y="11899"/>
                    <a:pt x="3218" y="12134"/>
                    <a:pt x="3355" y="12842"/>
                  </a:cubicBezTo>
                  <a:cubicBezTo>
                    <a:pt x="3532" y="13752"/>
                    <a:pt x="2526" y="13957"/>
                    <a:pt x="1584" y="13957"/>
                  </a:cubicBezTo>
                  <a:cubicBezTo>
                    <a:pt x="1125" y="13957"/>
                    <a:pt x="681" y="13909"/>
                    <a:pt x="396" y="13869"/>
                  </a:cubicBezTo>
                  <a:cubicBezTo>
                    <a:pt x="481" y="14570"/>
                    <a:pt x="546" y="15268"/>
                    <a:pt x="549" y="15973"/>
                  </a:cubicBezTo>
                  <a:cubicBezTo>
                    <a:pt x="2360" y="15211"/>
                    <a:pt x="4092" y="14385"/>
                    <a:pt x="5709" y="13250"/>
                  </a:cubicBezTo>
                  <a:cubicBezTo>
                    <a:pt x="7263" y="12158"/>
                    <a:pt x="8682" y="10873"/>
                    <a:pt x="9919" y="9429"/>
                  </a:cubicBezTo>
                  <a:cubicBezTo>
                    <a:pt x="10928" y="8249"/>
                    <a:pt x="11698" y="6903"/>
                    <a:pt x="12601" y="5653"/>
                  </a:cubicBezTo>
                  <a:cubicBezTo>
                    <a:pt x="12580" y="5643"/>
                    <a:pt x="12563" y="5624"/>
                    <a:pt x="12553" y="5595"/>
                  </a:cubicBezTo>
                  <a:cubicBezTo>
                    <a:pt x="12020" y="3888"/>
                    <a:pt x="13032" y="1904"/>
                    <a:pt x="11305" y="659"/>
                  </a:cubicBezTo>
                  <a:cubicBezTo>
                    <a:pt x="10657" y="190"/>
                    <a:pt x="9954" y="0"/>
                    <a:pt x="9242" y="0"/>
                  </a:cubicBezTo>
                  <a:close/>
                </a:path>
              </a:pathLst>
            </a:custGeom>
            <a:solidFill>
              <a:srgbClr val="22AF00">
                <a:alpha val="100000"/>
              </a:srgbClr>
            </a:solidFill>
            <a:ln w="9525">
              <a:noFill/>
            </a:ln>
          </p:spPr>
          <p:txBody>
            <a:bodyPr/>
            <a:p>
              <a:endParaRPr lang="en-US"/>
            </a:p>
          </p:txBody>
        </p:sp>
        <p:sp>
          <p:nvSpPr>
            <p:cNvPr id="26698" name="Google Shape;5096;p23"/>
            <p:cNvSpPr/>
            <p:nvPr/>
          </p:nvSpPr>
          <p:spPr>
            <a:xfrm>
              <a:off x="6726575" y="325350"/>
              <a:ext cx="446850" cy="3736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874" h="14947">
                  <a:moveTo>
                    <a:pt x="17577" y="152"/>
                  </a:moveTo>
                  <a:cubicBezTo>
                    <a:pt x="17615" y="212"/>
                    <a:pt x="17652" y="273"/>
                    <a:pt x="17692" y="332"/>
                  </a:cubicBezTo>
                  <a:cubicBezTo>
                    <a:pt x="13849" y="855"/>
                    <a:pt x="12084" y="4970"/>
                    <a:pt x="9941" y="7664"/>
                  </a:cubicBezTo>
                  <a:cubicBezTo>
                    <a:pt x="7428" y="10826"/>
                    <a:pt x="3888" y="12632"/>
                    <a:pt x="232" y="14144"/>
                  </a:cubicBezTo>
                  <a:cubicBezTo>
                    <a:pt x="227" y="14147"/>
                    <a:pt x="226" y="14150"/>
                    <a:pt x="225" y="14151"/>
                  </a:cubicBezTo>
                  <a:cubicBezTo>
                    <a:pt x="225" y="14112"/>
                    <a:pt x="226" y="14069"/>
                    <a:pt x="225" y="14028"/>
                  </a:cubicBezTo>
                  <a:cubicBezTo>
                    <a:pt x="3603" y="12923"/>
                    <a:pt x="6723" y="10677"/>
                    <a:pt x="9123" y="8088"/>
                  </a:cubicBezTo>
                  <a:cubicBezTo>
                    <a:pt x="10370" y="6745"/>
                    <a:pt x="11319" y="5234"/>
                    <a:pt x="12362" y="3738"/>
                  </a:cubicBezTo>
                  <a:cubicBezTo>
                    <a:pt x="13637" y="1904"/>
                    <a:pt x="15361" y="625"/>
                    <a:pt x="17565" y="157"/>
                  </a:cubicBezTo>
                  <a:cubicBezTo>
                    <a:pt x="17570" y="156"/>
                    <a:pt x="17572" y="153"/>
                    <a:pt x="17577" y="152"/>
                  </a:cubicBezTo>
                  <a:close/>
                  <a:moveTo>
                    <a:pt x="12716" y="4048"/>
                  </a:moveTo>
                  <a:cubicBezTo>
                    <a:pt x="13199" y="4593"/>
                    <a:pt x="13898" y="4645"/>
                    <a:pt x="14576" y="4760"/>
                  </a:cubicBezTo>
                  <a:cubicBezTo>
                    <a:pt x="15625" y="4935"/>
                    <a:pt x="16369" y="5501"/>
                    <a:pt x="16760" y="6506"/>
                  </a:cubicBezTo>
                  <a:cubicBezTo>
                    <a:pt x="17275" y="7819"/>
                    <a:pt x="17121" y="9344"/>
                    <a:pt x="16581" y="10647"/>
                  </a:cubicBezTo>
                  <a:cubicBezTo>
                    <a:pt x="16427" y="9547"/>
                    <a:pt x="16137" y="8292"/>
                    <a:pt x="15420" y="7463"/>
                  </a:cubicBezTo>
                  <a:cubicBezTo>
                    <a:pt x="15047" y="7030"/>
                    <a:pt x="14428" y="6661"/>
                    <a:pt x="13829" y="6661"/>
                  </a:cubicBezTo>
                  <a:cubicBezTo>
                    <a:pt x="13584" y="6661"/>
                    <a:pt x="13343" y="6723"/>
                    <a:pt x="13123" y="6866"/>
                  </a:cubicBezTo>
                  <a:cubicBezTo>
                    <a:pt x="12313" y="7396"/>
                    <a:pt x="12834" y="8614"/>
                    <a:pt x="13147" y="9278"/>
                  </a:cubicBezTo>
                  <a:cubicBezTo>
                    <a:pt x="13705" y="10459"/>
                    <a:pt x="14604" y="11443"/>
                    <a:pt x="15486" y="12394"/>
                  </a:cubicBezTo>
                  <a:cubicBezTo>
                    <a:pt x="14748" y="13217"/>
                    <a:pt x="13815" y="13817"/>
                    <a:pt x="12776" y="14194"/>
                  </a:cubicBezTo>
                  <a:cubicBezTo>
                    <a:pt x="13055" y="13219"/>
                    <a:pt x="12949" y="12135"/>
                    <a:pt x="12531" y="11219"/>
                  </a:cubicBezTo>
                  <a:cubicBezTo>
                    <a:pt x="12193" y="10472"/>
                    <a:pt x="11531" y="9569"/>
                    <a:pt x="10632" y="9569"/>
                  </a:cubicBezTo>
                  <a:cubicBezTo>
                    <a:pt x="10561" y="9569"/>
                    <a:pt x="10488" y="9575"/>
                    <a:pt x="10414" y="9587"/>
                  </a:cubicBezTo>
                  <a:cubicBezTo>
                    <a:pt x="9609" y="9715"/>
                    <a:pt x="9338" y="10571"/>
                    <a:pt x="9488" y="11282"/>
                  </a:cubicBezTo>
                  <a:cubicBezTo>
                    <a:pt x="9749" y="12516"/>
                    <a:pt x="11077" y="13307"/>
                    <a:pt x="10851" y="14643"/>
                  </a:cubicBezTo>
                  <a:cubicBezTo>
                    <a:pt x="10342" y="14706"/>
                    <a:pt x="9833" y="14732"/>
                    <a:pt x="9325" y="14732"/>
                  </a:cubicBezTo>
                  <a:cubicBezTo>
                    <a:pt x="8742" y="14732"/>
                    <a:pt x="8160" y="14698"/>
                    <a:pt x="7577" y="14644"/>
                  </a:cubicBezTo>
                  <a:cubicBezTo>
                    <a:pt x="8098" y="14031"/>
                    <a:pt x="9079" y="12415"/>
                    <a:pt x="7800" y="12163"/>
                  </a:cubicBezTo>
                  <a:cubicBezTo>
                    <a:pt x="7693" y="12142"/>
                    <a:pt x="7593" y="12132"/>
                    <a:pt x="7498" y="12132"/>
                  </a:cubicBezTo>
                  <a:cubicBezTo>
                    <a:pt x="6347" y="12132"/>
                    <a:pt x="6112" y="13627"/>
                    <a:pt x="5650" y="14425"/>
                  </a:cubicBezTo>
                  <a:cubicBezTo>
                    <a:pt x="4384" y="14265"/>
                    <a:pt x="3118" y="14101"/>
                    <a:pt x="1851" y="14101"/>
                  </a:cubicBezTo>
                  <a:cubicBezTo>
                    <a:pt x="1324" y="14101"/>
                    <a:pt x="797" y="14129"/>
                    <a:pt x="270" y="14198"/>
                  </a:cubicBezTo>
                  <a:cubicBezTo>
                    <a:pt x="3672" y="13085"/>
                    <a:pt x="7008" y="11182"/>
                    <a:pt x="9424" y="8514"/>
                  </a:cubicBezTo>
                  <a:cubicBezTo>
                    <a:pt x="10627" y="7184"/>
                    <a:pt x="11598" y="5525"/>
                    <a:pt x="12716" y="4048"/>
                  </a:cubicBezTo>
                  <a:close/>
                  <a:moveTo>
                    <a:pt x="17563" y="0"/>
                  </a:moveTo>
                  <a:cubicBezTo>
                    <a:pt x="17554" y="0"/>
                    <a:pt x="17544" y="3"/>
                    <a:pt x="17536" y="8"/>
                  </a:cubicBezTo>
                  <a:cubicBezTo>
                    <a:pt x="17533" y="8"/>
                    <a:pt x="17530" y="6"/>
                    <a:pt x="17527" y="6"/>
                  </a:cubicBezTo>
                  <a:cubicBezTo>
                    <a:pt x="17525" y="6"/>
                    <a:pt x="17523" y="7"/>
                    <a:pt x="17521" y="8"/>
                  </a:cubicBezTo>
                  <a:cubicBezTo>
                    <a:pt x="15724" y="379"/>
                    <a:pt x="14096" y="1339"/>
                    <a:pt x="12924" y="2755"/>
                  </a:cubicBezTo>
                  <a:cubicBezTo>
                    <a:pt x="12747" y="2968"/>
                    <a:pt x="12578" y="3187"/>
                    <a:pt x="12413" y="3410"/>
                  </a:cubicBezTo>
                  <a:cubicBezTo>
                    <a:pt x="12411" y="3406"/>
                    <a:pt x="12411" y="3403"/>
                    <a:pt x="12410" y="3399"/>
                  </a:cubicBezTo>
                  <a:cubicBezTo>
                    <a:pt x="11585" y="4895"/>
                    <a:pt x="10592" y="6280"/>
                    <a:pt x="9448" y="7535"/>
                  </a:cubicBezTo>
                  <a:cubicBezTo>
                    <a:pt x="8247" y="8911"/>
                    <a:pt x="6878" y="10140"/>
                    <a:pt x="5385" y="11191"/>
                  </a:cubicBezTo>
                  <a:cubicBezTo>
                    <a:pt x="4024" y="12145"/>
                    <a:pt x="2584" y="12881"/>
                    <a:pt x="1082" y="13544"/>
                  </a:cubicBezTo>
                  <a:cubicBezTo>
                    <a:pt x="918" y="13620"/>
                    <a:pt x="754" y="13692"/>
                    <a:pt x="587" y="13760"/>
                  </a:cubicBezTo>
                  <a:cubicBezTo>
                    <a:pt x="467" y="13811"/>
                    <a:pt x="346" y="13862"/>
                    <a:pt x="226" y="13914"/>
                  </a:cubicBezTo>
                  <a:lnTo>
                    <a:pt x="226" y="13896"/>
                  </a:lnTo>
                  <a:cubicBezTo>
                    <a:pt x="162" y="13918"/>
                    <a:pt x="99" y="13942"/>
                    <a:pt x="34" y="13964"/>
                  </a:cubicBezTo>
                  <a:cubicBezTo>
                    <a:pt x="37" y="14055"/>
                    <a:pt x="41" y="14147"/>
                    <a:pt x="42" y="14239"/>
                  </a:cubicBezTo>
                  <a:cubicBezTo>
                    <a:pt x="0" y="14276"/>
                    <a:pt x="8" y="14356"/>
                    <a:pt x="76" y="14356"/>
                  </a:cubicBezTo>
                  <a:cubicBezTo>
                    <a:pt x="79" y="14356"/>
                    <a:pt x="81" y="14356"/>
                    <a:pt x="83" y="14356"/>
                  </a:cubicBezTo>
                  <a:cubicBezTo>
                    <a:pt x="445" y="14333"/>
                    <a:pt x="804" y="14323"/>
                    <a:pt x="1162" y="14323"/>
                  </a:cubicBezTo>
                  <a:cubicBezTo>
                    <a:pt x="2663" y="14323"/>
                    <a:pt x="4140" y="14500"/>
                    <a:pt x="5629" y="14671"/>
                  </a:cubicBezTo>
                  <a:cubicBezTo>
                    <a:pt x="5647" y="14636"/>
                    <a:pt x="5664" y="14602"/>
                    <a:pt x="5683" y="14568"/>
                  </a:cubicBezTo>
                  <a:cubicBezTo>
                    <a:pt x="5687" y="14569"/>
                    <a:pt x="5691" y="14569"/>
                    <a:pt x="5696" y="14569"/>
                  </a:cubicBezTo>
                  <a:cubicBezTo>
                    <a:pt x="5712" y="14569"/>
                    <a:pt x="5728" y="14562"/>
                    <a:pt x="5742" y="14547"/>
                  </a:cubicBezTo>
                  <a:cubicBezTo>
                    <a:pt x="6254" y="13959"/>
                    <a:pt x="6201" y="13064"/>
                    <a:pt x="6891" y="12598"/>
                  </a:cubicBezTo>
                  <a:cubicBezTo>
                    <a:pt x="7072" y="12478"/>
                    <a:pt x="7329" y="12353"/>
                    <a:pt x="7561" y="12353"/>
                  </a:cubicBezTo>
                  <a:cubicBezTo>
                    <a:pt x="7583" y="12353"/>
                    <a:pt x="7604" y="12355"/>
                    <a:pt x="7625" y="12357"/>
                  </a:cubicBezTo>
                  <a:cubicBezTo>
                    <a:pt x="8564" y="12464"/>
                    <a:pt x="8163" y="13273"/>
                    <a:pt x="7977" y="13642"/>
                  </a:cubicBezTo>
                  <a:cubicBezTo>
                    <a:pt x="7802" y="13988"/>
                    <a:pt x="7570" y="14295"/>
                    <a:pt x="7357" y="14614"/>
                  </a:cubicBezTo>
                  <a:cubicBezTo>
                    <a:pt x="7356" y="14616"/>
                    <a:pt x="7356" y="14617"/>
                    <a:pt x="7356" y="14619"/>
                  </a:cubicBezTo>
                  <a:cubicBezTo>
                    <a:pt x="7326" y="14616"/>
                    <a:pt x="7295" y="14614"/>
                    <a:pt x="7267" y="14610"/>
                  </a:cubicBezTo>
                  <a:cubicBezTo>
                    <a:pt x="7243" y="14686"/>
                    <a:pt x="7214" y="14763"/>
                    <a:pt x="7185" y="14836"/>
                  </a:cubicBezTo>
                  <a:cubicBezTo>
                    <a:pt x="7271" y="14844"/>
                    <a:pt x="7358" y="14854"/>
                    <a:pt x="7446" y="14861"/>
                  </a:cubicBezTo>
                  <a:cubicBezTo>
                    <a:pt x="8027" y="14914"/>
                    <a:pt x="8619" y="14947"/>
                    <a:pt x="9211" y="14947"/>
                  </a:cubicBezTo>
                  <a:cubicBezTo>
                    <a:pt x="9749" y="14947"/>
                    <a:pt x="10289" y="14920"/>
                    <a:pt x="10822" y="14856"/>
                  </a:cubicBezTo>
                  <a:cubicBezTo>
                    <a:pt x="10833" y="14876"/>
                    <a:pt x="10855" y="14888"/>
                    <a:pt x="10878" y="14888"/>
                  </a:cubicBezTo>
                  <a:cubicBezTo>
                    <a:pt x="10897" y="14888"/>
                    <a:pt x="10916" y="14879"/>
                    <a:pt x="10928" y="14857"/>
                  </a:cubicBezTo>
                  <a:cubicBezTo>
                    <a:pt x="10929" y="14852"/>
                    <a:pt x="10930" y="14849"/>
                    <a:pt x="10933" y="14843"/>
                  </a:cubicBezTo>
                  <a:cubicBezTo>
                    <a:pt x="10952" y="14842"/>
                    <a:pt x="10970" y="14840"/>
                    <a:pt x="10990" y="14836"/>
                  </a:cubicBezTo>
                  <a:cubicBezTo>
                    <a:pt x="10993" y="14791"/>
                    <a:pt x="10994" y="14743"/>
                    <a:pt x="10998" y="14696"/>
                  </a:cubicBezTo>
                  <a:cubicBezTo>
                    <a:pt x="11557" y="13205"/>
                    <a:pt x="9458" y="12138"/>
                    <a:pt x="9691" y="10663"/>
                  </a:cubicBezTo>
                  <a:cubicBezTo>
                    <a:pt x="9782" y="10078"/>
                    <a:pt x="10182" y="9823"/>
                    <a:pt x="10627" y="9823"/>
                  </a:cubicBezTo>
                  <a:cubicBezTo>
                    <a:pt x="10960" y="9823"/>
                    <a:pt x="11319" y="9966"/>
                    <a:pt x="11591" y="10221"/>
                  </a:cubicBezTo>
                  <a:cubicBezTo>
                    <a:pt x="11957" y="10562"/>
                    <a:pt x="12228" y="11026"/>
                    <a:pt x="12411" y="11487"/>
                  </a:cubicBezTo>
                  <a:cubicBezTo>
                    <a:pt x="12777" y="12401"/>
                    <a:pt x="12764" y="13334"/>
                    <a:pt x="12536" y="14273"/>
                  </a:cubicBezTo>
                  <a:cubicBezTo>
                    <a:pt x="12523" y="14277"/>
                    <a:pt x="12509" y="14283"/>
                    <a:pt x="12495" y="14287"/>
                  </a:cubicBezTo>
                  <a:cubicBezTo>
                    <a:pt x="12483" y="14369"/>
                    <a:pt x="12479" y="14446"/>
                    <a:pt x="12475" y="14523"/>
                  </a:cubicBezTo>
                  <a:cubicBezTo>
                    <a:pt x="12807" y="14422"/>
                    <a:pt x="13133" y="14302"/>
                    <a:pt x="13449" y="14157"/>
                  </a:cubicBezTo>
                  <a:cubicBezTo>
                    <a:pt x="14330" y="13759"/>
                    <a:pt x="15098" y="13176"/>
                    <a:pt x="15712" y="12457"/>
                  </a:cubicBezTo>
                  <a:cubicBezTo>
                    <a:pt x="15707" y="12450"/>
                    <a:pt x="15702" y="12443"/>
                    <a:pt x="15700" y="12439"/>
                  </a:cubicBezTo>
                  <a:cubicBezTo>
                    <a:pt x="15728" y="12398"/>
                    <a:pt x="15735" y="12340"/>
                    <a:pt x="15692" y="12292"/>
                  </a:cubicBezTo>
                  <a:cubicBezTo>
                    <a:pt x="15029" y="11578"/>
                    <a:pt x="14361" y="10853"/>
                    <a:pt x="13827" y="10036"/>
                  </a:cubicBezTo>
                  <a:cubicBezTo>
                    <a:pt x="13422" y="9419"/>
                    <a:pt x="12681" y="8232"/>
                    <a:pt x="12948" y="7444"/>
                  </a:cubicBezTo>
                  <a:cubicBezTo>
                    <a:pt x="13086" y="7034"/>
                    <a:pt x="13423" y="6891"/>
                    <a:pt x="13787" y="6891"/>
                  </a:cubicBezTo>
                  <a:cubicBezTo>
                    <a:pt x="14125" y="6891"/>
                    <a:pt x="14486" y="7014"/>
                    <a:pt x="14734" y="7161"/>
                  </a:cubicBezTo>
                  <a:cubicBezTo>
                    <a:pt x="15184" y="7431"/>
                    <a:pt x="15486" y="7880"/>
                    <a:pt x="15705" y="8346"/>
                  </a:cubicBezTo>
                  <a:cubicBezTo>
                    <a:pt x="16084" y="9156"/>
                    <a:pt x="16250" y="10053"/>
                    <a:pt x="16456" y="10921"/>
                  </a:cubicBezTo>
                  <a:cubicBezTo>
                    <a:pt x="16456" y="10922"/>
                    <a:pt x="16455" y="10924"/>
                    <a:pt x="16455" y="10925"/>
                  </a:cubicBezTo>
                  <a:cubicBezTo>
                    <a:pt x="16456" y="10927"/>
                    <a:pt x="16458" y="10931"/>
                    <a:pt x="16460" y="10932"/>
                  </a:cubicBezTo>
                  <a:cubicBezTo>
                    <a:pt x="16469" y="10973"/>
                    <a:pt x="16479" y="11014"/>
                    <a:pt x="16489" y="11052"/>
                  </a:cubicBezTo>
                  <a:cubicBezTo>
                    <a:pt x="16496" y="11085"/>
                    <a:pt x="16524" y="11100"/>
                    <a:pt x="16553" y="11100"/>
                  </a:cubicBezTo>
                  <a:cubicBezTo>
                    <a:pt x="16560" y="11100"/>
                    <a:pt x="16568" y="11099"/>
                    <a:pt x="16575" y="11098"/>
                  </a:cubicBezTo>
                  <a:cubicBezTo>
                    <a:pt x="16582" y="11106"/>
                    <a:pt x="16588" y="11116"/>
                    <a:pt x="16595" y="11123"/>
                  </a:cubicBezTo>
                  <a:cubicBezTo>
                    <a:pt x="16682" y="10946"/>
                    <a:pt x="16764" y="10766"/>
                    <a:pt x="16835" y="10579"/>
                  </a:cubicBezTo>
                  <a:cubicBezTo>
                    <a:pt x="17395" y="9131"/>
                    <a:pt x="17517" y="7318"/>
                    <a:pt x="16722" y="5930"/>
                  </a:cubicBezTo>
                  <a:cubicBezTo>
                    <a:pt x="16373" y="5320"/>
                    <a:pt x="15849" y="4860"/>
                    <a:pt x="15170" y="4668"/>
                  </a:cubicBezTo>
                  <a:cubicBezTo>
                    <a:pt x="14382" y="4445"/>
                    <a:pt x="13442" y="4565"/>
                    <a:pt x="12853" y="3900"/>
                  </a:cubicBezTo>
                  <a:cubicBezTo>
                    <a:pt x="12849" y="3894"/>
                    <a:pt x="12842" y="3893"/>
                    <a:pt x="12836" y="3890"/>
                  </a:cubicBezTo>
                  <a:cubicBezTo>
                    <a:pt x="14110" y="2240"/>
                    <a:pt x="15587" y="845"/>
                    <a:pt x="17810" y="442"/>
                  </a:cubicBezTo>
                  <a:cubicBezTo>
                    <a:pt x="17874" y="433"/>
                    <a:pt x="17862" y="334"/>
                    <a:pt x="17810" y="318"/>
                  </a:cubicBezTo>
                  <a:cubicBezTo>
                    <a:pt x="17741" y="217"/>
                    <a:pt x="17670" y="118"/>
                    <a:pt x="17598" y="19"/>
                  </a:cubicBezTo>
                  <a:cubicBezTo>
                    <a:pt x="17589" y="6"/>
                    <a:pt x="17576" y="0"/>
                    <a:pt x="17563" y="0"/>
                  </a:cubicBezTo>
                  <a:close/>
                </a:path>
              </a:pathLst>
            </a:custGeom>
            <a:solidFill>
              <a:srgbClr val="E4007E">
                <a:alpha val="100000"/>
              </a:srgbClr>
            </a:solidFill>
            <a:ln w="9525">
              <a:noFill/>
            </a:ln>
          </p:spPr>
          <p:txBody>
            <a:bodyPr/>
            <a:p>
              <a:endParaRPr lang="en-US"/>
            </a:p>
          </p:txBody>
        </p:sp>
        <p:sp>
          <p:nvSpPr>
            <p:cNvPr id="26699" name="Google Shape;5097;p23"/>
            <p:cNvSpPr/>
            <p:nvPr/>
          </p:nvSpPr>
          <p:spPr>
            <a:xfrm>
              <a:off x="6733225" y="426575"/>
              <a:ext cx="425175" cy="2671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7007" h="10686">
                  <a:moveTo>
                    <a:pt x="12448" y="1"/>
                  </a:moveTo>
                  <a:cubicBezTo>
                    <a:pt x="11331" y="1476"/>
                    <a:pt x="10359" y="3138"/>
                    <a:pt x="9154" y="4466"/>
                  </a:cubicBezTo>
                  <a:cubicBezTo>
                    <a:pt x="6738" y="7135"/>
                    <a:pt x="3403" y="9039"/>
                    <a:pt x="1" y="10150"/>
                  </a:cubicBezTo>
                  <a:cubicBezTo>
                    <a:pt x="529" y="10081"/>
                    <a:pt x="1058" y="10053"/>
                    <a:pt x="1586" y="10053"/>
                  </a:cubicBezTo>
                  <a:cubicBezTo>
                    <a:pt x="2851" y="10053"/>
                    <a:pt x="4116" y="10216"/>
                    <a:pt x="5381" y="10378"/>
                  </a:cubicBezTo>
                  <a:cubicBezTo>
                    <a:pt x="5843" y="9580"/>
                    <a:pt x="6080" y="8085"/>
                    <a:pt x="7229" y="8085"/>
                  </a:cubicBezTo>
                  <a:cubicBezTo>
                    <a:pt x="7323" y="8085"/>
                    <a:pt x="7423" y="8095"/>
                    <a:pt x="7530" y="8116"/>
                  </a:cubicBezTo>
                  <a:cubicBezTo>
                    <a:pt x="8811" y="8370"/>
                    <a:pt x="7829" y="9987"/>
                    <a:pt x="7308" y="10596"/>
                  </a:cubicBezTo>
                  <a:cubicBezTo>
                    <a:pt x="7889" y="10651"/>
                    <a:pt x="8470" y="10685"/>
                    <a:pt x="9051" y="10685"/>
                  </a:cubicBezTo>
                  <a:cubicBezTo>
                    <a:pt x="9561" y="10685"/>
                    <a:pt x="10072" y="10658"/>
                    <a:pt x="10583" y="10595"/>
                  </a:cubicBezTo>
                  <a:cubicBezTo>
                    <a:pt x="10806" y="9258"/>
                    <a:pt x="9478" y="8469"/>
                    <a:pt x="9217" y="7235"/>
                  </a:cubicBezTo>
                  <a:cubicBezTo>
                    <a:pt x="9068" y="6526"/>
                    <a:pt x="9340" y="5668"/>
                    <a:pt x="10145" y="5539"/>
                  </a:cubicBezTo>
                  <a:cubicBezTo>
                    <a:pt x="10219" y="5527"/>
                    <a:pt x="10293" y="5522"/>
                    <a:pt x="10364" y="5522"/>
                  </a:cubicBezTo>
                  <a:cubicBezTo>
                    <a:pt x="11263" y="5522"/>
                    <a:pt x="11924" y="6423"/>
                    <a:pt x="12263" y="7171"/>
                  </a:cubicBezTo>
                  <a:cubicBezTo>
                    <a:pt x="12683" y="8088"/>
                    <a:pt x="12789" y="9173"/>
                    <a:pt x="12510" y="10145"/>
                  </a:cubicBezTo>
                  <a:cubicBezTo>
                    <a:pt x="13549" y="9768"/>
                    <a:pt x="14482" y="9168"/>
                    <a:pt x="15216" y="8347"/>
                  </a:cubicBezTo>
                  <a:cubicBezTo>
                    <a:pt x="14334" y="7396"/>
                    <a:pt x="13437" y="6413"/>
                    <a:pt x="12878" y="5230"/>
                  </a:cubicBezTo>
                  <a:cubicBezTo>
                    <a:pt x="12563" y="4567"/>
                    <a:pt x="12045" y="3350"/>
                    <a:pt x="12853" y="2820"/>
                  </a:cubicBezTo>
                  <a:cubicBezTo>
                    <a:pt x="13073" y="2675"/>
                    <a:pt x="13315" y="2614"/>
                    <a:pt x="13560" y="2614"/>
                  </a:cubicBezTo>
                  <a:cubicBezTo>
                    <a:pt x="14159" y="2614"/>
                    <a:pt x="14777" y="2983"/>
                    <a:pt x="15151" y="3416"/>
                  </a:cubicBezTo>
                  <a:cubicBezTo>
                    <a:pt x="15867" y="4246"/>
                    <a:pt x="16156" y="5500"/>
                    <a:pt x="16310" y="6600"/>
                  </a:cubicBezTo>
                  <a:cubicBezTo>
                    <a:pt x="16854" y="5298"/>
                    <a:pt x="17006" y="3773"/>
                    <a:pt x="16491" y="2460"/>
                  </a:cubicBezTo>
                  <a:cubicBezTo>
                    <a:pt x="16098" y="1453"/>
                    <a:pt x="15356" y="889"/>
                    <a:pt x="14305" y="712"/>
                  </a:cubicBezTo>
                  <a:cubicBezTo>
                    <a:pt x="13628" y="599"/>
                    <a:pt x="12929" y="547"/>
                    <a:pt x="12448" y="1"/>
                  </a:cubicBezTo>
                  <a:close/>
                </a:path>
              </a:pathLst>
            </a:custGeom>
            <a:solidFill>
              <a:srgbClr val="22AF00">
                <a:alpha val="100000"/>
              </a:srgbClr>
            </a:solidFill>
            <a:ln w="9525">
              <a:noFill/>
            </a:ln>
          </p:spPr>
          <p:txBody>
            <a:bodyPr/>
            <a:p>
              <a:endParaRPr lang="en-US"/>
            </a:p>
          </p:txBody>
        </p:sp>
        <p:sp>
          <p:nvSpPr>
            <p:cNvPr id="26700" name="Google Shape;5098;p23"/>
            <p:cNvSpPr/>
            <p:nvPr/>
          </p:nvSpPr>
          <p:spPr>
            <a:xfrm>
              <a:off x="6732100" y="329175"/>
              <a:ext cx="436750" cy="349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7470" h="13999">
                  <a:moveTo>
                    <a:pt x="17355" y="0"/>
                  </a:moveTo>
                  <a:cubicBezTo>
                    <a:pt x="17349" y="1"/>
                    <a:pt x="17348" y="4"/>
                    <a:pt x="17342" y="6"/>
                  </a:cubicBezTo>
                  <a:cubicBezTo>
                    <a:pt x="15138" y="472"/>
                    <a:pt x="13413" y="1752"/>
                    <a:pt x="12140" y="3586"/>
                  </a:cubicBezTo>
                  <a:cubicBezTo>
                    <a:pt x="11096" y="5084"/>
                    <a:pt x="10149" y="6593"/>
                    <a:pt x="8901" y="7936"/>
                  </a:cubicBezTo>
                  <a:cubicBezTo>
                    <a:pt x="6501" y="10525"/>
                    <a:pt x="3381" y="12771"/>
                    <a:pt x="1" y="13877"/>
                  </a:cubicBezTo>
                  <a:cubicBezTo>
                    <a:pt x="4" y="13918"/>
                    <a:pt x="4" y="13959"/>
                    <a:pt x="1" y="13998"/>
                  </a:cubicBezTo>
                  <a:cubicBezTo>
                    <a:pt x="4" y="13997"/>
                    <a:pt x="5" y="13994"/>
                    <a:pt x="8" y="13991"/>
                  </a:cubicBezTo>
                  <a:cubicBezTo>
                    <a:pt x="3664" y="12478"/>
                    <a:pt x="7205" y="10673"/>
                    <a:pt x="9718" y="7511"/>
                  </a:cubicBezTo>
                  <a:cubicBezTo>
                    <a:pt x="11860" y="4816"/>
                    <a:pt x="13625" y="700"/>
                    <a:pt x="17469" y="181"/>
                  </a:cubicBezTo>
                  <a:cubicBezTo>
                    <a:pt x="17430" y="121"/>
                    <a:pt x="17392" y="61"/>
                    <a:pt x="17355" y="0"/>
                  </a:cubicBezTo>
                  <a:close/>
                </a:path>
              </a:pathLst>
            </a:custGeom>
            <a:solidFill>
              <a:srgbClr val="22AF00">
                <a:alpha val="100000"/>
              </a:srgbClr>
            </a:solidFill>
            <a:ln w="9525">
              <a:noFill/>
            </a:ln>
          </p:spPr>
          <p:txBody>
            <a:bodyPr/>
            <a:p>
              <a:endParaRPr lang="en-US"/>
            </a:p>
          </p:txBody>
        </p:sp>
        <p:sp>
          <p:nvSpPr>
            <p:cNvPr id="26701" name="Google Shape;5099;p23"/>
            <p:cNvSpPr/>
            <p:nvPr/>
          </p:nvSpPr>
          <p:spPr>
            <a:xfrm>
              <a:off x="6753600" y="513875"/>
              <a:ext cx="209175" cy="150225"/>
            </a:xfrm>
            <a:custGeom>
              <a:avLst/>
              <a:gdLst/>
              <a:ahLst/>
              <a:cxnLst>
                <a:cxn ang="0">
                  <a:pos x="2147483646" y="0"/>
                </a:cxn>
                <a:cxn ang="0">
                  <a:pos x="2147483646" y="0"/>
                </a:cxn>
                <a:cxn ang="0">
                  <a:pos x="2147483646" y="2147483646"/>
                </a:cxn>
                <a:cxn ang="0">
                  <a:pos x="2147483646" y="2147483646"/>
                </a:cxn>
                <a:cxn ang="0">
                  <a:pos x="2147483646" y="2147483646"/>
                </a:cxn>
                <a:cxn ang="0">
                  <a:pos x="2147483646" y="2147483646"/>
                </a:cxn>
                <a:cxn ang="0">
                  <a:pos x="2147483646" y="0"/>
                </a:cxn>
              </a:cxnLst>
              <a:pathLst>
                <a:path w="8367" h="6009">
                  <a:moveTo>
                    <a:pt x="8367" y="0"/>
                  </a:moveTo>
                  <a:lnTo>
                    <a:pt x="8367" y="0"/>
                  </a:lnTo>
                  <a:cubicBezTo>
                    <a:pt x="7675" y="757"/>
                    <a:pt x="6931" y="1468"/>
                    <a:pt x="6136" y="2128"/>
                  </a:cubicBezTo>
                  <a:cubicBezTo>
                    <a:pt x="5068" y="3016"/>
                    <a:pt x="3924" y="3808"/>
                    <a:pt x="2720" y="4504"/>
                  </a:cubicBezTo>
                  <a:cubicBezTo>
                    <a:pt x="1849" y="5006"/>
                    <a:pt x="944" y="5570"/>
                    <a:pt x="1" y="6009"/>
                  </a:cubicBezTo>
                  <a:cubicBezTo>
                    <a:pt x="1503" y="5345"/>
                    <a:pt x="2943" y="4610"/>
                    <a:pt x="4304" y="3655"/>
                  </a:cubicBezTo>
                  <a:cubicBezTo>
                    <a:pt x="5797" y="2605"/>
                    <a:pt x="7166" y="1375"/>
                    <a:pt x="8367" y="0"/>
                  </a:cubicBezTo>
                  <a:close/>
                </a:path>
              </a:pathLst>
            </a:custGeom>
            <a:solidFill>
              <a:srgbClr val="22AF00">
                <a:alpha val="100000"/>
              </a:srgbClr>
            </a:solidFill>
            <a:ln w="9525">
              <a:noFill/>
            </a:ln>
          </p:spPr>
          <p:txBody>
            <a:bodyPr/>
            <a:p>
              <a:endParaRPr lang="en-US"/>
            </a:p>
          </p:txBody>
        </p:sp>
        <p:sp>
          <p:nvSpPr>
            <p:cNvPr id="26702" name="Google Shape;5100;p23"/>
            <p:cNvSpPr/>
            <p:nvPr/>
          </p:nvSpPr>
          <p:spPr>
            <a:xfrm>
              <a:off x="6732200" y="669375"/>
              <a:ext cx="9075" cy="3875"/>
            </a:xfrm>
            <a:custGeom>
              <a:avLst/>
              <a:gdLst/>
              <a:ahLst/>
              <a:cxnLst>
                <a:cxn ang="0">
                  <a:pos x="2147483646" y="2147483646"/>
                </a:cxn>
                <a:cxn ang="0">
                  <a:pos x="2147483646" y="2147483646"/>
                </a:cxn>
                <a:cxn ang="0">
                  <a:pos x="2147483646" y="2147483646"/>
                </a:cxn>
                <a:cxn ang="0">
                  <a:pos x="2147483646" y="2147483646"/>
                </a:cxn>
              </a:cxnLst>
              <a:pathLst>
                <a:path w="363" h="155">
                  <a:moveTo>
                    <a:pt x="362" y="1"/>
                  </a:moveTo>
                  <a:cubicBezTo>
                    <a:pt x="242" y="50"/>
                    <a:pt x="121" y="97"/>
                    <a:pt x="1" y="136"/>
                  </a:cubicBezTo>
                  <a:lnTo>
                    <a:pt x="1" y="155"/>
                  </a:lnTo>
                  <a:cubicBezTo>
                    <a:pt x="121" y="104"/>
                    <a:pt x="242" y="51"/>
                    <a:pt x="362" y="1"/>
                  </a:cubicBezTo>
                  <a:close/>
                </a:path>
              </a:pathLst>
            </a:custGeom>
            <a:solidFill>
              <a:srgbClr val="22AF00">
                <a:alpha val="100000"/>
              </a:srgbClr>
            </a:solidFill>
            <a:ln w="9525">
              <a:noFill/>
            </a:ln>
          </p:spPr>
          <p:txBody>
            <a:bodyPr/>
            <a:p>
              <a:endParaRPr lang="en-US"/>
            </a:p>
          </p:txBody>
        </p:sp>
        <p:sp>
          <p:nvSpPr>
            <p:cNvPr id="26703" name="Google Shape;5101;p23"/>
            <p:cNvSpPr/>
            <p:nvPr/>
          </p:nvSpPr>
          <p:spPr>
            <a:xfrm>
              <a:off x="6742225" y="427750"/>
              <a:ext cx="410125" cy="2647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6405" h="10588">
                  <a:moveTo>
                    <a:pt x="12007" y="0"/>
                  </a:moveTo>
                  <a:cubicBezTo>
                    <a:pt x="11987" y="0"/>
                    <a:pt x="11967" y="8"/>
                    <a:pt x="11953" y="27"/>
                  </a:cubicBezTo>
                  <a:cubicBezTo>
                    <a:pt x="11593" y="517"/>
                    <a:pt x="11341" y="1094"/>
                    <a:pt x="11015" y="1610"/>
                  </a:cubicBezTo>
                  <a:cubicBezTo>
                    <a:pt x="10640" y="2201"/>
                    <a:pt x="10231" y="2767"/>
                    <a:pt x="9795" y="3312"/>
                  </a:cubicBezTo>
                  <a:cubicBezTo>
                    <a:pt x="9216" y="4034"/>
                    <a:pt x="8583" y="4716"/>
                    <a:pt x="7911" y="5351"/>
                  </a:cubicBezTo>
                  <a:cubicBezTo>
                    <a:pt x="7896" y="5350"/>
                    <a:pt x="7882" y="5345"/>
                    <a:pt x="7863" y="5345"/>
                  </a:cubicBezTo>
                  <a:cubicBezTo>
                    <a:pt x="7834" y="5345"/>
                    <a:pt x="7831" y="5392"/>
                    <a:pt x="7859" y="5396"/>
                  </a:cubicBezTo>
                  <a:cubicBezTo>
                    <a:pt x="7861" y="5396"/>
                    <a:pt x="7862" y="5399"/>
                    <a:pt x="7863" y="5399"/>
                  </a:cubicBezTo>
                  <a:cubicBezTo>
                    <a:pt x="7601" y="5646"/>
                    <a:pt x="7331" y="5888"/>
                    <a:pt x="7054" y="6121"/>
                  </a:cubicBezTo>
                  <a:cubicBezTo>
                    <a:pt x="4959" y="7885"/>
                    <a:pt x="2596" y="9030"/>
                    <a:pt x="49" y="9989"/>
                  </a:cubicBezTo>
                  <a:cubicBezTo>
                    <a:pt x="0" y="10007"/>
                    <a:pt x="16" y="10073"/>
                    <a:pt x="63" y="10073"/>
                  </a:cubicBezTo>
                  <a:cubicBezTo>
                    <a:pt x="67" y="10073"/>
                    <a:pt x="70" y="10073"/>
                    <a:pt x="74" y="10072"/>
                  </a:cubicBezTo>
                  <a:cubicBezTo>
                    <a:pt x="896" y="9877"/>
                    <a:pt x="1705" y="9599"/>
                    <a:pt x="2491" y="9255"/>
                  </a:cubicBezTo>
                  <a:cubicBezTo>
                    <a:pt x="2473" y="9498"/>
                    <a:pt x="2402" y="9716"/>
                    <a:pt x="2328" y="9962"/>
                  </a:cubicBezTo>
                  <a:cubicBezTo>
                    <a:pt x="2322" y="9982"/>
                    <a:pt x="2342" y="10001"/>
                    <a:pt x="2361" y="10001"/>
                  </a:cubicBezTo>
                  <a:cubicBezTo>
                    <a:pt x="2368" y="10001"/>
                    <a:pt x="2376" y="9998"/>
                    <a:pt x="2381" y="9990"/>
                  </a:cubicBezTo>
                  <a:cubicBezTo>
                    <a:pt x="2541" y="9776"/>
                    <a:pt x="2603" y="9476"/>
                    <a:pt x="2610" y="9201"/>
                  </a:cubicBezTo>
                  <a:cubicBezTo>
                    <a:pt x="2897" y="9073"/>
                    <a:pt x="3180" y="8936"/>
                    <a:pt x="3461" y="8790"/>
                  </a:cubicBezTo>
                  <a:cubicBezTo>
                    <a:pt x="3628" y="9256"/>
                    <a:pt x="3567" y="9695"/>
                    <a:pt x="3388" y="10164"/>
                  </a:cubicBezTo>
                  <a:cubicBezTo>
                    <a:pt x="3382" y="10182"/>
                    <a:pt x="3395" y="10201"/>
                    <a:pt x="3411" y="10201"/>
                  </a:cubicBezTo>
                  <a:cubicBezTo>
                    <a:pt x="3416" y="10201"/>
                    <a:pt x="3422" y="10198"/>
                    <a:pt x="3427" y="10192"/>
                  </a:cubicBezTo>
                  <a:cubicBezTo>
                    <a:pt x="3762" y="9786"/>
                    <a:pt x="3776" y="9198"/>
                    <a:pt x="3590" y="8724"/>
                  </a:cubicBezTo>
                  <a:cubicBezTo>
                    <a:pt x="4419" y="8286"/>
                    <a:pt x="5216" y="7779"/>
                    <a:pt x="5970" y="7232"/>
                  </a:cubicBezTo>
                  <a:cubicBezTo>
                    <a:pt x="6021" y="7923"/>
                    <a:pt x="5177" y="8339"/>
                    <a:pt x="4839" y="8879"/>
                  </a:cubicBezTo>
                  <a:cubicBezTo>
                    <a:pt x="4577" y="9300"/>
                    <a:pt x="4444" y="9779"/>
                    <a:pt x="4468" y="10274"/>
                  </a:cubicBezTo>
                  <a:cubicBezTo>
                    <a:pt x="4469" y="10292"/>
                    <a:pt x="4486" y="10302"/>
                    <a:pt x="4501" y="10302"/>
                  </a:cubicBezTo>
                  <a:cubicBezTo>
                    <a:pt x="4514" y="10302"/>
                    <a:pt x="4525" y="10295"/>
                    <a:pt x="4527" y="10280"/>
                  </a:cubicBezTo>
                  <a:cubicBezTo>
                    <a:pt x="4626" y="9467"/>
                    <a:pt x="4939" y="8861"/>
                    <a:pt x="5537" y="8303"/>
                  </a:cubicBezTo>
                  <a:cubicBezTo>
                    <a:pt x="5878" y="7984"/>
                    <a:pt x="6217" y="7616"/>
                    <a:pt x="6104" y="7133"/>
                  </a:cubicBezTo>
                  <a:cubicBezTo>
                    <a:pt x="6204" y="7058"/>
                    <a:pt x="6303" y="6980"/>
                    <a:pt x="6405" y="6904"/>
                  </a:cubicBezTo>
                  <a:cubicBezTo>
                    <a:pt x="6611" y="7312"/>
                    <a:pt x="7122" y="7434"/>
                    <a:pt x="7471" y="7731"/>
                  </a:cubicBezTo>
                  <a:cubicBezTo>
                    <a:pt x="8356" y="8491"/>
                    <a:pt x="8092" y="9526"/>
                    <a:pt x="7729" y="10477"/>
                  </a:cubicBezTo>
                  <a:cubicBezTo>
                    <a:pt x="7707" y="10535"/>
                    <a:pt x="7748" y="10575"/>
                    <a:pt x="7790" y="10575"/>
                  </a:cubicBezTo>
                  <a:cubicBezTo>
                    <a:pt x="7816" y="10575"/>
                    <a:pt x="7843" y="10560"/>
                    <a:pt x="7856" y="10525"/>
                  </a:cubicBezTo>
                  <a:cubicBezTo>
                    <a:pt x="8112" y="9853"/>
                    <a:pt x="8390" y="9084"/>
                    <a:pt x="8116" y="8372"/>
                  </a:cubicBezTo>
                  <a:cubicBezTo>
                    <a:pt x="8002" y="8074"/>
                    <a:pt x="7805" y="7836"/>
                    <a:pt x="7560" y="7634"/>
                  </a:cubicBezTo>
                  <a:cubicBezTo>
                    <a:pt x="7239" y="7373"/>
                    <a:pt x="6697" y="7223"/>
                    <a:pt x="6471" y="6853"/>
                  </a:cubicBezTo>
                  <a:cubicBezTo>
                    <a:pt x="6717" y="6666"/>
                    <a:pt x="6957" y="6475"/>
                    <a:pt x="7190" y="6279"/>
                  </a:cubicBezTo>
                  <a:cubicBezTo>
                    <a:pt x="7499" y="6020"/>
                    <a:pt x="7798" y="5749"/>
                    <a:pt x="8092" y="5473"/>
                  </a:cubicBezTo>
                  <a:cubicBezTo>
                    <a:pt x="8600" y="5728"/>
                    <a:pt x="8425" y="6437"/>
                    <a:pt x="8410" y="6913"/>
                  </a:cubicBezTo>
                  <a:cubicBezTo>
                    <a:pt x="8398" y="7287"/>
                    <a:pt x="8452" y="7654"/>
                    <a:pt x="8551" y="8014"/>
                  </a:cubicBezTo>
                  <a:cubicBezTo>
                    <a:pt x="8790" y="8881"/>
                    <a:pt x="9231" y="9674"/>
                    <a:pt x="9493" y="10534"/>
                  </a:cubicBezTo>
                  <a:cubicBezTo>
                    <a:pt x="9504" y="10571"/>
                    <a:pt x="9534" y="10587"/>
                    <a:pt x="9564" y="10587"/>
                  </a:cubicBezTo>
                  <a:cubicBezTo>
                    <a:pt x="9611" y="10587"/>
                    <a:pt x="9660" y="10548"/>
                    <a:pt x="9641" y="10490"/>
                  </a:cubicBezTo>
                  <a:cubicBezTo>
                    <a:pt x="9264" y="9270"/>
                    <a:pt x="8480" y="8132"/>
                    <a:pt x="8551" y="6814"/>
                  </a:cubicBezTo>
                  <a:cubicBezTo>
                    <a:pt x="8578" y="6338"/>
                    <a:pt x="8629" y="5629"/>
                    <a:pt x="8157" y="5413"/>
                  </a:cubicBezTo>
                  <a:cubicBezTo>
                    <a:pt x="8297" y="5281"/>
                    <a:pt x="8432" y="5145"/>
                    <a:pt x="8566" y="5008"/>
                  </a:cubicBezTo>
                  <a:cubicBezTo>
                    <a:pt x="8709" y="5118"/>
                    <a:pt x="8868" y="5161"/>
                    <a:pt x="9043" y="5161"/>
                  </a:cubicBezTo>
                  <a:cubicBezTo>
                    <a:pt x="9107" y="5161"/>
                    <a:pt x="9174" y="5155"/>
                    <a:pt x="9243" y="5145"/>
                  </a:cubicBezTo>
                  <a:cubicBezTo>
                    <a:pt x="9558" y="5097"/>
                    <a:pt x="9849" y="4973"/>
                    <a:pt x="10150" y="4973"/>
                  </a:cubicBezTo>
                  <a:cubicBezTo>
                    <a:pt x="10292" y="4973"/>
                    <a:pt x="10437" y="5001"/>
                    <a:pt x="10587" y="5077"/>
                  </a:cubicBezTo>
                  <a:cubicBezTo>
                    <a:pt x="10852" y="5211"/>
                    <a:pt x="11084" y="5437"/>
                    <a:pt x="11284" y="5650"/>
                  </a:cubicBezTo>
                  <a:cubicBezTo>
                    <a:pt x="12294" y="6723"/>
                    <a:pt x="12652" y="8190"/>
                    <a:pt x="12851" y="9606"/>
                  </a:cubicBezTo>
                  <a:cubicBezTo>
                    <a:pt x="12857" y="9644"/>
                    <a:pt x="12888" y="9663"/>
                    <a:pt x="12917" y="9663"/>
                  </a:cubicBezTo>
                  <a:cubicBezTo>
                    <a:pt x="12948" y="9663"/>
                    <a:pt x="12976" y="9642"/>
                    <a:pt x="12970" y="9601"/>
                  </a:cubicBezTo>
                  <a:cubicBezTo>
                    <a:pt x="12829" y="8293"/>
                    <a:pt x="12464" y="6934"/>
                    <a:pt x="11643" y="5882"/>
                  </a:cubicBezTo>
                  <a:cubicBezTo>
                    <a:pt x="11341" y="5498"/>
                    <a:pt x="10954" y="5064"/>
                    <a:pt x="10481" y="4895"/>
                  </a:cubicBezTo>
                  <a:cubicBezTo>
                    <a:pt x="10383" y="4860"/>
                    <a:pt x="10283" y="4846"/>
                    <a:pt x="10183" y="4846"/>
                  </a:cubicBezTo>
                  <a:cubicBezTo>
                    <a:pt x="9787" y="4846"/>
                    <a:pt x="9374" y="5061"/>
                    <a:pt x="8995" y="5061"/>
                  </a:cubicBezTo>
                  <a:cubicBezTo>
                    <a:pt x="8861" y="5061"/>
                    <a:pt x="8731" y="5034"/>
                    <a:pt x="8607" y="4961"/>
                  </a:cubicBezTo>
                  <a:cubicBezTo>
                    <a:pt x="9103" y="4457"/>
                    <a:pt x="9572" y="3931"/>
                    <a:pt x="10012" y="3376"/>
                  </a:cubicBezTo>
                  <a:cubicBezTo>
                    <a:pt x="10155" y="3197"/>
                    <a:pt x="10303" y="3010"/>
                    <a:pt x="10451" y="2820"/>
                  </a:cubicBezTo>
                  <a:cubicBezTo>
                    <a:pt x="10454" y="2820"/>
                    <a:pt x="10457" y="2820"/>
                    <a:pt x="10461" y="2820"/>
                  </a:cubicBezTo>
                  <a:cubicBezTo>
                    <a:pt x="11408" y="2820"/>
                    <a:pt x="11595" y="3898"/>
                    <a:pt x="11760" y="4645"/>
                  </a:cubicBezTo>
                  <a:cubicBezTo>
                    <a:pt x="11880" y="5189"/>
                    <a:pt x="12056" y="5720"/>
                    <a:pt x="12289" y="6226"/>
                  </a:cubicBezTo>
                  <a:cubicBezTo>
                    <a:pt x="12737" y="7195"/>
                    <a:pt x="13381" y="8042"/>
                    <a:pt x="14170" y="8755"/>
                  </a:cubicBezTo>
                  <a:cubicBezTo>
                    <a:pt x="14186" y="8770"/>
                    <a:pt x="14204" y="8776"/>
                    <a:pt x="14221" y="8776"/>
                  </a:cubicBezTo>
                  <a:cubicBezTo>
                    <a:pt x="14284" y="8776"/>
                    <a:pt x="14337" y="8692"/>
                    <a:pt x="14277" y="8639"/>
                  </a:cubicBezTo>
                  <a:cubicBezTo>
                    <a:pt x="13114" y="7592"/>
                    <a:pt x="12274" y="6235"/>
                    <a:pt x="11914" y="4707"/>
                  </a:cubicBezTo>
                  <a:cubicBezTo>
                    <a:pt x="11744" y="3989"/>
                    <a:pt x="11514" y="2732"/>
                    <a:pt x="10600" y="2732"/>
                  </a:cubicBezTo>
                  <a:cubicBezTo>
                    <a:pt x="10573" y="2732"/>
                    <a:pt x="10545" y="2733"/>
                    <a:pt x="10516" y="2735"/>
                  </a:cubicBezTo>
                  <a:cubicBezTo>
                    <a:pt x="10671" y="2536"/>
                    <a:pt x="10827" y="2330"/>
                    <a:pt x="10979" y="2119"/>
                  </a:cubicBezTo>
                  <a:cubicBezTo>
                    <a:pt x="11140" y="2263"/>
                    <a:pt x="11321" y="2331"/>
                    <a:pt x="11527" y="2331"/>
                  </a:cubicBezTo>
                  <a:cubicBezTo>
                    <a:pt x="11593" y="2331"/>
                    <a:pt x="11662" y="2324"/>
                    <a:pt x="11735" y="2310"/>
                  </a:cubicBezTo>
                  <a:cubicBezTo>
                    <a:pt x="11962" y="2266"/>
                    <a:pt x="12160" y="2145"/>
                    <a:pt x="12366" y="2047"/>
                  </a:cubicBezTo>
                  <a:cubicBezTo>
                    <a:pt x="12665" y="1906"/>
                    <a:pt x="12939" y="1830"/>
                    <a:pt x="13238" y="1830"/>
                  </a:cubicBezTo>
                  <a:cubicBezTo>
                    <a:pt x="13367" y="1830"/>
                    <a:pt x="13501" y="1844"/>
                    <a:pt x="13643" y="1874"/>
                  </a:cubicBezTo>
                  <a:cubicBezTo>
                    <a:pt x="14400" y="2035"/>
                    <a:pt x="15126" y="2472"/>
                    <a:pt x="15556" y="3119"/>
                  </a:cubicBezTo>
                  <a:cubicBezTo>
                    <a:pt x="15932" y="3681"/>
                    <a:pt x="16070" y="4333"/>
                    <a:pt x="16303" y="4956"/>
                  </a:cubicBezTo>
                  <a:cubicBezTo>
                    <a:pt x="16312" y="4979"/>
                    <a:pt x="16330" y="4989"/>
                    <a:pt x="16349" y="4989"/>
                  </a:cubicBezTo>
                  <a:cubicBezTo>
                    <a:pt x="16377" y="4989"/>
                    <a:pt x="16404" y="4965"/>
                    <a:pt x="16396" y="4928"/>
                  </a:cubicBezTo>
                  <a:cubicBezTo>
                    <a:pt x="16183" y="3797"/>
                    <a:pt x="15671" y="2647"/>
                    <a:pt x="14612" y="2093"/>
                  </a:cubicBezTo>
                  <a:cubicBezTo>
                    <a:pt x="14193" y="1875"/>
                    <a:pt x="13693" y="1676"/>
                    <a:pt x="13211" y="1676"/>
                  </a:cubicBezTo>
                  <a:cubicBezTo>
                    <a:pt x="13198" y="1676"/>
                    <a:pt x="13185" y="1676"/>
                    <a:pt x="13172" y="1676"/>
                  </a:cubicBezTo>
                  <a:cubicBezTo>
                    <a:pt x="12634" y="1689"/>
                    <a:pt x="12023" y="2226"/>
                    <a:pt x="11467" y="2226"/>
                  </a:cubicBezTo>
                  <a:cubicBezTo>
                    <a:pt x="11310" y="2226"/>
                    <a:pt x="11157" y="2184"/>
                    <a:pt x="11012" y="2074"/>
                  </a:cubicBezTo>
                  <a:cubicBezTo>
                    <a:pt x="11461" y="1446"/>
                    <a:pt x="11864" y="777"/>
                    <a:pt x="12090" y="99"/>
                  </a:cubicBezTo>
                  <a:cubicBezTo>
                    <a:pt x="12108" y="46"/>
                    <a:pt x="12056" y="0"/>
                    <a:pt x="12007" y="0"/>
                  </a:cubicBezTo>
                  <a:close/>
                </a:path>
              </a:pathLst>
            </a:custGeom>
            <a:solidFill>
              <a:srgbClr val="A7DF99">
                <a:alpha val="100000"/>
              </a:srgbClr>
            </a:solidFill>
            <a:ln w="9525">
              <a:noFill/>
            </a:ln>
          </p:spPr>
          <p:txBody>
            <a:bodyPr/>
            <a:p>
              <a:endParaRPr lang="en-US"/>
            </a:p>
          </p:txBody>
        </p:sp>
        <p:sp>
          <p:nvSpPr>
            <p:cNvPr id="26704" name="Google Shape;5102;p23"/>
            <p:cNvSpPr/>
            <p:nvPr/>
          </p:nvSpPr>
          <p:spPr>
            <a:xfrm>
              <a:off x="6730475" y="652100"/>
              <a:ext cx="32775" cy="88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11" h="353">
                  <a:moveTo>
                    <a:pt x="392" y="1"/>
                  </a:moveTo>
                  <a:cubicBezTo>
                    <a:pt x="278" y="1"/>
                    <a:pt x="164" y="13"/>
                    <a:pt x="52" y="38"/>
                  </a:cubicBezTo>
                  <a:cubicBezTo>
                    <a:pt x="1" y="50"/>
                    <a:pt x="13" y="134"/>
                    <a:pt x="64" y="134"/>
                  </a:cubicBezTo>
                  <a:cubicBezTo>
                    <a:pt x="65" y="134"/>
                    <a:pt x="67" y="134"/>
                    <a:pt x="69" y="134"/>
                  </a:cubicBezTo>
                  <a:cubicBezTo>
                    <a:pt x="152" y="125"/>
                    <a:pt x="233" y="120"/>
                    <a:pt x="314" y="120"/>
                  </a:cubicBezTo>
                  <a:cubicBezTo>
                    <a:pt x="619" y="120"/>
                    <a:pt x="909" y="188"/>
                    <a:pt x="1187" y="344"/>
                  </a:cubicBezTo>
                  <a:cubicBezTo>
                    <a:pt x="1197" y="350"/>
                    <a:pt x="1208" y="353"/>
                    <a:pt x="1217" y="353"/>
                  </a:cubicBezTo>
                  <a:cubicBezTo>
                    <a:pt x="1274" y="353"/>
                    <a:pt x="1310" y="264"/>
                    <a:pt x="1247" y="231"/>
                  </a:cubicBezTo>
                  <a:cubicBezTo>
                    <a:pt x="984" y="84"/>
                    <a:pt x="689" y="1"/>
                    <a:pt x="392" y="1"/>
                  </a:cubicBezTo>
                  <a:close/>
                </a:path>
              </a:pathLst>
            </a:custGeom>
            <a:solidFill>
              <a:srgbClr val="A7DF99">
                <a:alpha val="100000"/>
              </a:srgbClr>
            </a:solidFill>
            <a:ln w="9525">
              <a:noFill/>
            </a:ln>
          </p:spPr>
          <p:txBody>
            <a:bodyPr/>
            <a:p>
              <a:endParaRPr lang="en-US"/>
            </a:p>
          </p:txBody>
        </p:sp>
        <p:sp>
          <p:nvSpPr>
            <p:cNvPr id="26705" name="Google Shape;5103;p23"/>
            <p:cNvSpPr/>
            <p:nvPr/>
          </p:nvSpPr>
          <p:spPr>
            <a:xfrm>
              <a:off x="6728100" y="598200"/>
              <a:ext cx="130425" cy="363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5217" h="1454">
                  <a:moveTo>
                    <a:pt x="4181" y="1"/>
                  </a:moveTo>
                  <a:cubicBezTo>
                    <a:pt x="3896" y="1"/>
                    <a:pt x="3609" y="74"/>
                    <a:pt x="3349" y="222"/>
                  </a:cubicBezTo>
                  <a:cubicBezTo>
                    <a:pt x="2853" y="503"/>
                    <a:pt x="2502" y="963"/>
                    <a:pt x="1958" y="1175"/>
                  </a:cubicBezTo>
                  <a:cubicBezTo>
                    <a:pt x="1672" y="1285"/>
                    <a:pt x="1381" y="1336"/>
                    <a:pt x="1089" y="1336"/>
                  </a:cubicBezTo>
                  <a:cubicBezTo>
                    <a:pt x="741" y="1336"/>
                    <a:pt x="392" y="1263"/>
                    <a:pt x="55" y="1135"/>
                  </a:cubicBezTo>
                  <a:cubicBezTo>
                    <a:pt x="51" y="1134"/>
                    <a:pt x="48" y="1133"/>
                    <a:pt x="45" y="1133"/>
                  </a:cubicBezTo>
                  <a:cubicBezTo>
                    <a:pt x="18" y="1133"/>
                    <a:pt x="1" y="1169"/>
                    <a:pt x="29" y="1183"/>
                  </a:cubicBezTo>
                  <a:cubicBezTo>
                    <a:pt x="382" y="1361"/>
                    <a:pt x="767" y="1453"/>
                    <a:pt x="1152" y="1453"/>
                  </a:cubicBezTo>
                  <a:cubicBezTo>
                    <a:pt x="1496" y="1453"/>
                    <a:pt x="1841" y="1380"/>
                    <a:pt x="2163" y="1231"/>
                  </a:cubicBezTo>
                  <a:cubicBezTo>
                    <a:pt x="2547" y="1053"/>
                    <a:pt x="2821" y="758"/>
                    <a:pt x="3159" y="515"/>
                  </a:cubicBezTo>
                  <a:cubicBezTo>
                    <a:pt x="3496" y="274"/>
                    <a:pt x="3835" y="156"/>
                    <a:pt x="4181" y="156"/>
                  </a:cubicBezTo>
                  <a:cubicBezTo>
                    <a:pt x="4482" y="156"/>
                    <a:pt x="4787" y="245"/>
                    <a:pt x="5099" y="421"/>
                  </a:cubicBezTo>
                  <a:cubicBezTo>
                    <a:pt x="5108" y="426"/>
                    <a:pt x="5117" y="428"/>
                    <a:pt x="5126" y="428"/>
                  </a:cubicBezTo>
                  <a:cubicBezTo>
                    <a:pt x="5175" y="428"/>
                    <a:pt x="5217" y="357"/>
                    <a:pt x="5170" y="326"/>
                  </a:cubicBezTo>
                  <a:cubicBezTo>
                    <a:pt x="4875" y="110"/>
                    <a:pt x="4529" y="1"/>
                    <a:pt x="4181" y="1"/>
                  </a:cubicBezTo>
                  <a:close/>
                </a:path>
              </a:pathLst>
            </a:custGeom>
            <a:solidFill>
              <a:srgbClr val="A7DF99">
                <a:alpha val="100000"/>
              </a:srgbClr>
            </a:solidFill>
            <a:ln w="9525">
              <a:noFill/>
            </a:ln>
          </p:spPr>
          <p:txBody>
            <a:bodyPr/>
            <a:p>
              <a:endParaRPr lang="en-US"/>
            </a:p>
          </p:txBody>
        </p:sp>
        <p:sp>
          <p:nvSpPr>
            <p:cNvPr id="26706" name="Google Shape;5104;p23"/>
            <p:cNvSpPr/>
            <p:nvPr/>
          </p:nvSpPr>
          <p:spPr>
            <a:xfrm>
              <a:off x="6719300" y="552900"/>
              <a:ext cx="151175" cy="42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6047" h="1692">
                  <a:moveTo>
                    <a:pt x="1838" y="1"/>
                  </a:moveTo>
                  <a:cubicBezTo>
                    <a:pt x="1198" y="1"/>
                    <a:pt x="533" y="128"/>
                    <a:pt x="24" y="372"/>
                  </a:cubicBezTo>
                  <a:cubicBezTo>
                    <a:pt x="0" y="382"/>
                    <a:pt x="15" y="420"/>
                    <a:pt x="39" y="420"/>
                  </a:cubicBezTo>
                  <a:cubicBezTo>
                    <a:pt x="41" y="420"/>
                    <a:pt x="44" y="419"/>
                    <a:pt x="47" y="419"/>
                  </a:cubicBezTo>
                  <a:cubicBezTo>
                    <a:pt x="549" y="251"/>
                    <a:pt x="1141" y="140"/>
                    <a:pt x="1726" y="140"/>
                  </a:cubicBezTo>
                  <a:cubicBezTo>
                    <a:pt x="2411" y="140"/>
                    <a:pt x="3088" y="291"/>
                    <a:pt x="3603" y="680"/>
                  </a:cubicBezTo>
                  <a:cubicBezTo>
                    <a:pt x="4337" y="1235"/>
                    <a:pt x="5023" y="1496"/>
                    <a:pt x="5924" y="1689"/>
                  </a:cubicBezTo>
                  <a:cubicBezTo>
                    <a:pt x="5930" y="1690"/>
                    <a:pt x="5936" y="1691"/>
                    <a:pt x="5941" y="1691"/>
                  </a:cubicBezTo>
                  <a:cubicBezTo>
                    <a:pt x="6021" y="1691"/>
                    <a:pt x="6047" y="1564"/>
                    <a:pt x="5961" y="1544"/>
                  </a:cubicBezTo>
                  <a:cubicBezTo>
                    <a:pt x="5247" y="1381"/>
                    <a:pt x="4555" y="1208"/>
                    <a:pt x="3953" y="764"/>
                  </a:cubicBezTo>
                  <a:cubicBezTo>
                    <a:pt x="3610" y="515"/>
                    <a:pt x="3314" y="246"/>
                    <a:pt x="2896" y="132"/>
                  </a:cubicBezTo>
                  <a:cubicBezTo>
                    <a:pt x="2576" y="44"/>
                    <a:pt x="2211" y="1"/>
                    <a:pt x="1838" y="1"/>
                  </a:cubicBezTo>
                  <a:close/>
                </a:path>
              </a:pathLst>
            </a:custGeom>
            <a:solidFill>
              <a:srgbClr val="A7DF99">
                <a:alpha val="100000"/>
              </a:srgbClr>
            </a:solidFill>
            <a:ln w="9525">
              <a:noFill/>
            </a:ln>
          </p:spPr>
          <p:txBody>
            <a:bodyPr/>
            <a:p>
              <a:endParaRPr lang="en-US"/>
            </a:p>
          </p:txBody>
        </p:sp>
        <p:sp>
          <p:nvSpPr>
            <p:cNvPr id="26707" name="Google Shape;5105;p23"/>
            <p:cNvSpPr/>
            <p:nvPr/>
          </p:nvSpPr>
          <p:spPr>
            <a:xfrm>
              <a:off x="6721475" y="542425"/>
              <a:ext cx="209125" cy="193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65" h="775">
                  <a:moveTo>
                    <a:pt x="1056" y="0"/>
                  </a:moveTo>
                  <a:cubicBezTo>
                    <a:pt x="714" y="0"/>
                    <a:pt x="370" y="22"/>
                    <a:pt x="25" y="69"/>
                  </a:cubicBezTo>
                  <a:cubicBezTo>
                    <a:pt x="1" y="74"/>
                    <a:pt x="1" y="110"/>
                    <a:pt x="28" y="110"/>
                  </a:cubicBezTo>
                  <a:cubicBezTo>
                    <a:pt x="206" y="109"/>
                    <a:pt x="383" y="108"/>
                    <a:pt x="560" y="108"/>
                  </a:cubicBezTo>
                  <a:cubicBezTo>
                    <a:pt x="1204" y="108"/>
                    <a:pt x="1841" y="124"/>
                    <a:pt x="2484" y="215"/>
                  </a:cubicBezTo>
                  <a:cubicBezTo>
                    <a:pt x="3177" y="314"/>
                    <a:pt x="3840" y="511"/>
                    <a:pt x="4520" y="664"/>
                  </a:cubicBezTo>
                  <a:cubicBezTo>
                    <a:pt x="4828" y="732"/>
                    <a:pt x="5133" y="774"/>
                    <a:pt x="5437" y="774"/>
                  </a:cubicBezTo>
                  <a:cubicBezTo>
                    <a:pt x="5688" y="774"/>
                    <a:pt x="5939" y="746"/>
                    <a:pt x="6192" y="679"/>
                  </a:cubicBezTo>
                  <a:cubicBezTo>
                    <a:pt x="6720" y="541"/>
                    <a:pt x="7226" y="292"/>
                    <a:pt x="7759" y="292"/>
                  </a:cubicBezTo>
                  <a:cubicBezTo>
                    <a:pt x="7921" y="292"/>
                    <a:pt x="8086" y="315"/>
                    <a:pt x="8254" y="372"/>
                  </a:cubicBezTo>
                  <a:cubicBezTo>
                    <a:pt x="8263" y="375"/>
                    <a:pt x="8271" y="376"/>
                    <a:pt x="8279" y="376"/>
                  </a:cubicBezTo>
                  <a:cubicBezTo>
                    <a:pt x="8347" y="376"/>
                    <a:pt x="8364" y="260"/>
                    <a:pt x="8287" y="232"/>
                  </a:cubicBezTo>
                  <a:cubicBezTo>
                    <a:pt x="8105" y="171"/>
                    <a:pt x="7928" y="146"/>
                    <a:pt x="7755" y="146"/>
                  </a:cubicBezTo>
                  <a:cubicBezTo>
                    <a:pt x="7396" y="146"/>
                    <a:pt x="7048" y="253"/>
                    <a:pt x="6684" y="372"/>
                  </a:cubicBezTo>
                  <a:cubicBezTo>
                    <a:pt x="6209" y="528"/>
                    <a:pt x="5777" y="610"/>
                    <a:pt x="5333" y="610"/>
                  </a:cubicBezTo>
                  <a:cubicBezTo>
                    <a:pt x="5020" y="610"/>
                    <a:pt x="4701" y="569"/>
                    <a:pt x="4355" y="486"/>
                  </a:cubicBezTo>
                  <a:cubicBezTo>
                    <a:pt x="3266" y="225"/>
                    <a:pt x="2170" y="0"/>
                    <a:pt x="1056" y="0"/>
                  </a:cubicBezTo>
                  <a:close/>
                </a:path>
              </a:pathLst>
            </a:custGeom>
            <a:solidFill>
              <a:srgbClr val="A7DF99">
                <a:alpha val="100000"/>
              </a:srgbClr>
            </a:solidFill>
            <a:ln w="9525">
              <a:noFill/>
            </a:ln>
          </p:spPr>
          <p:txBody>
            <a:bodyPr/>
            <a:p>
              <a:endParaRPr lang="en-US"/>
            </a:p>
          </p:txBody>
        </p:sp>
        <p:sp>
          <p:nvSpPr>
            <p:cNvPr id="26708" name="Google Shape;5106;p23"/>
            <p:cNvSpPr/>
            <p:nvPr/>
          </p:nvSpPr>
          <p:spPr>
            <a:xfrm>
              <a:off x="6719150" y="468650"/>
              <a:ext cx="220525" cy="74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821" h="2970">
                  <a:moveTo>
                    <a:pt x="3636" y="0"/>
                  </a:moveTo>
                  <a:cubicBezTo>
                    <a:pt x="2399" y="0"/>
                    <a:pt x="1097" y="274"/>
                    <a:pt x="27" y="654"/>
                  </a:cubicBezTo>
                  <a:cubicBezTo>
                    <a:pt x="1" y="665"/>
                    <a:pt x="9" y="701"/>
                    <a:pt x="37" y="701"/>
                  </a:cubicBezTo>
                  <a:cubicBezTo>
                    <a:pt x="38" y="701"/>
                    <a:pt x="40" y="701"/>
                    <a:pt x="42" y="701"/>
                  </a:cubicBezTo>
                  <a:cubicBezTo>
                    <a:pt x="1207" y="464"/>
                    <a:pt x="2522" y="112"/>
                    <a:pt x="3788" y="112"/>
                  </a:cubicBezTo>
                  <a:cubicBezTo>
                    <a:pt x="4480" y="112"/>
                    <a:pt x="5158" y="218"/>
                    <a:pt x="5789" y="505"/>
                  </a:cubicBezTo>
                  <a:cubicBezTo>
                    <a:pt x="6998" y="1055"/>
                    <a:pt x="7407" y="2596"/>
                    <a:pt x="8713" y="2967"/>
                  </a:cubicBezTo>
                  <a:cubicBezTo>
                    <a:pt x="8720" y="2969"/>
                    <a:pt x="8727" y="2970"/>
                    <a:pt x="8733" y="2970"/>
                  </a:cubicBezTo>
                  <a:cubicBezTo>
                    <a:pt x="8802" y="2970"/>
                    <a:pt x="8820" y="2857"/>
                    <a:pt x="8743" y="2834"/>
                  </a:cubicBezTo>
                  <a:cubicBezTo>
                    <a:pt x="7917" y="2601"/>
                    <a:pt x="7486" y="1866"/>
                    <a:pt x="6955" y="1254"/>
                  </a:cubicBezTo>
                  <a:cubicBezTo>
                    <a:pt x="6496" y="726"/>
                    <a:pt x="5971" y="370"/>
                    <a:pt x="5291" y="194"/>
                  </a:cubicBezTo>
                  <a:cubicBezTo>
                    <a:pt x="4773" y="59"/>
                    <a:pt x="4211" y="0"/>
                    <a:pt x="3636" y="0"/>
                  </a:cubicBezTo>
                  <a:close/>
                </a:path>
              </a:pathLst>
            </a:custGeom>
            <a:solidFill>
              <a:srgbClr val="A7DF99">
                <a:alpha val="100000"/>
              </a:srgbClr>
            </a:solidFill>
            <a:ln w="9525">
              <a:noFill/>
            </a:ln>
          </p:spPr>
          <p:txBody>
            <a:bodyPr/>
            <a:p>
              <a:endParaRPr lang="en-US"/>
            </a:p>
          </p:txBody>
        </p:sp>
        <p:sp>
          <p:nvSpPr>
            <p:cNvPr id="26709" name="Google Shape;5107;p23"/>
            <p:cNvSpPr/>
            <p:nvPr/>
          </p:nvSpPr>
          <p:spPr>
            <a:xfrm>
              <a:off x="6735550" y="433925"/>
              <a:ext cx="243125" cy="674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725" h="2698">
                  <a:moveTo>
                    <a:pt x="59" y="1"/>
                  </a:moveTo>
                  <a:cubicBezTo>
                    <a:pt x="24" y="1"/>
                    <a:pt x="0" y="49"/>
                    <a:pt x="39" y="68"/>
                  </a:cubicBezTo>
                  <a:cubicBezTo>
                    <a:pt x="1427" y="736"/>
                    <a:pt x="2922" y="1349"/>
                    <a:pt x="4468" y="1490"/>
                  </a:cubicBezTo>
                  <a:cubicBezTo>
                    <a:pt x="4622" y="1504"/>
                    <a:pt x="4776" y="1509"/>
                    <a:pt x="4930" y="1509"/>
                  </a:cubicBezTo>
                  <a:cubicBezTo>
                    <a:pt x="5524" y="1509"/>
                    <a:pt x="6120" y="1427"/>
                    <a:pt x="6713" y="1427"/>
                  </a:cubicBezTo>
                  <a:cubicBezTo>
                    <a:pt x="6942" y="1427"/>
                    <a:pt x="7170" y="1439"/>
                    <a:pt x="7398" y="1473"/>
                  </a:cubicBezTo>
                  <a:cubicBezTo>
                    <a:pt x="8253" y="1603"/>
                    <a:pt x="9004" y="2042"/>
                    <a:pt x="9583" y="2676"/>
                  </a:cubicBezTo>
                  <a:cubicBezTo>
                    <a:pt x="9597" y="2691"/>
                    <a:pt x="9613" y="2697"/>
                    <a:pt x="9628" y="2697"/>
                  </a:cubicBezTo>
                  <a:cubicBezTo>
                    <a:pt x="9680" y="2697"/>
                    <a:pt x="9725" y="2625"/>
                    <a:pt x="9678" y="2571"/>
                  </a:cubicBezTo>
                  <a:cubicBezTo>
                    <a:pt x="9208" y="2057"/>
                    <a:pt x="8636" y="1669"/>
                    <a:pt x="7967" y="1462"/>
                  </a:cubicBezTo>
                  <a:cubicBezTo>
                    <a:pt x="7575" y="1339"/>
                    <a:pt x="7180" y="1303"/>
                    <a:pt x="6783" y="1303"/>
                  </a:cubicBezTo>
                  <a:cubicBezTo>
                    <a:pt x="6365" y="1303"/>
                    <a:pt x="5945" y="1343"/>
                    <a:pt x="5521" y="1367"/>
                  </a:cubicBezTo>
                  <a:cubicBezTo>
                    <a:pt x="5393" y="1374"/>
                    <a:pt x="5266" y="1378"/>
                    <a:pt x="5140" y="1378"/>
                  </a:cubicBezTo>
                  <a:cubicBezTo>
                    <a:pt x="3344" y="1378"/>
                    <a:pt x="1728" y="656"/>
                    <a:pt x="73" y="3"/>
                  </a:cubicBezTo>
                  <a:cubicBezTo>
                    <a:pt x="68" y="1"/>
                    <a:pt x="64" y="1"/>
                    <a:pt x="59" y="1"/>
                  </a:cubicBezTo>
                  <a:close/>
                </a:path>
              </a:pathLst>
            </a:custGeom>
            <a:solidFill>
              <a:srgbClr val="A7DF99">
                <a:alpha val="100000"/>
              </a:srgbClr>
            </a:solidFill>
            <a:ln w="9525">
              <a:noFill/>
            </a:ln>
          </p:spPr>
          <p:txBody>
            <a:bodyPr/>
            <a:p>
              <a:endParaRPr lang="en-US"/>
            </a:p>
          </p:txBody>
        </p:sp>
        <p:sp>
          <p:nvSpPr>
            <p:cNvPr id="26710" name="Google Shape;5108;p23"/>
            <p:cNvSpPr/>
            <p:nvPr/>
          </p:nvSpPr>
          <p:spPr>
            <a:xfrm>
              <a:off x="6780725" y="363400"/>
              <a:ext cx="209350" cy="1165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374" h="4662">
                  <a:moveTo>
                    <a:pt x="35" y="0"/>
                  </a:moveTo>
                  <a:cubicBezTo>
                    <a:pt x="9" y="0"/>
                    <a:pt x="1" y="36"/>
                    <a:pt x="28" y="43"/>
                  </a:cubicBezTo>
                  <a:cubicBezTo>
                    <a:pt x="977" y="273"/>
                    <a:pt x="1931" y="530"/>
                    <a:pt x="2791" y="1009"/>
                  </a:cubicBezTo>
                  <a:cubicBezTo>
                    <a:pt x="3728" y="1531"/>
                    <a:pt x="3974" y="2382"/>
                    <a:pt x="4642" y="3131"/>
                  </a:cubicBezTo>
                  <a:cubicBezTo>
                    <a:pt x="5564" y="4158"/>
                    <a:pt x="7127" y="3959"/>
                    <a:pt x="8242" y="4651"/>
                  </a:cubicBezTo>
                  <a:cubicBezTo>
                    <a:pt x="8254" y="4659"/>
                    <a:pt x="8266" y="4662"/>
                    <a:pt x="8277" y="4662"/>
                  </a:cubicBezTo>
                  <a:cubicBezTo>
                    <a:pt x="8337" y="4662"/>
                    <a:pt x="8374" y="4568"/>
                    <a:pt x="8308" y="4530"/>
                  </a:cubicBezTo>
                  <a:cubicBezTo>
                    <a:pt x="7708" y="4157"/>
                    <a:pt x="7038" y="4034"/>
                    <a:pt x="6363" y="3863"/>
                  </a:cubicBezTo>
                  <a:cubicBezTo>
                    <a:pt x="5891" y="3745"/>
                    <a:pt x="5408" y="3604"/>
                    <a:pt x="5019" y="3299"/>
                  </a:cubicBezTo>
                  <a:cubicBezTo>
                    <a:pt x="4645" y="3008"/>
                    <a:pt x="4420" y="2595"/>
                    <a:pt x="4176" y="2200"/>
                  </a:cubicBezTo>
                  <a:cubicBezTo>
                    <a:pt x="3313" y="804"/>
                    <a:pt x="1618" y="180"/>
                    <a:pt x="38" y="1"/>
                  </a:cubicBezTo>
                  <a:cubicBezTo>
                    <a:pt x="37" y="0"/>
                    <a:pt x="36" y="0"/>
                    <a:pt x="35" y="0"/>
                  </a:cubicBezTo>
                  <a:close/>
                </a:path>
              </a:pathLst>
            </a:custGeom>
            <a:solidFill>
              <a:srgbClr val="A7DF99">
                <a:alpha val="100000"/>
              </a:srgbClr>
            </a:solidFill>
            <a:ln w="9525">
              <a:noFill/>
            </a:ln>
          </p:spPr>
          <p:txBody>
            <a:bodyPr/>
            <a:p>
              <a:endParaRPr lang="en-US"/>
            </a:p>
          </p:txBody>
        </p:sp>
        <p:sp>
          <p:nvSpPr>
            <p:cNvPr id="26711" name="Google Shape;5109;p23"/>
            <p:cNvSpPr/>
            <p:nvPr/>
          </p:nvSpPr>
          <p:spPr>
            <a:xfrm>
              <a:off x="6822075" y="332150"/>
              <a:ext cx="178800" cy="1276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7152" h="5107">
                  <a:moveTo>
                    <a:pt x="39" y="0"/>
                  </a:moveTo>
                  <a:cubicBezTo>
                    <a:pt x="6" y="0"/>
                    <a:pt x="0" y="50"/>
                    <a:pt x="33" y="62"/>
                  </a:cubicBezTo>
                  <a:cubicBezTo>
                    <a:pt x="1706" y="649"/>
                    <a:pt x="2019" y="2484"/>
                    <a:pt x="3108" y="3676"/>
                  </a:cubicBezTo>
                  <a:cubicBezTo>
                    <a:pt x="4178" y="4844"/>
                    <a:pt x="5725" y="4399"/>
                    <a:pt x="7007" y="5096"/>
                  </a:cubicBezTo>
                  <a:cubicBezTo>
                    <a:pt x="7020" y="5103"/>
                    <a:pt x="7032" y="5107"/>
                    <a:pt x="7044" y="5107"/>
                  </a:cubicBezTo>
                  <a:cubicBezTo>
                    <a:pt x="7111" y="5107"/>
                    <a:pt x="7152" y="5003"/>
                    <a:pt x="7079" y="4962"/>
                  </a:cubicBezTo>
                  <a:cubicBezTo>
                    <a:pt x="6423" y="4602"/>
                    <a:pt x="5704" y="4573"/>
                    <a:pt x="4981" y="4455"/>
                  </a:cubicBezTo>
                  <a:cubicBezTo>
                    <a:pt x="4004" y="4299"/>
                    <a:pt x="3311" y="3830"/>
                    <a:pt x="2761" y="3012"/>
                  </a:cubicBezTo>
                  <a:cubicBezTo>
                    <a:pt x="2021" y="1917"/>
                    <a:pt x="1484" y="340"/>
                    <a:pt x="47" y="1"/>
                  </a:cubicBezTo>
                  <a:cubicBezTo>
                    <a:pt x="44" y="0"/>
                    <a:pt x="42" y="0"/>
                    <a:pt x="39" y="0"/>
                  </a:cubicBezTo>
                  <a:close/>
                </a:path>
              </a:pathLst>
            </a:custGeom>
            <a:solidFill>
              <a:srgbClr val="A7DF99">
                <a:alpha val="100000"/>
              </a:srgbClr>
            </a:solidFill>
            <a:ln w="9525">
              <a:noFill/>
            </a:ln>
          </p:spPr>
          <p:txBody>
            <a:bodyPr/>
            <a:p>
              <a:endParaRPr lang="en-US"/>
            </a:p>
          </p:txBody>
        </p:sp>
        <p:sp>
          <p:nvSpPr>
            <p:cNvPr id="26712" name="Google Shape;5110;p23"/>
            <p:cNvSpPr/>
            <p:nvPr/>
          </p:nvSpPr>
          <p:spPr>
            <a:xfrm>
              <a:off x="6895175" y="286725"/>
              <a:ext cx="119825" cy="1588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4793" h="6352">
                  <a:moveTo>
                    <a:pt x="33" y="1"/>
                  </a:moveTo>
                  <a:cubicBezTo>
                    <a:pt x="9" y="1"/>
                    <a:pt x="1" y="38"/>
                    <a:pt x="27" y="45"/>
                  </a:cubicBezTo>
                  <a:cubicBezTo>
                    <a:pt x="1623" y="464"/>
                    <a:pt x="2426" y="2212"/>
                    <a:pt x="2842" y="3661"/>
                  </a:cubicBezTo>
                  <a:cubicBezTo>
                    <a:pt x="3153" y="4743"/>
                    <a:pt x="3471" y="5974"/>
                    <a:pt x="4673" y="6347"/>
                  </a:cubicBezTo>
                  <a:cubicBezTo>
                    <a:pt x="4682" y="6350"/>
                    <a:pt x="4690" y="6351"/>
                    <a:pt x="4697" y="6351"/>
                  </a:cubicBezTo>
                  <a:cubicBezTo>
                    <a:pt x="4773" y="6351"/>
                    <a:pt x="4793" y="6226"/>
                    <a:pt x="4712" y="6199"/>
                  </a:cubicBezTo>
                  <a:cubicBezTo>
                    <a:pt x="3071" y="5685"/>
                    <a:pt x="3054" y="3381"/>
                    <a:pt x="2375" y="2069"/>
                  </a:cubicBezTo>
                  <a:cubicBezTo>
                    <a:pt x="1881" y="1118"/>
                    <a:pt x="1148" y="199"/>
                    <a:pt x="38" y="1"/>
                  </a:cubicBezTo>
                  <a:cubicBezTo>
                    <a:pt x="37" y="1"/>
                    <a:pt x="35" y="1"/>
                    <a:pt x="33" y="1"/>
                  </a:cubicBezTo>
                  <a:close/>
                </a:path>
              </a:pathLst>
            </a:custGeom>
            <a:solidFill>
              <a:srgbClr val="A7DF99">
                <a:alpha val="100000"/>
              </a:srgbClr>
            </a:solidFill>
            <a:ln w="9525">
              <a:noFill/>
            </a:ln>
          </p:spPr>
          <p:txBody>
            <a:bodyPr/>
            <a:p>
              <a:endParaRPr lang="en-US"/>
            </a:p>
          </p:txBody>
        </p:sp>
        <p:sp>
          <p:nvSpPr>
            <p:cNvPr id="26713" name="Google Shape;5111;p23"/>
            <p:cNvSpPr/>
            <p:nvPr/>
          </p:nvSpPr>
          <p:spPr>
            <a:xfrm>
              <a:off x="6962200" y="277425"/>
              <a:ext cx="67050" cy="1521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2682" h="6084">
                  <a:moveTo>
                    <a:pt x="32" y="1"/>
                  </a:moveTo>
                  <a:cubicBezTo>
                    <a:pt x="14" y="1"/>
                    <a:pt x="0" y="25"/>
                    <a:pt x="16" y="37"/>
                  </a:cubicBezTo>
                  <a:cubicBezTo>
                    <a:pt x="1052" y="836"/>
                    <a:pt x="1539" y="1970"/>
                    <a:pt x="1798" y="3225"/>
                  </a:cubicBezTo>
                  <a:cubicBezTo>
                    <a:pt x="1925" y="3842"/>
                    <a:pt x="1991" y="4469"/>
                    <a:pt x="2105" y="5089"/>
                  </a:cubicBezTo>
                  <a:cubicBezTo>
                    <a:pt x="2176" y="5475"/>
                    <a:pt x="2264" y="5823"/>
                    <a:pt x="2583" y="6071"/>
                  </a:cubicBezTo>
                  <a:cubicBezTo>
                    <a:pt x="2593" y="6080"/>
                    <a:pt x="2604" y="6083"/>
                    <a:pt x="2615" y="6083"/>
                  </a:cubicBezTo>
                  <a:cubicBezTo>
                    <a:pt x="2653" y="6083"/>
                    <a:pt x="2682" y="6035"/>
                    <a:pt x="2648" y="5999"/>
                  </a:cubicBezTo>
                  <a:cubicBezTo>
                    <a:pt x="2138" y="5458"/>
                    <a:pt x="2151" y="4592"/>
                    <a:pt x="2033" y="3896"/>
                  </a:cubicBezTo>
                  <a:cubicBezTo>
                    <a:pt x="1939" y="3317"/>
                    <a:pt x="1829" y="2739"/>
                    <a:pt x="1640" y="2183"/>
                  </a:cubicBezTo>
                  <a:cubicBezTo>
                    <a:pt x="1342" y="1309"/>
                    <a:pt x="845" y="490"/>
                    <a:pt x="41" y="3"/>
                  </a:cubicBezTo>
                  <a:cubicBezTo>
                    <a:pt x="38" y="1"/>
                    <a:pt x="35" y="1"/>
                    <a:pt x="32" y="1"/>
                  </a:cubicBezTo>
                  <a:close/>
                </a:path>
              </a:pathLst>
            </a:custGeom>
            <a:solidFill>
              <a:srgbClr val="A7DF99">
                <a:alpha val="100000"/>
              </a:srgbClr>
            </a:solidFill>
            <a:ln w="9525">
              <a:noFill/>
            </a:ln>
          </p:spPr>
          <p:txBody>
            <a:bodyPr/>
            <a:p>
              <a:endParaRPr lang="en-US"/>
            </a:p>
          </p:txBody>
        </p:sp>
        <p:sp>
          <p:nvSpPr>
            <p:cNvPr id="26714" name="Google Shape;5112;p23"/>
            <p:cNvSpPr/>
            <p:nvPr/>
          </p:nvSpPr>
          <p:spPr>
            <a:xfrm>
              <a:off x="7083400" y="461025"/>
              <a:ext cx="46200" cy="2697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848" h="1079">
                  <a:moveTo>
                    <a:pt x="54" y="0"/>
                  </a:moveTo>
                  <a:cubicBezTo>
                    <a:pt x="47" y="0"/>
                    <a:pt x="39" y="1"/>
                    <a:pt x="32" y="1"/>
                  </a:cubicBezTo>
                  <a:cubicBezTo>
                    <a:pt x="2" y="3"/>
                    <a:pt x="1" y="43"/>
                    <a:pt x="26" y="53"/>
                  </a:cubicBezTo>
                  <a:cubicBezTo>
                    <a:pt x="366" y="156"/>
                    <a:pt x="694" y="217"/>
                    <a:pt x="1007" y="396"/>
                  </a:cubicBezTo>
                  <a:cubicBezTo>
                    <a:pt x="1314" y="571"/>
                    <a:pt x="1569" y="803"/>
                    <a:pt x="1796" y="1071"/>
                  </a:cubicBezTo>
                  <a:cubicBezTo>
                    <a:pt x="1801" y="1076"/>
                    <a:pt x="1806" y="1078"/>
                    <a:pt x="1812" y="1078"/>
                  </a:cubicBezTo>
                  <a:cubicBezTo>
                    <a:pt x="1829" y="1078"/>
                    <a:pt x="1848" y="1057"/>
                    <a:pt x="1836" y="1040"/>
                  </a:cubicBezTo>
                  <a:cubicBezTo>
                    <a:pt x="1452" y="508"/>
                    <a:pt x="736" y="0"/>
                    <a:pt x="54" y="0"/>
                  </a:cubicBezTo>
                  <a:close/>
                </a:path>
              </a:pathLst>
            </a:custGeom>
            <a:solidFill>
              <a:srgbClr val="A7DF99">
                <a:alpha val="100000"/>
              </a:srgbClr>
            </a:solidFill>
            <a:ln w="9525">
              <a:noFill/>
            </a:ln>
          </p:spPr>
          <p:txBody>
            <a:bodyPr/>
            <a:p>
              <a:endParaRPr lang="en-US"/>
            </a:p>
          </p:txBody>
        </p:sp>
        <p:sp>
          <p:nvSpPr>
            <p:cNvPr id="26715" name="Google Shape;5113;p23"/>
            <p:cNvSpPr/>
            <p:nvPr/>
          </p:nvSpPr>
          <p:spPr>
            <a:xfrm>
              <a:off x="7002650" y="510375"/>
              <a:ext cx="21400" cy="232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856" h="929">
                  <a:moveTo>
                    <a:pt x="28" y="0"/>
                  </a:moveTo>
                  <a:cubicBezTo>
                    <a:pt x="5" y="0"/>
                    <a:pt x="0" y="41"/>
                    <a:pt x="26" y="50"/>
                  </a:cubicBezTo>
                  <a:cubicBezTo>
                    <a:pt x="437" y="205"/>
                    <a:pt x="636" y="513"/>
                    <a:pt x="784" y="905"/>
                  </a:cubicBezTo>
                  <a:cubicBezTo>
                    <a:pt x="790" y="921"/>
                    <a:pt x="807" y="929"/>
                    <a:pt x="822" y="929"/>
                  </a:cubicBezTo>
                  <a:cubicBezTo>
                    <a:pt x="839" y="929"/>
                    <a:pt x="855" y="918"/>
                    <a:pt x="852" y="895"/>
                  </a:cubicBezTo>
                  <a:cubicBezTo>
                    <a:pt x="805" y="468"/>
                    <a:pt x="427" y="126"/>
                    <a:pt x="36" y="2"/>
                  </a:cubicBezTo>
                  <a:cubicBezTo>
                    <a:pt x="33" y="1"/>
                    <a:pt x="30" y="0"/>
                    <a:pt x="28" y="0"/>
                  </a:cubicBezTo>
                  <a:close/>
                </a:path>
              </a:pathLst>
            </a:custGeom>
            <a:solidFill>
              <a:srgbClr val="A7DF99">
                <a:alpha val="100000"/>
              </a:srgbClr>
            </a:solidFill>
            <a:ln w="9525">
              <a:noFill/>
            </a:ln>
          </p:spPr>
          <p:txBody>
            <a:bodyPr/>
            <a:p>
              <a:endParaRPr lang="en-US"/>
            </a:p>
          </p:txBody>
        </p:sp>
        <p:sp>
          <p:nvSpPr>
            <p:cNvPr id="26716" name="Google Shape;5114;p23"/>
            <p:cNvSpPr/>
            <p:nvPr/>
          </p:nvSpPr>
          <p:spPr>
            <a:xfrm>
              <a:off x="6937500" y="577175"/>
              <a:ext cx="8425" cy="346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337" h="1384">
                  <a:moveTo>
                    <a:pt x="18" y="1"/>
                  </a:moveTo>
                  <a:cubicBezTo>
                    <a:pt x="9" y="1"/>
                    <a:pt x="0" y="7"/>
                    <a:pt x="4" y="18"/>
                  </a:cubicBezTo>
                  <a:cubicBezTo>
                    <a:pt x="157" y="471"/>
                    <a:pt x="148" y="885"/>
                    <a:pt x="153" y="1352"/>
                  </a:cubicBezTo>
                  <a:cubicBezTo>
                    <a:pt x="153" y="1373"/>
                    <a:pt x="168" y="1384"/>
                    <a:pt x="185" y="1384"/>
                  </a:cubicBezTo>
                  <a:cubicBezTo>
                    <a:pt x="199" y="1384"/>
                    <a:pt x="214" y="1375"/>
                    <a:pt x="219" y="1358"/>
                  </a:cubicBezTo>
                  <a:cubicBezTo>
                    <a:pt x="336" y="920"/>
                    <a:pt x="213" y="413"/>
                    <a:pt x="33" y="9"/>
                  </a:cubicBezTo>
                  <a:cubicBezTo>
                    <a:pt x="30" y="3"/>
                    <a:pt x="24" y="1"/>
                    <a:pt x="18" y="1"/>
                  </a:cubicBezTo>
                  <a:close/>
                </a:path>
              </a:pathLst>
            </a:custGeom>
            <a:solidFill>
              <a:srgbClr val="A7DF99">
                <a:alpha val="100000"/>
              </a:srgbClr>
            </a:solidFill>
            <a:ln w="9525">
              <a:noFill/>
            </a:ln>
          </p:spPr>
          <p:txBody>
            <a:bodyPr/>
            <a:p>
              <a:endParaRPr lang="en-US"/>
            </a:p>
          </p:txBody>
        </p:sp>
        <p:sp>
          <p:nvSpPr>
            <p:cNvPr id="26717" name="Google Shape;5115;p23"/>
            <p:cNvSpPr/>
            <p:nvPr/>
          </p:nvSpPr>
          <p:spPr>
            <a:xfrm>
              <a:off x="6850975" y="640050"/>
              <a:ext cx="9975" cy="326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399" h="1304">
                  <a:moveTo>
                    <a:pt x="369" y="0"/>
                  </a:moveTo>
                  <a:cubicBezTo>
                    <a:pt x="362" y="0"/>
                    <a:pt x="355" y="3"/>
                    <a:pt x="349" y="10"/>
                  </a:cubicBezTo>
                  <a:cubicBezTo>
                    <a:pt x="108" y="387"/>
                    <a:pt x="1" y="814"/>
                    <a:pt x="39" y="1258"/>
                  </a:cubicBezTo>
                  <a:cubicBezTo>
                    <a:pt x="42" y="1289"/>
                    <a:pt x="65" y="1303"/>
                    <a:pt x="88" y="1303"/>
                  </a:cubicBezTo>
                  <a:cubicBezTo>
                    <a:pt x="112" y="1303"/>
                    <a:pt x="136" y="1287"/>
                    <a:pt x="133" y="1257"/>
                  </a:cubicBezTo>
                  <a:cubicBezTo>
                    <a:pt x="93" y="828"/>
                    <a:pt x="177" y="408"/>
                    <a:pt x="389" y="31"/>
                  </a:cubicBezTo>
                  <a:cubicBezTo>
                    <a:pt x="399" y="15"/>
                    <a:pt x="384" y="0"/>
                    <a:pt x="369" y="0"/>
                  </a:cubicBezTo>
                  <a:close/>
                </a:path>
              </a:pathLst>
            </a:custGeom>
            <a:solidFill>
              <a:srgbClr val="A7DF99">
                <a:alpha val="100000"/>
              </a:srgbClr>
            </a:solidFill>
            <a:ln w="9525">
              <a:noFill/>
            </a:ln>
          </p:spPr>
          <p:txBody>
            <a:bodyPr/>
            <a:p>
              <a:endParaRPr lang="en-US"/>
            </a:p>
          </p:txBody>
        </p:sp>
        <p:sp>
          <p:nvSpPr>
            <p:cNvPr id="26718" name="Google Shape;5116;p23"/>
            <p:cNvSpPr/>
            <p:nvPr/>
          </p:nvSpPr>
          <p:spPr>
            <a:xfrm>
              <a:off x="6794275" y="614200"/>
              <a:ext cx="37025" cy="1462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81" h="585">
                  <a:moveTo>
                    <a:pt x="1137" y="1"/>
                  </a:moveTo>
                  <a:cubicBezTo>
                    <a:pt x="750" y="1"/>
                    <a:pt x="294" y="371"/>
                    <a:pt x="25" y="535"/>
                  </a:cubicBezTo>
                  <a:cubicBezTo>
                    <a:pt x="0" y="550"/>
                    <a:pt x="18" y="585"/>
                    <a:pt x="42" y="585"/>
                  </a:cubicBezTo>
                  <a:cubicBezTo>
                    <a:pt x="46" y="585"/>
                    <a:pt x="50" y="584"/>
                    <a:pt x="55" y="581"/>
                  </a:cubicBezTo>
                  <a:cubicBezTo>
                    <a:pt x="377" y="404"/>
                    <a:pt x="761" y="109"/>
                    <a:pt x="1144" y="109"/>
                  </a:cubicBezTo>
                  <a:cubicBezTo>
                    <a:pt x="1235" y="109"/>
                    <a:pt x="1326" y="126"/>
                    <a:pt x="1416" y="165"/>
                  </a:cubicBezTo>
                  <a:cubicBezTo>
                    <a:pt x="1421" y="167"/>
                    <a:pt x="1425" y="168"/>
                    <a:pt x="1430" y="168"/>
                  </a:cubicBezTo>
                  <a:cubicBezTo>
                    <a:pt x="1458" y="168"/>
                    <a:pt x="1481" y="133"/>
                    <a:pt x="1453" y="111"/>
                  </a:cubicBezTo>
                  <a:cubicBezTo>
                    <a:pt x="1358" y="33"/>
                    <a:pt x="1250" y="1"/>
                    <a:pt x="1137" y="1"/>
                  </a:cubicBezTo>
                  <a:close/>
                </a:path>
              </a:pathLst>
            </a:custGeom>
            <a:solidFill>
              <a:srgbClr val="A7DF99">
                <a:alpha val="100000"/>
              </a:srgbClr>
            </a:solidFill>
            <a:ln w="9525">
              <a:noFill/>
            </a:ln>
          </p:spPr>
          <p:txBody>
            <a:bodyPr/>
            <a:p>
              <a:endParaRPr lang="en-US"/>
            </a:p>
          </p:txBody>
        </p:sp>
        <p:sp>
          <p:nvSpPr>
            <p:cNvPr id="26719" name="Google Shape;5117;p23"/>
            <p:cNvSpPr/>
            <p:nvPr/>
          </p:nvSpPr>
          <p:spPr>
            <a:xfrm>
              <a:off x="6832925" y="567925"/>
              <a:ext cx="35825" cy="127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3" h="510">
                  <a:moveTo>
                    <a:pt x="36" y="0"/>
                  </a:moveTo>
                  <a:cubicBezTo>
                    <a:pt x="14" y="0"/>
                    <a:pt x="0" y="31"/>
                    <a:pt x="24" y="46"/>
                  </a:cubicBezTo>
                  <a:cubicBezTo>
                    <a:pt x="404" y="264"/>
                    <a:pt x="910" y="510"/>
                    <a:pt x="1363" y="510"/>
                  </a:cubicBezTo>
                  <a:cubicBezTo>
                    <a:pt x="1373" y="510"/>
                    <a:pt x="1383" y="510"/>
                    <a:pt x="1393" y="509"/>
                  </a:cubicBezTo>
                  <a:cubicBezTo>
                    <a:pt x="1433" y="509"/>
                    <a:pt x="1433" y="457"/>
                    <a:pt x="1400" y="444"/>
                  </a:cubicBezTo>
                  <a:cubicBezTo>
                    <a:pt x="1189" y="372"/>
                    <a:pt x="957" y="348"/>
                    <a:pt x="743" y="282"/>
                  </a:cubicBezTo>
                  <a:cubicBezTo>
                    <a:pt x="502" y="210"/>
                    <a:pt x="271" y="114"/>
                    <a:pt x="46" y="2"/>
                  </a:cubicBezTo>
                  <a:cubicBezTo>
                    <a:pt x="43" y="1"/>
                    <a:pt x="39" y="0"/>
                    <a:pt x="36" y="0"/>
                  </a:cubicBezTo>
                  <a:close/>
                </a:path>
              </a:pathLst>
            </a:custGeom>
            <a:solidFill>
              <a:srgbClr val="A7DF99">
                <a:alpha val="100000"/>
              </a:srgbClr>
            </a:solidFill>
            <a:ln w="9525">
              <a:noFill/>
            </a:ln>
          </p:spPr>
          <p:txBody>
            <a:bodyPr/>
            <a:p>
              <a:endParaRPr lang="en-US"/>
            </a:p>
          </p:txBody>
        </p:sp>
        <p:sp>
          <p:nvSpPr>
            <p:cNvPr id="26720" name="Google Shape;5118;p23"/>
            <p:cNvSpPr/>
            <p:nvPr/>
          </p:nvSpPr>
          <p:spPr>
            <a:xfrm>
              <a:off x="6880275" y="534375"/>
              <a:ext cx="35875" cy="79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435" h="316">
                  <a:moveTo>
                    <a:pt x="690" y="0"/>
                  </a:moveTo>
                  <a:cubicBezTo>
                    <a:pt x="457" y="0"/>
                    <a:pt x="222" y="63"/>
                    <a:pt x="27" y="174"/>
                  </a:cubicBezTo>
                  <a:cubicBezTo>
                    <a:pt x="1" y="187"/>
                    <a:pt x="18" y="221"/>
                    <a:pt x="43" y="221"/>
                  </a:cubicBezTo>
                  <a:cubicBezTo>
                    <a:pt x="47" y="221"/>
                    <a:pt x="51" y="220"/>
                    <a:pt x="56" y="218"/>
                  </a:cubicBezTo>
                  <a:cubicBezTo>
                    <a:pt x="240" y="127"/>
                    <a:pt x="420" y="87"/>
                    <a:pt x="599" y="87"/>
                  </a:cubicBezTo>
                  <a:cubicBezTo>
                    <a:pt x="860" y="87"/>
                    <a:pt x="1116" y="173"/>
                    <a:pt x="1370" y="311"/>
                  </a:cubicBezTo>
                  <a:cubicBezTo>
                    <a:pt x="1375" y="314"/>
                    <a:pt x="1381" y="315"/>
                    <a:pt x="1386" y="315"/>
                  </a:cubicBezTo>
                  <a:cubicBezTo>
                    <a:pt x="1413" y="315"/>
                    <a:pt x="1435" y="277"/>
                    <a:pt x="1411" y="256"/>
                  </a:cubicBezTo>
                  <a:cubicBezTo>
                    <a:pt x="1213" y="79"/>
                    <a:pt x="952" y="0"/>
                    <a:pt x="690" y="0"/>
                  </a:cubicBezTo>
                  <a:close/>
                </a:path>
              </a:pathLst>
            </a:custGeom>
            <a:solidFill>
              <a:srgbClr val="A7DF99">
                <a:alpha val="100000"/>
              </a:srgbClr>
            </a:solidFill>
            <a:ln w="9525">
              <a:noFill/>
            </a:ln>
          </p:spPr>
          <p:txBody>
            <a:bodyPr/>
            <a:p>
              <a:endParaRPr lang="en-US"/>
            </a:p>
          </p:txBody>
        </p:sp>
        <p:sp>
          <p:nvSpPr>
            <p:cNvPr id="26721" name="Google Shape;5119;p23"/>
            <p:cNvSpPr/>
            <p:nvPr/>
          </p:nvSpPr>
          <p:spPr>
            <a:xfrm>
              <a:off x="6895350" y="482625"/>
              <a:ext cx="38750" cy="3925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550" h="1570">
                  <a:moveTo>
                    <a:pt x="22" y="0"/>
                  </a:moveTo>
                  <a:cubicBezTo>
                    <a:pt x="11" y="0"/>
                    <a:pt x="0" y="13"/>
                    <a:pt x="7" y="25"/>
                  </a:cubicBezTo>
                  <a:cubicBezTo>
                    <a:pt x="379" y="636"/>
                    <a:pt x="869" y="1180"/>
                    <a:pt x="1474" y="1564"/>
                  </a:cubicBezTo>
                  <a:cubicBezTo>
                    <a:pt x="1480" y="1568"/>
                    <a:pt x="1487" y="1570"/>
                    <a:pt x="1493" y="1570"/>
                  </a:cubicBezTo>
                  <a:cubicBezTo>
                    <a:pt x="1524" y="1570"/>
                    <a:pt x="1550" y="1522"/>
                    <a:pt x="1518" y="1500"/>
                  </a:cubicBezTo>
                  <a:cubicBezTo>
                    <a:pt x="936" y="1076"/>
                    <a:pt x="441" y="609"/>
                    <a:pt x="36" y="8"/>
                  </a:cubicBezTo>
                  <a:cubicBezTo>
                    <a:pt x="32" y="2"/>
                    <a:pt x="27" y="0"/>
                    <a:pt x="22" y="0"/>
                  </a:cubicBezTo>
                  <a:close/>
                </a:path>
              </a:pathLst>
            </a:custGeom>
            <a:solidFill>
              <a:srgbClr val="A7DF99">
                <a:alpha val="100000"/>
              </a:srgbClr>
            </a:solidFill>
            <a:ln w="9525">
              <a:noFill/>
            </a:ln>
          </p:spPr>
          <p:txBody>
            <a:bodyPr/>
            <a:p>
              <a:endParaRPr lang="en-US"/>
            </a:p>
          </p:txBody>
        </p:sp>
        <p:sp>
          <p:nvSpPr>
            <p:cNvPr id="26722" name="Google Shape;5120;p23"/>
            <p:cNvSpPr/>
            <p:nvPr/>
          </p:nvSpPr>
          <p:spPr>
            <a:xfrm>
              <a:off x="6955500" y="437100"/>
              <a:ext cx="36050" cy="1505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442" h="602">
                  <a:moveTo>
                    <a:pt x="237" y="1"/>
                  </a:moveTo>
                  <a:cubicBezTo>
                    <a:pt x="169" y="1"/>
                    <a:pt x="104" y="5"/>
                    <a:pt x="42" y="15"/>
                  </a:cubicBezTo>
                  <a:cubicBezTo>
                    <a:pt x="2" y="20"/>
                    <a:pt x="0" y="79"/>
                    <a:pt x="44" y="79"/>
                  </a:cubicBezTo>
                  <a:cubicBezTo>
                    <a:pt x="55" y="79"/>
                    <a:pt x="67" y="79"/>
                    <a:pt x="78" y="79"/>
                  </a:cubicBezTo>
                  <a:cubicBezTo>
                    <a:pt x="338" y="79"/>
                    <a:pt x="587" y="111"/>
                    <a:pt x="827" y="215"/>
                  </a:cubicBezTo>
                  <a:cubicBezTo>
                    <a:pt x="1045" y="311"/>
                    <a:pt x="1200" y="469"/>
                    <a:pt x="1392" y="596"/>
                  </a:cubicBezTo>
                  <a:cubicBezTo>
                    <a:pt x="1397" y="600"/>
                    <a:pt x="1402" y="601"/>
                    <a:pt x="1407" y="601"/>
                  </a:cubicBezTo>
                  <a:cubicBezTo>
                    <a:pt x="1427" y="601"/>
                    <a:pt x="1442" y="575"/>
                    <a:pt x="1432" y="557"/>
                  </a:cubicBezTo>
                  <a:cubicBezTo>
                    <a:pt x="1217" y="190"/>
                    <a:pt x="675" y="1"/>
                    <a:pt x="237" y="1"/>
                  </a:cubicBezTo>
                  <a:close/>
                </a:path>
              </a:pathLst>
            </a:custGeom>
            <a:solidFill>
              <a:srgbClr val="A7DF99">
                <a:alpha val="100000"/>
              </a:srgbClr>
            </a:solidFill>
            <a:ln w="9525">
              <a:noFill/>
            </a:ln>
          </p:spPr>
          <p:txBody>
            <a:bodyPr/>
            <a:p>
              <a:endParaRPr lang="en-US"/>
            </a:p>
          </p:txBody>
        </p:sp>
        <p:sp>
          <p:nvSpPr>
            <p:cNvPr id="26723" name="Google Shape;5121;p23"/>
            <p:cNvSpPr/>
            <p:nvPr/>
          </p:nvSpPr>
          <p:spPr>
            <a:xfrm>
              <a:off x="6947000" y="302350"/>
              <a:ext cx="42100" cy="85400"/>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684" h="3416">
                  <a:moveTo>
                    <a:pt x="34" y="0"/>
                  </a:moveTo>
                  <a:cubicBezTo>
                    <a:pt x="16" y="0"/>
                    <a:pt x="0" y="26"/>
                    <a:pt x="15" y="44"/>
                  </a:cubicBezTo>
                  <a:cubicBezTo>
                    <a:pt x="857" y="1050"/>
                    <a:pt x="1292" y="2123"/>
                    <a:pt x="1595" y="3386"/>
                  </a:cubicBezTo>
                  <a:cubicBezTo>
                    <a:pt x="1600" y="3406"/>
                    <a:pt x="1617" y="3416"/>
                    <a:pt x="1635" y="3416"/>
                  </a:cubicBezTo>
                  <a:cubicBezTo>
                    <a:pt x="1659" y="3416"/>
                    <a:pt x="1684" y="3400"/>
                    <a:pt x="1681" y="3372"/>
                  </a:cubicBezTo>
                  <a:cubicBezTo>
                    <a:pt x="1544" y="2121"/>
                    <a:pt x="895" y="922"/>
                    <a:pt x="49" y="7"/>
                  </a:cubicBezTo>
                  <a:cubicBezTo>
                    <a:pt x="45" y="2"/>
                    <a:pt x="39" y="0"/>
                    <a:pt x="34" y="0"/>
                  </a:cubicBezTo>
                  <a:close/>
                </a:path>
              </a:pathLst>
            </a:custGeom>
            <a:solidFill>
              <a:srgbClr val="A7DF99">
                <a:alpha val="100000"/>
              </a:srgbClr>
            </a:solidFill>
            <a:ln w="9525">
              <a:noFill/>
            </a:ln>
          </p:spPr>
          <p:txBody>
            <a:bodyPr/>
            <a:p>
              <a:endParaRPr lang="en-US"/>
            </a:p>
          </p:txBody>
        </p:sp>
        <p:sp>
          <p:nvSpPr>
            <p:cNvPr id="26724" name="Google Shape;5122;p23"/>
            <p:cNvSpPr/>
            <p:nvPr/>
          </p:nvSpPr>
          <p:spPr>
            <a:xfrm>
              <a:off x="6711350" y="268925"/>
              <a:ext cx="462050" cy="4302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8482" h="17211">
                  <a:moveTo>
                    <a:pt x="9527" y="201"/>
                  </a:moveTo>
                  <a:cubicBezTo>
                    <a:pt x="10239" y="201"/>
                    <a:pt x="10942" y="391"/>
                    <a:pt x="11590" y="860"/>
                  </a:cubicBezTo>
                  <a:cubicBezTo>
                    <a:pt x="13317" y="2105"/>
                    <a:pt x="12305" y="4089"/>
                    <a:pt x="12838" y="5796"/>
                  </a:cubicBezTo>
                  <a:cubicBezTo>
                    <a:pt x="12848" y="5825"/>
                    <a:pt x="12865" y="5844"/>
                    <a:pt x="12886" y="5854"/>
                  </a:cubicBezTo>
                  <a:cubicBezTo>
                    <a:pt x="11983" y="7104"/>
                    <a:pt x="11213" y="8450"/>
                    <a:pt x="10204" y="9630"/>
                  </a:cubicBezTo>
                  <a:cubicBezTo>
                    <a:pt x="8967" y="11074"/>
                    <a:pt x="7550" y="12359"/>
                    <a:pt x="5995" y="13449"/>
                  </a:cubicBezTo>
                  <a:cubicBezTo>
                    <a:pt x="4379" y="14584"/>
                    <a:pt x="2646" y="15410"/>
                    <a:pt x="835" y="16173"/>
                  </a:cubicBezTo>
                  <a:cubicBezTo>
                    <a:pt x="832" y="15468"/>
                    <a:pt x="766" y="14769"/>
                    <a:pt x="681" y="14070"/>
                  </a:cubicBezTo>
                  <a:cubicBezTo>
                    <a:pt x="966" y="14110"/>
                    <a:pt x="1410" y="14158"/>
                    <a:pt x="1869" y="14158"/>
                  </a:cubicBezTo>
                  <a:cubicBezTo>
                    <a:pt x="2811" y="14158"/>
                    <a:pt x="3817" y="13953"/>
                    <a:pt x="3640" y="13043"/>
                  </a:cubicBezTo>
                  <a:cubicBezTo>
                    <a:pt x="3503" y="12335"/>
                    <a:pt x="2715" y="12100"/>
                    <a:pt x="1905" y="12100"/>
                  </a:cubicBezTo>
                  <a:cubicBezTo>
                    <a:pt x="1369" y="12100"/>
                    <a:pt x="823" y="12203"/>
                    <a:pt x="448" y="12339"/>
                  </a:cubicBezTo>
                  <a:cubicBezTo>
                    <a:pt x="380" y="11818"/>
                    <a:pt x="321" y="11297"/>
                    <a:pt x="286" y="10775"/>
                  </a:cubicBezTo>
                  <a:cubicBezTo>
                    <a:pt x="291" y="10775"/>
                    <a:pt x="296" y="10776"/>
                    <a:pt x="300" y="10776"/>
                  </a:cubicBezTo>
                  <a:cubicBezTo>
                    <a:pt x="302" y="10776"/>
                    <a:pt x="305" y="10776"/>
                    <a:pt x="307" y="10775"/>
                  </a:cubicBezTo>
                  <a:cubicBezTo>
                    <a:pt x="567" y="10729"/>
                    <a:pt x="826" y="10710"/>
                    <a:pt x="1084" y="10710"/>
                  </a:cubicBezTo>
                  <a:cubicBezTo>
                    <a:pt x="2248" y="10710"/>
                    <a:pt x="3388" y="11098"/>
                    <a:pt x="4559" y="11120"/>
                  </a:cubicBezTo>
                  <a:cubicBezTo>
                    <a:pt x="4582" y="11120"/>
                    <a:pt x="4605" y="11120"/>
                    <a:pt x="4628" y="11120"/>
                  </a:cubicBezTo>
                  <a:cubicBezTo>
                    <a:pt x="5482" y="11120"/>
                    <a:pt x="7038" y="10837"/>
                    <a:pt x="6902" y="9699"/>
                  </a:cubicBezTo>
                  <a:cubicBezTo>
                    <a:pt x="6780" y="8669"/>
                    <a:pt x="5094" y="8499"/>
                    <a:pt x="4312" y="8460"/>
                  </a:cubicBezTo>
                  <a:cubicBezTo>
                    <a:pt x="4192" y="8454"/>
                    <a:pt x="4071" y="8451"/>
                    <a:pt x="3950" y="8451"/>
                  </a:cubicBezTo>
                  <a:cubicBezTo>
                    <a:pt x="2722" y="8451"/>
                    <a:pt x="1418" y="8743"/>
                    <a:pt x="289" y="9207"/>
                  </a:cubicBezTo>
                  <a:cubicBezTo>
                    <a:pt x="376" y="8184"/>
                    <a:pt x="634" y="7215"/>
                    <a:pt x="1090" y="6304"/>
                  </a:cubicBezTo>
                  <a:cubicBezTo>
                    <a:pt x="1803" y="6548"/>
                    <a:pt x="2477" y="6818"/>
                    <a:pt x="3159" y="7144"/>
                  </a:cubicBezTo>
                  <a:cubicBezTo>
                    <a:pt x="3647" y="7380"/>
                    <a:pt x="4146" y="7607"/>
                    <a:pt x="4671" y="7751"/>
                  </a:cubicBezTo>
                  <a:cubicBezTo>
                    <a:pt x="4938" y="7824"/>
                    <a:pt x="5378" y="7918"/>
                    <a:pt x="5795" y="7918"/>
                  </a:cubicBezTo>
                  <a:cubicBezTo>
                    <a:pt x="6269" y="7918"/>
                    <a:pt x="6715" y="7796"/>
                    <a:pt x="6846" y="7380"/>
                  </a:cubicBezTo>
                  <a:cubicBezTo>
                    <a:pt x="7120" y="6513"/>
                    <a:pt x="6056" y="5705"/>
                    <a:pt x="5399" y="5396"/>
                  </a:cubicBezTo>
                  <a:cubicBezTo>
                    <a:pt x="4431" y="4943"/>
                    <a:pt x="3304" y="4779"/>
                    <a:pt x="2230" y="4779"/>
                  </a:cubicBezTo>
                  <a:cubicBezTo>
                    <a:pt x="2181" y="4779"/>
                    <a:pt x="2131" y="4780"/>
                    <a:pt x="2082" y="4781"/>
                  </a:cubicBezTo>
                  <a:cubicBezTo>
                    <a:pt x="2906" y="3761"/>
                    <a:pt x="3920" y="2883"/>
                    <a:pt x="4990" y="2116"/>
                  </a:cubicBezTo>
                  <a:cubicBezTo>
                    <a:pt x="4997" y="2121"/>
                    <a:pt x="5004" y="2128"/>
                    <a:pt x="5014" y="2133"/>
                  </a:cubicBezTo>
                  <a:cubicBezTo>
                    <a:pt x="6491" y="2903"/>
                    <a:pt x="6935" y="4474"/>
                    <a:pt x="7715" y="5830"/>
                  </a:cubicBezTo>
                  <a:cubicBezTo>
                    <a:pt x="7979" y="6287"/>
                    <a:pt x="8516" y="6794"/>
                    <a:pt x="9039" y="6794"/>
                  </a:cubicBezTo>
                  <a:cubicBezTo>
                    <a:pt x="9279" y="6794"/>
                    <a:pt x="9516" y="6687"/>
                    <a:pt x="9722" y="6420"/>
                  </a:cubicBezTo>
                  <a:cubicBezTo>
                    <a:pt x="10352" y="5605"/>
                    <a:pt x="9722" y="4320"/>
                    <a:pt x="9256" y="3582"/>
                  </a:cubicBezTo>
                  <a:cubicBezTo>
                    <a:pt x="8608" y="2554"/>
                    <a:pt x="7658" y="1723"/>
                    <a:pt x="6654" y="1045"/>
                  </a:cubicBezTo>
                  <a:cubicBezTo>
                    <a:pt x="7552" y="560"/>
                    <a:pt x="8549" y="201"/>
                    <a:pt x="9527" y="201"/>
                  </a:cubicBezTo>
                  <a:close/>
                  <a:moveTo>
                    <a:pt x="18186" y="2410"/>
                  </a:moveTo>
                  <a:cubicBezTo>
                    <a:pt x="18223" y="2471"/>
                    <a:pt x="18262" y="2533"/>
                    <a:pt x="18301" y="2591"/>
                  </a:cubicBezTo>
                  <a:cubicBezTo>
                    <a:pt x="14458" y="3112"/>
                    <a:pt x="12693" y="7227"/>
                    <a:pt x="10550" y="9921"/>
                  </a:cubicBezTo>
                  <a:cubicBezTo>
                    <a:pt x="8035" y="13083"/>
                    <a:pt x="4494" y="14888"/>
                    <a:pt x="841" y="16404"/>
                  </a:cubicBezTo>
                  <a:cubicBezTo>
                    <a:pt x="836" y="16405"/>
                    <a:pt x="835" y="16408"/>
                    <a:pt x="834" y="16411"/>
                  </a:cubicBezTo>
                  <a:lnTo>
                    <a:pt x="834" y="16287"/>
                  </a:lnTo>
                  <a:cubicBezTo>
                    <a:pt x="4212" y="15183"/>
                    <a:pt x="7332" y="12935"/>
                    <a:pt x="9732" y="10347"/>
                  </a:cubicBezTo>
                  <a:cubicBezTo>
                    <a:pt x="10980" y="9003"/>
                    <a:pt x="11928" y="7495"/>
                    <a:pt x="12971" y="5996"/>
                  </a:cubicBezTo>
                  <a:cubicBezTo>
                    <a:pt x="14246" y="4164"/>
                    <a:pt x="15970" y="2882"/>
                    <a:pt x="18174" y="2416"/>
                  </a:cubicBezTo>
                  <a:cubicBezTo>
                    <a:pt x="18179" y="2414"/>
                    <a:pt x="18181" y="2413"/>
                    <a:pt x="18186" y="2410"/>
                  </a:cubicBezTo>
                  <a:close/>
                  <a:moveTo>
                    <a:pt x="13323" y="6307"/>
                  </a:moveTo>
                  <a:cubicBezTo>
                    <a:pt x="13804" y="6853"/>
                    <a:pt x="14503" y="6905"/>
                    <a:pt x="15180" y="7018"/>
                  </a:cubicBezTo>
                  <a:cubicBezTo>
                    <a:pt x="16231" y="7195"/>
                    <a:pt x="16973" y="7759"/>
                    <a:pt x="17366" y="8766"/>
                  </a:cubicBezTo>
                  <a:cubicBezTo>
                    <a:pt x="17881" y="10079"/>
                    <a:pt x="17729" y="11604"/>
                    <a:pt x="17185" y="12906"/>
                  </a:cubicBezTo>
                  <a:cubicBezTo>
                    <a:pt x="17031" y="11806"/>
                    <a:pt x="16742" y="10552"/>
                    <a:pt x="16026" y="9722"/>
                  </a:cubicBezTo>
                  <a:cubicBezTo>
                    <a:pt x="15652" y="9289"/>
                    <a:pt x="15034" y="8920"/>
                    <a:pt x="14435" y="8920"/>
                  </a:cubicBezTo>
                  <a:cubicBezTo>
                    <a:pt x="14190" y="8920"/>
                    <a:pt x="13948" y="8981"/>
                    <a:pt x="13728" y="9126"/>
                  </a:cubicBezTo>
                  <a:cubicBezTo>
                    <a:pt x="12920" y="9656"/>
                    <a:pt x="13438" y="10873"/>
                    <a:pt x="13753" y="11536"/>
                  </a:cubicBezTo>
                  <a:cubicBezTo>
                    <a:pt x="14311" y="12719"/>
                    <a:pt x="15209" y="13702"/>
                    <a:pt x="16088" y="14655"/>
                  </a:cubicBezTo>
                  <a:cubicBezTo>
                    <a:pt x="15354" y="15475"/>
                    <a:pt x="14420" y="16075"/>
                    <a:pt x="13380" y="16453"/>
                  </a:cubicBezTo>
                  <a:cubicBezTo>
                    <a:pt x="13661" y="15479"/>
                    <a:pt x="13555" y="14394"/>
                    <a:pt x="13138" y="13477"/>
                  </a:cubicBezTo>
                  <a:cubicBezTo>
                    <a:pt x="12799" y="12729"/>
                    <a:pt x="12138" y="11828"/>
                    <a:pt x="11239" y="11828"/>
                  </a:cubicBezTo>
                  <a:cubicBezTo>
                    <a:pt x="11168" y="11828"/>
                    <a:pt x="11094" y="11833"/>
                    <a:pt x="11020" y="11845"/>
                  </a:cubicBezTo>
                  <a:cubicBezTo>
                    <a:pt x="10215" y="11974"/>
                    <a:pt x="9943" y="12832"/>
                    <a:pt x="10092" y="13541"/>
                  </a:cubicBezTo>
                  <a:cubicBezTo>
                    <a:pt x="10353" y="14775"/>
                    <a:pt x="11681" y="15564"/>
                    <a:pt x="11458" y="16901"/>
                  </a:cubicBezTo>
                  <a:cubicBezTo>
                    <a:pt x="10947" y="16964"/>
                    <a:pt x="10436" y="16991"/>
                    <a:pt x="9926" y="16991"/>
                  </a:cubicBezTo>
                  <a:cubicBezTo>
                    <a:pt x="9345" y="16991"/>
                    <a:pt x="8764" y="16957"/>
                    <a:pt x="8183" y="16902"/>
                  </a:cubicBezTo>
                  <a:cubicBezTo>
                    <a:pt x="8704" y="16293"/>
                    <a:pt x="9686" y="14676"/>
                    <a:pt x="8405" y="14422"/>
                  </a:cubicBezTo>
                  <a:cubicBezTo>
                    <a:pt x="8298" y="14401"/>
                    <a:pt x="8198" y="14391"/>
                    <a:pt x="8104" y="14391"/>
                  </a:cubicBezTo>
                  <a:cubicBezTo>
                    <a:pt x="6955" y="14391"/>
                    <a:pt x="6718" y="15886"/>
                    <a:pt x="6256" y="16684"/>
                  </a:cubicBezTo>
                  <a:cubicBezTo>
                    <a:pt x="4991" y="16522"/>
                    <a:pt x="3726" y="16359"/>
                    <a:pt x="2461" y="16359"/>
                  </a:cubicBezTo>
                  <a:cubicBezTo>
                    <a:pt x="1933" y="16359"/>
                    <a:pt x="1404" y="16387"/>
                    <a:pt x="876" y="16456"/>
                  </a:cubicBezTo>
                  <a:cubicBezTo>
                    <a:pt x="4278" y="15345"/>
                    <a:pt x="7613" y="13441"/>
                    <a:pt x="10029" y="10772"/>
                  </a:cubicBezTo>
                  <a:cubicBezTo>
                    <a:pt x="11234" y="9444"/>
                    <a:pt x="12206" y="7782"/>
                    <a:pt x="13323" y="6307"/>
                  </a:cubicBezTo>
                  <a:close/>
                  <a:moveTo>
                    <a:pt x="9501" y="0"/>
                  </a:moveTo>
                  <a:cubicBezTo>
                    <a:pt x="8423" y="0"/>
                    <a:pt x="7346" y="408"/>
                    <a:pt x="6386" y="953"/>
                  </a:cubicBezTo>
                  <a:cubicBezTo>
                    <a:pt x="6390" y="954"/>
                    <a:pt x="6393" y="959"/>
                    <a:pt x="6399" y="960"/>
                  </a:cubicBezTo>
                  <a:cubicBezTo>
                    <a:pt x="6382" y="984"/>
                    <a:pt x="6379" y="1019"/>
                    <a:pt x="6407" y="1043"/>
                  </a:cubicBezTo>
                  <a:cubicBezTo>
                    <a:pt x="7266" y="1714"/>
                    <a:pt x="8127" y="2387"/>
                    <a:pt x="8785" y="3267"/>
                  </a:cubicBezTo>
                  <a:cubicBezTo>
                    <a:pt x="9256" y="3897"/>
                    <a:pt x="10608" y="6332"/>
                    <a:pt x="9060" y="6509"/>
                  </a:cubicBezTo>
                  <a:cubicBezTo>
                    <a:pt x="9029" y="6512"/>
                    <a:pt x="8997" y="6514"/>
                    <a:pt x="8966" y="6514"/>
                  </a:cubicBezTo>
                  <a:cubicBezTo>
                    <a:pt x="7898" y="6514"/>
                    <a:pt x="7267" y="4433"/>
                    <a:pt x="6822" y="3636"/>
                  </a:cubicBezTo>
                  <a:cubicBezTo>
                    <a:pt x="6410" y="2894"/>
                    <a:pt x="5871" y="2330"/>
                    <a:pt x="5116" y="1937"/>
                  </a:cubicBezTo>
                  <a:cubicBezTo>
                    <a:pt x="5099" y="1928"/>
                    <a:pt x="5082" y="1924"/>
                    <a:pt x="5067" y="1924"/>
                  </a:cubicBezTo>
                  <a:cubicBezTo>
                    <a:pt x="5046" y="1924"/>
                    <a:pt x="5027" y="1931"/>
                    <a:pt x="5010" y="1941"/>
                  </a:cubicBezTo>
                  <a:lnTo>
                    <a:pt x="4915" y="1899"/>
                  </a:lnTo>
                  <a:cubicBezTo>
                    <a:pt x="3746" y="2724"/>
                    <a:pt x="2649" y="3686"/>
                    <a:pt x="1777" y="4806"/>
                  </a:cubicBezTo>
                  <a:cubicBezTo>
                    <a:pt x="1796" y="4807"/>
                    <a:pt x="1815" y="4810"/>
                    <a:pt x="1833" y="4813"/>
                  </a:cubicBezTo>
                  <a:cubicBezTo>
                    <a:pt x="1795" y="4860"/>
                    <a:pt x="1818" y="4954"/>
                    <a:pt x="1899" y="4956"/>
                  </a:cubicBezTo>
                  <a:cubicBezTo>
                    <a:pt x="2899" y="4984"/>
                    <a:pt x="3928" y="5083"/>
                    <a:pt x="4878" y="5421"/>
                  </a:cubicBezTo>
                  <a:cubicBezTo>
                    <a:pt x="5330" y="5582"/>
                    <a:pt x="5772" y="5806"/>
                    <a:pt x="6121" y="6142"/>
                  </a:cubicBezTo>
                  <a:cubicBezTo>
                    <a:pt x="6580" y="6582"/>
                    <a:pt x="6955" y="7528"/>
                    <a:pt x="6033" y="7654"/>
                  </a:cubicBezTo>
                  <a:cubicBezTo>
                    <a:pt x="5900" y="7672"/>
                    <a:pt x="5769" y="7680"/>
                    <a:pt x="5640" y="7680"/>
                  </a:cubicBezTo>
                  <a:cubicBezTo>
                    <a:pt x="3993" y="7680"/>
                    <a:pt x="2695" y="6293"/>
                    <a:pt x="1085" y="6119"/>
                  </a:cubicBezTo>
                  <a:cubicBezTo>
                    <a:pt x="1079" y="6118"/>
                    <a:pt x="1074" y="6118"/>
                    <a:pt x="1069" y="6118"/>
                  </a:cubicBezTo>
                  <a:cubicBezTo>
                    <a:pt x="1029" y="6118"/>
                    <a:pt x="1003" y="6141"/>
                    <a:pt x="990" y="6170"/>
                  </a:cubicBezTo>
                  <a:cubicBezTo>
                    <a:pt x="968" y="6171"/>
                    <a:pt x="944" y="6171"/>
                    <a:pt x="921" y="6173"/>
                  </a:cubicBezTo>
                  <a:cubicBezTo>
                    <a:pt x="891" y="6175"/>
                    <a:pt x="876" y="6198"/>
                    <a:pt x="873" y="6222"/>
                  </a:cubicBezTo>
                  <a:cubicBezTo>
                    <a:pt x="393" y="7186"/>
                    <a:pt x="128" y="8220"/>
                    <a:pt x="53" y="9304"/>
                  </a:cubicBezTo>
                  <a:cubicBezTo>
                    <a:pt x="58" y="9304"/>
                    <a:pt x="64" y="9303"/>
                    <a:pt x="71" y="9303"/>
                  </a:cubicBezTo>
                  <a:cubicBezTo>
                    <a:pt x="0" y="9339"/>
                    <a:pt x="24" y="9442"/>
                    <a:pt x="98" y="9442"/>
                  </a:cubicBezTo>
                  <a:cubicBezTo>
                    <a:pt x="105" y="9442"/>
                    <a:pt x="113" y="9441"/>
                    <a:pt x="121" y="9440"/>
                  </a:cubicBezTo>
                  <a:cubicBezTo>
                    <a:pt x="1251" y="9144"/>
                    <a:pt x="2324" y="8762"/>
                    <a:pt x="3506" y="8690"/>
                  </a:cubicBezTo>
                  <a:cubicBezTo>
                    <a:pt x="3659" y="8681"/>
                    <a:pt x="3812" y="8676"/>
                    <a:pt x="3966" y="8676"/>
                  </a:cubicBezTo>
                  <a:cubicBezTo>
                    <a:pt x="4407" y="8676"/>
                    <a:pt x="4849" y="8716"/>
                    <a:pt x="5282" y="8813"/>
                  </a:cubicBezTo>
                  <a:cubicBezTo>
                    <a:pt x="6043" y="8986"/>
                    <a:pt x="7308" y="9568"/>
                    <a:pt x="6309" y="10455"/>
                  </a:cubicBezTo>
                  <a:cubicBezTo>
                    <a:pt x="5906" y="10812"/>
                    <a:pt x="5350" y="10924"/>
                    <a:pt x="4771" y="10924"/>
                  </a:cubicBezTo>
                  <a:cubicBezTo>
                    <a:pt x="4118" y="10924"/>
                    <a:pt x="3434" y="10782"/>
                    <a:pt x="2903" y="10690"/>
                  </a:cubicBezTo>
                  <a:cubicBezTo>
                    <a:pt x="2300" y="10587"/>
                    <a:pt x="1704" y="10493"/>
                    <a:pt x="1104" y="10493"/>
                  </a:cubicBezTo>
                  <a:cubicBezTo>
                    <a:pt x="876" y="10493"/>
                    <a:pt x="648" y="10506"/>
                    <a:pt x="418" y="10538"/>
                  </a:cubicBezTo>
                  <a:cubicBezTo>
                    <a:pt x="404" y="10535"/>
                    <a:pt x="389" y="10534"/>
                    <a:pt x="373" y="10534"/>
                  </a:cubicBezTo>
                  <a:cubicBezTo>
                    <a:pt x="321" y="10534"/>
                    <a:pt x="265" y="10548"/>
                    <a:pt x="215" y="10569"/>
                  </a:cubicBezTo>
                  <a:lnTo>
                    <a:pt x="205" y="10575"/>
                  </a:lnTo>
                  <a:cubicBezTo>
                    <a:pt x="159" y="10596"/>
                    <a:pt x="118" y="10620"/>
                    <a:pt x="87" y="10645"/>
                  </a:cubicBezTo>
                  <a:cubicBezTo>
                    <a:pt x="61" y="10665"/>
                    <a:pt x="54" y="10705"/>
                    <a:pt x="80" y="10729"/>
                  </a:cubicBezTo>
                  <a:cubicBezTo>
                    <a:pt x="71" y="10730"/>
                    <a:pt x="61" y="10730"/>
                    <a:pt x="53" y="10731"/>
                  </a:cubicBezTo>
                  <a:cubicBezTo>
                    <a:pt x="87" y="11293"/>
                    <a:pt x="146" y="11851"/>
                    <a:pt x="217" y="12409"/>
                  </a:cubicBezTo>
                  <a:lnTo>
                    <a:pt x="277" y="12409"/>
                  </a:lnTo>
                  <a:cubicBezTo>
                    <a:pt x="265" y="12416"/>
                    <a:pt x="249" y="12420"/>
                    <a:pt x="236" y="12427"/>
                  </a:cubicBezTo>
                  <a:cubicBezTo>
                    <a:pt x="177" y="12458"/>
                    <a:pt x="216" y="12542"/>
                    <a:pt x="271" y="12542"/>
                  </a:cubicBezTo>
                  <a:cubicBezTo>
                    <a:pt x="276" y="12542"/>
                    <a:pt x="282" y="12541"/>
                    <a:pt x="287" y="12540"/>
                  </a:cubicBezTo>
                  <a:cubicBezTo>
                    <a:pt x="714" y="12425"/>
                    <a:pt x="1304" y="12286"/>
                    <a:pt x="1867" y="12286"/>
                  </a:cubicBezTo>
                  <a:cubicBezTo>
                    <a:pt x="2373" y="12286"/>
                    <a:pt x="2856" y="12399"/>
                    <a:pt x="3174" y="12742"/>
                  </a:cubicBezTo>
                  <a:cubicBezTo>
                    <a:pt x="3935" y="13562"/>
                    <a:pt x="2749" y="13891"/>
                    <a:pt x="2120" y="13923"/>
                  </a:cubicBezTo>
                  <a:cubicBezTo>
                    <a:pt x="2008" y="13930"/>
                    <a:pt x="1896" y="13932"/>
                    <a:pt x="1785" y="13932"/>
                  </a:cubicBezTo>
                  <a:cubicBezTo>
                    <a:pt x="1403" y="13932"/>
                    <a:pt x="1024" y="13899"/>
                    <a:pt x="646" y="13843"/>
                  </a:cubicBezTo>
                  <a:lnTo>
                    <a:pt x="646" y="13837"/>
                  </a:lnTo>
                  <a:cubicBezTo>
                    <a:pt x="636" y="13837"/>
                    <a:pt x="625" y="13839"/>
                    <a:pt x="615" y="13839"/>
                  </a:cubicBezTo>
                  <a:cubicBezTo>
                    <a:pt x="605" y="13837"/>
                    <a:pt x="595" y="13836"/>
                    <a:pt x="584" y="13835"/>
                  </a:cubicBezTo>
                  <a:cubicBezTo>
                    <a:pt x="578" y="13833"/>
                    <a:pt x="572" y="13833"/>
                    <a:pt x="566" y="13833"/>
                  </a:cubicBezTo>
                  <a:cubicBezTo>
                    <a:pt x="550" y="13833"/>
                    <a:pt x="535" y="13837"/>
                    <a:pt x="523" y="13843"/>
                  </a:cubicBezTo>
                  <a:cubicBezTo>
                    <a:pt x="483" y="13844"/>
                    <a:pt x="445" y="13846"/>
                    <a:pt x="407" y="13849"/>
                  </a:cubicBezTo>
                  <a:cubicBezTo>
                    <a:pt x="524" y="14728"/>
                    <a:pt x="626" y="15609"/>
                    <a:pt x="644" y="16500"/>
                  </a:cubicBezTo>
                  <a:cubicBezTo>
                    <a:pt x="602" y="16537"/>
                    <a:pt x="611" y="16619"/>
                    <a:pt x="679" y="16619"/>
                  </a:cubicBezTo>
                  <a:cubicBezTo>
                    <a:pt x="681" y="16619"/>
                    <a:pt x="683" y="16619"/>
                    <a:pt x="685" y="16619"/>
                  </a:cubicBezTo>
                  <a:cubicBezTo>
                    <a:pt x="1049" y="16596"/>
                    <a:pt x="1410" y="16585"/>
                    <a:pt x="1770" y="16585"/>
                  </a:cubicBezTo>
                  <a:cubicBezTo>
                    <a:pt x="3270" y="16585"/>
                    <a:pt x="4744" y="16763"/>
                    <a:pt x="6231" y="16933"/>
                  </a:cubicBezTo>
                  <a:cubicBezTo>
                    <a:pt x="6251" y="16900"/>
                    <a:pt x="6269" y="16864"/>
                    <a:pt x="6286" y="16830"/>
                  </a:cubicBezTo>
                  <a:cubicBezTo>
                    <a:pt x="6290" y="16831"/>
                    <a:pt x="6295" y="16832"/>
                    <a:pt x="6299" y="16832"/>
                  </a:cubicBezTo>
                  <a:cubicBezTo>
                    <a:pt x="6316" y="16832"/>
                    <a:pt x="6332" y="16825"/>
                    <a:pt x="6347" y="16809"/>
                  </a:cubicBezTo>
                  <a:cubicBezTo>
                    <a:pt x="6858" y="16221"/>
                    <a:pt x="6807" y="15327"/>
                    <a:pt x="7495" y="14861"/>
                  </a:cubicBezTo>
                  <a:cubicBezTo>
                    <a:pt x="7677" y="14740"/>
                    <a:pt x="7933" y="14616"/>
                    <a:pt x="8162" y="14616"/>
                  </a:cubicBezTo>
                  <a:cubicBezTo>
                    <a:pt x="8185" y="14616"/>
                    <a:pt x="8207" y="14617"/>
                    <a:pt x="8229" y="14620"/>
                  </a:cubicBezTo>
                  <a:cubicBezTo>
                    <a:pt x="9168" y="14727"/>
                    <a:pt x="8768" y="15536"/>
                    <a:pt x="8580" y="15904"/>
                  </a:cubicBezTo>
                  <a:cubicBezTo>
                    <a:pt x="8405" y="16249"/>
                    <a:pt x="8175" y="16557"/>
                    <a:pt x="7960" y="16877"/>
                  </a:cubicBezTo>
                  <a:cubicBezTo>
                    <a:pt x="7959" y="16878"/>
                    <a:pt x="7959" y="16880"/>
                    <a:pt x="7959" y="16881"/>
                  </a:cubicBezTo>
                  <a:cubicBezTo>
                    <a:pt x="7931" y="16878"/>
                    <a:pt x="7901" y="16877"/>
                    <a:pt x="7871" y="16873"/>
                  </a:cubicBezTo>
                  <a:cubicBezTo>
                    <a:pt x="7846" y="16949"/>
                    <a:pt x="7818" y="17024"/>
                    <a:pt x="7788" y="17099"/>
                  </a:cubicBezTo>
                  <a:cubicBezTo>
                    <a:pt x="7874" y="17107"/>
                    <a:pt x="7960" y="17117"/>
                    <a:pt x="8049" y="17124"/>
                  </a:cubicBezTo>
                  <a:cubicBezTo>
                    <a:pt x="8630" y="17177"/>
                    <a:pt x="9222" y="17210"/>
                    <a:pt x="9814" y="17210"/>
                  </a:cubicBezTo>
                  <a:cubicBezTo>
                    <a:pt x="10353" y="17210"/>
                    <a:pt x="10892" y="17183"/>
                    <a:pt x="11425" y="17118"/>
                  </a:cubicBezTo>
                  <a:cubicBezTo>
                    <a:pt x="11436" y="17138"/>
                    <a:pt x="11459" y="17150"/>
                    <a:pt x="11481" y="17150"/>
                  </a:cubicBezTo>
                  <a:cubicBezTo>
                    <a:pt x="11501" y="17150"/>
                    <a:pt x="11520" y="17141"/>
                    <a:pt x="11531" y="17120"/>
                  </a:cubicBezTo>
                  <a:cubicBezTo>
                    <a:pt x="11532" y="17117"/>
                    <a:pt x="11535" y="17111"/>
                    <a:pt x="11537" y="17106"/>
                  </a:cubicBezTo>
                  <a:cubicBezTo>
                    <a:pt x="11556" y="17104"/>
                    <a:pt x="11573" y="17103"/>
                    <a:pt x="11593" y="17099"/>
                  </a:cubicBezTo>
                  <a:cubicBezTo>
                    <a:pt x="11596" y="17052"/>
                    <a:pt x="11599" y="17005"/>
                    <a:pt x="11602" y="16959"/>
                  </a:cubicBezTo>
                  <a:cubicBezTo>
                    <a:pt x="12161" y="15469"/>
                    <a:pt x="10061" y="14402"/>
                    <a:pt x="10294" y="12925"/>
                  </a:cubicBezTo>
                  <a:cubicBezTo>
                    <a:pt x="10386" y="12341"/>
                    <a:pt x="10786" y="12085"/>
                    <a:pt x="11231" y="12085"/>
                  </a:cubicBezTo>
                  <a:cubicBezTo>
                    <a:pt x="11564" y="12085"/>
                    <a:pt x="11922" y="12228"/>
                    <a:pt x="12194" y="12483"/>
                  </a:cubicBezTo>
                  <a:cubicBezTo>
                    <a:pt x="12560" y="12824"/>
                    <a:pt x="12831" y="13287"/>
                    <a:pt x="13015" y="13750"/>
                  </a:cubicBezTo>
                  <a:cubicBezTo>
                    <a:pt x="13380" y="14663"/>
                    <a:pt x="13368" y="15595"/>
                    <a:pt x="13139" y="16535"/>
                  </a:cubicBezTo>
                  <a:cubicBezTo>
                    <a:pt x="13126" y="16541"/>
                    <a:pt x="13112" y="16547"/>
                    <a:pt x="13098" y="16557"/>
                  </a:cubicBezTo>
                  <a:cubicBezTo>
                    <a:pt x="13091" y="16633"/>
                    <a:pt x="13085" y="16710"/>
                    <a:pt x="13083" y="16787"/>
                  </a:cubicBezTo>
                  <a:cubicBezTo>
                    <a:pt x="13413" y="16686"/>
                    <a:pt x="13739" y="16566"/>
                    <a:pt x="14057" y="16421"/>
                  </a:cubicBezTo>
                  <a:cubicBezTo>
                    <a:pt x="14938" y="16020"/>
                    <a:pt x="15704" y="15438"/>
                    <a:pt x="16318" y="14721"/>
                  </a:cubicBezTo>
                  <a:cubicBezTo>
                    <a:pt x="16313" y="14714"/>
                    <a:pt x="16310" y="14707"/>
                    <a:pt x="16307" y="14703"/>
                  </a:cubicBezTo>
                  <a:cubicBezTo>
                    <a:pt x="16335" y="14660"/>
                    <a:pt x="16342" y="14604"/>
                    <a:pt x="16300" y="14556"/>
                  </a:cubicBezTo>
                  <a:cubicBezTo>
                    <a:pt x="15636" y="13842"/>
                    <a:pt x="14970" y="13119"/>
                    <a:pt x="14434" y="12300"/>
                  </a:cubicBezTo>
                  <a:cubicBezTo>
                    <a:pt x="14030" y="11682"/>
                    <a:pt x="13289" y="10496"/>
                    <a:pt x="13555" y="9708"/>
                  </a:cubicBezTo>
                  <a:cubicBezTo>
                    <a:pt x="13694" y="9298"/>
                    <a:pt x="14031" y="9155"/>
                    <a:pt x="14396" y="9155"/>
                  </a:cubicBezTo>
                  <a:cubicBezTo>
                    <a:pt x="14733" y="9155"/>
                    <a:pt x="15094" y="9278"/>
                    <a:pt x="15341" y="9425"/>
                  </a:cubicBezTo>
                  <a:cubicBezTo>
                    <a:pt x="15792" y="9698"/>
                    <a:pt x="16093" y="10144"/>
                    <a:pt x="16311" y="10610"/>
                  </a:cubicBezTo>
                  <a:cubicBezTo>
                    <a:pt x="16691" y="11420"/>
                    <a:pt x="16855" y="12318"/>
                    <a:pt x="17064" y="13185"/>
                  </a:cubicBezTo>
                  <a:cubicBezTo>
                    <a:pt x="17064" y="13187"/>
                    <a:pt x="17062" y="13188"/>
                    <a:pt x="17062" y="13189"/>
                  </a:cubicBezTo>
                  <a:cubicBezTo>
                    <a:pt x="17064" y="13192"/>
                    <a:pt x="17065" y="13194"/>
                    <a:pt x="17067" y="13196"/>
                  </a:cubicBezTo>
                  <a:cubicBezTo>
                    <a:pt x="17077" y="13236"/>
                    <a:pt x="17086" y="13277"/>
                    <a:pt x="17095" y="13316"/>
                  </a:cubicBezTo>
                  <a:cubicBezTo>
                    <a:pt x="17104" y="13349"/>
                    <a:pt x="17132" y="13364"/>
                    <a:pt x="17162" y="13364"/>
                  </a:cubicBezTo>
                  <a:cubicBezTo>
                    <a:pt x="17169" y="13364"/>
                    <a:pt x="17176" y="13363"/>
                    <a:pt x="17182" y="13362"/>
                  </a:cubicBezTo>
                  <a:cubicBezTo>
                    <a:pt x="17190" y="13370"/>
                    <a:pt x="17194" y="13379"/>
                    <a:pt x="17201" y="13387"/>
                  </a:cubicBezTo>
                  <a:cubicBezTo>
                    <a:pt x="17288" y="13211"/>
                    <a:pt x="17369" y="13030"/>
                    <a:pt x="17441" y="12843"/>
                  </a:cubicBezTo>
                  <a:cubicBezTo>
                    <a:pt x="18004" y="11396"/>
                    <a:pt x="18126" y="9582"/>
                    <a:pt x="17328" y="8194"/>
                  </a:cubicBezTo>
                  <a:cubicBezTo>
                    <a:pt x="16981" y="7587"/>
                    <a:pt x="16457" y="7124"/>
                    <a:pt x="15778" y="6932"/>
                  </a:cubicBezTo>
                  <a:cubicBezTo>
                    <a:pt x="14990" y="6709"/>
                    <a:pt x="14050" y="6828"/>
                    <a:pt x="13459" y="6164"/>
                  </a:cubicBezTo>
                  <a:cubicBezTo>
                    <a:pt x="13455" y="6158"/>
                    <a:pt x="13450" y="6157"/>
                    <a:pt x="13444" y="6154"/>
                  </a:cubicBezTo>
                  <a:cubicBezTo>
                    <a:pt x="14716" y="4504"/>
                    <a:pt x="16191" y="3109"/>
                    <a:pt x="18418" y="2707"/>
                  </a:cubicBezTo>
                  <a:cubicBezTo>
                    <a:pt x="18481" y="2695"/>
                    <a:pt x="18470" y="2598"/>
                    <a:pt x="18418" y="2582"/>
                  </a:cubicBezTo>
                  <a:cubicBezTo>
                    <a:pt x="18350" y="2481"/>
                    <a:pt x="18278" y="2382"/>
                    <a:pt x="18206" y="2283"/>
                  </a:cubicBezTo>
                  <a:cubicBezTo>
                    <a:pt x="18196" y="2270"/>
                    <a:pt x="18183" y="2264"/>
                    <a:pt x="18170" y="2264"/>
                  </a:cubicBezTo>
                  <a:cubicBezTo>
                    <a:pt x="18161" y="2264"/>
                    <a:pt x="18152" y="2267"/>
                    <a:pt x="18144" y="2272"/>
                  </a:cubicBezTo>
                  <a:cubicBezTo>
                    <a:pt x="18140" y="2272"/>
                    <a:pt x="18136" y="2270"/>
                    <a:pt x="18133" y="2270"/>
                  </a:cubicBezTo>
                  <a:cubicBezTo>
                    <a:pt x="18131" y="2270"/>
                    <a:pt x="18130" y="2271"/>
                    <a:pt x="18128" y="2272"/>
                  </a:cubicBezTo>
                  <a:cubicBezTo>
                    <a:pt x="16331" y="2643"/>
                    <a:pt x="14700" y="3603"/>
                    <a:pt x="13530" y="5019"/>
                  </a:cubicBezTo>
                  <a:cubicBezTo>
                    <a:pt x="13354" y="5232"/>
                    <a:pt x="13187" y="5451"/>
                    <a:pt x="13020" y="5674"/>
                  </a:cubicBezTo>
                  <a:cubicBezTo>
                    <a:pt x="12701" y="4555"/>
                    <a:pt x="13098" y="3391"/>
                    <a:pt x="12816" y="2269"/>
                  </a:cubicBezTo>
                  <a:cubicBezTo>
                    <a:pt x="12608" y="1442"/>
                    <a:pt x="12011" y="796"/>
                    <a:pt x="11260" y="415"/>
                  </a:cubicBezTo>
                  <a:cubicBezTo>
                    <a:pt x="10687" y="124"/>
                    <a:pt x="10094" y="0"/>
                    <a:pt x="9501" y="0"/>
                  </a:cubicBezTo>
                  <a:close/>
                </a:path>
              </a:pathLst>
            </a:custGeom>
            <a:solidFill>
              <a:srgbClr val="101D33">
                <a:alpha val="100000"/>
              </a:srgbClr>
            </a:solidFill>
            <a:ln w="9525">
              <a:noFill/>
            </a:ln>
          </p:spPr>
          <p:txBody>
            <a:bodyPr/>
            <a:p>
              <a:endParaRPr lang="en-US"/>
            </a:p>
          </p:txBody>
        </p:sp>
      </p:grpSp>
      <p:grpSp>
        <p:nvGrpSpPr>
          <p:cNvPr id="26630" name="Google Shape;5123;p23"/>
          <p:cNvGrpSpPr/>
          <p:nvPr/>
        </p:nvGrpSpPr>
        <p:grpSpPr>
          <a:xfrm rot="-10800000" flipH="1">
            <a:off x="347663" y="1049338"/>
            <a:ext cx="644525" cy="609600"/>
            <a:chOff x="4797000" y="1750925"/>
            <a:chExt cx="342550" cy="246400"/>
          </a:xfrm>
        </p:grpSpPr>
        <p:sp>
          <p:nvSpPr>
            <p:cNvPr id="26645" name="Google Shape;5124;p23"/>
            <p:cNvSpPr/>
            <p:nvPr/>
          </p:nvSpPr>
          <p:spPr>
            <a:xfrm>
              <a:off x="4807725" y="1756900"/>
              <a:ext cx="328000" cy="2351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120" h="9405">
                  <a:moveTo>
                    <a:pt x="5514" y="0"/>
                  </a:moveTo>
                  <a:cubicBezTo>
                    <a:pt x="5280" y="0"/>
                    <a:pt x="5042" y="26"/>
                    <a:pt x="4806" y="80"/>
                  </a:cubicBezTo>
                  <a:cubicBezTo>
                    <a:pt x="3897" y="287"/>
                    <a:pt x="3113" y="866"/>
                    <a:pt x="2588" y="1628"/>
                  </a:cubicBezTo>
                  <a:cubicBezTo>
                    <a:pt x="2220" y="2164"/>
                    <a:pt x="1439" y="3584"/>
                    <a:pt x="2223" y="4113"/>
                  </a:cubicBezTo>
                  <a:cubicBezTo>
                    <a:pt x="2255" y="4084"/>
                    <a:pt x="2290" y="4053"/>
                    <a:pt x="2328" y="4029"/>
                  </a:cubicBezTo>
                  <a:cubicBezTo>
                    <a:pt x="2337" y="4023"/>
                    <a:pt x="2346" y="4021"/>
                    <a:pt x="2354" y="4021"/>
                  </a:cubicBezTo>
                  <a:cubicBezTo>
                    <a:pt x="2387" y="4021"/>
                    <a:pt x="2413" y="4062"/>
                    <a:pt x="2396" y="4095"/>
                  </a:cubicBezTo>
                  <a:cubicBezTo>
                    <a:pt x="2372" y="4137"/>
                    <a:pt x="2347" y="4174"/>
                    <a:pt x="2316" y="4211"/>
                  </a:cubicBezTo>
                  <a:cubicBezTo>
                    <a:pt x="2321" y="4261"/>
                    <a:pt x="2279" y="4315"/>
                    <a:pt x="2223" y="4318"/>
                  </a:cubicBezTo>
                  <a:cubicBezTo>
                    <a:pt x="2189" y="4350"/>
                    <a:pt x="2158" y="4381"/>
                    <a:pt x="2128" y="4414"/>
                  </a:cubicBezTo>
                  <a:cubicBezTo>
                    <a:pt x="2022" y="4523"/>
                    <a:pt x="1913" y="4627"/>
                    <a:pt x="1803" y="4730"/>
                  </a:cubicBezTo>
                  <a:cubicBezTo>
                    <a:pt x="1794" y="4739"/>
                    <a:pt x="1784" y="4742"/>
                    <a:pt x="1775" y="4742"/>
                  </a:cubicBezTo>
                  <a:cubicBezTo>
                    <a:pt x="1743" y="4742"/>
                    <a:pt x="1719" y="4702"/>
                    <a:pt x="1743" y="4669"/>
                  </a:cubicBezTo>
                  <a:cubicBezTo>
                    <a:pt x="1822" y="4569"/>
                    <a:pt x="1902" y="4470"/>
                    <a:pt x="1984" y="4374"/>
                  </a:cubicBezTo>
                  <a:cubicBezTo>
                    <a:pt x="1981" y="4372"/>
                    <a:pt x="1980" y="4370"/>
                    <a:pt x="1977" y="4366"/>
                  </a:cubicBezTo>
                  <a:cubicBezTo>
                    <a:pt x="1758" y="4020"/>
                    <a:pt x="1438" y="3871"/>
                    <a:pt x="1121" y="3871"/>
                  </a:cubicBezTo>
                  <a:cubicBezTo>
                    <a:pt x="557" y="3871"/>
                    <a:pt x="0" y="4341"/>
                    <a:pt x="20" y="5015"/>
                  </a:cubicBezTo>
                  <a:cubicBezTo>
                    <a:pt x="46" y="5853"/>
                    <a:pt x="781" y="6279"/>
                    <a:pt x="1518" y="6279"/>
                  </a:cubicBezTo>
                  <a:cubicBezTo>
                    <a:pt x="1633" y="6279"/>
                    <a:pt x="1748" y="6269"/>
                    <a:pt x="1861" y="6248"/>
                  </a:cubicBezTo>
                  <a:cubicBezTo>
                    <a:pt x="1868" y="6247"/>
                    <a:pt x="1875" y="6246"/>
                    <a:pt x="1881" y="6246"/>
                  </a:cubicBezTo>
                  <a:cubicBezTo>
                    <a:pt x="1947" y="6246"/>
                    <a:pt x="2009" y="6300"/>
                    <a:pt x="1987" y="6372"/>
                  </a:cubicBezTo>
                  <a:cubicBezTo>
                    <a:pt x="1733" y="7198"/>
                    <a:pt x="2062" y="8116"/>
                    <a:pt x="2859" y="8500"/>
                  </a:cubicBezTo>
                  <a:cubicBezTo>
                    <a:pt x="3076" y="8603"/>
                    <a:pt x="3302" y="8651"/>
                    <a:pt x="3527" y="8651"/>
                  </a:cubicBezTo>
                  <a:cubicBezTo>
                    <a:pt x="4130" y="8651"/>
                    <a:pt x="4717" y="8310"/>
                    <a:pt x="5046" y="7791"/>
                  </a:cubicBezTo>
                  <a:cubicBezTo>
                    <a:pt x="5066" y="7760"/>
                    <a:pt x="5104" y="7743"/>
                    <a:pt x="5142" y="7743"/>
                  </a:cubicBezTo>
                  <a:cubicBezTo>
                    <a:pt x="5186" y="7743"/>
                    <a:pt x="5228" y="7766"/>
                    <a:pt x="5235" y="7816"/>
                  </a:cubicBezTo>
                  <a:cubicBezTo>
                    <a:pt x="5379" y="8717"/>
                    <a:pt x="6169" y="9404"/>
                    <a:pt x="7090" y="9404"/>
                  </a:cubicBezTo>
                  <a:cubicBezTo>
                    <a:pt x="7110" y="9404"/>
                    <a:pt x="7129" y="9404"/>
                    <a:pt x="7148" y="9403"/>
                  </a:cubicBezTo>
                  <a:cubicBezTo>
                    <a:pt x="8243" y="9365"/>
                    <a:pt x="8980" y="8330"/>
                    <a:pt x="9063" y="7324"/>
                  </a:cubicBezTo>
                  <a:cubicBezTo>
                    <a:pt x="9063" y="7317"/>
                    <a:pt x="9064" y="7311"/>
                    <a:pt x="9067" y="7307"/>
                  </a:cubicBezTo>
                  <a:cubicBezTo>
                    <a:pt x="8934" y="7303"/>
                    <a:pt x="8806" y="7279"/>
                    <a:pt x="8680" y="7229"/>
                  </a:cubicBezTo>
                  <a:cubicBezTo>
                    <a:pt x="8615" y="7201"/>
                    <a:pt x="8629" y="7103"/>
                    <a:pt x="8692" y="7103"/>
                  </a:cubicBezTo>
                  <a:cubicBezTo>
                    <a:pt x="8698" y="7103"/>
                    <a:pt x="8704" y="7104"/>
                    <a:pt x="8711" y="7106"/>
                  </a:cubicBezTo>
                  <a:cubicBezTo>
                    <a:pt x="8820" y="7138"/>
                    <a:pt x="8927" y="7154"/>
                    <a:pt x="9031" y="7154"/>
                  </a:cubicBezTo>
                  <a:cubicBezTo>
                    <a:pt x="9271" y="7154"/>
                    <a:pt x="9496" y="7071"/>
                    <a:pt x="9702" y="6916"/>
                  </a:cubicBezTo>
                  <a:cubicBezTo>
                    <a:pt x="9716" y="6906"/>
                    <a:pt x="9730" y="6901"/>
                    <a:pt x="9744" y="6901"/>
                  </a:cubicBezTo>
                  <a:cubicBezTo>
                    <a:pt x="9809" y="6901"/>
                    <a:pt x="9866" y="7000"/>
                    <a:pt x="9806" y="7050"/>
                  </a:cubicBezTo>
                  <a:cubicBezTo>
                    <a:pt x="9673" y="7161"/>
                    <a:pt x="9515" y="7236"/>
                    <a:pt x="9351" y="7274"/>
                  </a:cubicBezTo>
                  <a:cubicBezTo>
                    <a:pt x="9602" y="7714"/>
                    <a:pt x="10116" y="8009"/>
                    <a:pt x="10618" y="8009"/>
                  </a:cubicBezTo>
                  <a:cubicBezTo>
                    <a:pt x="10906" y="8009"/>
                    <a:pt x="11189" y="7913"/>
                    <a:pt x="11418" y="7691"/>
                  </a:cubicBezTo>
                  <a:cubicBezTo>
                    <a:pt x="12040" y="7084"/>
                    <a:pt x="11738" y="6005"/>
                    <a:pt x="11030" y="5634"/>
                  </a:cubicBezTo>
                  <a:cubicBezTo>
                    <a:pt x="10938" y="5586"/>
                    <a:pt x="10974" y="5467"/>
                    <a:pt x="11054" y="5436"/>
                  </a:cubicBezTo>
                  <a:cubicBezTo>
                    <a:pt x="12247" y="4942"/>
                    <a:pt x="13119" y="3296"/>
                    <a:pt x="11858" y="2351"/>
                  </a:cubicBezTo>
                  <a:cubicBezTo>
                    <a:pt x="11509" y="2089"/>
                    <a:pt x="11138" y="1976"/>
                    <a:pt x="10773" y="1976"/>
                  </a:cubicBezTo>
                  <a:cubicBezTo>
                    <a:pt x="9943" y="1976"/>
                    <a:pt x="9144" y="2561"/>
                    <a:pt x="8696" y="3311"/>
                  </a:cubicBezTo>
                  <a:cubicBezTo>
                    <a:pt x="8673" y="3349"/>
                    <a:pt x="8640" y="3365"/>
                    <a:pt x="8608" y="3365"/>
                  </a:cubicBezTo>
                  <a:cubicBezTo>
                    <a:pt x="8546" y="3365"/>
                    <a:pt x="8485" y="3303"/>
                    <a:pt x="8497" y="3227"/>
                  </a:cubicBezTo>
                  <a:cubicBezTo>
                    <a:pt x="8770" y="1377"/>
                    <a:pt x="7228" y="0"/>
                    <a:pt x="5514" y="0"/>
                  </a:cubicBezTo>
                  <a:close/>
                </a:path>
              </a:pathLst>
            </a:custGeom>
            <a:solidFill>
              <a:srgbClr val="FFFFFF">
                <a:alpha val="100000"/>
              </a:srgbClr>
            </a:solidFill>
            <a:ln w="9525">
              <a:noFill/>
            </a:ln>
          </p:spPr>
          <p:txBody>
            <a:bodyPr/>
            <a:p>
              <a:endParaRPr lang="en-US"/>
            </a:p>
          </p:txBody>
        </p:sp>
        <p:sp>
          <p:nvSpPr>
            <p:cNvPr id="26646" name="Google Shape;5125;p23"/>
            <p:cNvSpPr/>
            <p:nvPr/>
          </p:nvSpPr>
          <p:spPr>
            <a:xfrm>
              <a:off x="4911925" y="1750950"/>
              <a:ext cx="227625" cy="246375"/>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05" h="9855">
                  <a:moveTo>
                    <a:pt x="1321" y="1"/>
                  </a:moveTo>
                  <a:cubicBezTo>
                    <a:pt x="1000" y="1"/>
                    <a:pt x="672" y="46"/>
                    <a:pt x="347" y="141"/>
                  </a:cubicBezTo>
                  <a:cubicBezTo>
                    <a:pt x="229" y="176"/>
                    <a:pt x="113" y="216"/>
                    <a:pt x="0" y="264"/>
                  </a:cubicBezTo>
                  <a:cubicBezTo>
                    <a:pt x="141" y="295"/>
                    <a:pt x="280" y="332"/>
                    <a:pt x="414" y="376"/>
                  </a:cubicBezTo>
                  <a:cubicBezTo>
                    <a:pt x="487" y="354"/>
                    <a:pt x="561" y="333"/>
                    <a:pt x="635" y="315"/>
                  </a:cubicBezTo>
                  <a:cubicBezTo>
                    <a:pt x="871" y="261"/>
                    <a:pt x="1108" y="236"/>
                    <a:pt x="1342" y="236"/>
                  </a:cubicBezTo>
                  <a:cubicBezTo>
                    <a:pt x="3056" y="236"/>
                    <a:pt x="4599" y="1612"/>
                    <a:pt x="4325" y="3462"/>
                  </a:cubicBezTo>
                  <a:cubicBezTo>
                    <a:pt x="4313" y="3539"/>
                    <a:pt x="4374" y="3601"/>
                    <a:pt x="4437" y="3601"/>
                  </a:cubicBezTo>
                  <a:cubicBezTo>
                    <a:pt x="4469" y="3601"/>
                    <a:pt x="4502" y="3585"/>
                    <a:pt x="4525" y="3546"/>
                  </a:cubicBezTo>
                  <a:cubicBezTo>
                    <a:pt x="4974" y="2798"/>
                    <a:pt x="5773" y="2214"/>
                    <a:pt x="6603" y="2214"/>
                  </a:cubicBezTo>
                  <a:cubicBezTo>
                    <a:pt x="6969" y="2214"/>
                    <a:pt x="7340" y="2328"/>
                    <a:pt x="7690" y="2591"/>
                  </a:cubicBezTo>
                  <a:cubicBezTo>
                    <a:pt x="8951" y="3537"/>
                    <a:pt x="8079" y="5181"/>
                    <a:pt x="6886" y="5676"/>
                  </a:cubicBezTo>
                  <a:cubicBezTo>
                    <a:pt x="6806" y="5707"/>
                    <a:pt x="6770" y="5825"/>
                    <a:pt x="6862" y="5873"/>
                  </a:cubicBezTo>
                  <a:cubicBezTo>
                    <a:pt x="7570" y="6244"/>
                    <a:pt x="7872" y="7323"/>
                    <a:pt x="7250" y="7930"/>
                  </a:cubicBezTo>
                  <a:cubicBezTo>
                    <a:pt x="7021" y="8153"/>
                    <a:pt x="6738" y="8249"/>
                    <a:pt x="6450" y="8249"/>
                  </a:cubicBezTo>
                  <a:cubicBezTo>
                    <a:pt x="5948" y="8249"/>
                    <a:pt x="5434" y="7953"/>
                    <a:pt x="5183" y="7514"/>
                  </a:cubicBezTo>
                  <a:cubicBezTo>
                    <a:pt x="5347" y="7476"/>
                    <a:pt x="5503" y="7401"/>
                    <a:pt x="5638" y="7289"/>
                  </a:cubicBezTo>
                  <a:cubicBezTo>
                    <a:pt x="5698" y="7239"/>
                    <a:pt x="5641" y="7141"/>
                    <a:pt x="5576" y="7141"/>
                  </a:cubicBezTo>
                  <a:cubicBezTo>
                    <a:pt x="5562" y="7141"/>
                    <a:pt x="5548" y="7145"/>
                    <a:pt x="5534" y="7155"/>
                  </a:cubicBezTo>
                  <a:cubicBezTo>
                    <a:pt x="5328" y="7311"/>
                    <a:pt x="5103" y="7393"/>
                    <a:pt x="4863" y="7393"/>
                  </a:cubicBezTo>
                  <a:cubicBezTo>
                    <a:pt x="4759" y="7393"/>
                    <a:pt x="4652" y="7378"/>
                    <a:pt x="4543" y="7346"/>
                  </a:cubicBezTo>
                  <a:cubicBezTo>
                    <a:pt x="4536" y="7344"/>
                    <a:pt x="4530" y="7343"/>
                    <a:pt x="4524" y="7343"/>
                  </a:cubicBezTo>
                  <a:cubicBezTo>
                    <a:pt x="4461" y="7343"/>
                    <a:pt x="4447" y="7440"/>
                    <a:pt x="4512" y="7469"/>
                  </a:cubicBezTo>
                  <a:cubicBezTo>
                    <a:pt x="4638" y="7518"/>
                    <a:pt x="4766" y="7542"/>
                    <a:pt x="4899" y="7546"/>
                  </a:cubicBezTo>
                  <a:cubicBezTo>
                    <a:pt x="4896" y="7552"/>
                    <a:pt x="4895" y="7556"/>
                    <a:pt x="4895" y="7563"/>
                  </a:cubicBezTo>
                  <a:cubicBezTo>
                    <a:pt x="4812" y="8570"/>
                    <a:pt x="4075" y="9605"/>
                    <a:pt x="2980" y="9643"/>
                  </a:cubicBezTo>
                  <a:cubicBezTo>
                    <a:pt x="2961" y="9643"/>
                    <a:pt x="2941" y="9644"/>
                    <a:pt x="2921" y="9644"/>
                  </a:cubicBezTo>
                  <a:cubicBezTo>
                    <a:pt x="2332" y="9644"/>
                    <a:pt x="1797" y="9360"/>
                    <a:pt x="1450" y="8921"/>
                  </a:cubicBezTo>
                  <a:cubicBezTo>
                    <a:pt x="1399" y="8910"/>
                    <a:pt x="1348" y="8900"/>
                    <a:pt x="1296" y="8886"/>
                  </a:cubicBezTo>
                  <a:cubicBezTo>
                    <a:pt x="1230" y="8866"/>
                    <a:pt x="1173" y="8839"/>
                    <a:pt x="1122" y="8810"/>
                  </a:cubicBezTo>
                  <a:cubicBezTo>
                    <a:pt x="1484" y="9431"/>
                    <a:pt x="2162" y="9855"/>
                    <a:pt x="2898" y="9855"/>
                  </a:cubicBezTo>
                  <a:cubicBezTo>
                    <a:pt x="2989" y="9855"/>
                    <a:pt x="3080" y="9848"/>
                    <a:pt x="3172" y="9835"/>
                  </a:cubicBezTo>
                  <a:cubicBezTo>
                    <a:pt x="4254" y="9678"/>
                    <a:pt x="4998" y="8695"/>
                    <a:pt x="5093" y="7649"/>
                  </a:cubicBezTo>
                  <a:cubicBezTo>
                    <a:pt x="5348" y="8152"/>
                    <a:pt x="5907" y="8453"/>
                    <a:pt x="6458" y="8453"/>
                  </a:cubicBezTo>
                  <a:cubicBezTo>
                    <a:pt x="6800" y="8453"/>
                    <a:pt x="7139" y="8337"/>
                    <a:pt x="7401" y="8083"/>
                  </a:cubicBezTo>
                  <a:cubicBezTo>
                    <a:pt x="8073" y="7430"/>
                    <a:pt x="7850" y="6301"/>
                    <a:pt x="7141" y="5791"/>
                  </a:cubicBezTo>
                  <a:cubicBezTo>
                    <a:pt x="8280" y="5197"/>
                    <a:pt x="9105" y="3683"/>
                    <a:pt x="8053" y="2598"/>
                  </a:cubicBezTo>
                  <a:cubicBezTo>
                    <a:pt x="7636" y="2169"/>
                    <a:pt x="7149" y="1988"/>
                    <a:pt x="6659" y="1988"/>
                  </a:cubicBezTo>
                  <a:cubicBezTo>
                    <a:pt x="5876" y="1988"/>
                    <a:pt x="5088" y="2449"/>
                    <a:pt x="4569" y="3100"/>
                  </a:cubicBezTo>
                  <a:cubicBezTo>
                    <a:pt x="4594" y="1296"/>
                    <a:pt x="3045" y="1"/>
                    <a:pt x="1321" y="1"/>
                  </a:cubicBezTo>
                  <a:close/>
                </a:path>
              </a:pathLst>
            </a:custGeom>
            <a:solidFill>
              <a:srgbClr val="E4007E">
                <a:alpha val="100000"/>
              </a:srgbClr>
            </a:solidFill>
            <a:ln w="9525">
              <a:noFill/>
            </a:ln>
          </p:spPr>
          <p:txBody>
            <a:bodyPr/>
            <a:p>
              <a:endParaRPr lang="en-US"/>
            </a:p>
          </p:txBody>
        </p:sp>
        <p:sp>
          <p:nvSpPr>
            <p:cNvPr id="26647" name="Google Shape;5126;p23"/>
            <p:cNvSpPr/>
            <p:nvPr/>
          </p:nvSpPr>
          <p:spPr>
            <a:xfrm>
              <a:off x="4797000" y="1750925"/>
              <a:ext cx="342550" cy="246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702" h="9855">
                  <a:moveTo>
                    <a:pt x="5941" y="238"/>
                  </a:moveTo>
                  <a:cubicBezTo>
                    <a:pt x="7654" y="238"/>
                    <a:pt x="9196" y="1615"/>
                    <a:pt x="8923" y="3463"/>
                  </a:cubicBezTo>
                  <a:cubicBezTo>
                    <a:pt x="8911" y="3540"/>
                    <a:pt x="8972" y="3602"/>
                    <a:pt x="9034" y="3602"/>
                  </a:cubicBezTo>
                  <a:cubicBezTo>
                    <a:pt x="9066" y="3602"/>
                    <a:pt x="9099" y="3586"/>
                    <a:pt x="9122" y="3547"/>
                  </a:cubicBezTo>
                  <a:cubicBezTo>
                    <a:pt x="9573" y="2800"/>
                    <a:pt x="10372" y="2216"/>
                    <a:pt x="11201" y="2216"/>
                  </a:cubicBezTo>
                  <a:cubicBezTo>
                    <a:pt x="11566" y="2216"/>
                    <a:pt x="11938" y="2329"/>
                    <a:pt x="12287" y="2592"/>
                  </a:cubicBezTo>
                  <a:cubicBezTo>
                    <a:pt x="13548" y="3536"/>
                    <a:pt x="12674" y="5181"/>
                    <a:pt x="11483" y="5677"/>
                  </a:cubicBezTo>
                  <a:cubicBezTo>
                    <a:pt x="11405" y="5708"/>
                    <a:pt x="11367" y="5826"/>
                    <a:pt x="11454" y="5870"/>
                  </a:cubicBezTo>
                  <a:cubicBezTo>
                    <a:pt x="12164" y="6241"/>
                    <a:pt x="12467" y="7321"/>
                    <a:pt x="11843" y="7928"/>
                  </a:cubicBezTo>
                  <a:cubicBezTo>
                    <a:pt x="11615" y="8150"/>
                    <a:pt x="11332" y="8247"/>
                    <a:pt x="11045" y="8247"/>
                  </a:cubicBezTo>
                  <a:cubicBezTo>
                    <a:pt x="10542" y="8247"/>
                    <a:pt x="10027" y="7950"/>
                    <a:pt x="9777" y="7512"/>
                  </a:cubicBezTo>
                  <a:cubicBezTo>
                    <a:pt x="9941" y="7472"/>
                    <a:pt x="10098" y="7400"/>
                    <a:pt x="10232" y="7287"/>
                  </a:cubicBezTo>
                  <a:cubicBezTo>
                    <a:pt x="10291" y="7236"/>
                    <a:pt x="10234" y="7139"/>
                    <a:pt x="10169" y="7139"/>
                  </a:cubicBezTo>
                  <a:cubicBezTo>
                    <a:pt x="10155" y="7139"/>
                    <a:pt x="10141" y="7143"/>
                    <a:pt x="10127" y="7153"/>
                  </a:cubicBezTo>
                  <a:cubicBezTo>
                    <a:pt x="9922" y="7309"/>
                    <a:pt x="9697" y="7392"/>
                    <a:pt x="9458" y="7392"/>
                  </a:cubicBezTo>
                  <a:cubicBezTo>
                    <a:pt x="9353" y="7392"/>
                    <a:pt x="9247" y="7376"/>
                    <a:pt x="9138" y="7344"/>
                  </a:cubicBezTo>
                  <a:cubicBezTo>
                    <a:pt x="9131" y="7342"/>
                    <a:pt x="9124" y="7341"/>
                    <a:pt x="9118" y="7341"/>
                  </a:cubicBezTo>
                  <a:cubicBezTo>
                    <a:pt x="9056" y="7341"/>
                    <a:pt x="9040" y="7438"/>
                    <a:pt x="9106" y="7465"/>
                  </a:cubicBezTo>
                  <a:cubicBezTo>
                    <a:pt x="9231" y="7515"/>
                    <a:pt x="9362" y="7540"/>
                    <a:pt x="9492" y="7543"/>
                  </a:cubicBezTo>
                  <a:cubicBezTo>
                    <a:pt x="9492" y="7549"/>
                    <a:pt x="9489" y="7554"/>
                    <a:pt x="9489" y="7561"/>
                  </a:cubicBezTo>
                  <a:cubicBezTo>
                    <a:pt x="9406" y="8567"/>
                    <a:pt x="8669" y="9603"/>
                    <a:pt x="7575" y="9640"/>
                  </a:cubicBezTo>
                  <a:cubicBezTo>
                    <a:pt x="7554" y="9640"/>
                    <a:pt x="7534" y="9640"/>
                    <a:pt x="7514" y="9640"/>
                  </a:cubicBezTo>
                  <a:cubicBezTo>
                    <a:pt x="6594" y="9640"/>
                    <a:pt x="5804" y="8953"/>
                    <a:pt x="5662" y="8054"/>
                  </a:cubicBezTo>
                  <a:cubicBezTo>
                    <a:pt x="5654" y="8003"/>
                    <a:pt x="5612" y="7980"/>
                    <a:pt x="5569" y="7980"/>
                  </a:cubicBezTo>
                  <a:cubicBezTo>
                    <a:pt x="5531" y="7980"/>
                    <a:pt x="5493" y="7997"/>
                    <a:pt x="5472" y="8029"/>
                  </a:cubicBezTo>
                  <a:cubicBezTo>
                    <a:pt x="5144" y="8547"/>
                    <a:pt x="4556" y="8887"/>
                    <a:pt x="3955" y="8887"/>
                  </a:cubicBezTo>
                  <a:cubicBezTo>
                    <a:pt x="3729" y="8887"/>
                    <a:pt x="3502" y="8840"/>
                    <a:pt x="3286" y="8736"/>
                  </a:cubicBezTo>
                  <a:cubicBezTo>
                    <a:pt x="2489" y="8353"/>
                    <a:pt x="2157" y="7436"/>
                    <a:pt x="2412" y="6610"/>
                  </a:cubicBezTo>
                  <a:cubicBezTo>
                    <a:pt x="2435" y="6537"/>
                    <a:pt x="2372" y="6483"/>
                    <a:pt x="2306" y="6483"/>
                  </a:cubicBezTo>
                  <a:cubicBezTo>
                    <a:pt x="2300" y="6483"/>
                    <a:pt x="2293" y="6483"/>
                    <a:pt x="2287" y="6484"/>
                  </a:cubicBezTo>
                  <a:cubicBezTo>
                    <a:pt x="2174" y="6505"/>
                    <a:pt x="2058" y="6516"/>
                    <a:pt x="1941" y="6516"/>
                  </a:cubicBezTo>
                  <a:cubicBezTo>
                    <a:pt x="1206" y="6516"/>
                    <a:pt x="472" y="6089"/>
                    <a:pt x="446" y="5253"/>
                  </a:cubicBezTo>
                  <a:cubicBezTo>
                    <a:pt x="425" y="4578"/>
                    <a:pt x="982" y="4109"/>
                    <a:pt x="1546" y="4109"/>
                  </a:cubicBezTo>
                  <a:cubicBezTo>
                    <a:pt x="1864" y="4109"/>
                    <a:pt x="2184" y="4258"/>
                    <a:pt x="2403" y="4604"/>
                  </a:cubicBezTo>
                  <a:cubicBezTo>
                    <a:pt x="2405" y="4606"/>
                    <a:pt x="2407" y="4609"/>
                    <a:pt x="2410" y="4612"/>
                  </a:cubicBezTo>
                  <a:cubicBezTo>
                    <a:pt x="2327" y="4709"/>
                    <a:pt x="2248" y="4807"/>
                    <a:pt x="2169" y="4907"/>
                  </a:cubicBezTo>
                  <a:cubicBezTo>
                    <a:pt x="2144" y="4939"/>
                    <a:pt x="2169" y="4979"/>
                    <a:pt x="2199" y="4979"/>
                  </a:cubicBezTo>
                  <a:cubicBezTo>
                    <a:pt x="2209" y="4979"/>
                    <a:pt x="2219" y="4975"/>
                    <a:pt x="2228" y="4966"/>
                  </a:cubicBezTo>
                  <a:cubicBezTo>
                    <a:pt x="2340" y="4865"/>
                    <a:pt x="2447" y="4760"/>
                    <a:pt x="2553" y="4652"/>
                  </a:cubicBezTo>
                  <a:lnTo>
                    <a:pt x="2649" y="4556"/>
                  </a:lnTo>
                  <a:cubicBezTo>
                    <a:pt x="2705" y="4553"/>
                    <a:pt x="2748" y="4499"/>
                    <a:pt x="2742" y="4448"/>
                  </a:cubicBezTo>
                  <a:cubicBezTo>
                    <a:pt x="2772" y="4412"/>
                    <a:pt x="2800" y="4373"/>
                    <a:pt x="2821" y="4331"/>
                  </a:cubicBezTo>
                  <a:cubicBezTo>
                    <a:pt x="2838" y="4299"/>
                    <a:pt x="2813" y="4258"/>
                    <a:pt x="2780" y="4258"/>
                  </a:cubicBezTo>
                  <a:cubicBezTo>
                    <a:pt x="2772" y="4258"/>
                    <a:pt x="2763" y="4261"/>
                    <a:pt x="2755" y="4266"/>
                  </a:cubicBezTo>
                  <a:cubicBezTo>
                    <a:pt x="2715" y="4289"/>
                    <a:pt x="2680" y="4321"/>
                    <a:pt x="2649" y="4351"/>
                  </a:cubicBezTo>
                  <a:cubicBezTo>
                    <a:pt x="1865" y="3823"/>
                    <a:pt x="2643" y="2403"/>
                    <a:pt x="3014" y="1866"/>
                  </a:cubicBezTo>
                  <a:cubicBezTo>
                    <a:pt x="3540" y="1104"/>
                    <a:pt x="4323" y="523"/>
                    <a:pt x="5232" y="317"/>
                  </a:cubicBezTo>
                  <a:cubicBezTo>
                    <a:pt x="5469" y="263"/>
                    <a:pt x="5706" y="238"/>
                    <a:pt x="5941" y="238"/>
                  </a:cubicBezTo>
                  <a:close/>
                  <a:moveTo>
                    <a:pt x="5919" y="1"/>
                  </a:moveTo>
                  <a:cubicBezTo>
                    <a:pt x="5597" y="1"/>
                    <a:pt x="5269" y="46"/>
                    <a:pt x="4944" y="141"/>
                  </a:cubicBezTo>
                  <a:cubicBezTo>
                    <a:pt x="3856" y="460"/>
                    <a:pt x="2972" y="1294"/>
                    <a:pt x="2481" y="2305"/>
                  </a:cubicBezTo>
                  <a:cubicBezTo>
                    <a:pt x="2238" y="2805"/>
                    <a:pt x="1910" y="3696"/>
                    <a:pt x="2235" y="4229"/>
                  </a:cubicBezTo>
                  <a:cubicBezTo>
                    <a:pt x="2015" y="4027"/>
                    <a:pt x="1736" y="3929"/>
                    <a:pt x="1458" y="3929"/>
                  </a:cubicBezTo>
                  <a:cubicBezTo>
                    <a:pt x="953" y="3929"/>
                    <a:pt x="448" y="4249"/>
                    <a:pt x="294" y="4844"/>
                  </a:cubicBezTo>
                  <a:cubicBezTo>
                    <a:pt x="0" y="5974"/>
                    <a:pt x="975" y="6716"/>
                    <a:pt x="1980" y="6716"/>
                  </a:cubicBezTo>
                  <a:cubicBezTo>
                    <a:pt x="2047" y="6716"/>
                    <a:pt x="2115" y="6712"/>
                    <a:pt x="2181" y="6706"/>
                  </a:cubicBezTo>
                  <a:cubicBezTo>
                    <a:pt x="1857" y="8066"/>
                    <a:pt x="2935" y="9055"/>
                    <a:pt x="4052" y="9055"/>
                  </a:cubicBezTo>
                  <a:cubicBezTo>
                    <a:pt x="4579" y="9055"/>
                    <a:pt x="5114" y="8835"/>
                    <a:pt x="5515" y="8331"/>
                  </a:cubicBezTo>
                  <a:cubicBezTo>
                    <a:pt x="5758" y="9203"/>
                    <a:pt x="6582" y="9854"/>
                    <a:pt x="7494" y="9854"/>
                  </a:cubicBezTo>
                  <a:cubicBezTo>
                    <a:pt x="7585" y="9854"/>
                    <a:pt x="7676" y="9848"/>
                    <a:pt x="7768" y="9834"/>
                  </a:cubicBezTo>
                  <a:cubicBezTo>
                    <a:pt x="8850" y="9678"/>
                    <a:pt x="9594" y="8694"/>
                    <a:pt x="9688" y="7649"/>
                  </a:cubicBezTo>
                  <a:cubicBezTo>
                    <a:pt x="9944" y="8150"/>
                    <a:pt x="10503" y="8452"/>
                    <a:pt x="11055" y="8452"/>
                  </a:cubicBezTo>
                  <a:cubicBezTo>
                    <a:pt x="11396" y="8452"/>
                    <a:pt x="11734" y="8336"/>
                    <a:pt x="11996" y="8082"/>
                  </a:cubicBezTo>
                  <a:cubicBezTo>
                    <a:pt x="12667" y="7430"/>
                    <a:pt x="12445" y="6301"/>
                    <a:pt x="11737" y="5791"/>
                  </a:cubicBezTo>
                  <a:cubicBezTo>
                    <a:pt x="12879" y="5198"/>
                    <a:pt x="13702" y="3682"/>
                    <a:pt x="12650" y="2599"/>
                  </a:cubicBezTo>
                  <a:cubicBezTo>
                    <a:pt x="12233" y="2171"/>
                    <a:pt x="11745" y="1990"/>
                    <a:pt x="11255" y="1990"/>
                  </a:cubicBezTo>
                  <a:cubicBezTo>
                    <a:pt x="10473" y="1990"/>
                    <a:pt x="9685" y="2450"/>
                    <a:pt x="9166" y="3100"/>
                  </a:cubicBezTo>
                  <a:cubicBezTo>
                    <a:pt x="9191" y="1296"/>
                    <a:pt x="7643" y="1"/>
                    <a:pt x="5919" y="1"/>
                  </a:cubicBezTo>
                  <a:close/>
                </a:path>
              </a:pathLst>
            </a:custGeom>
            <a:solidFill>
              <a:srgbClr val="101D33">
                <a:alpha val="100000"/>
              </a:srgbClr>
            </a:solidFill>
            <a:ln w="9525">
              <a:noFill/>
            </a:ln>
          </p:spPr>
          <p:txBody>
            <a:bodyPr/>
            <a:p>
              <a:endParaRPr lang="en-US"/>
            </a:p>
          </p:txBody>
        </p:sp>
      </p:grpSp>
      <p:grpSp>
        <p:nvGrpSpPr>
          <p:cNvPr id="26631" name="Google Shape;5127;p23"/>
          <p:cNvGrpSpPr/>
          <p:nvPr/>
        </p:nvGrpSpPr>
        <p:grpSpPr>
          <a:xfrm flipH="1">
            <a:off x="4913313" y="-271462"/>
            <a:ext cx="644525" cy="609600"/>
            <a:chOff x="4797000" y="1750925"/>
            <a:chExt cx="342550" cy="246400"/>
          </a:xfrm>
        </p:grpSpPr>
        <p:sp>
          <p:nvSpPr>
            <p:cNvPr id="26642" name="Google Shape;5128;p23"/>
            <p:cNvSpPr/>
            <p:nvPr/>
          </p:nvSpPr>
          <p:spPr>
            <a:xfrm>
              <a:off x="4807725" y="1756900"/>
              <a:ext cx="328000" cy="2351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120" h="9405">
                  <a:moveTo>
                    <a:pt x="5514" y="0"/>
                  </a:moveTo>
                  <a:cubicBezTo>
                    <a:pt x="5280" y="0"/>
                    <a:pt x="5042" y="26"/>
                    <a:pt x="4806" y="80"/>
                  </a:cubicBezTo>
                  <a:cubicBezTo>
                    <a:pt x="3897" y="287"/>
                    <a:pt x="3113" y="866"/>
                    <a:pt x="2588" y="1628"/>
                  </a:cubicBezTo>
                  <a:cubicBezTo>
                    <a:pt x="2220" y="2164"/>
                    <a:pt x="1439" y="3584"/>
                    <a:pt x="2223" y="4113"/>
                  </a:cubicBezTo>
                  <a:cubicBezTo>
                    <a:pt x="2255" y="4084"/>
                    <a:pt x="2290" y="4053"/>
                    <a:pt x="2328" y="4029"/>
                  </a:cubicBezTo>
                  <a:cubicBezTo>
                    <a:pt x="2337" y="4023"/>
                    <a:pt x="2346" y="4021"/>
                    <a:pt x="2354" y="4021"/>
                  </a:cubicBezTo>
                  <a:cubicBezTo>
                    <a:pt x="2387" y="4021"/>
                    <a:pt x="2413" y="4062"/>
                    <a:pt x="2396" y="4095"/>
                  </a:cubicBezTo>
                  <a:cubicBezTo>
                    <a:pt x="2372" y="4137"/>
                    <a:pt x="2347" y="4174"/>
                    <a:pt x="2316" y="4211"/>
                  </a:cubicBezTo>
                  <a:cubicBezTo>
                    <a:pt x="2321" y="4261"/>
                    <a:pt x="2279" y="4315"/>
                    <a:pt x="2223" y="4318"/>
                  </a:cubicBezTo>
                  <a:cubicBezTo>
                    <a:pt x="2189" y="4350"/>
                    <a:pt x="2158" y="4381"/>
                    <a:pt x="2128" y="4414"/>
                  </a:cubicBezTo>
                  <a:cubicBezTo>
                    <a:pt x="2022" y="4523"/>
                    <a:pt x="1913" y="4627"/>
                    <a:pt x="1803" y="4730"/>
                  </a:cubicBezTo>
                  <a:cubicBezTo>
                    <a:pt x="1794" y="4739"/>
                    <a:pt x="1784" y="4742"/>
                    <a:pt x="1775" y="4742"/>
                  </a:cubicBezTo>
                  <a:cubicBezTo>
                    <a:pt x="1743" y="4742"/>
                    <a:pt x="1719" y="4702"/>
                    <a:pt x="1743" y="4669"/>
                  </a:cubicBezTo>
                  <a:cubicBezTo>
                    <a:pt x="1822" y="4569"/>
                    <a:pt x="1902" y="4470"/>
                    <a:pt x="1984" y="4374"/>
                  </a:cubicBezTo>
                  <a:cubicBezTo>
                    <a:pt x="1981" y="4372"/>
                    <a:pt x="1980" y="4370"/>
                    <a:pt x="1977" y="4366"/>
                  </a:cubicBezTo>
                  <a:cubicBezTo>
                    <a:pt x="1758" y="4020"/>
                    <a:pt x="1438" y="3871"/>
                    <a:pt x="1121" y="3871"/>
                  </a:cubicBezTo>
                  <a:cubicBezTo>
                    <a:pt x="557" y="3871"/>
                    <a:pt x="0" y="4341"/>
                    <a:pt x="20" y="5015"/>
                  </a:cubicBezTo>
                  <a:cubicBezTo>
                    <a:pt x="46" y="5853"/>
                    <a:pt x="781" y="6279"/>
                    <a:pt x="1518" y="6279"/>
                  </a:cubicBezTo>
                  <a:cubicBezTo>
                    <a:pt x="1633" y="6279"/>
                    <a:pt x="1748" y="6269"/>
                    <a:pt x="1861" y="6248"/>
                  </a:cubicBezTo>
                  <a:cubicBezTo>
                    <a:pt x="1868" y="6247"/>
                    <a:pt x="1875" y="6246"/>
                    <a:pt x="1881" y="6246"/>
                  </a:cubicBezTo>
                  <a:cubicBezTo>
                    <a:pt x="1947" y="6246"/>
                    <a:pt x="2009" y="6300"/>
                    <a:pt x="1987" y="6372"/>
                  </a:cubicBezTo>
                  <a:cubicBezTo>
                    <a:pt x="1733" y="7198"/>
                    <a:pt x="2062" y="8116"/>
                    <a:pt x="2859" y="8500"/>
                  </a:cubicBezTo>
                  <a:cubicBezTo>
                    <a:pt x="3076" y="8603"/>
                    <a:pt x="3302" y="8651"/>
                    <a:pt x="3527" y="8651"/>
                  </a:cubicBezTo>
                  <a:cubicBezTo>
                    <a:pt x="4130" y="8651"/>
                    <a:pt x="4717" y="8310"/>
                    <a:pt x="5046" y="7791"/>
                  </a:cubicBezTo>
                  <a:cubicBezTo>
                    <a:pt x="5066" y="7760"/>
                    <a:pt x="5104" y="7743"/>
                    <a:pt x="5142" y="7743"/>
                  </a:cubicBezTo>
                  <a:cubicBezTo>
                    <a:pt x="5186" y="7743"/>
                    <a:pt x="5228" y="7766"/>
                    <a:pt x="5235" y="7816"/>
                  </a:cubicBezTo>
                  <a:cubicBezTo>
                    <a:pt x="5379" y="8717"/>
                    <a:pt x="6169" y="9404"/>
                    <a:pt x="7090" y="9404"/>
                  </a:cubicBezTo>
                  <a:cubicBezTo>
                    <a:pt x="7110" y="9404"/>
                    <a:pt x="7129" y="9404"/>
                    <a:pt x="7148" y="9403"/>
                  </a:cubicBezTo>
                  <a:cubicBezTo>
                    <a:pt x="8243" y="9365"/>
                    <a:pt x="8980" y="8330"/>
                    <a:pt x="9063" y="7324"/>
                  </a:cubicBezTo>
                  <a:cubicBezTo>
                    <a:pt x="9063" y="7317"/>
                    <a:pt x="9064" y="7311"/>
                    <a:pt x="9067" y="7307"/>
                  </a:cubicBezTo>
                  <a:cubicBezTo>
                    <a:pt x="8934" y="7303"/>
                    <a:pt x="8806" y="7279"/>
                    <a:pt x="8680" y="7229"/>
                  </a:cubicBezTo>
                  <a:cubicBezTo>
                    <a:pt x="8615" y="7201"/>
                    <a:pt x="8629" y="7103"/>
                    <a:pt x="8692" y="7103"/>
                  </a:cubicBezTo>
                  <a:cubicBezTo>
                    <a:pt x="8698" y="7103"/>
                    <a:pt x="8704" y="7104"/>
                    <a:pt x="8711" y="7106"/>
                  </a:cubicBezTo>
                  <a:cubicBezTo>
                    <a:pt x="8820" y="7138"/>
                    <a:pt x="8927" y="7154"/>
                    <a:pt x="9031" y="7154"/>
                  </a:cubicBezTo>
                  <a:cubicBezTo>
                    <a:pt x="9271" y="7154"/>
                    <a:pt x="9496" y="7071"/>
                    <a:pt x="9702" y="6916"/>
                  </a:cubicBezTo>
                  <a:cubicBezTo>
                    <a:pt x="9716" y="6906"/>
                    <a:pt x="9730" y="6901"/>
                    <a:pt x="9744" y="6901"/>
                  </a:cubicBezTo>
                  <a:cubicBezTo>
                    <a:pt x="9809" y="6901"/>
                    <a:pt x="9866" y="7000"/>
                    <a:pt x="9806" y="7050"/>
                  </a:cubicBezTo>
                  <a:cubicBezTo>
                    <a:pt x="9673" y="7161"/>
                    <a:pt x="9515" y="7236"/>
                    <a:pt x="9351" y="7274"/>
                  </a:cubicBezTo>
                  <a:cubicBezTo>
                    <a:pt x="9602" y="7714"/>
                    <a:pt x="10116" y="8009"/>
                    <a:pt x="10618" y="8009"/>
                  </a:cubicBezTo>
                  <a:cubicBezTo>
                    <a:pt x="10906" y="8009"/>
                    <a:pt x="11189" y="7913"/>
                    <a:pt x="11418" y="7691"/>
                  </a:cubicBezTo>
                  <a:cubicBezTo>
                    <a:pt x="12040" y="7084"/>
                    <a:pt x="11738" y="6005"/>
                    <a:pt x="11030" y="5634"/>
                  </a:cubicBezTo>
                  <a:cubicBezTo>
                    <a:pt x="10938" y="5586"/>
                    <a:pt x="10974" y="5467"/>
                    <a:pt x="11054" y="5436"/>
                  </a:cubicBezTo>
                  <a:cubicBezTo>
                    <a:pt x="12247" y="4942"/>
                    <a:pt x="13119" y="3296"/>
                    <a:pt x="11858" y="2351"/>
                  </a:cubicBezTo>
                  <a:cubicBezTo>
                    <a:pt x="11509" y="2089"/>
                    <a:pt x="11138" y="1976"/>
                    <a:pt x="10773" y="1976"/>
                  </a:cubicBezTo>
                  <a:cubicBezTo>
                    <a:pt x="9943" y="1976"/>
                    <a:pt x="9144" y="2561"/>
                    <a:pt x="8696" y="3311"/>
                  </a:cubicBezTo>
                  <a:cubicBezTo>
                    <a:pt x="8673" y="3349"/>
                    <a:pt x="8640" y="3365"/>
                    <a:pt x="8608" y="3365"/>
                  </a:cubicBezTo>
                  <a:cubicBezTo>
                    <a:pt x="8546" y="3365"/>
                    <a:pt x="8485" y="3303"/>
                    <a:pt x="8497" y="3227"/>
                  </a:cubicBezTo>
                  <a:cubicBezTo>
                    <a:pt x="8770" y="1377"/>
                    <a:pt x="7228" y="0"/>
                    <a:pt x="5514" y="0"/>
                  </a:cubicBezTo>
                  <a:close/>
                </a:path>
              </a:pathLst>
            </a:custGeom>
            <a:solidFill>
              <a:srgbClr val="FFFFFF">
                <a:alpha val="100000"/>
              </a:srgbClr>
            </a:solidFill>
            <a:ln w="9525">
              <a:noFill/>
            </a:ln>
          </p:spPr>
          <p:txBody>
            <a:bodyPr/>
            <a:p>
              <a:endParaRPr lang="en-US"/>
            </a:p>
          </p:txBody>
        </p:sp>
        <p:sp>
          <p:nvSpPr>
            <p:cNvPr id="26643" name="Google Shape;5129;p23"/>
            <p:cNvSpPr/>
            <p:nvPr/>
          </p:nvSpPr>
          <p:spPr>
            <a:xfrm>
              <a:off x="4911925" y="1750950"/>
              <a:ext cx="227625" cy="246375"/>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05" h="9855">
                  <a:moveTo>
                    <a:pt x="1321" y="1"/>
                  </a:moveTo>
                  <a:cubicBezTo>
                    <a:pt x="1000" y="1"/>
                    <a:pt x="672" y="46"/>
                    <a:pt x="347" y="141"/>
                  </a:cubicBezTo>
                  <a:cubicBezTo>
                    <a:pt x="229" y="176"/>
                    <a:pt x="113" y="216"/>
                    <a:pt x="0" y="264"/>
                  </a:cubicBezTo>
                  <a:cubicBezTo>
                    <a:pt x="141" y="295"/>
                    <a:pt x="280" y="332"/>
                    <a:pt x="414" y="376"/>
                  </a:cubicBezTo>
                  <a:cubicBezTo>
                    <a:pt x="487" y="354"/>
                    <a:pt x="561" y="333"/>
                    <a:pt x="635" y="315"/>
                  </a:cubicBezTo>
                  <a:cubicBezTo>
                    <a:pt x="871" y="261"/>
                    <a:pt x="1108" y="236"/>
                    <a:pt x="1342" y="236"/>
                  </a:cubicBezTo>
                  <a:cubicBezTo>
                    <a:pt x="3056" y="236"/>
                    <a:pt x="4599" y="1612"/>
                    <a:pt x="4325" y="3462"/>
                  </a:cubicBezTo>
                  <a:cubicBezTo>
                    <a:pt x="4313" y="3539"/>
                    <a:pt x="4374" y="3601"/>
                    <a:pt x="4437" y="3601"/>
                  </a:cubicBezTo>
                  <a:cubicBezTo>
                    <a:pt x="4469" y="3601"/>
                    <a:pt x="4502" y="3585"/>
                    <a:pt x="4525" y="3546"/>
                  </a:cubicBezTo>
                  <a:cubicBezTo>
                    <a:pt x="4974" y="2798"/>
                    <a:pt x="5773" y="2214"/>
                    <a:pt x="6603" y="2214"/>
                  </a:cubicBezTo>
                  <a:cubicBezTo>
                    <a:pt x="6969" y="2214"/>
                    <a:pt x="7340" y="2328"/>
                    <a:pt x="7690" y="2591"/>
                  </a:cubicBezTo>
                  <a:cubicBezTo>
                    <a:pt x="8951" y="3537"/>
                    <a:pt x="8079" y="5181"/>
                    <a:pt x="6886" y="5676"/>
                  </a:cubicBezTo>
                  <a:cubicBezTo>
                    <a:pt x="6806" y="5707"/>
                    <a:pt x="6770" y="5825"/>
                    <a:pt x="6862" y="5873"/>
                  </a:cubicBezTo>
                  <a:cubicBezTo>
                    <a:pt x="7570" y="6244"/>
                    <a:pt x="7872" y="7323"/>
                    <a:pt x="7250" y="7930"/>
                  </a:cubicBezTo>
                  <a:cubicBezTo>
                    <a:pt x="7021" y="8153"/>
                    <a:pt x="6738" y="8249"/>
                    <a:pt x="6450" y="8249"/>
                  </a:cubicBezTo>
                  <a:cubicBezTo>
                    <a:pt x="5948" y="8249"/>
                    <a:pt x="5434" y="7953"/>
                    <a:pt x="5183" y="7514"/>
                  </a:cubicBezTo>
                  <a:cubicBezTo>
                    <a:pt x="5347" y="7476"/>
                    <a:pt x="5503" y="7401"/>
                    <a:pt x="5638" y="7289"/>
                  </a:cubicBezTo>
                  <a:cubicBezTo>
                    <a:pt x="5698" y="7239"/>
                    <a:pt x="5641" y="7141"/>
                    <a:pt x="5576" y="7141"/>
                  </a:cubicBezTo>
                  <a:cubicBezTo>
                    <a:pt x="5562" y="7141"/>
                    <a:pt x="5548" y="7145"/>
                    <a:pt x="5534" y="7155"/>
                  </a:cubicBezTo>
                  <a:cubicBezTo>
                    <a:pt x="5328" y="7311"/>
                    <a:pt x="5103" y="7393"/>
                    <a:pt x="4863" y="7393"/>
                  </a:cubicBezTo>
                  <a:cubicBezTo>
                    <a:pt x="4759" y="7393"/>
                    <a:pt x="4652" y="7378"/>
                    <a:pt x="4543" y="7346"/>
                  </a:cubicBezTo>
                  <a:cubicBezTo>
                    <a:pt x="4536" y="7344"/>
                    <a:pt x="4530" y="7343"/>
                    <a:pt x="4524" y="7343"/>
                  </a:cubicBezTo>
                  <a:cubicBezTo>
                    <a:pt x="4461" y="7343"/>
                    <a:pt x="4447" y="7440"/>
                    <a:pt x="4512" y="7469"/>
                  </a:cubicBezTo>
                  <a:cubicBezTo>
                    <a:pt x="4638" y="7518"/>
                    <a:pt x="4766" y="7542"/>
                    <a:pt x="4899" y="7546"/>
                  </a:cubicBezTo>
                  <a:cubicBezTo>
                    <a:pt x="4896" y="7552"/>
                    <a:pt x="4895" y="7556"/>
                    <a:pt x="4895" y="7563"/>
                  </a:cubicBezTo>
                  <a:cubicBezTo>
                    <a:pt x="4812" y="8570"/>
                    <a:pt x="4075" y="9605"/>
                    <a:pt x="2980" y="9643"/>
                  </a:cubicBezTo>
                  <a:cubicBezTo>
                    <a:pt x="2961" y="9643"/>
                    <a:pt x="2941" y="9644"/>
                    <a:pt x="2921" y="9644"/>
                  </a:cubicBezTo>
                  <a:cubicBezTo>
                    <a:pt x="2332" y="9644"/>
                    <a:pt x="1797" y="9360"/>
                    <a:pt x="1450" y="8921"/>
                  </a:cubicBezTo>
                  <a:cubicBezTo>
                    <a:pt x="1399" y="8910"/>
                    <a:pt x="1348" y="8900"/>
                    <a:pt x="1296" y="8886"/>
                  </a:cubicBezTo>
                  <a:cubicBezTo>
                    <a:pt x="1230" y="8866"/>
                    <a:pt x="1173" y="8839"/>
                    <a:pt x="1122" y="8810"/>
                  </a:cubicBezTo>
                  <a:cubicBezTo>
                    <a:pt x="1484" y="9431"/>
                    <a:pt x="2162" y="9855"/>
                    <a:pt x="2898" y="9855"/>
                  </a:cubicBezTo>
                  <a:cubicBezTo>
                    <a:pt x="2989" y="9855"/>
                    <a:pt x="3080" y="9848"/>
                    <a:pt x="3172" y="9835"/>
                  </a:cubicBezTo>
                  <a:cubicBezTo>
                    <a:pt x="4254" y="9678"/>
                    <a:pt x="4998" y="8695"/>
                    <a:pt x="5093" y="7649"/>
                  </a:cubicBezTo>
                  <a:cubicBezTo>
                    <a:pt x="5348" y="8152"/>
                    <a:pt x="5907" y="8453"/>
                    <a:pt x="6458" y="8453"/>
                  </a:cubicBezTo>
                  <a:cubicBezTo>
                    <a:pt x="6800" y="8453"/>
                    <a:pt x="7139" y="8337"/>
                    <a:pt x="7401" y="8083"/>
                  </a:cubicBezTo>
                  <a:cubicBezTo>
                    <a:pt x="8073" y="7430"/>
                    <a:pt x="7850" y="6301"/>
                    <a:pt x="7141" y="5791"/>
                  </a:cubicBezTo>
                  <a:cubicBezTo>
                    <a:pt x="8280" y="5197"/>
                    <a:pt x="9105" y="3683"/>
                    <a:pt x="8053" y="2598"/>
                  </a:cubicBezTo>
                  <a:cubicBezTo>
                    <a:pt x="7636" y="2169"/>
                    <a:pt x="7149" y="1988"/>
                    <a:pt x="6659" y="1988"/>
                  </a:cubicBezTo>
                  <a:cubicBezTo>
                    <a:pt x="5876" y="1988"/>
                    <a:pt x="5088" y="2449"/>
                    <a:pt x="4569" y="3100"/>
                  </a:cubicBezTo>
                  <a:cubicBezTo>
                    <a:pt x="4594" y="1296"/>
                    <a:pt x="3045" y="1"/>
                    <a:pt x="1321" y="1"/>
                  </a:cubicBezTo>
                  <a:close/>
                </a:path>
              </a:pathLst>
            </a:custGeom>
            <a:solidFill>
              <a:srgbClr val="E4007E">
                <a:alpha val="100000"/>
              </a:srgbClr>
            </a:solidFill>
            <a:ln w="9525">
              <a:noFill/>
            </a:ln>
          </p:spPr>
          <p:txBody>
            <a:bodyPr/>
            <a:p>
              <a:endParaRPr lang="en-US"/>
            </a:p>
          </p:txBody>
        </p:sp>
        <p:sp>
          <p:nvSpPr>
            <p:cNvPr id="26644" name="Google Shape;5130;p23"/>
            <p:cNvSpPr/>
            <p:nvPr/>
          </p:nvSpPr>
          <p:spPr>
            <a:xfrm>
              <a:off x="4797000" y="1750925"/>
              <a:ext cx="342550" cy="246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702" h="9855">
                  <a:moveTo>
                    <a:pt x="5941" y="238"/>
                  </a:moveTo>
                  <a:cubicBezTo>
                    <a:pt x="7654" y="238"/>
                    <a:pt x="9196" y="1615"/>
                    <a:pt x="8923" y="3463"/>
                  </a:cubicBezTo>
                  <a:cubicBezTo>
                    <a:pt x="8911" y="3540"/>
                    <a:pt x="8972" y="3602"/>
                    <a:pt x="9034" y="3602"/>
                  </a:cubicBezTo>
                  <a:cubicBezTo>
                    <a:pt x="9066" y="3602"/>
                    <a:pt x="9099" y="3586"/>
                    <a:pt x="9122" y="3547"/>
                  </a:cubicBezTo>
                  <a:cubicBezTo>
                    <a:pt x="9573" y="2800"/>
                    <a:pt x="10372" y="2216"/>
                    <a:pt x="11201" y="2216"/>
                  </a:cubicBezTo>
                  <a:cubicBezTo>
                    <a:pt x="11566" y="2216"/>
                    <a:pt x="11938" y="2329"/>
                    <a:pt x="12287" y="2592"/>
                  </a:cubicBezTo>
                  <a:cubicBezTo>
                    <a:pt x="13548" y="3536"/>
                    <a:pt x="12674" y="5181"/>
                    <a:pt x="11483" y="5677"/>
                  </a:cubicBezTo>
                  <a:cubicBezTo>
                    <a:pt x="11405" y="5708"/>
                    <a:pt x="11367" y="5826"/>
                    <a:pt x="11454" y="5870"/>
                  </a:cubicBezTo>
                  <a:cubicBezTo>
                    <a:pt x="12164" y="6241"/>
                    <a:pt x="12467" y="7321"/>
                    <a:pt x="11843" y="7928"/>
                  </a:cubicBezTo>
                  <a:cubicBezTo>
                    <a:pt x="11615" y="8150"/>
                    <a:pt x="11332" y="8247"/>
                    <a:pt x="11045" y="8247"/>
                  </a:cubicBezTo>
                  <a:cubicBezTo>
                    <a:pt x="10542" y="8247"/>
                    <a:pt x="10027" y="7950"/>
                    <a:pt x="9777" y="7512"/>
                  </a:cubicBezTo>
                  <a:cubicBezTo>
                    <a:pt x="9941" y="7472"/>
                    <a:pt x="10098" y="7400"/>
                    <a:pt x="10232" y="7287"/>
                  </a:cubicBezTo>
                  <a:cubicBezTo>
                    <a:pt x="10291" y="7236"/>
                    <a:pt x="10234" y="7139"/>
                    <a:pt x="10169" y="7139"/>
                  </a:cubicBezTo>
                  <a:cubicBezTo>
                    <a:pt x="10155" y="7139"/>
                    <a:pt x="10141" y="7143"/>
                    <a:pt x="10127" y="7153"/>
                  </a:cubicBezTo>
                  <a:cubicBezTo>
                    <a:pt x="9922" y="7309"/>
                    <a:pt x="9697" y="7392"/>
                    <a:pt x="9458" y="7392"/>
                  </a:cubicBezTo>
                  <a:cubicBezTo>
                    <a:pt x="9353" y="7392"/>
                    <a:pt x="9247" y="7376"/>
                    <a:pt x="9138" y="7344"/>
                  </a:cubicBezTo>
                  <a:cubicBezTo>
                    <a:pt x="9131" y="7342"/>
                    <a:pt x="9124" y="7341"/>
                    <a:pt x="9118" y="7341"/>
                  </a:cubicBezTo>
                  <a:cubicBezTo>
                    <a:pt x="9056" y="7341"/>
                    <a:pt x="9040" y="7438"/>
                    <a:pt x="9106" y="7465"/>
                  </a:cubicBezTo>
                  <a:cubicBezTo>
                    <a:pt x="9231" y="7515"/>
                    <a:pt x="9362" y="7540"/>
                    <a:pt x="9492" y="7543"/>
                  </a:cubicBezTo>
                  <a:cubicBezTo>
                    <a:pt x="9492" y="7549"/>
                    <a:pt x="9489" y="7554"/>
                    <a:pt x="9489" y="7561"/>
                  </a:cubicBezTo>
                  <a:cubicBezTo>
                    <a:pt x="9406" y="8567"/>
                    <a:pt x="8669" y="9603"/>
                    <a:pt x="7575" y="9640"/>
                  </a:cubicBezTo>
                  <a:cubicBezTo>
                    <a:pt x="7554" y="9640"/>
                    <a:pt x="7534" y="9640"/>
                    <a:pt x="7514" y="9640"/>
                  </a:cubicBezTo>
                  <a:cubicBezTo>
                    <a:pt x="6594" y="9640"/>
                    <a:pt x="5804" y="8953"/>
                    <a:pt x="5662" y="8054"/>
                  </a:cubicBezTo>
                  <a:cubicBezTo>
                    <a:pt x="5654" y="8003"/>
                    <a:pt x="5612" y="7980"/>
                    <a:pt x="5569" y="7980"/>
                  </a:cubicBezTo>
                  <a:cubicBezTo>
                    <a:pt x="5531" y="7980"/>
                    <a:pt x="5493" y="7997"/>
                    <a:pt x="5472" y="8029"/>
                  </a:cubicBezTo>
                  <a:cubicBezTo>
                    <a:pt x="5144" y="8547"/>
                    <a:pt x="4556" y="8887"/>
                    <a:pt x="3955" y="8887"/>
                  </a:cubicBezTo>
                  <a:cubicBezTo>
                    <a:pt x="3729" y="8887"/>
                    <a:pt x="3502" y="8840"/>
                    <a:pt x="3286" y="8736"/>
                  </a:cubicBezTo>
                  <a:cubicBezTo>
                    <a:pt x="2489" y="8353"/>
                    <a:pt x="2157" y="7436"/>
                    <a:pt x="2412" y="6610"/>
                  </a:cubicBezTo>
                  <a:cubicBezTo>
                    <a:pt x="2435" y="6537"/>
                    <a:pt x="2372" y="6483"/>
                    <a:pt x="2306" y="6483"/>
                  </a:cubicBezTo>
                  <a:cubicBezTo>
                    <a:pt x="2300" y="6483"/>
                    <a:pt x="2293" y="6483"/>
                    <a:pt x="2287" y="6484"/>
                  </a:cubicBezTo>
                  <a:cubicBezTo>
                    <a:pt x="2174" y="6505"/>
                    <a:pt x="2058" y="6516"/>
                    <a:pt x="1941" y="6516"/>
                  </a:cubicBezTo>
                  <a:cubicBezTo>
                    <a:pt x="1206" y="6516"/>
                    <a:pt x="472" y="6089"/>
                    <a:pt x="446" y="5253"/>
                  </a:cubicBezTo>
                  <a:cubicBezTo>
                    <a:pt x="425" y="4578"/>
                    <a:pt x="982" y="4109"/>
                    <a:pt x="1546" y="4109"/>
                  </a:cubicBezTo>
                  <a:cubicBezTo>
                    <a:pt x="1864" y="4109"/>
                    <a:pt x="2184" y="4258"/>
                    <a:pt x="2403" y="4604"/>
                  </a:cubicBezTo>
                  <a:cubicBezTo>
                    <a:pt x="2405" y="4606"/>
                    <a:pt x="2407" y="4609"/>
                    <a:pt x="2410" y="4612"/>
                  </a:cubicBezTo>
                  <a:cubicBezTo>
                    <a:pt x="2327" y="4709"/>
                    <a:pt x="2248" y="4807"/>
                    <a:pt x="2169" y="4907"/>
                  </a:cubicBezTo>
                  <a:cubicBezTo>
                    <a:pt x="2144" y="4939"/>
                    <a:pt x="2169" y="4979"/>
                    <a:pt x="2199" y="4979"/>
                  </a:cubicBezTo>
                  <a:cubicBezTo>
                    <a:pt x="2209" y="4979"/>
                    <a:pt x="2219" y="4975"/>
                    <a:pt x="2228" y="4966"/>
                  </a:cubicBezTo>
                  <a:cubicBezTo>
                    <a:pt x="2340" y="4865"/>
                    <a:pt x="2447" y="4760"/>
                    <a:pt x="2553" y="4652"/>
                  </a:cubicBezTo>
                  <a:lnTo>
                    <a:pt x="2649" y="4556"/>
                  </a:lnTo>
                  <a:cubicBezTo>
                    <a:pt x="2705" y="4553"/>
                    <a:pt x="2748" y="4499"/>
                    <a:pt x="2742" y="4448"/>
                  </a:cubicBezTo>
                  <a:cubicBezTo>
                    <a:pt x="2772" y="4412"/>
                    <a:pt x="2800" y="4373"/>
                    <a:pt x="2821" y="4331"/>
                  </a:cubicBezTo>
                  <a:cubicBezTo>
                    <a:pt x="2838" y="4299"/>
                    <a:pt x="2813" y="4258"/>
                    <a:pt x="2780" y="4258"/>
                  </a:cubicBezTo>
                  <a:cubicBezTo>
                    <a:pt x="2772" y="4258"/>
                    <a:pt x="2763" y="4261"/>
                    <a:pt x="2755" y="4266"/>
                  </a:cubicBezTo>
                  <a:cubicBezTo>
                    <a:pt x="2715" y="4289"/>
                    <a:pt x="2680" y="4321"/>
                    <a:pt x="2649" y="4351"/>
                  </a:cubicBezTo>
                  <a:cubicBezTo>
                    <a:pt x="1865" y="3823"/>
                    <a:pt x="2643" y="2403"/>
                    <a:pt x="3014" y="1866"/>
                  </a:cubicBezTo>
                  <a:cubicBezTo>
                    <a:pt x="3540" y="1104"/>
                    <a:pt x="4323" y="523"/>
                    <a:pt x="5232" y="317"/>
                  </a:cubicBezTo>
                  <a:cubicBezTo>
                    <a:pt x="5469" y="263"/>
                    <a:pt x="5706" y="238"/>
                    <a:pt x="5941" y="238"/>
                  </a:cubicBezTo>
                  <a:close/>
                  <a:moveTo>
                    <a:pt x="5919" y="1"/>
                  </a:moveTo>
                  <a:cubicBezTo>
                    <a:pt x="5597" y="1"/>
                    <a:pt x="5269" y="46"/>
                    <a:pt x="4944" y="141"/>
                  </a:cubicBezTo>
                  <a:cubicBezTo>
                    <a:pt x="3856" y="460"/>
                    <a:pt x="2972" y="1294"/>
                    <a:pt x="2481" y="2305"/>
                  </a:cubicBezTo>
                  <a:cubicBezTo>
                    <a:pt x="2238" y="2805"/>
                    <a:pt x="1910" y="3696"/>
                    <a:pt x="2235" y="4229"/>
                  </a:cubicBezTo>
                  <a:cubicBezTo>
                    <a:pt x="2015" y="4027"/>
                    <a:pt x="1736" y="3929"/>
                    <a:pt x="1458" y="3929"/>
                  </a:cubicBezTo>
                  <a:cubicBezTo>
                    <a:pt x="953" y="3929"/>
                    <a:pt x="448" y="4249"/>
                    <a:pt x="294" y="4844"/>
                  </a:cubicBezTo>
                  <a:cubicBezTo>
                    <a:pt x="0" y="5974"/>
                    <a:pt x="975" y="6716"/>
                    <a:pt x="1980" y="6716"/>
                  </a:cubicBezTo>
                  <a:cubicBezTo>
                    <a:pt x="2047" y="6716"/>
                    <a:pt x="2115" y="6712"/>
                    <a:pt x="2181" y="6706"/>
                  </a:cubicBezTo>
                  <a:cubicBezTo>
                    <a:pt x="1857" y="8066"/>
                    <a:pt x="2935" y="9055"/>
                    <a:pt x="4052" y="9055"/>
                  </a:cubicBezTo>
                  <a:cubicBezTo>
                    <a:pt x="4579" y="9055"/>
                    <a:pt x="5114" y="8835"/>
                    <a:pt x="5515" y="8331"/>
                  </a:cubicBezTo>
                  <a:cubicBezTo>
                    <a:pt x="5758" y="9203"/>
                    <a:pt x="6582" y="9854"/>
                    <a:pt x="7494" y="9854"/>
                  </a:cubicBezTo>
                  <a:cubicBezTo>
                    <a:pt x="7585" y="9854"/>
                    <a:pt x="7676" y="9848"/>
                    <a:pt x="7768" y="9834"/>
                  </a:cubicBezTo>
                  <a:cubicBezTo>
                    <a:pt x="8850" y="9678"/>
                    <a:pt x="9594" y="8694"/>
                    <a:pt x="9688" y="7649"/>
                  </a:cubicBezTo>
                  <a:cubicBezTo>
                    <a:pt x="9944" y="8150"/>
                    <a:pt x="10503" y="8452"/>
                    <a:pt x="11055" y="8452"/>
                  </a:cubicBezTo>
                  <a:cubicBezTo>
                    <a:pt x="11396" y="8452"/>
                    <a:pt x="11734" y="8336"/>
                    <a:pt x="11996" y="8082"/>
                  </a:cubicBezTo>
                  <a:cubicBezTo>
                    <a:pt x="12667" y="7430"/>
                    <a:pt x="12445" y="6301"/>
                    <a:pt x="11737" y="5791"/>
                  </a:cubicBezTo>
                  <a:cubicBezTo>
                    <a:pt x="12879" y="5198"/>
                    <a:pt x="13702" y="3682"/>
                    <a:pt x="12650" y="2599"/>
                  </a:cubicBezTo>
                  <a:cubicBezTo>
                    <a:pt x="12233" y="2171"/>
                    <a:pt x="11745" y="1990"/>
                    <a:pt x="11255" y="1990"/>
                  </a:cubicBezTo>
                  <a:cubicBezTo>
                    <a:pt x="10473" y="1990"/>
                    <a:pt x="9685" y="2450"/>
                    <a:pt x="9166" y="3100"/>
                  </a:cubicBezTo>
                  <a:cubicBezTo>
                    <a:pt x="9191" y="1296"/>
                    <a:pt x="7643" y="1"/>
                    <a:pt x="5919" y="1"/>
                  </a:cubicBezTo>
                  <a:close/>
                </a:path>
              </a:pathLst>
            </a:custGeom>
            <a:solidFill>
              <a:srgbClr val="101D33">
                <a:alpha val="100000"/>
              </a:srgbClr>
            </a:solidFill>
            <a:ln w="9525">
              <a:noFill/>
            </a:ln>
          </p:spPr>
          <p:txBody>
            <a:bodyPr/>
            <a:p>
              <a:endParaRPr lang="en-US"/>
            </a:p>
          </p:txBody>
        </p:sp>
      </p:grpSp>
      <p:grpSp>
        <p:nvGrpSpPr>
          <p:cNvPr id="26632" name="Google Shape;5131;p23"/>
          <p:cNvGrpSpPr/>
          <p:nvPr/>
        </p:nvGrpSpPr>
        <p:grpSpPr>
          <a:xfrm>
            <a:off x="8775700" y="-347662"/>
            <a:ext cx="644525" cy="609600"/>
            <a:chOff x="4797000" y="1750925"/>
            <a:chExt cx="342550" cy="246400"/>
          </a:xfrm>
        </p:grpSpPr>
        <p:sp>
          <p:nvSpPr>
            <p:cNvPr id="26639" name="Google Shape;5132;p23"/>
            <p:cNvSpPr/>
            <p:nvPr/>
          </p:nvSpPr>
          <p:spPr>
            <a:xfrm>
              <a:off x="4807725" y="1756900"/>
              <a:ext cx="328000" cy="2351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120" h="9405">
                  <a:moveTo>
                    <a:pt x="5514" y="0"/>
                  </a:moveTo>
                  <a:cubicBezTo>
                    <a:pt x="5280" y="0"/>
                    <a:pt x="5042" y="26"/>
                    <a:pt x="4806" y="80"/>
                  </a:cubicBezTo>
                  <a:cubicBezTo>
                    <a:pt x="3897" y="287"/>
                    <a:pt x="3113" y="866"/>
                    <a:pt x="2588" y="1628"/>
                  </a:cubicBezTo>
                  <a:cubicBezTo>
                    <a:pt x="2220" y="2164"/>
                    <a:pt x="1439" y="3584"/>
                    <a:pt x="2223" y="4113"/>
                  </a:cubicBezTo>
                  <a:cubicBezTo>
                    <a:pt x="2255" y="4084"/>
                    <a:pt x="2290" y="4053"/>
                    <a:pt x="2328" y="4029"/>
                  </a:cubicBezTo>
                  <a:cubicBezTo>
                    <a:pt x="2337" y="4023"/>
                    <a:pt x="2346" y="4021"/>
                    <a:pt x="2354" y="4021"/>
                  </a:cubicBezTo>
                  <a:cubicBezTo>
                    <a:pt x="2387" y="4021"/>
                    <a:pt x="2413" y="4062"/>
                    <a:pt x="2396" y="4095"/>
                  </a:cubicBezTo>
                  <a:cubicBezTo>
                    <a:pt x="2372" y="4137"/>
                    <a:pt x="2347" y="4174"/>
                    <a:pt x="2316" y="4211"/>
                  </a:cubicBezTo>
                  <a:cubicBezTo>
                    <a:pt x="2321" y="4261"/>
                    <a:pt x="2279" y="4315"/>
                    <a:pt x="2223" y="4318"/>
                  </a:cubicBezTo>
                  <a:cubicBezTo>
                    <a:pt x="2189" y="4350"/>
                    <a:pt x="2158" y="4381"/>
                    <a:pt x="2128" y="4414"/>
                  </a:cubicBezTo>
                  <a:cubicBezTo>
                    <a:pt x="2022" y="4523"/>
                    <a:pt x="1913" y="4627"/>
                    <a:pt x="1803" y="4730"/>
                  </a:cubicBezTo>
                  <a:cubicBezTo>
                    <a:pt x="1794" y="4739"/>
                    <a:pt x="1784" y="4742"/>
                    <a:pt x="1775" y="4742"/>
                  </a:cubicBezTo>
                  <a:cubicBezTo>
                    <a:pt x="1743" y="4742"/>
                    <a:pt x="1719" y="4702"/>
                    <a:pt x="1743" y="4669"/>
                  </a:cubicBezTo>
                  <a:cubicBezTo>
                    <a:pt x="1822" y="4569"/>
                    <a:pt x="1902" y="4470"/>
                    <a:pt x="1984" y="4374"/>
                  </a:cubicBezTo>
                  <a:cubicBezTo>
                    <a:pt x="1981" y="4372"/>
                    <a:pt x="1980" y="4370"/>
                    <a:pt x="1977" y="4366"/>
                  </a:cubicBezTo>
                  <a:cubicBezTo>
                    <a:pt x="1758" y="4020"/>
                    <a:pt x="1438" y="3871"/>
                    <a:pt x="1121" y="3871"/>
                  </a:cubicBezTo>
                  <a:cubicBezTo>
                    <a:pt x="557" y="3871"/>
                    <a:pt x="0" y="4341"/>
                    <a:pt x="20" y="5015"/>
                  </a:cubicBezTo>
                  <a:cubicBezTo>
                    <a:pt x="46" y="5853"/>
                    <a:pt x="781" y="6279"/>
                    <a:pt x="1518" y="6279"/>
                  </a:cubicBezTo>
                  <a:cubicBezTo>
                    <a:pt x="1633" y="6279"/>
                    <a:pt x="1748" y="6269"/>
                    <a:pt x="1861" y="6248"/>
                  </a:cubicBezTo>
                  <a:cubicBezTo>
                    <a:pt x="1868" y="6247"/>
                    <a:pt x="1875" y="6246"/>
                    <a:pt x="1881" y="6246"/>
                  </a:cubicBezTo>
                  <a:cubicBezTo>
                    <a:pt x="1947" y="6246"/>
                    <a:pt x="2009" y="6300"/>
                    <a:pt x="1987" y="6372"/>
                  </a:cubicBezTo>
                  <a:cubicBezTo>
                    <a:pt x="1733" y="7198"/>
                    <a:pt x="2062" y="8116"/>
                    <a:pt x="2859" y="8500"/>
                  </a:cubicBezTo>
                  <a:cubicBezTo>
                    <a:pt x="3076" y="8603"/>
                    <a:pt x="3302" y="8651"/>
                    <a:pt x="3527" y="8651"/>
                  </a:cubicBezTo>
                  <a:cubicBezTo>
                    <a:pt x="4130" y="8651"/>
                    <a:pt x="4717" y="8310"/>
                    <a:pt x="5046" y="7791"/>
                  </a:cubicBezTo>
                  <a:cubicBezTo>
                    <a:pt x="5066" y="7760"/>
                    <a:pt x="5104" y="7743"/>
                    <a:pt x="5142" y="7743"/>
                  </a:cubicBezTo>
                  <a:cubicBezTo>
                    <a:pt x="5186" y="7743"/>
                    <a:pt x="5228" y="7766"/>
                    <a:pt x="5235" y="7816"/>
                  </a:cubicBezTo>
                  <a:cubicBezTo>
                    <a:pt x="5379" y="8717"/>
                    <a:pt x="6169" y="9404"/>
                    <a:pt x="7090" y="9404"/>
                  </a:cubicBezTo>
                  <a:cubicBezTo>
                    <a:pt x="7110" y="9404"/>
                    <a:pt x="7129" y="9404"/>
                    <a:pt x="7148" y="9403"/>
                  </a:cubicBezTo>
                  <a:cubicBezTo>
                    <a:pt x="8243" y="9365"/>
                    <a:pt x="8980" y="8330"/>
                    <a:pt x="9063" y="7324"/>
                  </a:cubicBezTo>
                  <a:cubicBezTo>
                    <a:pt x="9063" y="7317"/>
                    <a:pt x="9064" y="7311"/>
                    <a:pt x="9067" y="7307"/>
                  </a:cubicBezTo>
                  <a:cubicBezTo>
                    <a:pt x="8934" y="7303"/>
                    <a:pt x="8806" y="7279"/>
                    <a:pt x="8680" y="7229"/>
                  </a:cubicBezTo>
                  <a:cubicBezTo>
                    <a:pt x="8615" y="7201"/>
                    <a:pt x="8629" y="7103"/>
                    <a:pt x="8692" y="7103"/>
                  </a:cubicBezTo>
                  <a:cubicBezTo>
                    <a:pt x="8698" y="7103"/>
                    <a:pt x="8704" y="7104"/>
                    <a:pt x="8711" y="7106"/>
                  </a:cubicBezTo>
                  <a:cubicBezTo>
                    <a:pt x="8820" y="7138"/>
                    <a:pt x="8927" y="7154"/>
                    <a:pt x="9031" y="7154"/>
                  </a:cubicBezTo>
                  <a:cubicBezTo>
                    <a:pt x="9271" y="7154"/>
                    <a:pt x="9496" y="7071"/>
                    <a:pt x="9702" y="6916"/>
                  </a:cubicBezTo>
                  <a:cubicBezTo>
                    <a:pt x="9716" y="6906"/>
                    <a:pt x="9730" y="6901"/>
                    <a:pt x="9744" y="6901"/>
                  </a:cubicBezTo>
                  <a:cubicBezTo>
                    <a:pt x="9809" y="6901"/>
                    <a:pt x="9866" y="7000"/>
                    <a:pt x="9806" y="7050"/>
                  </a:cubicBezTo>
                  <a:cubicBezTo>
                    <a:pt x="9673" y="7161"/>
                    <a:pt x="9515" y="7236"/>
                    <a:pt x="9351" y="7274"/>
                  </a:cubicBezTo>
                  <a:cubicBezTo>
                    <a:pt x="9602" y="7714"/>
                    <a:pt x="10116" y="8009"/>
                    <a:pt x="10618" y="8009"/>
                  </a:cubicBezTo>
                  <a:cubicBezTo>
                    <a:pt x="10906" y="8009"/>
                    <a:pt x="11189" y="7913"/>
                    <a:pt x="11418" y="7691"/>
                  </a:cubicBezTo>
                  <a:cubicBezTo>
                    <a:pt x="12040" y="7084"/>
                    <a:pt x="11738" y="6005"/>
                    <a:pt x="11030" y="5634"/>
                  </a:cubicBezTo>
                  <a:cubicBezTo>
                    <a:pt x="10938" y="5586"/>
                    <a:pt x="10974" y="5467"/>
                    <a:pt x="11054" y="5436"/>
                  </a:cubicBezTo>
                  <a:cubicBezTo>
                    <a:pt x="12247" y="4942"/>
                    <a:pt x="13119" y="3296"/>
                    <a:pt x="11858" y="2351"/>
                  </a:cubicBezTo>
                  <a:cubicBezTo>
                    <a:pt x="11509" y="2089"/>
                    <a:pt x="11138" y="1976"/>
                    <a:pt x="10773" y="1976"/>
                  </a:cubicBezTo>
                  <a:cubicBezTo>
                    <a:pt x="9943" y="1976"/>
                    <a:pt x="9144" y="2561"/>
                    <a:pt x="8696" y="3311"/>
                  </a:cubicBezTo>
                  <a:cubicBezTo>
                    <a:pt x="8673" y="3349"/>
                    <a:pt x="8640" y="3365"/>
                    <a:pt x="8608" y="3365"/>
                  </a:cubicBezTo>
                  <a:cubicBezTo>
                    <a:pt x="8546" y="3365"/>
                    <a:pt x="8485" y="3303"/>
                    <a:pt x="8497" y="3227"/>
                  </a:cubicBezTo>
                  <a:cubicBezTo>
                    <a:pt x="8770" y="1377"/>
                    <a:pt x="7228" y="0"/>
                    <a:pt x="5514" y="0"/>
                  </a:cubicBezTo>
                  <a:close/>
                </a:path>
              </a:pathLst>
            </a:custGeom>
            <a:solidFill>
              <a:srgbClr val="FFFFFF">
                <a:alpha val="100000"/>
              </a:srgbClr>
            </a:solidFill>
            <a:ln w="9525">
              <a:noFill/>
            </a:ln>
          </p:spPr>
          <p:txBody>
            <a:bodyPr/>
            <a:p>
              <a:endParaRPr lang="en-US"/>
            </a:p>
          </p:txBody>
        </p:sp>
        <p:sp>
          <p:nvSpPr>
            <p:cNvPr id="26640" name="Google Shape;5133;p23"/>
            <p:cNvSpPr/>
            <p:nvPr/>
          </p:nvSpPr>
          <p:spPr>
            <a:xfrm>
              <a:off x="4911925" y="1750950"/>
              <a:ext cx="227625" cy="246375"/>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05" h="9855">
                  <a:moveTo>
                    <a:pt x="1321" y="1"/>
                  </a:moveTo>
                  <a:cubicBezTo>
                    <a:pt x="1000" y="1"/>
                    <a:pt x="672" y="46"/>
                    <a:pt x="347" y="141"/>
                  </a:cubicBezTo>
                  <a:cubicBezTo>
                    <a:pt x="229" y="176"/>
                    <a:pt x="113" y="216"/>
                    <a:pt x="0" y="264"/>
                  </a:cubicBezTo>
                  <a:cubicBezTo>
                    <a:pt x="141" y="295"/>
                    <a:pt x="280" y="332"/>
                    <a:pt x="414" y="376"/>
                  </a:cubicBezTo>
                  <a:cubicBezTo>
                    <a:pt x="487" y="354"/>
                    <a:pt x="561" y="333"/>
                    <a:pt x="635" y="315"/>
                  </a:cubicBezTo>
                  <a:cubicBezTo>
                    <a:pt x="871" y="261"/>
                    <a:pt x="1108" y="236"/>
                    <a:pt x="1342" y="236"/>
                  </a:cubicBezTo>
                  <a:cubicBezTo>
                    <a:pt x="3056" y="236"/>
                    <a:pt x="4599" y="1612"/>
                    <a:pt x="4325" y="3462"/>
                  </a:cubicBezTo>
                  <a:cubicBezTo>
                    <a:pt x="4313" y="3539"/>
                    <a:pt x="4374" y="3601"/>
                    <a:pt x="4437" y="3601"/>
                  </a:cubicBezTo>
                  <a:cubicBezTo>
                    <a:pt x="4469" y="3601"/>
                    <a:pt x="4502" y="3585"/>
                    <a:pt x="4525" y="3546"/>
                  </a:cubicBezTo>
                  <a:cubicBezTo>
                    <a:pt x="4974" y="2798"/>
                    <a:pt x="5773" y="2214"/>
                    <a:pt x="6603" y="2214"/>
                  </a:cubicBezTo>
                  <a:cubicBezTo>
                    <a:pt x="6969" y="2214"/>
                    <a:pt x="7340" y="2328"/>
                    <a:pt x="7690" y="2591"/>
                  </a:cubicBezTo>
                  <a:cubicBezTo>
                    <a:pt x="8951" y="3537"/>
                    <a:pt x="8079" y="5181"/>
                    <a:pt x="6886" y="5676"/>
                  </a:cubicBezTo>
                  <a:cubicBezTo>
                    <a:pt x="6806" y="5707"/>
                    <a:pt x="6770" y="5825"/>
                    <a:pt x="6862" y="5873"/>
                  </a:cubicBezTo>
                  <a:cubicBezTo>
                    <a:pt x="7570" y="6244"/>
                    <a:pt x="7872" y="7323"/>
                    <a:pt x="7250" y="7930"/>
                  </a:cubicBezTo>
                  <a:cubicBezTo>
                    <a:pt x="7021" y="8153"/>
                    <a:pt x="6738" y="8249"/>
                    <a:pt x="6450" y="8249"/>
                  </a:cubicBezTo>
                  <a:cubicBezTo>
                    <a:pt x="5948" y="8249"/>
                    <a:pt x="5434" y="7953"/>
                    <a:pt x="5183" y="7514"/>
                  </a:cubicBezTo>
                  <a:cubicBezTo>
                    <a:pt x="5347" y="7476"/>
                    <a:pt x="5503" y="7401"/>
                    <a:pt x="5638" y="7289"/>
                  </a:cubicBezTo>
                  <a:cubicBezTo>
                    <a:pt x="5698" y="7239"/>
                    <a:pt x="5641" y="7141"/>
                    <a:pt x="5576" y="7141"/>
                  </a:cubicBezTo>
                  <a:cubicBezTo>
                    <a:pt x="5562" y="7141"/>
                    <a:pt x="5548" y="7145"/>
                    <a:pt x="5534" y="7155"/>
                  </a:cubicBezTo>
                  <a:cubicBezTo>
                    <a:pt x="5328" y="7311"/>
                    <a:pt x="5103" y="7393"/>
                    <a:pt x="4863" y="7393"/>
                  </a:cubicBezTo>
                  <a:cubicBezTo>
                    <a:pt x="4759" y="7393"/>
                    <a:pt x="4652" y="7378"/>
                    <a:pt x="4543" y="7346"/>
                  </a:cubicBezTo>
                  <a:cubicBezTo>
                    <a:pt x="4536" y="7344"/>
                    <a:pt x="4530" y="7343"/>
                    <a:pt x="4524" y="7343"/>
                  </a:cubicBezTo>
                  <a:cubicBezTo>
                    <a:pt x="4461" y="7343"/>
                    <a:pt x="4447" y="7440"/>
                    <a:pt x="4512" y="7469"/>
                  </a:cubicBezTo>
                  <a:cubicBezTo>
                    <a:pt x="4638" y="7518"/>
                    <a:pt x="4766" y="7542"/>
                    <a:pt x="4899" y="7546"/>
                  </a:cubicBezTo>
                  <a:cubicBezTo>
                    <a:pt x="4896" y="7552"/>
                    <a:pt x="4895" y="7556"/>
                    <a:pt x="4895" y="7563"/>
                  </a:cubicBezTo>
                  <a:cubicBezTo>
                    <a:pt x="4812" y="8570"/>
                    <a:pt x="4075" y="9605"/>
                    <a:pt x="2980" y="9643"/>
                  </a:cubicBezTo>
                  <a:cubicBezTo>
                    <a:pt x="2961" y="9643"/>
                    <a:pt x="2941" y="9644"/>
                    <a:pt x="2921" y="9644"/>
                  </a:cubicBezTo>
                  <a:cubicBezTo>
                    <a:pt x="2332" y="9644"/>
                    <a:pt x="1797" y="9360"/>
                    <a:pt x="1450" y="8921"/>
                  </a:cubicBezTo>
                  <a:cubicBezTo>
                    <a:pt x="1399" y="8910"/>
                    <a:pt x="1348" y="8900"/>
                    <a:pt x="1296" y="8886"/>
                  </a:cubicBezTo>
                  <a:cubicBezTo>
                    <a:pt x="1230" y="8866"/>
                    <a:pt x="1173" y="8839"/>
                    <a:pt x="1122" y="8810"/>
                  </a:cubicBezTo>
                  <a:cubicBezTo>
                    <a:pt x="1484" y="9431"/>
                    <a:pt x="2162" y="9855"/>
                    <a:pt x="2898" y="9855"/>
                  </a:cubicBezTo>
                  <a:cubicBezTo>
                    <a:pt x="2989" y="9855"/>
                    <a:pt x="3080" y="9848"/>
                    <a:pt x="3172" y="9835"/>
                  </a:cubicBezTo>
                  <a:cubicBezTo>
                    <a:pt x="4254" y="9678"/>
                    <a:pt x="4998" y="8695"/>
                    <a:pt x="5093" y="7649"/>
                  </a:cubicBezTo>
                  <a:cubicBezTo>
                    <a:pt x="5348" y="8152"/>
                    <a:pt x="5907" y="8453"/>
                    <a:pt x="6458" y="8453"/>
                  </a:cubicBezTo>
                  <a:cubicBezTo>
                    <a:pt x="6800" y="8453"/>
                    <a:pt x="7139" y="8337"/>
                    <a:pt x="7401" y="8083"/>
                  </a:cubicBezTo>
                  <a:cubicBezTo>
                    <a:pt x="8073" y="7430"/>
                    <a:pt x="7850" y="6301"/>
                    <a:pt x="7141" y="5791"/>
                  </a:cubicBezTo>
                  <a:cubicBezTo>
                    <a:pt x="8280" y="5197"/>
                    <a:pt x="9105" y="3683"/>
                    <a:pt x="8053" y="2598"/>
                  </a:cubicBezTo>
                  <a:cubicBezTo>
                    <a:pt x="7636" y="2169"/>
                    <a:pt x="7149" y="1988"/>
                    <a:pt x="6659" y="1988"/>
                  </a:cubicBezTo>
                  <a:cubicBezTo>
                    <a:pt x="5876" y="1988"/>
                    <a:pt x="5088" y="2449"/>
                    <a:pt x="4569" y="3100"/>
                  </a:cubicBezTo>
                  <a:cubicBezTo>
                    <a:pt x="4594" y="1296"/>
                    <a:pt x="3045" y="1"/>
                    <a:pt x="1321" y="1"/>
                  </a:cubicBezTo>
                  <a:close/>
                </a:path>
              </a:pathLst>
            </a:custGeom>
            <a:solidFill>
              <a:srgbClr val="E4007E">
                <a:alpha val="100000"/>
              </a:srgbClr>
            </a:solidFill>
            <a:ln w="9525">
              <a:noFill/>
            </a:ln>
          </p:spPr>
          <p:txBody>
            <a:bodyPr/>
            <a:p>
              <a:endParaRPr lang="en-US"/>
            </a:p>
          </p:txBody>
        </p:sp>
        <p:sp>
          <p:nvSpPr>
            <p:cNvPr id="26641" name="Google Shape;5134;p23"/>
            <p:cNvSpPr/>
            <p:nvPr/>
          </p:nvSpPr>
          <p:spPr>
            <a:xfrm>
              <a:off x="4797000" y="1750925"/>
              <a:ext cx="342550" cy="246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702" h="9855">
                  <a:moveTo>
                    <a:pt x="5941" y="238"/>
                  </a:moveTo>
                  <a:cubicBezTo>
                    <a:pt x="7654" y="238"/>
                    <a:pt x="9196" y="1615"/>
                    <a:pt x="8923" y="3463"/>
                  </a:cubicBezTo>
                  <a:cubicBezTo>
                    <a:pt x="8911" y="3540"/>
                    <a:pt x="8972" y="3602"/>
                    <a:pt x="9034" y="3602"/>
                  </a:cubicBezTo>
                  <a:cubicBezTo>
                    <a:pt x="9066" y="3602"/>
                    <a:pt x="9099" y="3586"/>
                    <a:pt x="9122" y="3547"/>
                  </a:cubicBezTo>
                  <a:cubicBezTo>
                    <a:pt x="9573" y="2800"/>
                    <a:pt x="10372" y="2216"/>
                    <a:pt x="11201" y="2216"/>
                  </a:cubicBezTo>
                  <a:cubicBezTo>
                    <a:pt x="11566" y="2216"/>
                    <a:pt x="11938" y="2329"/>
                    <a:pt x="12287" y="2592"/>
                  </a:cubicBezTo>
                  <a:cubicBezTo>
                    <a:pt x="13548" y="3536"/>
                    <a:pt x="12674" y="5181"/>
                    <a:pt x="11483" y="5677"/>
                  </a:cubicBezTo>
                  <a:cubicBezTo>
                    <a:pt x="11405" y="5708"/>
                    <a:pt x="11367" y="5826"/>
                    <a:pt x="11454" y="5870"/>
                  </a:cubicBezTo>
                  <a:cubicBezTo>
                    <a:pt x="12164" y="6241"/>
                    <a:pt x="12467" y="7321"/>
                    <a:pt x="11843" y="7928"/>
                  </a:cubicBezTo>
                  <a:cubicBezTo>
                    <a:pt x="11615" y="8150"/>
                    <a:pt x="11332" y="8247"/>
                    <a:pt x="11045" y="8247"/>
                  </a:cubicBezTo>
                  <a:cubicBezTo>
                    <a:pt x="10542" y="8247"/>
                    <a:pt x="10027" y="7950"/>
                    <a:pt x="9777" y="7512"/>
                  </a:cubicBezTo>
                  <a:cubicBezTo>
                    <a:pt x="9941" y="7472"/>
                    <a:pt x="10098" y="7400"/>
                    <a:pt x="10232" y="7287"/>
                  </a:cubicBezTo>
                  <a:cubicBezTo>
                    <a:pt x="10291" y="7236"/>
                    <a:pt x="10234" y="7139"/>
                    <a:pt x="10169" y="7139"/>
                  </a:cubicBezTo>
                  <a:cubicBezTo>
                    <a:pt x="10155" y="7139"/>
                    <a:pt x="10141" y="7143"/>
                    <a:pt x="10127" y="7153"/>
                  </a:cubicBezTo>
                  <a:cubicBezTo>
                    <a:pt x="9922" y="7309"/>
                    <a:pt x="9697" y="7392"/>
                    <a:pt x="9458" y="7392"/>
                  </a:cubicBezTo>
                  <a:cubicBezTo>
                    <a:pt x="9353" y="7392"/>
                    <a:pt x="9247" y="7376"/>
                    <a:pt x="9138" y="7344"/>
                  </a:cubicBezTo>
                  <a:cubicBezTo>
                    <a:pt x="9131" y="7342"/>
                    <a:pt x="9124" y="7341"/>
                    <a:pt x="9118" y="7341"/>
                  </a:cubicBezTo>
                  <a:cubicBezTo>
                    <a:pt x="9056" y="7341"/>
                    <a:pt x="9040" y="7438"/>
                    <a:pt x="9106" y="7465"/>
                  </a:cubicBezTo>
                  <a:cubicBezTo>
                    <a:pt x="9231" y="7515"/>
                    <a:pt x="9362" y="7540"/>
                    <a:pt x="9492" y="7543"/>
                  </a:cubicBezTo>
                  <a:cubicBezTo>
                    <a:pt x="9492" y="7549"/>
                    <a:pt x="9489" y="7554"/>
                    <a:pt x="9489" y="7561"/>
                  </a:cubicBezTo>
                  <a:cubicBezTo>
                    <a:pt x="9406" y="8567"/>
                    <a:pt x="8669" y="9603"/>
                    <a:pt x="7575" y="9640"/>
                  </a:cubicBezTo>
                  <a:cubicBezTo>
                    <a:pt x="7554" y="9640"/>
                    <a:pt x="7534" y="9640"/>
                    <a:pt x="7514" y="9640"/>
                  </a:cubicBezTo>
                  <a:cubicBezTo>
                    <a:pt x="6594" y="9640"/>
                    <a:pt x="5804" y="8953"/>
                    <a:pt x="5662" y="8054"/>
                  </a:cubicBezTo>
                  <a:cubicBezTo>
                    <a:pt x="5654" y="8003"/>
                    <a:pt x="5612" y="7980"/>
                    <a:pt x="5569" y="7980"/>
                  </a:cubicBezTo>
                  <a:cubicBezTo>
                    <a:pt x="5531" y="7980"/>
                    <a:pt x="5493" y="7997"/>
                    <a:pt x="5472" y="8029"/>
                  </a:cubicBezTo>
                  <a:cubicBezTo>
                    <a:pt x="5144" y="8547"/>
                    <a:pt x="4556" y="8887"/>
                    <a:pt x="3955" y="8887"/>
                  </a:cubicBezTo>
                  <a:cubicBezTo>
                    <a:pt x="3729" y="8887"/>
                    <a:pt x="3502" y="8840"/>
                    <a:pt x="3286" y="8736"/>
                  </a:cubicBezTo>
                  <a:cubicBezTo>
                    <a:pt x="2489" y="8353"/>
                    <a:pt x="2157" y="7436"/>
                    <a:pt x="2412" y="6610"/>
                  </a:cubicBezTo>
                  <a:cubicBezTo>
                    <a:pt x="2435" y="6537"/>
                    <a:pt x="2372" y="6483"/>
                    <a:pt x="2306" y="6483"/>
                  </a:cubicBezTo>
                  <a:cubicBezTo>
                    <a:pt x="2300" y="6483"/>
                    <a:pt x="2293" y="6483"/>
                    <a:pt x="2287" y="6484"/>
                  </a:cubicBezTo>
                  <a:cubicBezTo>
                    <a:pt x="2174" y="6505"/>
                    <a:pt x="2058" y="6516"/>
                    <a:pt x="1941" y="6516"/>
                  </a:cubicBezTo>
                  <a:cubicBezTo>
                    <a:pt x="1206" y="6516"/>
                    <a:pt x="472" y="6089"/>
                    <a:pt x="446" y="5253"/>
                  </a:cubicBezTo>
                  <a:cubicBezTo>
                    <a:pt x="425" y="4578"/>
                    <a:pt x="982" y="4109"/>
                    <a:pt x="1546" y="4109"/>
                  </a:cubicBezTo>
                  <a:cubicBezTo>
                    <a:pt x="1864" y="4109"/>
                    <a:pt x="2184" y="4258"/>
                    <a:pt x="2403" y="4604"/>
                  </a:cubicBezTo>
                  <a:cubicBezTo>
                    <a:pt x="2405" y="4606"/>
                    <a:pt x="2407" y="4609"/>
                    <a:pt x="2410" y="4612"/>
                  </a:cubicBezTo>
                  <a:cubicBezTo>
                    <a:pt x="2327" y="4709"/>
                    <a:pt x="2248" y="4807"/>
                    <a:pt x="2169" y="4907"/>
                  </a:cubicBezTo>
                  <a:cubicBezTo>
                    <a:pt x="2144" y="4939"/>
                    <a:pt x="2169" y="4979"/>
                    <a:pt x="2199" y="4979"/>
                  </a:cubicBezTo>
                  <a:cubicBezTo>
                    <a:pt x="2209" y="4979"/>
                    <a:pt x="2219" y="4975"/>
                    <a:pt x="2228" y="4966"/>
                  </a:cubicBezTo>
                  <a:cubicBezTo>
                    <a:pt x="2340" y="4865"/>
                    <a:pt x="2447" y="4760"/>
                    <a:pt x="2553" y="4652"/>
                  </a:cubicBezTo>
                  <a:lnTo>
                    <a:pt x="2649" y="4556"/>
                  </a:lnTo>
                  <a:cubicBezTo>
                    <a:pt x="2705" y="4553"/>
                    <a:pt x="2748" y="4499"/>
                    <a:pt x="2742" y="4448"/>
                  </a:cubicBezTo>
                  <a:cubicBezTo>
                    <a:pt x="2772" y="4412"/>
                    <a:pt x="2800" y="4373"/>
                    <a:pt x="2821" y="4331"/>
                  </a:cubicBezTo>
                  <a:cubicBezTo>
                    <a:pt x="2838" y="4299"/>
                    <a:pt x="2813" y="4258"/>
                    <a:pt x="2780" y="4258"/>
                  </a:cubicBezTo>
                  <a:cubicBezTo>
                    <a:pt x="2772" y="4258"/>
                    <a:pt x="2763" y="4261"/>
                    <a:pt x="2755" y="4266"/>
                  </a:cubicBezTo>
                  <a:cubicBezTo>
                    <a:pt x="2715" y="4289"/>
                    <a:pt x="2680" y="4321"/>
                    <a:pt x="2649" y="4351"/>
                  </a:cubicBezTo>
                  <a:cubicBezTo>
                    <a:pt x="1865" y="3823"/>
                    <a:pt x="2643" y="2403"/>
                    <a:pt x="3014" y="1866"/>
                  </a:cubicBezTo>
                  <a:cubicBezTo>
                    <a:pt x="3540" y="1104"/>
                    <a:pt x="4323" y="523"/>
                    <a:pt x="5232" y="317"/>
                  </a:cubicBezTo>
                  <a:cubicBezTo>
                    <a:pt x="5469" y="263"/>
                    <a:pt x="5706" y="238"/>
                    <a:pt x="5941" y="238"/>
                  </a:cubicBezTo>
                  <a:close/>
                  <a:moveTo>
                    <a:pt x="5919" y="1"/>
                  </a:moveTo>
                  <a:cubicBezTo>
                    <a:pt x="5597" y="1"/>
                    <a:pt x="5269" y="46"/>
                    <a:pt x="4944" y="141"/>
                  </a:cubicBezTo>
                  <a:cubicBezTo>
                    <a:pt x="3856" y="460"/>
                    <a:pt x="2972" y="1294"/>
                    <a:pt x="2481" y="2305"/>
                  </a:cubicBezTo>
                  <a:cubicBezTo>
                    <a:pt x="2238" y="2805"/>
                    <a:pt x="1910" y="3696"/>
                    <a:pt x="2235" y="4229"/>
                  </a:cubicBezTo>
                  <a:cubicBezTo>
                    <a:pt x="2015" y="4027"/>
                    <a:pt x="1736" y="3929"/>
                    <a:pt x="1458" y="3929"/>
                  </a:cubicBezTo>
                  <a:cubicBezTo>
                    <a:pt x="953" y="3929"/>
                    <a:pt x="448" y="4249"/>
                    <a:pt x="294" y="4844"/>
                  </a:cubicBezTo>
                  <a:cubicBezTo>
                    <a:pt x="0" y="5974"/>
                    <a:pt x="975" y="6716"/>
                    <a:pt x="1980" y="6716"/>
                  </a:cubicBezTo>
                  <a:cubicBezTo>
                    <a:pt x="2047" y="6716"/>
                    <a:pt x="2115" y="6712"/>
                    <a:pt x="2181" y="6706"/>
                  </a:cubicBezTo>
                  <a:cubicBezTo>
                    <a:pt x="1857" y="8066"/>
                    <a:pt x="2935" y="9055"/>
                    <a:pt x="4052" y="9055"/>
                  </a:cubicBezTo>
                  <a:cubicBezTo>
                    <a:pt x="4579" y="9055"/>
                    <a:pt x="5114" y="8835"/>
                    <a:pt x="5515" y="8331"/>
                  </a:cubicBezTo>
                  <a:cubicBezTo>
                    <a:pt x="5758" y="9203"/>
                    <a:pt x="6582" y="9854"/>
                    <a:pt x="7494" y="9854"/>
                  </a:cubicBezTo>
                  <a:cubicBezTo>
                    <a:pt x="7585" y="9854"/>
                    <a:pt x="7676" y="9848"/>
                    <a:pt x="7768" y="9834"/>
                  </a:cubicBezTo>
                  <a:cubicBezTo>
                    <a:pt x="8850" y="9678"/>
                    <a:pt x="9594" y="8694"/>
                    <a:pt x="9688" y="7649"/>
                  </a:cubicBezTo>
                  <a:cubicBezTo>
                    <a:pt x="9944" y="8150"/>
                    <a:pt x="10503" y="8452"/>
                    <a:pt x="11055" y="8452"/>
                  </a:cubicBezTo>
                  <a:cubicBezTo>
                    <a:pt x="11396" y="8452"/>
                    <a:pt x="11734" y="8336"/>
                    <a:pt x="11996" y="8082"/>
                  </a:cubicBezTo>
                  <a:cubicBezTo>
                    <a:pt x="12667" y="7430"/>
                    <a:pt x="12445" y="6301"/>
                    <a:pt x="11737" y="5791"/>
                  </a:cubicBezTo>
                  <a:cubicBezTo>
                    <a:pt x="12879" y="5198"/>
                    <a:pt x="13702" y="3682"/>
                    <a:pt x="12650" y="2599"/>
                  </a:cubicBezTo>
                  <a:cubicBezTo>
                    <a:pt x="12233" y="2171"/>
                    <a:pt x="11745" y="1990"/>
                    <a:pt x="11255" y="1990"/>
                  </a:cubicBezTo>
                  <a:cubicBezTo>
                    <a:pt x="10473" y="1990"/>
                    <a:pt x="9685" y="2450"/>
                    <a:pt x="9166" y="3100"/>
                  </a:cubicBezTo>
                  <a:cubicBezTo>
                    <a:pt x="9191" y="1296"/>
                    <a:pt x="7643" y="1"/>
                    <a:pt x="5919" y="1"/>
                  </a:cubicBezTo>
                  <a:close/>
                </a:path>
              </a:pathLst>
            </a:custGeom>
            <a:solidFill>
              <a:srgbClr val="101D33">
                <a:alpha val="100000"/>
              </a:srgbClr>
            </a:solidFill>
            <a:ln w="9525">
              <a:noFill/>
            </a:ln>
          </p:spPr>
          <p:txBody>
            <a:bodyPr/>
            <a:p>
              <a:endParaRPr lang="en-US"/>
            </a:p>
          </p:txBody>
        </p:sp>
      </p:grpSp>
      <p:grpSp>
        <p:nvGrpSpPr>
          <p:cNvPr id="26633" name="Google Shape;5135;p23"/>
          <p:cNvGrpSpPr/>
          <p:nvPr/>
        </p:nvGrpSpPr>
        <p:grpSpPr>
          <a:xfrm>
            <a:off x="390525" y="-347662"/>
            <a:ext cx="644525" cy="609600"/>
            <a:chOff x="4797000" y="1750925"/>
            <a:chExt cx="342550" cy="246400"/>
          </a:xfrm>
        </p:grpSpPr>
        <p:sp>
          <p:nvSpPr>
            <p:cNvPr id="26636" name="Google Shape;5136;p23"/>
            <p:cNvSpPr/>
            <p:nvPr/>
          </p:nvSpPr>
          <p:spPr>
            <a:xfrm>
              <a:off x="4807725" y="1756900"/>
              <a:ext cx="328000" cy="235125"/>
            </a:xfrm>
            <a:custGeom>
              <a:avLst/>
              <a:gdLst/>
              <a:ahLst/>
              <a:cxnLst>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Lst>
              <a:pathLst>
                <a:path w="13120" h="9405">
                  <a:moveTo>
                    <a:pt x="5514" y="0"/>
                  </a:moveTo>
                  <a:cubicBezTo>
                    <a:pt x="5280" y="0"/>
                    <a:pt x="5042" y="26"/>
                    <a:pt x="4806" y="80"/>
                  </a:cubicBezTo>
                  <a:cubicBezTo>
                    <a:pt x="3897" y="287"/>
                    <a:pt x="3113" y="866"/>
                    <a:pt x="2588" y="1628"/>
                  </a:cubicBezTo>
                  <a:cubicBezTo>
                    <a:pt x="2220" y="2164"/>
                    <a:pt x="1439" y="3584"/>
                    <a:pt x="2223" y="4113"/>
                  </a:cubicBezTo>
                  <a:cubicBezTo>
                    <a:pt x="2255" y="4084"/>
                    <a:pt x="2290" y="4053"/>
                    <a:pt x="2328" y="4029"/>
                  </a:cubicBezTo>
                  <a:cubicBezTo>
                    <a:pt x="2337" y="4023"/>
                    <a:pt x="2346" y="4021"/>
                    <a:pt x="2354" y="4021"/>
                  </a:cubicBezTo>
                  <a:cubicBezTo>
                    <a:pt x="2387" y="4021"/>
                    <a:pt x="2413" y="4062"/>
                    <a:pt x="2396" y="4095"/>
                  </a:cubicBezTo>
                  <a:cubicBezTo>
                    <a:pt x="2372" y="4137"/>
                    <a:pt x="2347" y="4174"/>
                    <a:pt x="2316" y="4211"/>
                  </a:cubicBezTo>
                  <a:cubicBezTo>
                    <a:pt x="2321" y="4261"/>
                    <a:pt x="2279" y="4315"/>
                    <a:pt x="2223" y="4318"/>
                  </a:cubicBezTo>
                  <a:cubicBezTo>
                    <a:pt x="2189" y="4350"/>
                    <a:pt x="2158" y="4381"/>
                    <a:pt x="2128" y="4414"/>
                  </a:cubicBezTo>
                  <a:cubicBezTo>
                    <a:pt x="2022" y="4523"/>
                    <a:pt x="1913" y="4627"/>
                    <a:pt x="1803" y="4730"/>
                  </a:cubicBezTo>
                  <a:cubicBezTo>
                    <a:pt x="1794" y="4739"/>
                    <a:pt x="1784" y="4742"/>
                    <a:pt x="1775" y="4742"/>
                  </a:cubicBezTo>
                  <a:cubicBezTo>
                    <a:pt x="1743" y="4742"/>
                    <a:pt x="1719" y="4702"/>
                    <a:pt x="1743" y="4669"/>
                  </a:cubicBezTo>
                  <a:cubicBezTo>
                    <a:pt x="1822" y="4569"/>
                    <a:pt x="1902" y="4470"/>
                    <a:pt x="1984" y="4374"/>
                  </a:cubicBezTo>
                  <a:cubicBezTo>
                    <a:pt x="1981" y="4372"/>
                    <a:pt x="1980" y="4370"/>
                    <a:pt x="1977" y="4366"/>
                  </a:cubicBezTo>
                  <a:cubicBezTo>
                    <a:pt x="1758" y="4020"/>
                    <a:pt x="1438" y="3871"/>
                    <a:pt x="1121" y="3871"/>
                  </a:cubicBezTo>
                  <a:cubicBezTo>
                    <a:pt x="557" y="3871"/>
                    <a:pt x="0" y="4341"/>
                    <a:pt x="20" y="5015"/>
                  </a:cubicBezTo>
                  <a:cubicBezTo>
                    <a:pt x="46" y="5853"/>
                    <a:pt x="781" y="6279"/>
                    <a:pt x="1518" y="6279"/>
                  </a:cubicBezTo>
                  <a:cubicBezTo>
                    <a:pt x="1633" y="6279"/>
                    <a:pt x="1748" y="6269"/>
                    <a:pt x="1861" y="6248"/>
                  </a:cubicBezTo>
                  <a:cubicBezTo>
                    <a:pt x="1868" y="6247"/>
                    <a:pt x="1875" y="6246"/>
                    <a:pt x="1881" y="6246"/>
                  </a:cubicBezTo>
                  <a:cubicBezTo>
                    <a:pt x="1947" y="6246"/>
                    <a:pt x="2009" y="6300"/>
                    <a:pt x="1987" y="6372"/>
                  </a:cubicBezTo>
                  <a:cubicBezTo>
                    <a:pt x="1733" y="7198"/>
                    <a:pt x="2062" y="8116"/>
                    <a:pt x="2859" y="8500"/>
                  </a:cubicBezTo>
                  <a:cubicBezTo>
                    <a:pt x="3076" y="8603"/>
                    <a:pt x="3302" y="8651"/>
                    <a:pt x="3527" y="8651"/>
                  </a:cubicBezTo>
                  <a:cubicBezTo>
                    <a:pt x="4130" y="8651"/>
                    <a:pt x="4717" y="8310"/>
                    <a:pt x="5046" y="7791"/>
                  </a:cubicBezTo>
                  <a:cubicBezTo>
                    <a:pt x="5066" y="7760"/>
                    <a:pt x="5104" y="7743"/>
                    <a:pt x="5142" y="7743"/>
                  </a:cubicBezTo>
                  <a:cubicBezTo>
                    <a:pt x="5186" y="7743"/>
                    <a:pt x="5228" y="7766"/>
                    <a:pt x="5235" y="7816"/>
                  </a:cubicBezTo>
                  <a:cubicBezTo>
                    <a:pt x="5379" y="8717"/>
                    <a:pt x="6169" y="9404"/>
                    <a:pt x="7090" y="9404"/>
                  </a:cubicBezTo>
                  <a:cubicBezTo>
                    <a:pt x="7110" y="9404"/>
                    <a:pt x="7129" y="9404"/>
                    <a:pt x="7148" y="9403"/>
                  </a:cubicBezTo>
                  <a:cubicBezTo>
                    <a:pt x="8243" y="9365"/>
                    <a:pt x="8980" y="8330"/>
                    <a:pt x="9063" y="7324"/>
                  </a:cubicBezTo>
                  <a:cubicBezTo>
                    <a:pt x="9063" y="7317"/>
                    <a:pt x="9064" y="7311"/>
                    <a:pt x="9067" y="7307"/>
                  </a:cubicBezTo>
                  <a:cubicBezTo>
                    <a:pt x="8934" y="7303"/>
                    <a:pt x="8806" y="7279"/>
                    <a:pt x="8680" y="7229"/>
                  </a:cubicBezTo>
                  <a:cubicBezTo>
                    <a:pt x="8615" y="7201"/>
                    <a:pt x="8629" y="7103"/>
                    <a:pt x="8692" y="7103"/>
                  </a:cubicBezTo>
                  <a:cubicBezTo>
                    <a:pt x="8698" y="7103"/>
                    <a:pt x="8704" y="7104"/>
                    <a:pt x="8711" y="7106"/>
                  </a:cubicBezTo>
                  <a:cubicBezTo>
                    <a:pt x="8820" y="7138"/>
                    <a:pt x="8927" y="7154"/>
                    <a:pt x="9031" y="7154"/>
                  </a:cubicBezTo>
                  <a:cubicBezTo>
                    <a:pt x="9271" y="7154"/>
                    <a:pt x="9496" y="7071"/>
                    <a:pt x="9702" y="6916"/>
                  </a:cubicBezTo>
                  <a:cubicBezTo>
                    <a:pt x="9716" y="6906"/>
                    <a:pt x="9730" y="6901"/>
                    <a:pt x="9744" y="6901"/>
                  </a:cubicBezTo>
                  <a:cubicBezTo>
                    <a:pt x="9809" y="6901"/>
                    <a:pt x="9866" y="7000"/>
                    <a:pt x="9806" y="7050"/>
                  </a:cubicBezTo>
                  <a:cubicBezTo>
                    <a:pt x="9673" y="7161"/>
                    <a:pt x="9515" y="7236"/>
                    <a:pt x="9351" y="7274"/>
                  </a:cubicBezTo>
                  <a:cubicBezTo>
                    <a:pt x="9602" y="7714"/>
                    <a:pt x="10116" y="8009"/>
                    <a:pt x="10618" y="8009"/>
                  </a:cubicBezTo>
                  <a:cubicBezTo>
                    <a:pt x="10906" y="8009"/>
                    <a:pt x="11189" y="7913"/>
                    <a:pt x="11418" y="7691"/>
                  </a:cubicBezTo>
                  <a:cubicBezTo>
                    <a:pt x="12040" y="7084"/>
                    <a:pt x="11738" y="6005"/>
                    <a:pt x="11030" y="5634"/>
                  </a:cubicBezTo>
                  <a:cubicBezTo>
                    <a:pt x="10938" y="5586"/>
                    <a:pt x="10974" y="5467"/>
                    <a:pt x="11054" y="5436"/>
                  </a:cubicBezTo>
                  <a:cubicBezTo>
                    <a:pt x="12247" y="4942"/>
                    <a:pt x="13119" y="3296"/>
                    <a:pt x="11858" y="2351"/>
                  </a:cubicBezTo>
                  <a:cubicBezTo>
                    <a:pt x="11509" y="2089"/>
                    <a:pt x="11138" y="1976"/>
                    <a:pt x="10773" y="1976"/>
                  </a:cubicBezTo>
                  <a:cubicBezTo>
                    <a:pt x="9943" y="1976"/>
                    <a:pt x="9144" y="2561"/>
                    <a:pt x="8696" y="3311"/>
                  </a:cubicBezTo>
                  <a:cubicBezTo>
                    <a:pt x="8673" y="3349"/>
                    <a:pt x="8640" y="3365"/>
                    <a:pt x="8608" y="3365"/>
                  </a:cubicBezTo>
                  <a:cubicBezTo>
                    <a:pt x="8546" y="3365"/>
                    <a:pt x="8485" y="3303"/>
                    <a:pt x="8497" y="3227"/>
                  </a:cubicBezTo>
                  <a:cubicBezTo>
                    <a:pt x="8770" y="1377"/>
                    <a:pt x="7228" y="0"/>
                    <a:pt x="5514" y="0"/>
                  </a:cubicBezTo>
                  <a:close/>
                </a:path>
              </a:pathLst>
            </a:custGeom>
            <a:solidFill>
              <a:srgbClr val="FFFFFF">
                <a:alpha val="100000"/>
              </a:srgbClr>
            </a:solidFill>
            <a:ln w="9525">
              <a:noFill/>
            </a:ln>
          </p:spPr>
          <p:txBody>
            <a:bodyPr/>
            <a:p>
              <a:endParaRPr lang="en-US"/>
            </a:p>
          </p:txBody>
        </p:sp>
        <p:sp>
          <p:nvSpPr>
            <p:cNvPr id="26637" name="Google Shape;5137;p23"/>
            <p:cNvSpPr/>
            <p:nvPr/>
          </p:nvSpPr>
          <p:spPr>
            <a:xfrm>
              <a:off x="4911925" y="1750950"/>
              <a:ext cx="227625" cy="246375"/>
            </a:xfrm>
            <a:custGeom>
              <a:avLst/>
              <a:gdLst/>
              <a:ahLst/>
              <a:cxnLst>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9105" h="9855">
                  <a:moveTo>
                    <a:pt x="1321" y="1"/>
                  </a:moveTo>
                  <a:cubicBezTo>
                    <a:pt x="1000" y="1"/>
                    <a:pt x="672" y="46"/>
                    <a:pt x="347" y="141"/>
                  </a:cubicBezTo>
                  <a:cubicBezTo>
                    <a:pt x="229" y="176"/>
                    <a:pt x="113" y="216"/>
                    <a:pt x="0" y="264"/>
                  </a:cubicBezTo>
                  <a:cubicBezTo>
                    <a:pt x="141" y="295"/>
                    <a:pt x="280" y="332"/>
                    <a:pt x="414" y="376"/>
                  </a:cubicBezTo>
                  <a:cubicBezTo>
                    <a:pt x="487" y="354"/>
                    <a:pt x="561" y="333"/>
                    <a:pt x="635" y="315"/>
                  </a:cubicBezTo>
                  <a:cubicBezTo>
                    <a:pt x="871" y="261"/>
                    <a:pt x="1108" y="236"/>
                    <a:pt x="1342" y="236"/>
                  </a:cubicBezTo>
                  <a:cubicBezTo>
                    <a:pt x="3056" y="236"/>
                    <a:pt x="4599" y="1612"/>
                    <a:pt x="4325" y="3462"/>
                  </a:cubicBezTo>
                  <a:cubicBezTo>
                    <a:pt x="4313" y="3539"/>
                    <a:pt x="4374" y="3601"/>
                    <a:pt x="4437" y="3601"/>
                  </a:cubicBezTo>
                  <a:cubicBezTo>
                    <a:pt x="4469" y="3601"/>
                    <a:pt x="4502" y="3585"/>
                    <a:pt x="4525" y="3546"/>
                  </a:cubicBezTo>
                  <a:cubicBezTo>
                    <a:pt x="4974" y="2798"/>
                    <a:pt x="5773" y="2214"/>
                    <a:pt x="6603" y="2214"/>
                  </a:cubicBezTo>
                  <a:cubicBezTo>
                    <a:pt x="6969" y="2214"/>
                    <a:pt x="7340" y="2328"/>
                    <a:pt x="7690" y="2591"/>
                  </a:cubicBezTo>
                  <a:cubicBezTo>
                    <a:pt x="8951" y="3537"/>
                    <a:pt x="8079" y="5181"/>
                    <a:pt x="6886" y="5676"/>
                  </a:cubicBezTo>
                  <a:cubicBezTo>
                    <a:pt x="6806" y="5707"/>
                    <a:pt x="6770" y="5825"/>
                    <a:pt x="6862" y="5873"/>
                  </a:cubicBezTo>
                  <a:cubicBezTo>
                    <a:pt x="7570" y="6244"/>
                    <a:pt x="7872" y="7323"/>
                    <a:pt x="7250" y="7930"/>
                  </a:cubicBezTo>
                  <a:cubicBezTo>
                    <a:pt x="7021" y="8153"/>
                    <a:pt x="6738" y="8249"/>
                    <a:pt x="6450" y="8249"/>
                  </a:cubicBezTo>
                  <a:cubicBezTo>
                    <a:pt x="5948" y="8249"/>
                    <a:pt x="5434" y="7953"/>
                    <a:pt x="5183" y="7514"/>
                  </a:cubicBezTo>
                  <a:cubicBezTo>
                    <a:pt x="5347" y="7476"/>
                    <a:pt x="5503" y="7401"/>
                    <a:pt x="5638" y="7289"/>
                  </a:cubicBezTo>
                  <a:cubicBezTo>
                    <a:pt x="5698" y="7239"/>
                    <a:pt x="5641" y="7141"/>
                    <a:pt x="5576" y="7141"/>
                  </a:cubicBezTo>
                  <a:cubicBezTo>
                    <a:pt x="5562" y="7141"/>
                    <a:pt x="5548" y="7145"/>
                    <a:pt x="5534" y="7155"/>
                  </a:cubicBezTo>
                  <a:cubicBezTo>
                    <a:pt x="5328" y="7311"/>
                    <a:pt x="5103" y="7393"/>
                    <a:pt x="4863" y="7393"/>
                  </a:cubicBezTo>
                  <a:cubicBezTo>
                    <a:pt x="4759" y="7393"/>
                    <a:pt x="4652" y="7378"/>
                    <a:pt x="4543" y="7346"/>
                  </a:cubicBezTo>
                  <a:cubicBezTo>
                    <a:pt x="4536" y="7344"/>
                    <a:pt x="4530" y="7343"/>
                    <a:pt x="4524" y="7343"/>
                  </a:cubicBezTo>
                  <a:cubicBezTo>
                    <a:pt x="4461" y="7343"/>
                    <a:pt x="4447" y="7440"/>
                    <a:pt x="4512" y="7469"/>
                  </a:cubicBezTo>
                  <a:cubicBezTo>
                    <a:pt x="4638" y="7518"/>
                    <a:pt x="4766" y="7542"/>
                    <a:pt x="4899" y="7546"/>
                  </a:cubicBezTo>
                  <a:cubicBezTo>
                    <a:pt x="4896" y="7552"/>
                    <a:pt x="4895" y="7556"/>
                    <a:pt x="4895" y="7563"/>
                  </a:cubicBezTo>
                  <a:cubicBezTo>
                    <a:pt x="4812" y="8570"/>
                    <a:pt x="4075" y="9605"/>
                    <a:pt x="2980" y="9643"/>
                  </a:cubicBezTo>
                  <a:cubicBezTo>
                    <a:pt x="2961" y="9643"/>
                    <a:pt x="2941" y="9644"/>
                    <a:pt x="2921" y="9644"/>
                  </a:cubicBezTo>
                  <a:cubicBezTo>
                    <a:pt x="2332" y="9644"/>
                    <a:pt x="1797" y="9360"/>
                    <a:pt x="1450" y="8921"/>
                  </a:cubicBezTo>
                  <a:cubicBezTo>
                    <a:pt x="1399" y="8910"/>
                    <a:pt x="1348" y="8900"/>
                    <a:pt x="1296" y="8886"/>
                  </a:cubicBezTo>
                  <a:cubicBezTo>
                    <a:pt x="1230" y="8866"/>
                    <a:pt x="1173" y="8839"/>
                    <a:pt x="1122" y="8810"/>
                  </a:cubicBezTo>
                  <a:cubicBezTo>
                    <a:pt x="1484" y="9431"/>
                    <a:pt x="2162" y="9855"/>
                    <a:pt x="2898" y="9855"/>
                  </a:cubicBezTo>
                  <a:cubicBezTo>
                    <a:pt x="2989" y="9855"/>
                    <a:pt x="3080" y="9848"/>
                    <a:pt x="3172" y="9835"/>
                  </a:cubicBezTo>
                  <a:cubicBezTo>
                    <a:pt x="4254" y="9678"/>
                    <a:pt x="4998" y="8695"/>
                    <a:pt x="5093" y="7649"/>
                  </a:cubicBezTo>
                  <a:cubicBezTo>
                    <a:pt x="5348" y="8152"/>
                    <a:pt x="5907" y="8453"/>
                    <a:pt x="6458" y="8453"/>
                  </a:cubicBezTo>
                  <a:cubicBezTo>
                    <a:pt x="6800" y="8453"/>
                    <a:pt x="7139" y="8337"/>
                    <a:pt x="7401" y="8083"/>
                  </a:cubicBezTo>
                  <a:cubicBezTo>
                    <a:pt x="8073" y="7430"/>
                    <a:pt x="7850" y="6301"/>
                    <a:pt x="7141" y="5791"/>
                  </a:cubicBezTo>
                  <a:cubicBezTo>
                    <a:pt x="8280" y="5197"/>
                    <a:pt x="9105" y="3683"/>
                    <a:pt x="8053" y="2598"/>
                  </a:cubicBezTo>
                  <a:cubicBezTo>
                    <a:pt x="7636" y="2169"/>
                    <a:pt x="7149" y="1988"/>
                    <a:pt x="6659" y="1988"/>
                  </a:cubicBezTo>
                  <a:cubicBezTo>
                    <a:pt x="5876" y="1988"/>
                    <a:pt x="5088" y="2449"/>
                    <a:pt x="4569" y="3100"/>
                  </a:cubicBezTo>
                  <a:cubicBezTo>
                    <a:pt x="4594" y="1296"/>
                    <a:pt x="3045" y="1"/>
                    <a:pt x="1321" y="1"/>
                  </a:cubicBezTo>
                  <a:close/>
                </a:path>
              </a:pathLst>
            </a:custGeom>
            <a:solidFill>
              <a:srgbClr val="E4007E">
                <a:alpha val="100000"/>
              </a:srgbClr>
            </a:solidFill>
            <a:ln w="9525">
              <a:noFill/>
            </a:ln>
          </p:spPr>
          <p:txBody>
            <a:bodyPr/>
            <a:p>
              <a:endParaRPr lang="en-US"/>
            </a:p>
          </p:txBody>
        </p:sp>
        <p:sp>
          <p:nvSpPr>
            <p:cNvPr id="26638" name="Google Shape;5138;p23"/>
            <p:cNvSpPr/>
            <p:nvPr/>
          </p:nvSpPr>
          <p:spPr>
            <a:xfrm>
              <a:off x="4797000" y="1750925"/>
              <a:ext cx="342550" cy="246375"/>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pathLst>
                <a:path w="13702" h="9855">
                  <a:moveTo>
                    <a:pt x="5941" y="238"/>
                  </a:moveTo>
                  <a:cubicBezTo>
                    <a:pt x="7654" y="238"/>
                    <a:pt x="9196" y="1615"/>
                    <a:pt x="8923" y="3463"/>
                  </a:cubicBezTo>
                  <a:cubicBezTo>
                    <a:pt x="8911" y="3540"/>
                    <a:pt x="8972" y="3602"/>
                    <a:pt x="9034" y="3602"/>
                  </a:cubicBezTo>
                  <a:cubicBezTo>
                    <a:pt x="9066" y="3602"/>
                    <a:pt x="9099" y="3586"/>
                    <a:pt x="9122" y="3547"/>
                  </a:cubicBezTo>
                  <a:cubicBezTo>
                    <a:pt x="9573" y="2800"/>
                    <a:pt x="10372" y="2216"/>
                    <a:pt x="11201" y="2216"/>
                  </a:cubicBezTo>
                  <a:cubicBezTo>
                    <a:pt x="11566" y="2216"/>
                    <a:pt x="11938" y="2329"/>
                    <a:pt x="12287" y="2592"/>
                  </a:cubicBezTo>
                  <a:cubicBezTo>
                    <a:pt x="13548" y="3536"/>
                    <a:pt x="12674" y="5181"/>
                    <a:pt x="11483" y="5677"/>
                  </a:cubicBezTo>
                  <a:cubicBezTo>
                    <a:pt x="11405" y="5708"/>
                    <a:pt x="11367" y="5826"/>
                    <a:pt x="11454" y="5870"/>
                  </a:cubicBezTo>
                  <a:cubicBezTo>
                    <a:pt x="12164" y="6241"/>
                    <a:pt x="12467" y="7321"/>
                    <a:pt x="11843" y="7928"/>
                  </a:cubicBezTo>
                  <a:cubicBezTo>
                    <a:pt x="11615" y="8150"/>
                    <a:pt x="11332" y="8247"/>
                    <a:pt x="11045" y="8247"/>
                  </a:cubicBezTo>
                  <a:cubicBezTo>
                    <a:pt x="10542" y="8247"/>
                    <a:pt x="10027" y="7950"/>
                    <a:pt x="9777" y="7512"/>
                  </a:cubicBezTo>
                  <a:cubicBezTo>
                    <a:pt x="9941" y="7472"/>
                    <a:pt x="10098" y="7400"/>
                    <a:pt x="10232" y="7287"/>
                  </a:cubicBezTo>
                  <a:cubicBezTo>
                    <a:pt x="10291" y="7236"/>
                    <a:pt x="10234" y="7139"/>
                    <a:pt x="10169" y="7139"/>
                  </a:cubicBezTo>
                  <a:cubicBezTo>
                    <a:pt x="10155" y="7139"/>
                    <a:pt x="10141" y="7143"/>
                    <a:pt x="10127" y="7153"/>
                  </a:cubicBezTo>
                  <a:cubicBezTo>
                    <a:pt x="9922" y="7309"/>
                    <a:pt x="9697" y="7392"/>
                    <a:pt x="9458" y="7392"/>
                  </a:cubicBezTo>
                  <a:cubicBezTo>
                    <a:pt x="9353" y="7392"/>
                    <a:pt x="9247" y="7376"/>
                    <a:pt x="9138" y="7344"/>
                  </a:cubicBezTo>
                  <a:cubicBezTo>
                    <a:pt x="9131" y="7342"/>
                    <a:pt x="9124" y="7341"/>
                    <a:pt x="9118" y="7341"/>
                  </a:cubicBezTo>
                  <a:cubicBezTo>
                    <a:pt x="9056" y="7341"/>
                    <a:pt x="9040" y="7438"/>
                    <a:pt x="9106" y="7465"/>
                  </a:cubicBezTo>
                  <a:cubicBezTo>
                    <a:pt x="9231" y="7515"/>
                    <a:pt x="9362" y="7540"/>
                    <a:pt x="9492" y="7543"/>
                  </a:cubicBezTo>
                  <a:cubicBezTo>
                    <a:pt x="9492" y="7549"/>
                    <a:pt x="9489" y="7554"/>
                    <a:pt x="9489" y="7561"/>
                  </a:cubicBezTo>
                  <a:cubicBezTo>
                    <a:pt x="9406" y="8567"/>
                    <a:pt x="8669" y="9603"/>
                    <a:pt x="7575" y="9640"/>
                  </a:cubicBezTo>
                  <a:cubicBezTo>
                    <a:pt x="7554" y="9640"/>
                    <a:pt x="7534" y="9640"/>
                    <a:pt x="7514" y="9640"/>
                  </a:cubicBezTo>
                  <a:cubicBezTo>
                    <a:pt x="6594" y="9640"/>
                    <a:pt x="5804" y="8953"/>
                    <a:pt x="5662" y="8054"/>
                  </a:cubicBezTo>
                  <a:cubicBezTo>
                    <a:pt x="5654" y="8003"/>
                    <a:pt x="5612" y="7980"/>
                    <a:pt x="5569" y="7980"/>
                  </a:cubicBezTo>
                  <a:cubicBezTo>
                    <a:pt x="5531" y="7980"/>
                    <a:pt x="5493" y="7997"/>
                    <a:pt x="5472" y="8029"/>
                  </a:cubicBezTo>
                  <a:cubicBezTo>
                    <a:pt x="5144" y="8547"/>
                    <a:pt x="4556" y="8887"/>
                    <a:pt x="3955" y="8887"/>
                  </a:cubicBezTo>
                  <a:cubicBezTo>
                    <a:pt x="3729" y="8887"/>
                    <a:pt x="3502" y="8840"/>
                    <a:pt x="3286" y="8736"/>
                  </a:cubicBezTo>
                  <a:cubicBezTo>
                    <a:pt x="2489" y="8353"/>
                    <a:pt x="2157" y="7436"/>
                    <a:pt x="2412" y="6610"/>
                  </a:cubicBezTo>
                  <a:cubicBezTo>
                    <a:pt x="2435" y="6537"/>
                    <a:pt x="2372" y="6483"/>
                    <a:pt x="2306" y="6483"/>
                  </a:cubicBezTo>
                  <a:cubicBezTo>
                    <a:pt x="2300" y="6483"/>
                    <a:pt x="2293" y="6483"/>
                    <a:pt x="2287" y="6484"/>
                  </a:cubicBezTo>
                  <a:cubicBezTo>
                    <a:pt x="2174" y="6505"/>
                    <a:pt x="2058" y="6516"/>
                    <a:pt x="1941" y="6516"/>
                  </a:cubicBezTo>
                  <a:cubicBezTo>
                    <a:pt x="1206" y="6516"/>
                    <a:pt x="472" y="6089"/>
                    <a:pt x="446" y="5253"/>
                  </a:cubicBezTo>
                  <a:cubicBezTo>
                    <a:pt x="425" y="4578"/>
                    <a:pt x="982" y="4109"/>
                    <a:pt x="1546" y="4109"/>
                  </a:cubicBezTo>
                  <a:cubicBezTo>
                    <a:pt x="1864" y="4109"/>
                    <a:pt x="2184" y="4258"/>
                    <a:pt x="2403" y="4604"/>
                  </a:cubicBezTo>
                  <a:cubicBezTo>
                    <a:pt x="2405" y="4606"/>
                    <a:pt x="2407" y="4609"/>
                    <a:pt x="2410" y="4612"/>
                  </a:cubicBezTo>
                  <a:cubicBezTo>
                    <a:pt x="2327" y="4709"/>
                    <a:pt x="2248" y="4807"/>
                    <a:pt x="2169" y="4907"/>
                  </a:cubicBezTo>
                  <a:cubicBezTo>
                    <a:pt x="2144" y="4939"/>
                    <a:pt x="2169" y="4979"/>
                    <a:pt x="2199" y="4979"/>
                  </a:cubicBezTo>
                  <a:cubicBezTo>
                    <a:pt x="2209" y="4979"/>
                    <a:pt x="2219" y="4975"/>
                    <a:pt x="2228" y="4966"/>
                  </a:cubicBezTo>
                  <a:cubicBezTo>
                    <a:pt x="2340" y="4865"/>
                    <a:pt x="2447" y="4760"/>
                    <a:pt x="2553" y="4652"/>
                  </a:cubicBezTo>
                  <a:lnTo>
                    <a:pt x="2649" y="4556"/>
                  </a:lnTo>
                  <a:cubicBezTo>
                    <a:pt x="2705" y="4553"/>
                    <a:pt x="2748" y="4499"/>
                    <a:pt x="2742" y="4448"/>
                  </a:cubicBezTo>
                  <a:cubicBezTo>
                    <a:pt x="2772" y="4412"/>
                    <a:pt x="2800" y="4373"/>
                    <a:pt x="2821" y="4331"/>
                  </a:cubicBezTo>
                  <a:cubicBezTo>
                    <a:pt x="2838" y="4299"/>
                    <a:pt x="2813" y="4258"/>
                    <a:pt x="2780" y="4258"/>
                  </a:cubicBezTo>
                  <a:cubicBezTo>
                    <a:pt x="2772" y="4258"/>
                    <a:pt x="2763" y="4261"/>
                    <a:pt x="2755" y="4266"/>
                  </a:cubicBezTo>
                  <a:cubicBezTo>
                    <a:pt x="2715" y="4289"/>
                    <a:pt x="2680" y="4321"/>
                    <a:pt x="2649" y="4351"/>
                  </a:cubicBezTo>
                  <a:cubicBezTo>
                    <a:pt x="1865" y="3823"/>
                    <a:pt x="2643" y="2403"/>
                    <a:pt x="3014" y="1866"/>
                  </a:cubicBezTo>
                  <a:cubicBezTo>
                    <a:pt x="3540" y="1104"/>
                    <a:pt x="4323" y="523"/>
                    <a:pt x="5232" y="317"/>
                  </a:cubicBezTo>
                  <a:cubicBezTo>
                    <a:pt x="5469" y="263"/>
                    <a:pt x="5706" y="238"/>
                    <a:pt x="5941" y="238"/>
                  </a:cubicBezTo>
                  <a:close/>
                  <a:moveTo>
                    <a:pt x="5919" y="1"/>
                  </a:moveTo>
                  <a:cubicBezTo>
                    <a:pt x="5597" y="1"/>
                    <a:pt x="5269" y="46"/>
                    <a:pt x="4944" y="141"/>
                  </a:cubicBezTo>
                  <a:cubicBezTo>
                    <a:pt x="3856" y="460"/>
                    <a:pt x="2972" y="1294"/>
                    <a:pt x="2481" y="2305"/>
                  </a:cubicBezTo>
                  <a:cubicBezTo>
                    <a:pt x="2238" y="2805"/>
                    <a:pt x="1910" y="3696"/>
                    <a:pt x="2235" y="4229"/>
                  </a:cubicBezTo>
                  <a:cubicBezTo>
                    <a:pt x="2015" y="4027"/>
                    <a:pt x="1736" y="3929"/>
                    <a:pt x="1458" y="3929"/>
                  </a:cubicBezTo>
                  <a:cubicBezTo>
                    <a:pt x="953" y="3929"/>
                    <a:pt x="448" y="4249"/>
                    <a:pt x="294" y="4844"/>
                  </a:cubicBezTo>
                  <a:cubicBezTo>
                    <a:pt x="0" y="5974"/>
                    <a:pt x="975" y="6716"/>
                    <a:pt x="1980" y="6716"/>
                  </a:cubicBezTo>
                  <a:cubicBezTo>
                    <a:pt x="2047" y="6716"/>
                    <a:pt x="2115" y="6712"/>
                    <a:pt x="2181" y="6706"/>
                  </a:cubicBezTo>
                  <a:cubicBezTo>
                    <a:pt x="1857" y="8066"/>
                    <a:pt x="2935" y="9055"/>
                    <a:pt x="4052" y="9055"/>
                  </a:cubicBezTo>
                  <a:cubicBezTo>
                    <a:pt x="4579" y="9055"/>
                    <a:pt x="5114" y="8835"/>
                    <a:pt x="5515" y="8331"/>
                  </a:cubicBezTo>
                  <a:cubicBezTo>
                    <a:pt x="5758" y="9203"/>
                    <a:pt x="6582" y="9854"/>
                    <a:pt x="7494" y="9854"/>
                  </a:cubicBezTo>
                  <a:cubicBezTo>
                    <a:pt x="7585" y="9854"/>
                    <a:pt x="7676" y="9848"/>
                    <a:pt x="7768" y="9834"/>
                  </a:cubicBezTo>
                  <a:cubicBezTo>
                    <a:pt x="8850" y="9678"/>
                    <a:pt x="9594" y="8694"/>
                    <a:pt x="9688" y="7649"/>
                  </a:cubicBezTo>
                  <a:cubicBezTo>
                    <a:pt x="9944" y="8150"/>
                    <a:pt x="10503" y="8452"/>
                    <a:pt x="11055" y="8452"/>
                  </a:cubicBezTo>
                  <a:cubicBezTo>
                    <a:pt x="11396" y="8452"/>
                    <a:pt x="11734" y="8336"/>
                    <a:pt x="11996" y="8082"/>
                  </a:cubicBezTo>
                  <a:cubicBezTo>
                    <a:pt x="12667" y="7430"/>
                    <a:pt x="12445" y="6301"/>
                    <a:pt x="11737" y="5791"/>
                  </a:cubicBezTo>
                  <a:cubicBezTo>
                    <a:pt x="12879" y="5198"/>
                    <a:pt x="13702" y="3682"/>
                    <a:pt x="12650" y="2599"/>
                  </a:cubicBezTo>
                  <a:cubicBezTo>
                    <a:pt x="12233" y="2171"/>
                    <a:pt x="11745" y="1990"/>
                    <a:pt x="11255" y="1990"/>
                  </a:cubicBezTo>
                  <a:cubicBezTo>
                    <a:pt x="10473" y="1990"/>
                    <a:pt x="9685" y="2450"/>
                    <a:pt x="9166" y="3100"/>
                  </a:cubicBezTo>
                  <a:cubicBezTo>
                    <a:pt x="9191" y="1296"/>
                    <a:pt x="7643" y="1"/>
                    <a:pt x="5919" y="1"/>
                  </a:cubicBezTo>
                  <a:close/>
                </a:path>
              </a:pathLst>
            </a:custGeom>
            <a:solidFill>
              <a:srgbClr val="101D33">
                <a:alpha val="100000"/>
              </a:srgbClr>
            </a:solidFill>
            <a:ln w="9525">
              <a:noFill/>
            </a:ln>
          </p:spPr>
          <p:txBody>
            <a:bodyPr/>
            <a:p>
              <a:endParaRPr lang="en-US"/>
            </a:p>
          </p:txBody>
        </p:sp>
      </p:grpSp>
      <p:sp>
        <p:nvSpPr>
          <p:cNvPr id="5139" name="Google Shape;5139;p23"/>
          <p:cNvSpPr txBox="1">
            <a:spLocks noGrp="1"/>
          </p:cNvSpPr>
          <p:nvPr>
            <p:ph type="title"/>
          </p:nvPr>
        </p:nvSpPr>
        <p:spPr>
          <a:xfrm>
            <a:off x="2070492" y="2127360"/>
            <a:ext cx="2980800" cy="1487600"/>
          </a:xfrm>
          <a:prstGeom prst="rect">
            <a:avLst/>
          </a:prstGeom>
        </p:spPr>
        <p:txBody>
          <a:bodyPr spcFirstLastPara="1" lIns="91425" tIns="91425" rIns="91425" bIns="91425" anchor="t">
            <a:noAutofit/>
          </a:bodyPr>
          <a:lstStyle>
            <a:lvl1pPr lvl="0" algn="r" rtl="0">
              <a:spcBef>
                <a:spcPts val="0"/>
              </a:spcBef>
              <a:spcAft>
                <a:spcPts val="0"/>
              </a:spcAft>
              <a:buSzPts val="3300"/>
              <a:buNone/>
              <a:defRPr/>
            </a:lvl1pPr>
            <a:lvl2pPr lvl="1" rtl="0">
              <a:spcBef>
                <a:spcPts val="0"/>
              </a:spcBef>
              <a:spcAft>
                <a:spcPts val="0"/>
              </a:spcAft>
              <a:buSzPts val="3300"/>
              <a:buNone/>
              <a:defRPr/>
            </a:lvl2pPr>
            <a:lvl3pPr lvl="2" rtl="0">
              <a:spcBef>
                <a:spcPts val="0"/>
              </a:spcBef>
              <a:spcAft>
                <a:spcPts val="0"/>
              </a:spcAft>
              <a:buSzPts val="3300"/>
              <a:buNone/>
              <a:defRPr/>
            </a:lvl3pPr>
            <a:lvl4pPr lvl="3" rtl="0">
              <a:spcBef>
                <a:spcPts val="0"/>
              </a:spcBef>
              <a:spcAft>
                <a:spcPts val="0"/>
              </a:spcAft>
              <a:buSzPts val="3300"/>
              <a:buNone/>
              <a:defRPr/>
            </a:lvl4pPr>
            <a:lvl5pPr lvl="4" rtl="0">
              <a:spcBef>
                <a:spcPts val="0"/>
              </a:spcBef>
              <a:spcAft>
                <a:spcPts val="0"/>
              </a:spcAft>
              <a:buSzPts val="3300"/>
              <a:buNone/>
              <a:defRPr/>
            </a:lvl5pPr>
            <a:lvl6pPr lvl="5" rtl="0">
              <a:spcBef>
                <a:spcPts val="0"/>
              </a:spcBef>
              <a:spcAft>
                <a:spcPts val="0"/>
              </a:spcAft>
              <a:buSzPts val="3300"/>
              <a:buNone/>
              <a:defRPr/>
            </a:lvl6pPr>
            <a:lvl7pPr lvl="6" rtl="0">
              <a:spcBef>
                <a:spcPts val="0"/>
              </a:spcBef>
              <a:spcAft>
                <a:spcPts val="0"/>
              </a:spcAft>
              <a:buSzPts val="3300"/>
              <a:buNone/>
              <a:defRPr/>
            </a:lvl7pPr>
            <a:lvl8pPr lvl="7" rtl="0">
              <a:spcBef>
                <a:spcPts val="0"/>
              </a:spcBef>
              <a:spcAft>
                <a:spcPts val="0"/>
              </a:spcAft>
              <a:buSzPts val="3300"/>
              <a:buNone/>
              <a:defRPr/>
            </a:lvl8pPr>
            <a:lvl9pPr lvl="8" rtl="0">
              <a:spcBef>
                <a:spcPts val="0"/>
              </a:spcBef>
              <a:spcAft>
                <a:spcPts val="0"/>
              </a:spcAft>
              <a:buSzPts val="3300"/>
              <a:buNone/>
              <a:defRPr/>
            </a:lvl9pPr>
          </a:lstStyle>
          <a:p/>
        </p:txBody>
      </p:sp>
      <p:sp>
        <p:nvSpPr>
          <p:cNvPr id="5140" name="Google Shape;5140;p23"/>
          <p:cNvSpPr txBox="1">
            <a:spLocks noGrp="1"/>
          </p:cNvSpPr>
          <p:nvPr>
            <p:ph type="subTitle" idx="1"/>
          </p:nvPr>
        </p:nvSpPr>
        <p:spPr>
          <a:xfrm>
            <a:off x="2070492" y="3614960"/>
            <a:ext cx="2980800" cy="1390000"/>
          </a:xfrm>
          <a:prstGeom prst="rect">
            <a:avLst/>
          </a:prstGeom>
        </p:spPr>
        <p:txBody>
          <a:bodyPr spcFirstLastPara="1" lIns="91425" tIns="91425" rIns="91425" bIns="91425">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2135"/>
              </a:spcBef>
              <a:spcAft>
                <a:spcPts val="0"/>
              </a:spcAft>
              <a:buSzPts val="1400"/>
              <a:buNone/>
              <a:defRPr/>
            </a:lvl3pPr>
            <a:lvl4pPr lvl="3" algn="ctr" rtl="0">
              <a:lnSpc>
                <a:spcPct val="100000"/>
              </a:lnSpc>
              <a:spcBef>
                <a:spcPts val="2135"/>
              </a:spcBef>
              <a:spcAft>
                <a:spcPts val="0"/>
              </a:spcAft>
              <a:buSzPts val="1400"/>
              <a:buNone/>
              <a:defRPr/>
            </a:lvl4pPr>
            <a:lvl5pPr lvl="4" algn="ctr" rtl="0">
              <a:lnSpc>
                <a:spcPct val="100000"/>
              </a:lnSpc>
              <a:spcBef>
                <a:spcPts val="2135"/>
              </a:spcBef>
              <a:spcAft>
                <a:spcPts val="0"/>
              </a:spcAft>
              <a:buSzPts val="1400"/>
              <a:buNone/>
              <a:defRPr/>
            </a:lvl5pPr>
            <a:lvl6pPr lvl="5" algn="ctr" rtl="0">
              <a:lnSpc>
                <a:spcPct val="100000"/>
              </a:lnSpc>
              <a:spcBef>
                <a:spcPts val="2135"/>
              </a:spcBef>
              <a:spcAft>
                <a:spcPts val="0"/>
              </a:spcAft>
              <a:buSzPts val="1400"/>
              <a:buNone/>
              <a:defRPr/>
            </a:lvl6pPr>
            <a:lvl7pPr lvl="6" algn="ctr" rtl="0">
              <a:lnSpc>
                <a:spcPct val="100000"/>
              </a:lnSpc>
              <a:spcBef>
                <a:spcPts val="2135"/>
              </a:spcBef>
              <a:spcAft>
                <a:spcPts val="0"/>
              </a:spcAft>
              <a:buSzPts val="1400"/>
              <a:buNone/>
              <a:defRPr/>
            </a:lvl7pPr>
            <a:lvl8pPr lvl="7" algn="ctr" rtl="0">
              <a:lnSpc>
                <a:spcPct val="100000"/>
              </a:lnSpc>
              <a:spcBef>
                <a:spcPts val="2135"/>
              </a:spcBef>
              <a:spcAft>
                <a:spcPts val="0"/>
              </a:spcAft>
              <a:buSzPts val="1400"/>
              <a:buNone/>
              <a:defRPr/>
            </a:lvl8pPr>
            <a:lvl9pPr lvl="8" algn="ctr" rtl="0">
              <a:lnSpc>
                <a:spcPct val="100000"/>
              </a:lnSpc>
              <a:spcBef>
                <a:spcPts val="2135"/>
              </a:spcBef>
              <a:spcAft>
                <a:spcPts val="2135"/>
              </a:spcAft>
              <a:buSzPts val="1400"/>
              <a:buNone/>
              <a:defRPr/>
            </a:lvl9pPr>
          </a:lstStyle>
          <a:p/>
        </p:txBody>
      </p:sp>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4" name="Slide Number Placeholder 3"/>
          <p:cNvSpPr>
            <a:spLocks noGrp="1"/>
          </p:cNvSpPr>
          <p:nvPr>
            <p:ph type="sldNum" sz="quarter" idx="12"/>
          </p:nvPr>
        </p:nvSpPr>
        <p:spPr/>
        <p:txBody>
          <a:bodyPr/>
          <a:p>
            <a:pPr lvl="0" eaLnBrk="1" hangingPunct="1"/>
            <a:fld id="{9A0DB2DC-4C9A-4742-B13C-FB6460FD3503}" type="slidenum">
              <a:rPr lang="en-US" altLang="en-US" dirty="0"/>
            </a:fld>
            <a:endParaRPr lang="en-US" altLang="en-US" dirty="0">
              <a:latin typeface="Times New Roman" panose="02020603050405020304" pitchFamily="18" charset="0"/>
            </a:endParaRPr>
          </a:p>
        </p:txBody>
      </p:sp>
    </p:spTree>
  </p:cSld>
  <p:clrMapOvr>
    <a:masterClrMapping/>
  </p:clrMapOvr>
  <p:transition spd="slow">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2"/>
        </a:solidFill>
        <a:effectLst/>
      </p:bgPr>
    </p:bg>
    <p:spTree>
      <p:nvGrpSpPr>
        <p:cNvPr id="1" name=""/>
        <p:cNvGrpSpPr/>
        <p:nvPr/>
      </p:nvGrpSpPr>
      <p:grpSpPr>
        <a:xfrm>
          <a:off x="0" y="0"/>
          <a:ext cx="0" cy="0"/>
          <a:chOff x="0" y="0"/>
          <a:chExt cx="0" cy="0"/>
        </a:xfrm>
      </p:grpSpPr>
      <p:pic>
        <p:nvPicPr>
          <p:cNvPr id="9218" name="Picture 3"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
        <p:nvSpPr>
          <p:cNvPr id="2" name="Title 1"/>
          <p:cNvSpPr>
            <a:spLocks noGrp="1"/>
          </p:cNvSpPr>
          <p:nvPr>
            <p:ph type="title"/>
          </p:nvPr>
        </p:nvSpPr>
        <p:spPr/>
        <p:txBody>
          <a:bodyPr/>
          <a:lstStyle/>
          <a:p>
            <a:r>
              <a:rPr lang="en-US"/>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600202"/>
            <a:ext cx="8229600" cy="4525963"/>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a:prstGeom prst="rect">
            <a:avLst/>
          </a:prstGeo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idx="1"/>
          </p:nvPr>
        </p:nvSpPr>
        <p:spPr>
          <a:xfrm>
            <a:off x="457200" y="1600202"/>
            <a:ext cx="8229600" cy="4525963"/>
          </a:xfrm>
          <a:prstGeom prst="rect">
            <a:avLst/>
          </a:prstGeom>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tx2"/>
        </a:solidFill>
        <a:effectLst/>
      </p:bgPr>
    </p:bg>
    <p:spTree>
      <p:nvGrpSpPr>
        <p:cNvPr id="1" name=""/>
        <p:cNvGrpSpPr/>
        <p:nvPr/>
      </p:nvGrpSpPr>
      <p:grpSpPr>
        <a:xfrm>
          <a:off x="0" y="0"/>
          <a:ext cx="0" cy="0"/>
          <a:chOff x="0" y="0"/>
          <a:chExt cx="0" cy="0"/>
        </a:xfrm>
      </p:grpSpPr>
      <p:pic>
        <p:nvPicPr>
          <p:cNvPr id="10242" name="Picture 3"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endParaRPr lang="en-US"/>
          </a:p>
        </p:txBody>
      </p:sp>
      <p:sp>
        <p:nvSpPr>
          <p:cNvPr id="3" name="Vertical Text Placeholder 2"/>
          <p:cNvSpPr>
            <a:spLocks noGrp="1"/>
          </p:cNvSpPr>
          <p:nvPr>
            <p:ph type="body" orient="vert" idx="1"/>
          </p:nvPr>
        </p:nvSpPr>
        <p:spPr>
          <a:xfrm>
            <a:off x="457200" y="1600202"/>
            <a:ext cx="8229600" cy="4525963"/>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40"/>
            <a:ext cx="6019800" cy="5851525"/>
          </a:xfrm>
          <a:prstGeom prst="rect">
            <a:avLst/>
          </a:prstGeo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tx2"/>
        </a:solidFill>
        <a:effectLst/>
      </p:bgPr>
    </p:bg>
    <p:spTree>
      <p:nvGrpSpPr>
        <p:cNvPr id="1" name=""/>
        <p:cNvGrpSpPr/>
        <p:nvPr/>
      </p:nvGrpSpPr>
      <p:grpSpPr>
        <a:xfrm>
          <a:off x="0" y="0"/>
          <a:ext cx="0" cy="0"/>
          <a:chOff x="0" y="0"/>
          <a:chExt cx="0" cy="0"/>
        </a:xfrm>
      </p:grpSpPr>
      <p:pic>
        <p:nvPicPr>
          <p:cNvPr id="11266" name="Picture 3" descr="liam_ball_1.gif"/>
          <p:cNvPicPr>
            <a:picLocks noChangeAspect="1"/>
          </p:cNvPicPr>
          <p:nvPr userDrawn="1"/>
        </p:nvPicPr>
        <p:blipFill>
          <a:blip r:embed="rId2"/>
          <a:stretch>
            <a:fillRect/>
          </a:stretch>
        </p:blipFill>
        <p:spPr>
          <a:xfrm>
            <a:off x="8277225" y="5838825"/>
            <a:ext cx="866775" cy="1019175"/>
          </a:xfrm>
          <a:prstGeom prst="rect">
            <a:avLst/>
          </a:prstGeom>
          <a:noFill/>
          <a:ln w="9525">
            <a:noFill/>
          </a:ln>
        </p:spPr>
      </p:pic>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6"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endParaRPr lang="en-US"/>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8" name="Footer Placeholder 7"/>
          <p:cNvSpPr>
            <a:spLocks noGrp="1"/>
          </p:cNvSpPr>
          <p:nvPr>
            <p:ph type="ftr" sz="quarter" idx="1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9" name="Slide Number Placeholder 8"/>
          <p:cNvSpPr>
            <a:spLocks noGrp="1"/>
          </p:cNvSpPr>
          <p:nvPr>
            <p:ph type="sldNum" sz="quarter" idx="1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4" name="Footer Placeholder 3"/>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4"/>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3" name="Footer Placeholder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6"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endParaRPr lang="en-US"/>
          </a:p>
        </p:txBody>
      </p:sp>
      <p:sp>
        <p:nvSpPr>
          <p:cNvPr id="5" name="Date Placeholder 4"/>
          <p:cNvSpPr>
            <a:spLocks noGrp="1"/>
          </p:cNvSpPr>
          <p:nvPr>
            <p:ph type="dt" sz="half" idx="1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6" name="Footer Placeholder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6"/>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fontAlgn="base">
              <a:spcBef>
                <a:spcPct val="0"/>
              </a:spcBef>
              <a:spcAft>
                <a:spcPct val="0"/>
              </a:spcAft>
              <a:defRPr>
                <a:latin typeface="Times New Roman" panose="02020603050405020304" pitchFamily="18"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Times New Roman" panose="02020603050405020304" pitchFamily="18" charset="0"/>
              <a:ea typeface="+mn-ea"/>
              <a:cs typeface="+mn-cs"/>
            </a:endParaRPr>
          </a:p>
        </p:txBody>
      </p:sp>
      <p:sp>
        <p:nvSpPr>
          <p:cNvPr id="7"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
            <a:pPr algn="r" eaLnBrk="1" hangingPunct="1"/>
            <a:fld id="{9A0DB2DC-4C9A-4742-B13C-FB6460FD3503}" type="slidenum">
              <a:rPr lang="en-US" altLang="en-US" dirty="0"/>
            </a:fld>
            <a:endParaRPr lang="en-US"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095500" cy="541020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381000" y="152400"/>
            <a:ext cx="6134100" cy="541020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slideLayout" Target="../slideLayouts/slideLayout17.xml"/><Relationship Id="rId7" Type="http://schemas.openxmlformats.org/officeDocument/2006/relationships/slideLayout" Target="../slideLayouts/slideLayout16.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2" Type="http://schemas.openxmlformats.org/officeDocument/2006/relationships/theme" Target="../theme/theme2.xml"/><Relationship Id="rId11" Type="http://schemas.openxmlformats.org/officeDocument/2006/relationships/slideLayout" Target="../slideLayouts/slideLayout20.xml"/><Relationship Id="rId10" Type="http://schemas.openxmlformats.org/officeDocument/2006/relationships/slideLayout" Target="../slideLayouts/slideLayout19.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 Type="http://schemas.openxmlformats.org/officeDocument/2006/relationships/slideLayout" Target="../slideLayouts/slideLayout22.xml"/><Relationship Id="rId13" Type="http://schemas.openxmlformats.org/officeDocument/2006/relationships/theme" Target="../theme/theme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slideLayout" Target="../slideLayouts/slideLayout40.xml"/><Relationship Id="rId7" Type="http://schemas.openxmlformats.org/officeDocument/2006/relationships/slideLayout" Target="../slideLayouts/slideLayout39.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 Id="rId3" Type="http://schemas.openxmlformats.org/officeDocument/2006/relationships/slideLayout" Target="../slideLayouts/slideLayout35.xml"/><Relationship Id="rId2" Type="http://schemas.openxmlformats.org/officeDocument/2006/relationships/slideLayout" Target="../slideLayouts/slideLayout34.xml"/><Relationship Id="rId16" Type="http://schemas.openxmlformats.org/officeDocument/2006/relationships/theme" Target="../theme/theme4.xml"/><Relationship Id="rId15" Type="http://schemas.openxmlformats.org/officeDocument/2006/relationships/image" Target="../media/image2.png"/><Relationship Id="rId14" Type="http://schemas.openxmlformats.org/officeDocument/2006/relationships/slideLayout" Target="../slideLayouts/slideLayout46.xml"/><Relationship Id="rId13" Type="http://schemas.openxmlformats.org/officeDocument/2006/relationships/slideLayout" Target="../slideLayouts/slideLayout45.xml"/><Relationship Id="rId12" Type="http://schemas.openxmlformats.org/officeDocument/2006/relationships/slideLayout" Target="../slideLayouts/slideLayout44.xml"/><Relationship Id="rId11" Type="http://schemas.openxmlformats.org/officeDocument/2006/relationships/slideLayout" Target="../slideLayouts/slideLayout43.xml"/><Relationship Id="rId10" Type="http://schemas.openxmlformats.org/officeDocument/2006/relationships/slideLayout" Target="../slideLayouts/slideLayout42.xml"/><Relationship Id="rId1" Type="http://schemas.openxmlformats.org/officeDocument/2006/relationships/slideLayout" Target="../slideLayouts/slideLayout3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5.xml"/><Relationship Id="rId8" Type="http://schemas.openxmlformats.org/officeDocument/2006/relationships/slideLayout" Target="../slideLayouts/slideLayout54.xml"/><Relationship Id="rId7" Type="http://schemas.openxmlformats.org/officeDocument/2006/relationships/slideLayout" Target="../slideLayouts/slideLayout53.xml"/><Relationship Id="rId6" Type="http://schemas.openxmlformats.org/officeDocument/2006/relationships/slideLayout" Target="../slideLayouts/slideLayout52.xml"/><Relationship Id="rId5" Type="http://schemas.openxmlformats.org/officeDocument/2006/relationships/slideLayout" Target="../slideLayouts/slideLayout51.xml"/><Relationship Id="rId4" Type="http://schemas.openxmlformats.org/officeDocument/2006/relationships/slideLayout" Target="../slideLayouts/slideLayout50.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2" Type="http://schemas.openxmlformats.org/officeDocument/2006/relationships/theme" Target="../theme/theme5.xml"/><Relationship Id="rId11" Type="http://schemas.openxmlformats.org/officeDocument/2006/relationships/slideLayout" Target="../slideLayouts/slideLayout57.xml"/><Relationship Id="rId10" Type="http://schemas.openxmlformats.org/officeDocument/2006/relationships/slideLayout" Target="../slideLayouts/slideLayout56.xml"/><Relationship Id="rId1" Type="http://schemas.openxmlformats.org/officeDocument/2006/relationships/slideLayout" Target="../slideLayouts/slideLayout4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6.xml"/><Relationship Id="rId8" Type="http://schemas.openxmlformats.org/officeDocument/2006/relationships/slideLayout" Target="../slideLayouts/slideLayout65.xml"/><Relationship Id="rId7" Type="http://schemas.openxmlformats.org/officeDocument/2006/relationships/slideLayout" Target="../slideLayouts/slideLayout64.xml"/><Relationship Id="rId6" Type="http://schemas.openxmlformats.org/officeDocument/2006/relationships/slideLayout" Target="../slideLayouts/slideLayout63.xml"/><Relationship Id="rId5" Type="http://schemas.openxmlformats.org/officeDocument/2006/relationships/slideLayout" Target="../slideLayouts/slideLayout62.xml"/><Relationship Id="rId4" Type="http://schemas.openxmlformats.org/officeDocument/2006/relationships/slideLayout" Target="../slideLayouts/slideLayout61.xml"/><Relationship Id="rId3" Type="http://schemas.openxmlformats.org/officeDocument/2006/relationships/slideLayout" Target="../slideLayouts/slideLayout60.xml"/><Relationship Id="rId2" Type="http://schemas.openxmlformats.org/officeDocument/2006/relationships/slideLayout" Target="../slideLayouts/slideLayout59.xml"/><Relationship Id="rId12" Type="http://schemas.openxmlformats.org/officeDocument/2006/relationships/theme" Target="../theme/theme6.xml"/><Relationship Id="rId11" Type="http://schemas.openxmlformats.org/officeDocument/2006/relationships/slideLayout" Target="../slideLayouts/slideLayout68.xml"/><Relationship Id="rId10" Type="http://schemas.openxmlformats.org/officeDocument/2006/relationships/slideLayout" Target="../slideLayouts/slideLayout67.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7.xml"/><Relationship Id="rId8" Type="http://schemas.openxmlformats.org/officeDocument/2006/relationships/slideLayout" Target="../slideLayouts/slideLayout76.xml"/><Relationship Id="rId7" Type="http://schemas.openxmlformats.org/officeDocument/2006/relationships/slideLayout" Target="../slideLayouts/slideLayout75.xml"/><Relationship Id="rId6" Type="http://schemas.openxmlformats.org/officeDocument/2006/relationships/slideLayout" Target="../slideLayouts/slideLayout74.xml"/><Relationship Id="rId5" Type="http://schemas.openxmlformats.org/officeDocument/2006/relationships/slideLayout" Target="../slideLayouts/slideLayout73.xml"/><Relationship Id="rId4" Type="http://schemas.openxmlformats.org/officeDocument/2006/relationships/slideLayout" Target="../slideLayouts/slideLayout72.xml"/><Relationship Id="rId3" Type="http://schemas.openxmlformats.org/officeDocument/2006/relationships/slideLayout" Target="../slideLayouts/slideLayout71.xml"/><Relationship Id="rId2" Type="http://schemas.openxmlformats.org/officeDocument/2006/relationships/slideLayout" Target="../slideLayouts/slideLayout70.xml"/><Relationship Id="rId12" Type="http://schemas.openxmlformats.org/officeDocument/2006/relationships/theme" Target="../theme/theme7.xml"/><Relationship Id="rId11" Type="http://schemas.openxmlformats.org/officeDocument/2006/relationships/slideLayout" Target="../slideLayouts/slideLayout79.xml"/><Relationship Id="rId10" Type="http://schemas.openxmlformats.org/officeDocument/2006/relationships/slideLayout" Target="../slideLayouts/slideLayout78.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Arial" panose="020B0604020202020204" pitchFamily="34" charset="0"/>
          <a:ea typeface="+mj-ea"/>
          <a:cs typeface="+mj-cs"/>
        </a:defRPr>
      </a:lvl1pPr>
      <a:lvl2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Arial" panose="020B0604020202020204" pitchFamily="34" charset="0"/>
        </a:defRPr>
      </a:lvl2pPr>
      <a:lvl3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Arial" panose="020B0604020202020204" pitchFamily="34" charset="0"/>
        </a:defRPr>
      </a:lvl3pPr>
      <a:lvl4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Arial" panose="020B0604020202020204" pitchFamily="34" charset="0"/>
        </a:defRPr>
      </a:lvl4pPr>
      <a:lvl5pPr algn="ctr" rtl="0" eaLnBrk="0" fontAlgn="base" hangingPunct="0">
        <a:spcBef>
          <a:spcPct val="0"/>
        </a:spcBef>
        <a:spcAft>
          <a:spcPct val="0"/>
        </a:spcAft>
        <a:defRPr kumimoji="1" sz="4400">
          <a:solidFill>
            <a:schemeClr val="tx2"/>
          </a:solidFill>
          <a:effectLst>
            <a:outerShdw blurRad="38100" dist="38100" dir="2700000" algn="tl">
              <a:srgbClr val="000000"/>
            </a:outerShdw>
          </a:effectLst>
          <a:latin typeface="Arial" panose="020B0604020202020204" pitchFamily="34" charset="0"/>
        </a:defRPr>
      </a:lvl5pPr>
      <a:lvl6pPr marL="4572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Verdana" panose="020B0604030504040204" pitchFamily="34" charset="0"/>
        </a:defRPr>
      </a:lvl6pPr>
      <a:lvl7pPr marL="9144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Verdana" panose="020B0604030504040204" pitchFamily="34" charset="0"/>
        </a:defRPr>
      </a:lvl7pPr>
      <a:lvl8pPr marL="13716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Verdana" panose="020B0604030504040204" pitchFamily="34" charset="0"/>
        </a:defRPr>
      </a:lvl8pPr>
      <a:lvl9pPr marL="1828800" algn="ctr" rtl="0" eaLnBrk="1" fontAlgn="base" hangingPunct="1">
        <a:spcBef>
          <a:spcPct val="0"/>
        </a:spcBef>
        <a:spcAft>
          <a:spcPct val="0"/>
        </a:spcAft>
        <a:defRPr kumimoji="1" sz="4400">
          <a:solidFill>
            <a:schemeClr val="tx2"/>
          </a:solidFill>
          <a:effectLst>
            <a:outerShdw blurRad="38100" dist="38100" dir="2700000" algn="tl">
              <a:srgbClr val="000000"/>
            </a:outerShdw>
          </a:effectLst>
          <a:latin typeface="Verdana" panose="020B0604030504040204" pitchFamily="34" charset="0"/>
        </a:defRPr>
      </a:lvl9pPr>
    </p:titleStyle>
    <p:bodyStyle>
      <a:lvl1pPr marL="342900" indent="-342900" algn="l" rtl="0" eaLnBrk="0" fontAlgn="base" hangingPunct="0">
        <a:spcBef>
          <a:spcPct val="20000"/>
        </a:spcBef>
        <a:spcAft>
          <a:spcPct val="0"/>
        </a:spcAft>
        <a:buClr>
          <a:schemeClr val="accent1"/>
        </a:buClr>
        <a:buSzPct val="75000"/>
        <a:buFont typeface="Verdana" panose="020B0604030504040204" pitchFamily="34" charset="0"/>
        <a:buChar char="l"/>
        <a:defRPr kumimoji="1" sz="3200">
          <a:solidFill>
            <a:schemeClr val="tx1"/>
          </a:solidFill>
          <a:latin typeface="Arial" panose="020B0604020202020204" pitchFamily="34" charset="0"/>
          <a:ea typeface="+mn-ea"/>
          <a:cs typeface="+mn-cs"/>
        </a:defRPr>
      </a:lvl1pPr>
      <a:lvl2pPr marL="742950" indent="-285750" algn="l" rtl="0" eaLnBrk="0" fontAlgn="base" hangingPunct="0">
        <a:spcBef>
          <a:spcPct val="20000"/>
        </a:spcBef>
        <a:spcAft>
          <a:spcPct val="0"/>
        </a:spcAft>
        <a:buClr>
          <a:schemeClr val="accent1"/>
        </a:buClr>
        <a:buSzPct val="75000"/>
        <a:buFont typeface="Verdana" panose="020B0604030504040204" pitchFamily="34" charset="0"/>
        <a:buChar char="l"/>
        <a:defRPr kumimoji="1" sz="2800">
          <a:solidFill>
            <a:schemeClr val="tx1"/>
          </a:solidFill>
          <a:latin typeface="Arial" panose="020B0604020202020204" pitchFamily="34" charset="0"/>
        </a:defRPr>
      </a:lvl2pPr>
      <a:lvl3pPr marL="1143000" indent="-228600" algn="l" rtl="0" eaLnBrk="0" fontAlgn="base" hangingPunct="0">
        <a:spcBef>
          <a:spcPct val="20000"/>
        </a:spcBef>
        <a:spcAft>
          <a:spcPct val="0"/>
        </a:spcAft>
        <a:buClr>
          <a:schemeClr val="accent1"/>
        </a:buClr>
        <a:buSzPct val="75000"/>
        <a:buFont typeface="Verdana" panose="020B0604030504040204" pitchFamily="34" charset="0"/>
        <a:buChar char="l"/>
        <a:defRPr kumimoji="1" sz="2400">
          <a:solidFill>
            <a:schemeClr val="tx1"/>
          </a:solidFill>
          <a:latin typeface="Arial" panose="020B0604020202020204" pitchFamily="34" charset="0"/>
        </a:defRPr>
      </a:lvl3pPr>
      <a:lvl4pPr marL="1600200" indent="-228600" algn="l" rtl="0" eaLnBrk="0" fontAlgn="base" hangingPunct="0">
        <a:spcBef>
          <a:spcPct val="20000"/>
        </a:spcBef>
        <a:spcAft>
          <a:spcPct val="0"/>
        </a:spcAft>
        <a:buClr>
          <a:schemeClr val="accent1"/>
        </a:buClr>
        <a:buSzPct val="75000"/>
        <a:buFont typeface="Verdana" panose="020B0604030504040204" pitchFamily="34" charset="0"/>
        <a:buChar char="l"/>
        <a:defRPr kumimoji="1" sz="2000">
          <a:solidFill>
            <a:schemeClr val="tx1"/>
          </a:solidFill>
          <a:latin typeface="Arial" panose="020B0604020202020204" pitchFamily="34" charset="0"/>
        </a:defRPr>
      </a:lvl4pPr>
      <a:lvl5pPr marL="2057400" indent="-228600" algn="l" rtl="0" eaLnBrk="0" fontAlgn="base" hangingPunct="0">
        <a:spcBef>
          <a:spcPct val="20000"/>
        </a:spcBef>
        <a:spcAft>
          <a:spcPct val="0"/>
        </a:spcAft>
        <a:buClr>
          <a:schemeClr val="accent1"/>
        </a:buClr>
        <a:buSzPct val="75000"/>
        <a:buFont typeface="Verdana" panose="020B0604030504040204" pitchFamily="34" charset="0"/>
        <a:buChar char="l"/>
        <a:defRPr kumimoji="1" sz="2000">
          <a:solidFill>
            <a:schemeClr val="tx1"/>
          </a:solidFill>
          <a:latin typeface="Arial" panose="020B0604020202020204" pitchFamily="34" charset="0"/>
        </a:defRPr>
      </a:lvl5pPr>
      <a:lvl6pPr marL="2514600" indent="-228600" algn="l" rtl="0" eaLnBrk="1" fontAlgn="base" hangingPunct="1">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mn-lt"/>
        </a:defRPr>
      </a:lvl6pPr>
      <a:lvl7pPr marL="2971800" indent="-228600" algn="l" rtl="0" eaLnBrk="1" fontAlgn="base" hangingPunct="1">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mn-lt"/>
        </a:defRPr>
      </a:lvl7pPr>
      <a:lvl8pPr marL="3429000" indent="-228600" algn="l" rtl="0" eaLnBrk="1" fontAlgn="base" hangingPunct="1">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mn-lt"/>
        </a:defRPr>
      </a:lvl8pPr>
      <a:lvl9pPr marL="3886200" indent="-228600" algn="l" rtl="0" eaLnBrk="1" fontAlgn="base" hangingPunct="1">
        <a:spcBef>
          <a:spcPct val="20000"/>
        </a:spcBef>
        <a:spcAft>
          <a:spcPct val="0"/>
        </a:spcAft>
        <a:buClr>
          <a:schemeClr val="accent1"/>
        </a:buClr>
        <a:buSzPct val="75000"/>
        <a:buFont typeface="Wingdings" panose="05000000000000000000" pitchFamily="2" charset="2"/>
        <a:buChar char="l"/>
        <a:defRPr kumimoji="1"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10035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fld id="{A8D6C791-72C1-4D35-92D0-1E6B32D65519}" type="datetime1">
              <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lvl1pPr algn="ctr" rtl="0" eaLnBrk="0" fontAlgn="base" hangingPunct="0">
        <a:spcBef>
          <a:spcPct val="0"/>
        </a:spcBef>
        <a:spcAft>
          <a:spcPct val="0"/>
        </a:spcAft>
        <a:defRPr sz="4400">
          <a:solidFill>
            <a:schemeClr val="tx2"/>
          </a:solidFill>
          <a:latin typeface="Times New Roman" panose="02020603050405020304" pitchFamily="18" charset="0"/>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grpSp>
        <p:nvGrpSpPr>
          <p:cNvPr id="2050" name="Group 2"/>
          <p:cNvGrpSpPr/>
          <p:nvPr/>
        </p:nvGrpSpPr>
        <p:grpSpPr>
          <a:xfrm>
            <a:off x="1071563" y="304800"/>
            <a:ext cx="7615237" cy="1106488"/>
            <a:chOff x="675" y="192"/>
            <a:chExt cx="4797" cy="697"/>
          </a:xfrm>
        </p:grpSpPr>
        <p:sp>
          <p:nvSpPr>
            <p:cNvPr id="2053" name="Oval 3"/>
            <p:cNvSpPr>
              <a:spLocks noChangeArrowheads="1"/>
            </p:cNvSpPr>
            <p:nvPr/>
          </p:nvSpPr>
          <p:spPr bwMode="hidden">
            <a:xfrm flipH="1">
              <a:off x="3067" y="192"/>
              <a:ext cx="696" cy="696"/>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4" name="Oval 4"/>
            <p:cNvSpPr>
              <a:spLocks noChangeArrowheads="1"/>
            </p:cNvSpPr>
            <p:nvPr/>
          </p:nvSpPr>
          <p:spPr bwMode="hidden">
            <a:xfrm flipH="1">
              <a:off x="4777" y="192"/>
              <a:ext cx="695" cy="696"/>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5" name="Oval 5"/>
            <p:cNvSpPr>
              <a:spLocks noChangeArrowheads="1"/>
            </p:cNvSpPr>
            <p:nvPr/>
          </p:nvSpPr>
          <p:spPr bwMode="hidden">
            <a:xfrm flipH="1">
              <a:off x="675" y="193"/>
              <a:ext cx="695" cy="696"/>
            </a:xfrm>
            <a:prstGeom prst="ellipse">
              <a:avLst/>
            </a:prstGeom>
            <a:solidFill>
              <a:schemeClr val="accent2"/>
            </a:solidFill>
            <a:ln>
              <a:noFill/>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6" name="Oval 6"/>
            <p:cNvSpPr>
              <a:spLocks noChangeArrowheads="1"/>
            </p:cNvSpPr>
            <p:nvPr/>
          </p:nvSpPr>
          <p:spPr bwMode="hidden">
            <a:xfrm flipH="1">
              <a:off x="3984" y="192"/>
              <a:ext cx="695" cy="696"/>
            </a:xfrm>
            <a:prstGeom prst="ellipse">
              <a:avLst/>
            </a:prstGeom>
            <a:noFill/>
            <a:ln w="28575">
              <a:solidFill>
                <a:schemeClr val="accent2"/>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7" name="Oval 7"/>
            <p:cNvSpPr>
              <a:spLocks noChangeArrowheads="1"/>
            </p:cNvSpPr>
            <p:nvPr/>
          </p:nvSpPr>
          <p:spPr bwMode="hidden">
            <a:xfrm flipH="1">
              <a:off x="1486" y="192"/>
              <a:ext cx="695" cy="696"/>
            </a:xfrm>
            <a:prstGeom prst="ellipse">
              <a:avLst/>
            </a:prstGeom>
            <a:noFill/>
            <a:ln w="28575">
              <a:solidFill>
                <a:schemeClr val="accent2"/>
              </a:solidFill>
              <a:round/>
            </a:ln>
          </p:spPr>
          <p:txBody>
            <a:bodyPr wrap="none" anchor="ct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vi-VN" alt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sp>
        <p:nvSpPr>
          <p:cNvPr id="104457" name="Rectangle 9"/>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000"/>
            </a:lvl1pPr>
          </a:lstStyle>
          <a:p>
            <a:pPr marL="0" marR="0" lvl="0" indent="0" algn="l" defTabSz="914400" rtl="0" eaLnBrk="1" fontAlgn="base" latinLnBrk="0" hangingPunct="1">
              <a:lnSpc>
                <a:spcPct val="100000"/>
              </a:lnSpc>
              <a:spcBef>
                <a:spcPct val="0"/>
              </a:spcBef>
              <a:spcAft>
                <a:spcPct val="0"/>
              </a:spcAft>
              <a:buClrTx/>
              <a:buSzTx/>
              <a:buFontTx/>
              <a:buNone/>
              <a:defRPr/>
            </a:pPr>
            <a:fld id="{C6FF343A-B180-40B4-8F20-93E3709F7069}" type="datetime1">
              <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fld>
            <a:endParaRPr kumimoji="0" lang="en-US" sz="10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52" name="Rectangle 12"/>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timing>
    <p:tnLst>
      <p:par>
        <p:cTn id="1" dur="indefinite" restart="never" nodeType="tmRoot"/>
      </p:par>
    </p:tnLst>
  </p:timing>
  <p:hf sldNum="0" hdr="0" ftr="0" dt="0"/>
  <p:txStyles>
    <p:titleStyle>
      <a:lvl1pPr algn="l" rtl="0" eaLnBrk="0" fontAlgn="base" hangingPunct="0">
        <a:spcBef>
          <a:spcPct val="0"/>
        </a:spcBef>
        <a:spcAft>
          <a:spcPct val="0"/>
        </a:spcAft>
        <a:defRPr sz="3800">
          <a:solidFill>
            <a:schemeClr val="tx2"/>
          </a:solidFill>
          <a:latin typeface="Times New Roman" panose="02020603050405020304" pitchFamily="18" charset="0"/>
          <a:ea typeface="+mj-ea"/>
          <a:cs typeface="+mj-cs"/>
        </a:defRPr>
      </a:lvl1pPr>
      <a:lvl2pPr algn="l" rtl="0" eaLnBrk="0" fontAlgn="base" hangingPunct="0">
        <a:spcBef>
          <a:spcPct val="0"/>
        </a:spcBef>
        <a:spcAft>
          <a:spcPct val="0"/>
        </a:spcAft>
        <a:defRPr sz="3800">
          <a:solidFill>
            <a:schemeClr val="tx2"/>
          </a:solidFill>
          <a:latin typeface="Times New Roman" panose="02020603050405020304" pitchFamily="18" charset="0"/>
        </a:defRPr>
      </a:lvl2pPr>
      <a:lvl3pPr algn="l" rtl="0" eaLnBrk="0" fontAlgn="base" hangingPunct="0">
        <a:spcBef>
          <a:spcPct val="0"/>
        </a:spcBef>
        <a:spcAft>
          <a:spcPct val="0"/>
        </a:spcAft>
        <a:defRPr sz="3800">
          <a:solidFill>
            <a:schemeClr val="tx2"/>
          </a:solidFill>
          <a:latin typeface="Times New Roman" panose="02020603050405020304" pitchFamily="18" charset="0"/>
        </a:defRPr>
      </a:lvl3pPr>
      <a:lvl4pPr algn="l" rtl="0" eaLnBrk="0" fontAlgn="base" hangingPunct="0">
        <a:spcBef>
          <a:spcPct val="0"/>
        </a:spcBef>
        <a:spcAft>
          <a:spcPct val="0"/>
        </a:spcAft>
        <a:defRPr sz="3800">
          <a:solidFill>
            <a:schemeClr val="tx2"/>
          </a:solidFill>
          <a:latin typeface="Times New Roman" panose="02020603050405020304" pitchFamily="18" charset="0"/>
        </a:defRPr>
      </a:lvl4pPr>
      <a:lvl5pPr algn="l" rtl="0" eaLnBrk="0" fontAlgn="base" hangingPunct="0">
        <a:spcBef>
          <a:spcPct val="0"/>
        </a:spcBef>
        <a:spcAft>
          <a:spcPct val="0"/>
        </a:spcAft>
        <a:defRPr sz="3800">
          <a:solidFill>
            <a:schemeClr val="tx2"/>
          </a:solidFill>
          <a:latin typeface="Times New Roman" panose="02020603050405020304" pitchFamily="18" charset="0"/>
        </a:defRPr>
      </a:lvl5pPr>
      <a:lvl6pPr marL="457200" algn="l" rtl="0" fontAlgn="base">
        <a:spcBef>
          <a:spcPct val="0"/>
        </a:spcBef>
        <a:spcAft>
          <a:spcPct val="0"/>
        </a:spcAft>
        <a:defRPr sz="3800">
          <a:solidFill>
            <a:schemeClr val="tx2"/>
          </a:solidFill>
          <a:latin typeface="Arial" panose="020B0604020202020204" pitchFamily="34" charset="0"/>
        </a:defRPr>
      </a:lvl6pPr>
      <a:lvl7pPr marL="914400" algn="l" rtl="0" fontAlgn="base">
        <a:spcBef>
          <a:spcPct val="0"/>
        </a:spcBef>
        <a:spcAft>
          <a:spcPct val="0"/>
        </a:spcAft>
        <a:defRPr sz="3800">
          <a:solidFill>
            <a:schemeClr val="tx2"/>
          </a:solidFill>
          <a:latin typeface="Arial" panose="020B0604020202020204" pitchFamily="34" charset="0"/>
        </a:defRPr>
      </a:lvl7pPr>
      <a:lvl8pPr marL="1371600" algn="l" rtl="0" fontAlgn="base">
        <a:spcBef>
          <a:spcPct val="0"/>
        </a:spcBef>
        <a:spcAft>
          <a:spcPct val="0"/>
        </a:spcAft>
        <a:defRPr sz="3800">
          <a:solidFill>
            <a:schemeClr val="tx2"/>
          </a:solidFill>
          <a:latin typeface="Arial" panose="020B0604020202020204" pitchFamily="34" charset="0"/>
        </a:defRPr>
      </a:lvl8pPr>
      <a:lvl9pPr marL="1828800" algn="l" rtl="0" fontAlgn="base">
        <a:spcBef>
          <a:spcPct val="0"/>
        </a:spcBef>
        <a:spcAft>
          <a:spcPct val="0"/>
        </a:spcAft>
        <a:defRPr sz="38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1"/>
        </a:buClr>
        <a:buFont typeface="Verdana" panose="020B0604030504040204" pitchFamily="34" charset="0"/>
        <a:buChar char="l"/>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lr>
          <a:schemeClr val="accent1"/>
        </a:buClr>
        <a:buFont typeface="Verdana" panose="020B0604030504040204" pitchFamily="34" charset="0"/>
        <a:buChar char="¡"/>
        <a:defRPr sz="27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lr>
          <a:schemeClr val="accent1"/>
        </a:buClr>
        <a:buFont typeface="Verdana" panose="020B0604030504040204" pitchFamily="34" charset="0"/>
        <a:buChar char="l"/>
        <a:defRPr sz="23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lr>
          <a:schemeClr val="accent1"/>
        </a:buClr>
        <a:buFont typeface="Verdana" panose="020B0604030504040204" pitchFamily="34" charset="0"/>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defRPr>
      </a:lvl6pPr>
      <a:lvl7pPr marL="29718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defRPr>
      </a:lvl7pPr>
      <a:lvl8pPr marL="34290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defRPr>
      </a:lvl8pPr>
      <a:lvl9pPr marL="3886200" indent="-228600" algn="l" rtl="0" fontAlgn="base">
        <a:spcBef>
          <a:spcPct val="20000"/>
        </a:spcBef>
        <a:spcAft>
          <a:spcPct val="0"/>
        </a:spcAft>
        <a:buClr>
          <a:schemeClr val="accent1"/>
        </a:buClr>
        <a:buFont typeface="Wingdings" panose="05000000000000000000"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5"/>
          <a:stretch>
            <a:fillRect/>
          </a:stretch>
        </a:blip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p>
            <a:pPr lvl="0"/>
            <a:r>
              <a:rPr lang="en-US" altLang="en-US" dirty="0"/>
              <a:t>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3174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174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solidFill>
                  <a:srgbClr val="000000"/>
                </a:solidFill>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175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solidFill>
                  <a:srgbClr val="000000"/>
                </a:solidFill>
                <a:latin typeface="Arial" panose="020B0604020202020204" pitchFamily="34" charset="0"/>
              </a:defRPr>
            </a:lvl1pPr>
          </a:lstStyle>
          <a:p>
            <a:pPr lvl="0" eaLnBrk="1" hangingPunct="1"/>
            <a:fld id="{9A0DB2DC-4C9A-4742-B13C-FB6460FD3503}" type="slidenum">
              <a:rPr lang="en-US" altLang="en-US" dirty="0"/>
            </a:fld>
            <a:endParaRPr lang="en-US"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Lst>
  <p:transition spd="slow"/>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10035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D4A597E-7736-49C8-9296-1B5368BC055A}"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hf sldNum="0" hdr="0" ftr="0" dt="0"/>
  <p:txStyles>
    <p:titleStyle>
      <a:lvl1pPr algn="ctr" rtl="0" eaLnBrk="0" fontAlgn="base" hangingPunct="0">
        <a:spcBef>
          <a:spcPct val="0"/>
        </a:spcBef>
        <a:spcAft>
          <a:spcPct val="0"/>
        </a:spcAft>
        <a:defRPr sz="4400">
          <a:solidFill>
            <a:schemeClr val="tx2"/>
          </a:solidFill>
          <a:latin typeface="Times New Roman" panose="02020603050405020304" pitchFamily="18" charset="0"/>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p:sp>
        <p:nvSpPr>
          <p:cNvPr id="10035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solidFill>
                  <a:srgbClr val="000000"/>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6BC0482-E6F6-45A9-AC9B-FF825DA027BB}" type="datetime1">
              <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rPr>
            </a:fld>
            <a:endParaRPr kumimoji="0" lang="en-US" sz="1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sldNum="0" hdr="0" ftr="0" dt="0"/>
  <p:txStyles>
    <p:titleStyle>
      <a:lvl1pPr algn="ctr" rtl="0" eaLnBrk="0" fontAlgn="base" hangingPunct="0">
        <a:spcBef>
          <a:spcPct val="0"/>
        </a:spcBef>
        <a:spcAft>
          <a:spcPct val="0"/>
        </a:spcAft>
        <a:defRPr sz="4400">
          <a:solidFill>
            <a:schemeClr val="tx2"/>
          </a:solidFill>
          <a:latin typeface="Times New Roman" panose="02020603050405020304" pitchFamily="18" charset="0"/>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defRPr>
      </a:lvl2pPr>
      <a:lvl3pPr algn="ctr" rtl="0" eaLnBrk="0" fontAlgn="base" hangingPunct="0">
        <a:spcBef>
          <a:spcPct val="0"/>
        </a:spcBef>
        <a:spcAft>
          <a:spcPct val="0"/>
        </a:spcAft>
        <a:defRPr sz="4400">
          <a:solidFill>
            <a:schemeClr val="tx2"/>
          </a:solidFill>
          <a:latin typeface="Times New Roman" panose="02020603050405020304" pitchFamily="18" charset="0"/>
        </a:defRPr>
      </a:lvl3pPr>
      <a:lvl4pPr algn="ctr" rtl="0" eaLnBrk="0" fontAlgn="base" hangingPunct="0">
        <a:spcBef>
          <a:spcPct val="0"/>
        </a:spcBef>
        <a:spcAft>
          <a:spcPct val="0"/>
        </a:spcAft>
        <a:defRPr sz="4400">
          <a:solidFill>
            <a:schemeClr val="tx2"/>
          </a:solidFill>
          <a:latin typeface="Times New Roman" panose="02020603050405020304" pitchFamily="18" charset="0"/>
        </a:defRPr>
      </a:lvl4pPr>
      <a:lvl5pPr algn="ctr" rtl="0" eaLnBrk="0" fontAlgn="base" hangingPunct="0">
        <a:spcBef>
          <a:spcPct val="0"/>
        </a:spcBef>
        <a:spcAft>
          <a:spcPct val="0"/>
        </a:spcAft>
        <a:defRPr sz="4400">
          <a:solidFill>
            <a:schemeClr val="tx2"/>
          </a:solidFill>
          <a:latin typeface="Times New Roman" panose="02020603050405020304" pitchFamily="18"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le Placeholder 1"/>
          <p:cNvSpPr>
            <a:spLocks noGrp="1"/>
          </p:cNvSpPr>
          <p:nvPr>
            <p:ph type="title"/>
          </p:nvPr>
        </p:nvSpPr>
        <p:spPr>
          <a:xfrm>
            <a:off x="628650" y="365125"/>
            <a:ext cx="7886700" cy="1325563"/>
          </a:xfrm>
          <a:prstGeom prst="rect">
            <a:avLst/>
          </a:prstGeom>
          <a:noFill/>
          <a:ln w="9525">
            <a:noFill/>
          </a:ln>
        </p:spPr>
        <p:txBody>
          <a:bodyPr anchor="ctr" anchorCtr="0"/>
          <a:p>
            <a:pPr lvl="0"/>
            <a:r>
              <a:rPr lang="en-US" altLang="en-US" dirty="0"/>
              <a:t>Click to edit Master title style</a:t>
            </a:r>
            <a:endParaRPr lang="en-US" altLang="en-US" dirty="0"/>
          </a:p>
        </p:txBody>
      </p:sp>
      <p:sp>
        <p:nvSpPr>
          <p:cNvPr id="6147" name="Text Placeholder 2"/>
          <p:cNvSpPr>
            <a:spLocks noGrp="1"/>
          </p:cNvSpPr>
          <p:nvPr>
            <p:ph type="body" idx="1"/>
          </p:nvPr>
        </p:nvSpPr>
        <p:spPr>
          <a:xfrm>
            <a:off x="628650" y="1825625"/>
            <a:ext cx="7886700" cy="4351338"/>
          </a:xfrm>
          <a:prstGeom prst="rect">
            <a:avLst/>
          </a:prstGeom>
          <a:noFill/>
          <a:ln w="9525">
            <a:noFill/>
          </a:ln>
        </p:spPr>
        <p:txBody>
          <a:bodyPr/>
          <a:p>
            <a:pPr lvl="0"/>
            <a:r>
              <a:rPr lang="en-US" altLang="en-US" dirty="0"/>
              <a:t>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02A9DD31-446F-4EE7-9947-FB7D449CA7D2}" type="datetimeFigureOut">
              <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en-US" altLang="en-US" dirty="0"/>
            </a:fld>
            <a:endParaRPr lang="en-US"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6.xml"/><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6.xml"/><Relationship Id="rId8" Type="http://schemas.openxmlformats.org/officeDocument/2006/relationships/audio" Target="../media/audio6.wav"/><Relationship Id="rId7" Type="http://schemas.openxmlformats.org/officeDocument/2006/relationships/audio" Target="../media/audio5.wav"/><Relationship Id="rId6" Type="http://schemas.openxmlformats.org/officeDocument/2006/relationships/audio" Target="../media/audio4.wav"/><Relationship Id="rId5" Type="http://schemas.openxmlformats.org/officeDocument/2006/relationships/audio" Target="../media/audio3.wav"/><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image" Target="../media/image6.png"/><Relationship Id="rId10" Type="http://schemas.openxmlformats.org/officeDocument/2006/relationships/notesSlide" Target="../notesSlides/notesSlide10.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6.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1.xml"/><Relationship Id="rId2" Type="http://schemas.openxmlformats.org/officeDocument/2006/relationships/image" Target="../media/image6.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audio" Target="../media/audio8.wav"/><Relationship Id="rId2" Type="http://schemas.openxmlformats.org/officeDocument/2006/relationships/image" Target="../media/image26.png"/><Relationship Id="rId1" Type="http://schemas.openxmlformats.org/officeDocument/2006/relationships/audio" Target="../media/audio7.wa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6.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file:///C:\Users\Admin\Downloads\EM%20YEU%20HOA%20BINH\y2mate.com%20-%20T&#7853;p%20b&#224;i%20h&#225;t%20l&#7899;p%204%20B&#224;i%201%20Em%20Y&#234;u%20H&#242;a%20B&#236;nh_1080pFHR.mp4" TargetMode="External"/><Relationship Id="rId1" Type="http://schemas.openxmlformats.org/officeDocument/2006/relationships/video" Target="file:///C:\Users\Admin\Downloads\EM%20YEU%20HOA%20BINH\y2mate.com%20-%20T&#7853;p%20b&#224;i%20h&#225;t%20l&#7899;p%204%20B&#224;i%201%20Em%20Y&#234;u%20H&#242;a%20B&#236;nh_1080pFHR.mp4" TargetMode="Externa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2.xml"/><Relationship Id="rId2" Type="http://schemas.openxmlformats.org/officeDocument/2006/relationships/image" Target="../media/image6.png"/><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32.xml"/><Relationship Id="rId6" Type="http://schemas.openxmlformats.org/officeDocument/2006/relationships/image" Target="../media/image30.jpeg"/><Relationship Id="rId5" Type="http://schemas.openxmlformats.org/officeDocument/2006/relationships/image" Target="../media/image29.jpeg"/><Relationship Id="rId4" Type="http://schemas.microsoft.com/office/2007/relationships/media" Target="file:///C:\Users\Xadn_skh\Desktop\&#272;ao%20&#273;&#432;c%205\Media\di%20bo%20vi%20hoa%20binh.mpg" TargetMode="External"/><Relationship Id="rId3" Type="http://schemas.openxmlformats.org/officeDocument/2006/relationships/video" Target="file:///C:\Users\Xadn_skh\Desktop\&#272;ao%20&#273;&#432;c%205\Media\di%20bo%20vi%20hoa%20binh.mpg" TargetMode="External"/><Relationship Id="rId2" Type="http://schemas.openxmlformats.org/officeDocument/2006/relationships/image" Target="../media/image28.jpeg"/><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7.xml"/><Relationship Id="rId2" Type="http://schemas.openxmlformats.org/officeDocument/2006/relationships/image" Target="../media/image6.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4.GIF"/><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image" Target="../media/image31.wmf"/></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vmlDrawing" Target="../drawings/vmlDrawing1.vml"/><Relationship Id="rId7"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image" Target="../media/image13.GIF"/><Relationship Id="rId3" Type="http://schemas.openxmlformats.org/officeDocument/2006/relationships/image" Target="../media/image12.emf"/><Relationship Id="rId2" Type="http://schemas.openxmlformats.org/officeDocument/2006/relationships/image" Target="../media/image11.wmf"/><Relationship Id="rId1"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15.png"/><Relationship Id="rId2" Type="http://schemas.microsoft.com/office/2007/relationships/media" Target="file:///C:\Users\Admin\Downloads\EM%20YEU%20HOA%20BINH\y2mate.com%20-%20&#272;&#7841;o%20&#273;&#7913;c%20l&#7899;p%205%20%20Em%20y&#234;u%20h&#242;a%20b&#236;nh%20Ti&#7871;t%201%20ti&#7871;t%202%20%20Tu&#7847;n%2026%2027_1080p_(new)_(new).mp4" TargetMode="External"/><Relationship Id="rId1" Type="http://schemas.openxmlformats.org/officeDocument/2006/relationships/video" Target="file:///C:\Users\Admin\Downloads\EM%20YEU%20HOA%20BINH\y2mate.com%20-%20&#272;&#7841;o%20&#273;&#7913;c%20l&#7899;p%205%20%20Em%20y&#234;u%20h&#242;a%20b&#236;nh%20Ti&#7871;t%201%20ti&#7871;t%202%20%20Tu&#7847;n%2026%2027_1080p_(new)_(new).mp4" TargetMode="Externa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4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6.jpe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39938" name="Rectangle 2"/>
          <p:cNvSpPr/>
          <p:nvPr/>
        </p:nvSpPr>
        <p:spPr>
          <a:xfrm>
            <a:off x="0" y="3198813"/>
            <a:ext cx="184150" cy="460375"/>
          </a:xfrm>
          <a:prstGeom prst="rect">
            <a:avLst/>
          </a:prstGeom>
          <a:noFill/>
          <a:ln w="9525">
            <a:noFill/>
          </a:ln>
        </p:spPr>
        <p:txBody>
          <a:bodyPr wrap="none" anchor="ctr" anchorCtr="0">
            <a:spAutoFit/>
          </a:bodyPr>
          <a:p>
            <a:pPr eaLnBrk="1" hangingPunct="1"/>
            <a:endParaRPr lang="en-US" altLang="en-US" dirty="0">
              <a:latin typeface="Times New Roman" panose="02020603050405020304" pitchFamily="18" charset="0"/>
            </a:endParaRPr>
          </a:p>
        </p:txBody>
      </p:sp>
      <p:sp>
        <p:nvSpPr>
          <p:cNvPr id="39939" name="Rectangle 3"/>
          <p:cNvSpPr/>
          <p:nvPr/>
        </p:nvSpPr>
        <p:spPr>
          <a:xfrm>
            <a:off x="152400" y="3351213"/>
            <a:ext cx="184150" cy="460375"/>
          </a:xfrm>
          <a:prstGeom prst="rect">
            <a:avLst/>
          </a:prstGeom>
          <a:noFill/>
          <a:ln w="9525">
            <a:noFill/>
          </a:ln>
        </p:spPr>
        <p:txBody>
          <a:bodyPr wrap="none" anchor="ctr" anchorCtr="0">
            <a:spAutoFit/>
          </a:bodyPr>
          <a:p>
            <a:pPr eaLnBrk="1" hangingPunct="1"/>
            <a:endParaRPr lang="en-US" altLang="en-US" dirty="0">
              <a:latin typeface="Times New Roman" panose="02020603050405020304" pitchFamily="18" charset="0"/>
            </a:endParaRPr>
          </a:p>
        </p:txBody>
      </p:sp>
      <p:pic>
        <p:nvPicPr>
          <p:cNvPr id="39940" name="Picture 4" descr="Graphic"/>
          <p:cNvPicPr>
            <a:picLocks noChangeAspect="1"/>
          </p:cNvPicPr>
          <p:nvPr/>
        </p:nvPicPr>
        <p:blipFill>
          <a:blip r:embed="rId2"/>
          <a:stretch>
            <a:fillRect/>
          </a:stretch>
        </p:blipFill>
        <p:spPr>
          <a:xfrm>
            <a:off x="817563" y="1295400"/>
            <a:ext cx="7172325" cy="122238"/>
          </a:xfrm>
          <a:prstGeom prst="rect">
            <a:avLst/>
          </a:prstGeom>
          <a:noFill/>
          <a:ln w="9525">
            <a:noFill/>
          </a:ln>
        </p:spPr>
      </p:pic>
      <p:sp>
        <p:nvSpPr>
          <p:cNvPr id="39941" name="WordArt 5"/>
          <p:cNvSpPr>
            <a:spLocks noTextEdit="1"/>
          </p:cNvSpPr>
          <p:nvPr/>
        </p:nvSpPr>
        <p:spPr>
          <a:xfrm>
            <a:off x="2100263" y="642938"/>
            <a:ext cx="4724400" cy="293687"/>
          </a:xfrm>
          <a:prstGeom prst="rect">
            <a:avLst/>
          </a:prstGeom>
        </p:spPr>
        <p:txBody>
          <a:bodyPr wrap="none" fromWordArt="1">
            <a:prstTxWarp prst="textPlain">
              <a:avLst>
                <a:gd name="adj" fmla="val 50000"/>
              </a:avLst>
            </a:prstTxWarp>
            <a:normAutofit/>
          </a:bodyPr>
          <a:p>
            <a:pPr algn="ctr"/>
            <a:endParaRPr lang="en-US" sz="3600">
              <a:ln w="12700" cap="flat" cmpd="sng">
                <a:pattFill prst="divot">
                  <a:fgClr>
                    <a:srgbClr val="FF0000"/>
                  </a:fgClr>
                  <a:bgClr>
                    <a:srgbClr val="0000CC"/>
                  </a:bgClr>
                </a:pattFill>
                <a:prstDash val="solid"/>
                <a:headEnd type="none" w="med" len="med"/>
                <a:tailEnd type="none" w="med" len="med"/>
              </a:ln>
              <a:gradFill rotWithShape="1">
                <a:gsLst>
                  <a:gs pos="0">
                    <a:srgbClr val="0000CC"/>
                  </a:gs>
                  <a:gs pos="100000">
                    <a:srgbClr val="FF0000"/>
                  </a:gs>
                </a:gsLst>
                <a:lin ang="5400000" scaled="1"/>
                <a:tileRect/>
              </a:gra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endParaRPr>
          </a:p>
        </p:txBody>
      </p:sp>
      <p:sp>
        <p:nvSpPr>
          <p:cNvPr id="39942" name="Text Box 8"/>
          <p:cNvSpPr txBox="1"/>
          <p:nvPr/>
        </p:nvSpPr>
        <p:spPr>
          <a:xfrm>
            <a:off x="1295400" y="2057400"/>
            <a:ext cx="6705600" cy="823913"/>
          </a:xfrm>
          <a:prstGeom prst="rect">
            <a:avLst/>
          </a:prstGeom>
          <a:noFill/>
          <a:ln w="38100">
            <a:noFill/>
          </a:ln>
        </p:spPr>
        <p:txBody>
          <a:bodyPr>
            <a:spAutoFit/>
          </a:bodyPr>
          <a:p>
            <a:pPr algn="ctr" eaLnBrk="1" hangingPunct="1">
              <a:spcBef>
                <a:spcPct val="50000"/>
              </a:spcBef>
            </a:pPr>
            <a:endParaRPr lang="en-US" altLang="en-US" sz="4800" b="1" dirty="0">
              <a:solidFill>
                <a:srgbClr val="FF00FF"/>
              </a:solidFill>
              <a:latin typeface="Times New Roman" panose="02020603050405020304" pitchFamily="18" charset="0"/>
            </a:endParaRPr>
          </a:p>
        </p:txBody>
      </p:sp>
      <p:grpSp>
        <p:nvGrpSpPr>
          <p:cNvPr id="39943" name="Group 10"/>
          <p:cNvGrpSpPr/>
          <p:nvPr/>
        </p:nvGrpSpPr>
        <p:grpSpPr>
          <a:xfrm>
            <a:off x="76200" y="0"/>
            <a:ext cx="8991600" cy="6705600"/>
            <a:chOff x="48" y="0"/>
            <a:chExt cx="5664" cy="4224"/>
          </a:xfrm>
        </p:grpSpPr>
        <p:sp>
          <p:nvSpPr>
            <p:cNvPr id="39946" name="Line 11"/>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39947" name="Line 12"/>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39948" name="Line 13"/>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39949" name="Line 14"/>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39950" name="Group 15"/>
            <p:cNvGrpSpPr/>
            <p:nvPr/>
          </p:nvGrpSpPr>
          <p:grpSpPr>
            <a:xfrm>
              <a:off x="48" y="0"/>
              <a:ext cx="5664" cy="4224"/>
              <a:chOff x="48" y="0"/>
              <a:chExt cx="5664" cy="4272"/>
            </a:xfrm>
          </p:grpSpPr>
          <p:pic>
            <p:nvPicPr>
              <p:cNvPr id="39951" name="Picture 16" descr="BAR01"/>
              <p:cNvPicPr>
                <a:picLocks noChangeAspect="1"/>
              </p:cNvPicPr>
              <p:nvPr/>
            </p:nvPicPr>
            <p:blipFill>
              <a:blip r:embed="rId3"/>
              <a:stretch>
                <a:fillRect/>
              </a:stretch>
            </p:blipFill>
            <p:spPr>
              <a:xfrm>
                <a:off x="336" y="4032"/>
                <a:ext cx="5088" cy="240"/>
              </a:xfrm>
              <a:prstGeom prst="rect">
                <a:avLst/>
              </a:prstGeom>
              <a:noFill/>
              <a:ln w="9525">
                <a:noFill/>
              </a:ln>
            </p:spPr>
          </p:pic>
          <p:pic>
            <p:nvPicPr>
              <p:cNvPr id="39952" name="Picture 17" descr="BAR01"/>
              <p:cNvPicPr>
                <a:picLocks noChangeAspect="1"/>
              </p:cNvPicPr>
              <p:nvPr/>
            </p:nvPicPr>
            <p:blipFill>
              <a:blip r:embed="rId4"/>
              <a:stretch>
                <a:fillRect/>
              </a:stretch>
            </p:blipFill>
            <p:spPr>
              <a:xfrm>
                <a:off x="336" y="48"/>
                <a:ext cx="5088" cy="240"/>
              </a:xfrm>
              <a:prstGeom prst="rect">
                <a:avLst/>
              </a:prstGeom>
              <a:noFill/>
              <a:ln w="9525">
                <a:noFill/>
              </a:ln>
            </p:spPr>
          </p:pic>
          <p:sp>
            <p:nvSpPr>
              <p:cNvPr id="199698" name="AutoShape 18"/>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99699" name="AutoShape 19"/>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99700" name="AutoShape 20"/>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99701" name="AutoShape 21"/>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
        <p:nvSpPr>
          <p:cNvPr id="39944" name="Text Box 22"/>
          <p:cNvSpPr txBox="1"/>
          <p:nvPr/>
        </p:nvSpPr>
        <p:spPr>
          <a:xfrm>
            <a:off x="450850" y="3429000"/>
            <a:ext cx="8153400" cy="708025"/>
          </a:xfrm>
          <a:prstGeom prst="rect">
            <a:avLst/>
          </a:prstGeom>
          <a:noFill/>
          <a:ln w="38100">
            <a:noFill/>
          </a:ln>
        </p:spPr>
        <p:txBody>
          <a:bodyPr>
            <a:spAutoFit/>
          </a:bodyPr>
          <a:p>
            <a:pPr algn="ctr" eaLnBrk="1" hangingPunct="1">
              <a:spcBef>
                <a:spcPct val="50000"/>
              </a:spcBef>
            </a:pPr>
            <a:r>
              <a:rPr lang="en-US" altLang="en-US" sz="4000" b="1" dirty="0">
                <a:solidFill>
                  <a:srgbClr val="0000FF"/>
                </a:solidFill>
                <a:latin typeface="Times New Roman" panose="02020603050405020304" pitchFamily="18" charset="0"/>
              </a:rPr>
              <a:t>    </a:t>
            </a:r>
            <a:endParaRPr lang="en-US" altLang="en-US" sz="4000" b="1" dirty="0">
              <a:solidFill>
                <a:srgbClr val="0000FF"/>
              </a:solidFill>
              <a:latin typeface="Times New Roman" panose="02020603050405020304" pitchFamily="18" charset="0"/>
            </a:endParaRPr>
          </a:p>
        </p:txBody>
      </p:sp>
      <p:sp>
        <p:nvSpPr>
          <p:cNvPr id="39945" name="WordArt 5"/>
          <p:cNvSpPr>
            <a:spLocks noTextEdit="1"/>
          </p:cNvSpPr>
          <p:nvPr/>
        </p:nvSpPr>
        <p:spPr>
          <a:xfrm>
            <a:off x="457200" y="685800"/>
            <a:ext cx="8343900" cy="5257800"/>
          </a:xfrm>
          <a:prstGeom prst="rect">
            <a:avLst/>
          </a:prstGeom>
        </p:spPr>
        <p:txBody>
          <a:bodyPr wrap="none" fromWordArt="1">
            <a:prstTxWarp prst="textDeflate">
              <a:avLst>
                <a:gd name="adj" fmla="val 26227"/>
              </a:avLst>
            </a:prstTxWarp>
            <a:normAutofit/>
          </a:bodyPr>
          <a:p>
            <a:pPr algn="ctr"/>
            <a:r>
              <a:rPr lang="en-US" sz="2700" b="1">
                <a:ln w="22225" cap="flat" cmpd="sng">
                  <a:solidFill>
                    <a:schemeClr val="accent2"/>
                  </a:solidFill>
                  <a:prstDash val="solid"/>
                  <a:headEnd type="none" w="med" len="med"/>
                  <a:tailEnd type="none" w="med" len="med"/>
                </a:ln>
                <a:solidFill>
                  <a:srgbClr val="FF0000"/>
                </a:solidFill>
                <a:effectLst>
                  <a:outerShdw dist="50800" dir="5400000" algn="ctr" rotWithShape="0">
                    <a:srgbClr val="FF0000"/>
                  </a:outerShdw>
                </a:effectLst>
                <a:latin typeface="Times New Roman" panose="02020603050405020304" pitchFamily="18" charset="0"/>
                <a:ea typeface="Times New Roman" panose="02020603050405020304" pitchFamily="18" charset="0"/>
              </a:rPr>
              <a:t>      Kính chào quý thầy, cô !</a:t>
            </a:r>
            <a:endParaRPr lang="en-US" sz="2700" b="1">
              <a:ln w="22225" cap="flat" cmpd="sng">
                <a:solidFill>
                  <a:schemeClr val="accent2"/>
                </a:solidFill>
                <a:prstDash val="solid"/>
                <a:headEnd type="none" w="med" len="med"/>
                <a:tailEnd type="none" w="med" len="med"/>
              </a:ln>
              <a:solidFill>
                <a:srgbClr val="FF0000"/>
              </a:solidFill>
              <a:effectLst>
                <a:outerShdw dist="50800" dir="5400000" algn="ctr" rotWithShape="0">
                  <a:srgbClr val="FF0000"/>
                </a:outerShdw>
              </a:effectLst>
              <a:latin typeface="Times New Roman" panose="02020603050405020304" pitchFamily="18" charset="0"/>
              <a:ea typeface="Times New Roman" panose="02020603050405020304" pitchFamily="18" charset="0"/>
            </a:endParaRPr>
          </a:p>
          <a:p>
            <a:pPr algn="ctr"/>
            <a:r>
              <a:rPr lang="en-US" sz="2700" b="1">
                <a:ln w="22225" cap="flat" cmpd="sng">
                  <a:solidFill>
                    <a:schemeClr val="accent2"/>
                  </a:solidFill>
                  <a:prstDash val="solid"/>
                  <a:headEnd type="none" w="med" len="med"/>
                  <a:tailEnd type="none" w="med" len="med"/>
                </a:ln>
                <a:solidFill>
                  <a:srgbClr val="FF0000"/>
                </a:solidFill>
                <a:effectLst>
                  <a:outerShdw dist="50800" dir="5400000" algn="ctr" rotWithShape="0">
                    <a:srgbClr val="FF0000"/>
                  </a:outerShdw>
                </a:effectLst>
                <a:latin typeface="Times New Roman" panose="02020603050405020304" pitchFamily="18" charset="0"/>
                <a:ea typeface="Times New Roman" panose="02020603050405020304" pitchFamily="18" charset="0"/>
              </a:rPr>
              <a:t>Về dự giờ thăm lớp hôm nay!</a:t>
            </a:r>
            <a:endParaRPr lang="en-US" sz="2700" b="1">
              <a:ln w="22225" cap="flat" cmpd="sng">
                <a:solidFill>
                  <a:schemeClr val="accent2"/>
                </a:solidFill>
                <a:prstDash val="solid"/>
                <a:headEnd type="none" w="med" len="med"/>
                <a:tailEnd type="none" w="med" len="med"/>
              </a:ln>
              <a:solidFill>
                <a:srgbClr val="FF0000"/>
              </a:solidFill>
              <a:effectLst>
                <a:outerShdw dist="50800" dir="5400000" algn="ctr" rotWithShape="0">
                  <a:srgbClr val="FF0000"/>
                </a:outerShdw>
              </a:effectLst>
              <a:latin typeface="Times New Roman" panose="02020603050405020304" pitchFamily="18" charset="0"/>
              <a:ea typeface="Times New Roman" panose="02020603050405020304"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pic>
        <p:nvPicPr>
          <p:cNvPr id="4" name="Picture 6" descr="tha chim"/>
          <p:cNvPicPr>
            <a:picLocks noGrp="1" noChangeAspect="1"/>
          </p:cNvPicPr>
          <p:nvPr>
            <p:ph idx="1"/>
          </p:nvPr>
        </p:nvPicPr>
        <p:blipFill>
          <a:blip r:embed="rId1"/>
          <a:stretch>
            <a:fillRect/>
          </a:stretch>
        </p:blipFill>
        <p:spPr>
          <a:xfrm>
            <a:off x="800100" y="1981200"/>
            <a:ext cx="7543800" cy="4572000"/>
          </a:xfrm>
          <a:noFill/>
          <a:ln w="38100">
            <a:solidFill>
              <a:srgbClr val="FF3300"/>
            </a:solidFill>
            <a:miter/>
          </a:ln>
        </p:spPr>
      </p:pic>
      <p:sp>
        <p:nvSpPr>
          <p:cNvPr id="149509" name="Content Placeholder 2"/>
          <p:cNvSpPr/>
          <p:nvPr/>
        </p:nvSpPr>
        <p:spPr>
          <a:xfrm>
            <a:off x="0" y="609600"/>
            <a:ext cx="8839200" cy="1524000"/>
          </a:xfrm>
          <a:prstGeom prst="rect">
            <a:avLst/>
          </a:prstGeom>
          <a:noFill/>
          <a:ln w="9525">
            <a:noFill/>
          </a:ln>
        </p:spPr>
        <p:txBody>
          <a:bodyPr/>
          <a:p>
            <a:pPr marL="342900" indent="-342900" algn="just" eaLnBrk="1" hangingPunct="1">
              <a:spcBef>
                <a:spcPct val="20000"/>
              </a:spcBef>
            </a:pPr>
            <a:r>
              <a:rPr lang="en-US" altLang="en-US" sz="2800" b="1" dirty="0">
                <a:solidFill>
                  <a:srgbClr val="3333FF"/>
                </a:solidFill>
                <a:latin typeface="Times New Roman" panose="02020603050405020304" pitchFamily="18" charset="0"/>
              </a:rPr>
              <a:t>3. Là một dân tộc yêu chuộng hòa bình, nhân dân Việt Nam luôn sát cánh cùng nhân dân tiến bộ trên thế giới trong việc bảo vệ hòa bình, chống chiến tranh.</a:t>
            </a:r>
            <a:endParaRPr lang="en-US" altLang="en-US" sz="2800" b="1" dirty="0">
              <a:solidFill>
                <a:srgbClr val="3333FF"/>
              </a:solidFill>
              <a:latin typeface="Times New Roman" panose="02020603050405020304" pitchFamily="18" charset="0"/>
            </a:endParaRPr>
          </a:p>
          <a:p>
            <a:pPr marL="342900" indent="-342900" algn="just" eaLnBrk="1" hangingPunct="1">
              <a:spcBef>
                <a:spcPct val="20000"/>
              </a:spcBef>
              <a:buChar char="•"/>
            </a:pPr>
            <a:endParaRPr lang="en-US" altLang="en-US" sz="2800" b="1" dirty="0">
              <a:solidFill>
                <a:srgbClr val="3333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49509"/>
                                        </p:tgtEl>
                                        <p:attrNameLst>
                                          <p:attrName>style.visibility</p:attrName>
                                        </p:attrNameLst>
                                      </p:cBhvr>
                                      <p:to>
                                        <p:strVal val="visible"/>
                                      </p:to>
                                    </p:set>
                                    <p:animEffect transition="in" filter="blinds(horizontal)">
                                      <p:cBhvr>
                                        <p:cTn id="7" dur="500"/>
                                        <p:tgtEl>
                                          <p:spTgt spid="14950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9"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147458" name="Content Placeholder 2"/>
          <p:cNvSpPr>
            <a:spLocks noGrp="1"/>
          </p:cNvSpPr>
          <p:nvPr>
            <p:ph idx="4294967295"/>
          </p:nvPr>
        </p:nvSpPr>
        <p:spPr>
          <a:xfrm>
            <a:off x="533400" y="762000"/>
            <a:ext cx="8001000" cy="4876800"/>
          </a:xfrm>
          <a:prstGeom prst="rect">
            <a:avLst/>
          </a:prstGeom>
          <a:solidFill>
            <a:srgbClr val="FFFFFF"/>
          </a:solidFill>
          <a:ln w="57150" cap="flat" cmpd="sng">
            <a:solidFill>
              <a:srgbClr val="FF3300"/>
            </a:solidFill>
            <a:prstDash val="solid"/>
            <a:headEnd type="none" w="med" len="med"/>
            <a:tailEnd type="none" w="med" len="med"/>
          </a:ln>
        </p:spPr>
        <p:txBody>
          <a:bodyPr/>
          <a:p>
            <a:pPr algn="just" eaLnBrk="1" hangingPunct="1">
              <a:buNone/>
            </a:pPr>
            <a:r>
              <a:rPr lang="en-US" altLang="en-US" b="1" dirty="0">
                <a:solidFill>
                  <a:srgbClr val="3333FF"/>
                </a:solidFill>
                <a:latin typeface="Calibri" panose="020F0502020204030204" pitchFamily="34" charset="0"/>
              </a:rPr>
              <a:t>* Thảo luận nhóm 4 (3 phút).</a:t>
            </a:r>
            <a:endParaRPr lang="en-US" altLang="en-US" b="1" dirty="0">
              <a:solidFill>
                <a:srgbClr val="3333FF"/>
              </a:solidFill>
              <a:latin typeface="Calibri" panose="020F0502020204030204" pitchFamily="34" charset="0"/>
            </a:endParaRPr>
          </a:p>
          <a:p>
            <a:pPr algn="just" eaLnBrk="1" hangingPunct="1"/>
            <a:r>
              <a:rPr lang="en-US" altLang="en-US" b="1" dirty="0">
                <a:solidFill>
                  <a:srgbClr val="33CC33"/>
                </a:solidFill>
                <a:latin typeface="Calibri" panose="020F0502020204030204" pitchFamily="34" charset="0"/>
              </a:rPr>
              <a:t>Câu 1:</a:t>
            </a:r>
            <a:r>
              <a:rPr lang="en-US" altLang="en-US" b="1" dirty="0">
                <a:solidFill>
                  <a:srgbClr val="9900CC"/>
                </a:solidFill>
                <a:latin typeface="Calibri" panose="020F0502020204030204" pitchFamily="34" charset="0"/>
              </a:rPr>
              <a:t> </a:t>
            </a:r>
            <a:r>
              <a:rPr lang="en-US" altLang="en-US" b="1" dirty="0">
                <a:latin typeface="Calibri" panose="020F0502020204030204" pitchFamily="34" charset="0"/>
              </a:rPr>
              <a:t>Em có nhận xét gì về cuộc sống của người dân, đặc biệt là trẻ em, ở các vùng có chiến tranh?</a:t>
            </a:r>
            <a:endParaRPr lang="en-US" altLang="en-US" b="1" dirty="0">
              <a:latin typeface="Calibri" panose="020F0502020204030204" pitchFamily="34" charset="0"/>
            </a:endParaRPr>
          </a:p>
          <a:p>
            <a:pPr algn="just" eaLnBrk="1" hangingPunct="1"/>
            <a:r>
              <a:rPr lang="en-US" altLang="en-US" b="1" dirty="0">
                <a:solidFill>
                  <a:srgbClr val="008000"/>
                </a:solidFill>
                <a:latin typeface="Calibri" panose="020F0502020204030204" pitchFamily="34" charset="0"/>
              </a:rPr>
              <a:t>Câu 2: </a:t>
            </a:r>
            <a:r>
              <a:rPr lang="en-US" altLang="en-US" b="1" dirty="0">
                <a:latin typeface="Calibri" panose="020F0502020204030204" pitchFamily="34" charset="0"/>
              </a:rPr>
              <a:t>Chiến tranh gây ra những hậu quả gì?</a:t>
            </a:r>
            <a:endParaRPr lang="en-US" altLang="en-US" b="1" dirty="0">
              <a:latin typeface="Calibri" panose="020F0502020204030204" pitchFamily="34" charset="0"/>
            </a:endParaRPr>
          </a:p>
          <a:p>
            <a:pPr algn="just" eaLnBrk="1" hangingPunct="1"/>
            <a:r>
              <a:rPr lang="en-US" altLang="en-US" b="1" dirty="0">
                <a:solidFill>
                  <a:srgbClr val="008000"/>
                </a:solidFill>
                <a:latin typeface="Calibri" panose="020F0502020204030204" pitchFamily="34" charset="0"/>
              </a:rPr>
              <a:t>Câu 3: </a:t>
            </a:r>
            <a:r>
              <a:rPr lang="en-US" altLang="en-US" b="1" dirty="0">
                <a:latin typeface="Calibri" panose="020F0502020204030204" pitchFamily="34" charset="0"/>
              </a:rPr>
              <a:t>Để thế giới không còn chiến tranh, để mọi người đều được sống trong hòa bình, theo em chúng ta cần phải làm gì?</a:t>
            </a:r>
            <a:endParaRPr lang="en-US" altLang="en-US" b="1" dirty="0">
              <a:latin typeface="Calibri" panose="020F0502020204030204" pitchFamily="34" charset="0"/>
            </a:endParaRPr>
          </a:p>
        </p:txBody>
      </p:sp>
      <p:grpSp>
        <p:nvGrpSpPr>
          <p:cNvPr id="57347" name="Group 17"/>
          <p:cNvGrpSpPr/>
          <p:nvPr/>
        </p:nvGrpSpPr>
        <p:grpSpPr>
          <a:xfrm>
            <a:off x="0" y="0"/>
            <a:ext cx="9220200" cy="6705600"/>
            <a:chOff x="48" y="0"/>
            <a:chExt cx="5664" cy="4224"/>
          </a:xfrm>
        </p:grpSpPr>
        <p:sp>
          <p:nvSpPr>
            <p:cNvPr id="57348" name="Line 18"/>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7349" name="Line 19"/>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7350" name="Line 20"/>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57351" name="Line 21"/>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57352" name="Group 22"/>
            <p:cNvGrpSpPr/>
            <p:nvPr/>
          </p:nvGrpSpPr>
          <p:grpSpPr>
            <a:xfrm>
              <a:off x="48" y="0"/>
              <a:ext cx="5664" cy="4224"/>
              <a:chOff x="48" y="0"/>
              <a:chExt cx="5664" cy="4272"/>
            </a:xfrm>
          </p:grpSpPr>
          <p:pic>
            <p:nvPicPr>
              <p:cNvPr id="57353" name="Picture 23"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57354" name="Picture 24"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47481" name="AutoShape 25"/>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7482" name="AutoShape 26"/>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7483" name="AutoShape 27"/>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7484" name="AutoShape 28"/>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7458">
                                            <p:txEl>
                                              <p:charRg st="0" end="29"/>
                                            </p:txEl>
                                          </p:spTgt>
                                        </p:tgtEl>
                                        <p:attrNameLst>
                                          <p:attrName>style.visibility</p:attrName>
                                        </p:attrNameLst>
                                      </p:cBhvr>
                                      <p:to>
                                        <p:strVal val="visible"/>
                                      </p:to>
                                    </p:set>
                                    <p:animEffect transition="in" filter="circle(in)">
                                      <p:cBhvr>
                                        <p:cTn id="7" dur="1000"/>
                                        <p:tgtEl>
                                          <p:spTgt spid="147458">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47458">
                                            <p:txEl>
                                              <p:charRg st="29" end="129"/>
                                            </p:txEl>
                                          </p:spTgt>
                                        </p:tgtEl>
                                        <p:attrNameLst>
                                          <p:attrName>style.visibility</p:attrName>
                                        </p:attrNameLst>
                                      </p:cBhvr>
                                      <p:to>
                                        <p:strVal val="visible"/>
                                      </p:to>
                                    </p:set>
                                    <p:animEffect transition="in" filter="wheel(4)">
                                      <p:cBhvr>
                                        <p:cTn id="12" dur="1000"/>
                                        <p:tgtEl>
                                          <p:spTgt spid="147458">
                                            <p:txEl>
                                              <p:charRg st="29" end="12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147458">
                                            <p:txEl>
                                              <p:charRg st="129" end="173"/>
                                            </p:txEl>
                                          </p:spTgt>
                                        </p:tgtEl>
                                        <p:attrNameLst>
                                          <p:attrName>style.visibility</p:attrName>
                                        </p:attrNameLst>
                                      </p:cBhvr>
                                      <p:to>
                                        <p:strVal val="visible"/>
                                      </p:to>
                                    </p:set>
                                    <p:animEffect transition="in" filter="plus(in)">
                                      <p:cBhvr>
                                        <p:cTn id="17" dur="1000"/>
                                        <p:tgtEl>
                                          <p:spTgt spid="147458">
                                            <p:txEl>
                                              <p:charRg st="129" end="17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nodeType="clickEffect">
                                  <p:stCondLst>
                                    <p:cond delay="0"/>
                                  </p:stCondLst>
                                  <p:childTnLst>
                                    <p:set>
                                      <p:cBhvr>
                                        <p:cTn id="21" dur="1" fill="hold">
                                          <p:stCondLst>
                                            <p:cond delay="0"/>
                                          </p:stCondLst>
                                        </p:cTn>
                                        <p:tgtEl>
                                          <p:spTgt spid="147458">
                                            <p:txEl>
                                              <p:charRg st="173" end="292"/>
                                            </p:txEl>
                                          </p:spTgt>
                                        </p:tgtEl>
                                        <p:attrNameLst>
                                          <p:attrName>style.visibility</p:attrName>
                                        </p:attrNameLst>
                                      </p:cBhvr>
                                      <p:to>
                                        <p:strVal val="visible"/>
                                      </p:to>
                                    </p:set>
                                    <p:animEffect transition="in" filter="plus(in)">
                                      <p:cBhvr>
                                        <p:cTn id="22" dur="1000"/>
                                        <p:tgtEl>
                                          <p:spTgt spid="147458">
                                            <p:txEl>
                                              <p:charRg st="173" end="2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150530" name="AutoShape 2"/>
          <p:cNvSpPr/>
          <p:nvPr/>
        </p:nvSpPr>
        <p:spPr>
          <a:xfrm>
            <a:off x="1295400" y="228600"/>
            <a:ext cx="6629400" cy="2438400"/>
          </a:xfrm>
          <a:prstGeom prst="cloudCallout">
            <a:avLst>
              <a:gd name="adj1" fmla="val 5889"/>
              <a:gd name="adj2" fmla="val 82745"/>
            </a:avLst>
          </a:prstGeom>
          <a:solidFill>
            <a:srgbClr val="FFFF99"/>
          </a:solidFill>
          <a:ln w="9525" cap="flat" cmpd="sng">
            <a:solidFill>
              <a:schemeClr val="tx1"/>
            </a:solidFill>
            <a:prstDash val="solid"/>
            <a:headEnd type="none" w="med" len="med"/>
            <a:tailEnd type="none" w="med" len="med"/>
          </a:ln>
        </p:spPr>
        <p:txBody>
          <a:bodyPr/>
          <a:p>
            <a:pPr algn="just" eaLnBrk="1" hangingPunct="1">
              <a:spcBef>
                <a:spcPct val="20000"/>
              </a:spcBef>
            </a:pPr>
            <a:r>
              <a:rPr lang="en-US" altLang="en-US" sz="3200" b="1" dirty="0">
                <a:solidFill>
                  <a:srgbClr val="FF3300"/>
                </a:solidFill>
                <a:latin typeface="Times New Roman" panose="02020603050405020304" pitchFamily="18" charset="0"/>
              </a:rPr>
              <a:t>Câu 1</a:t>
            </a:r>
            <a:r>
              <a:rPr lang="en-US" altLang="en-US" b="1" dirty="0">
                <a:solidFill>
                  <a:srgbClr val="FF3300"/>
                </a:solidFill>
                <a:latin typeface="Times New Roman" panose="02020603050405020304" pitchFamily="18" charset="0"/>
              </a:rPr>
              <a:t>: Em có nhận xét gì về cuộc sống của người dân, đặc biệt là trẻ em, ở các vùng có chiến tranh?</a:t>
            </a:r>
            <a:endParaRPr lang="en-US" altLang="en-US" b="1" dirty="0">
              <a:solidFill>
                <a:srgbClr val="FF3300"/>
              </a:solidFill>
              <a:latin typeface="Times New Roman" panose="02020603050405020304" pitchFamily="18" charset="0"/>
            </a:endParaRPr>
          </a:p>
          <a:p>
            <a:pPr algn="ctr" eaLnBrk="1" hangingPunct="1"/>
            <a:endParaRPr lang="en-US" altLang="en-US" dirty="0">
              <a:solidFill>
                <a:srgbClr val="0000FF"/>
              </a:solidFill>
              <a:latin typeface="Times New Roman" panose="02020603050405020304" pitchFamily="18" charset="0"/>
            </a:endParaRPr>
          </a:p>
        </p:txBody>
      </p:sp>
      <p:sp>
        <p:nvSpPr>
          <p:cNvPr id="150531" name="AutoShape 3"/>
          <p:cNvSpPr/>
          <p:nvPr/>
        </p:nvSpPr>
        <p:spPr>
          <a:xfrm>
            <a:off x="-685800" y="2971800"/>
            <a:ext cx="11125200" cy="3886200"/>
          </a:xfrm>
          <a:prstGeom prst="irregularSeal2">
            <a:avLst/>
          </a:prstGeom>
          <a:solidFill>
            <a:srgbClr val="FFFF99"/>
          </a:solidFill>
          <a:ln w="9525" cap="flat" cmpd="sng">
            <a:solidFill>
              <a:schemeClr val="tx1"/>
            </a:solidFill>
            <a:prstDash val="solid"/>
            <a:miter/>
            <a:headEnd type="none" w="med" len="med"/>
            <a:tailEnd type="none" w="med" len="med"/>
          </a:ln>
        </p:spPr>
        <p:txBody>
          <a:bodyPr wrap="none" anchor="ctr" anchorCtr="0"/>
          <a:p>
            <a:pPr algn="ctr" eaLnBrk="1" hangingPunct="1"/>
            <a:r>
              <a:rPr lang="en-US" altLang="en-US" dirty="0">
                <a:latin typeface="Times New Roman" panose="02020603050405020304" pitchFamily="18" charset="0"/>
              </a:rPr>
              <a:t>			</a:t>
            </a:r>
            <a:endParaRPr lang="en-US" altLang="en-US" dirty="0">
              <a:latin typeface="Times New Roman" panose="02020603050405020304" pitchFamily="18" charset="0"/>
            </a:endParaRPr>
          </a:p>
          <a:p>
            <a:pPr algn="ctr" eaLnBrk="1" hangingPunct="1"/>
            <a:r>
              <a:rPr lang="en-US" altLang="en-US" b="1" dirty="0">
                <a:solidFill>
                  <a:srgbClr val="0000FF"/>
                </a:solidFill>
                <a:latin typeface="Times New Roman" panose="02020603050405020304" pitchFamily="18" charset="0"/>
              </a:rPr>
              <a:t>Người dân sống rất khổ cực. Đặc biệt </a:t>
            </a:r>
            <a:endParaRPr lang="en-US" altLang="en-US" b="1" dirty="0">
              <a:solidFill>
                <a:srgbClr val="0000FF"/>
              </a:solidFill>
              <a:latin typeface="Times New Roman" panose="02020603050405020304" pitchFamily="18" charset="0"/>
            </a:endParaRPr>
          </a:p>
          <a:p>
            <a:pPr algn="ctr" eaLnBrk="1" hangingPunct="1"/>
            <a:r>
              <a:rPr lang="en-US" altLang="en-US" b="1" dirty="0">
                <a:solidFill>
                  <a:srgbClr val="0000FF"/>
                </a:solidFill>
                <a:latin typeface="Times New Roman" panose="02020603050405020304" pitchFamily="18" charset="0"/>
              </a:rPr>
              <a:t>là tổn thất mà trẻ em phải gánh chịu như : mồ côi cha mẹ, </a:t>
            </a:r>
            <a:endParaRPr lang="en-US" altLang="en-US" b="1" dirty="0">
              <a:solidFill>
                <a:srgbClr val="0000FF"/>
              </a:solidFill>
              <a:latin typeface="Times New Roman" panose="02020603050405020304" pitchFamily="18" charset="0"/>
            </a:endParaRPr>
          </a:p>
          <a:p>
            <a:pPr algn="ctr" eaLnBrk="1" hangingPunct="1"/>
            <a:r>
              <a:rPr lang="en-US" altLang="en-US" b="1" dirty="0">
                <a:solidFill>
                  <a:srgbClr val="0000FF"/>
                </a:solidFill>
                <a:latin typeface="Times New Roman" panose="02020603050405020304" pitchFamily="18" charset="0"/>
              </a:rPr>
              <a:t>bị thương tích tàn phế, sống bơ vơ mất nhà nhiều trẻ </a:t>
            </a:r>
            <a:endParaRPr lang="en-US" altLang="en-US" b="1" dirty="0">
              <a:solidFill>
                <a:srgbClr val="0000FF"/>
              </a:solidFill>
              <a:latin typeface="Times New Roman" panose="02020603050405020304" pitchFamily="18" charset="0"/>
            </a:endParaRPr>
          </a:p>
          <a:p>
            <a:pPr algn="ctr" eaLnBrk="1" hangingPunct="1"/>
            <a:r>
              <a:rPr lang="en-US" altLang="en-US" b="1" dirty="0">
                <a:solidFill>
                  <a:srgbClr val="0000FF"/>
                </a:solidFill>
                <a:latin typeface="Times New Roman" panose="02020603050405020304" pitchFamily="18" charset="0"/>
              </a:rPr>
              <a:t>em phải đi lính, cầm súng giết người…</a:t>
            </a:r>
            <a:r>
              <a:rPr lang="en-US" altLang="en-US" dirty="0">
                <a:solidFill>
                  <a:srgbClr val="0000FF"/>
                </a:solidFill>
                <a:latin typeface="Times New Roman" panose="02020603050405020304" pitchFamily="18" charset="0"/>
              </a:rPr>
              <a:t> </a:t>
            </a:r>
            <a:endParaRPr lang="en-US" altLang="en-US" dirty="0">
              <a:solidFill>
                <a:srgbClr val="0000FF"/>
              </a:solidFill>
              <a:latin typeface="Times New Roman" panose="02020603050405020304" pitchFamily="18" charset="0"/>
            </a:endParaRPr>
          </a:p>
          <a:p>
            <a:pPr algn="ctr" eaLnBrk="1" hangingPunct="1"/>
            <a:endParaRPr lang="en-US" altLang="en-US" dirty="0">
              <a:solidFill>
                <a:srgbClr val="0000FF"/>
              </a:solidFill>
              <a:latin typeface="Times New Roman" panose="02020603050405020304" pitchFamily="18" charset="0"/>
            </a:endParaRPr>
          </a:p>
        </p:txBody>
      </p:sp>
      <p:grpSp>
        <p:nvGrpSpPr>
          <p:cNvPr id="59396" name="Group 4"/>
          <p:cNvGrpSpPr/>
          <p:nvPr/>
        </p:nvGrpSpPr>
        <p:grpSpPr>
          <a:xfrm>
            <a:off x="0" y="0"/>
            <a:ext cx="9220200" cy="6705600"/>
            <a:chOff x="48" y="0"/>
            <a:chExt cx="5664" cy="4224"/>
          </a:xfrm>
        </p:grpSpPr>
        <p:sp>
          <p:nvSpPr>
            <p:cNvPr id="59397" name="Line 5"/>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9398" name="Line 6"/>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9399" name="Line 7"/>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59400" name="Line 8"/>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59401" name="Group 9"/>
            <p:cNvGrpSpPr/>
            <p:nvPr/>
          </p:nvGrpSpPr>
          <p:grpSpPr>
            <a:xfrm>
              <a:off x="48" y="0"/>
              <a:ext cx="5664" cy="4224"/>
              <a:chOff x="48" y="0"/>
              <a:chExt cx="5664" cy="4272"/>
            </a:xfrm>
          </p:grpSpPr>
          <p:pic>
            <p:nvPicPr>
              <p:cNvPr id="59402" name="Picture 10"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59403" name="Picture 11"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50540" name="AutoShape 12"/>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0541" name="AutoShape 13"/>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0542" name="AutoShape 14"/>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0543" name="AutoShape 15"/>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0530"/>
                                        </p:tgtEl>
                                        <p:attrNameLst>
                                          <p:attrName>style.visibility</p:attrName>
                                        </p:attrNameLst>
                                      </p:cBhvr>
                                      <p:to>
                                        <p:strVal val="visible"/>
                                      </p:to>
                                    </p:set>
                                    <p:anim calcmode="lin" valueType="num">
                                      <p:cBhvr>
                                        <p:cTn id="7" dur="500" fill="hold"/>
                                        <p:tgtEl>
                                          <p:spTgt spid="150530"/>
                                        </p:tgtEl>
                                        <p:attrNameLst>
                                          <p:attrName>ppt_w</p:attrName>
                                        </p:attrNameLst>
                                      </p:cBhvr>
                                      <p:tavLst>
                                        <p:tav tm="0">
                                          <p:val>
                                            <p:fltVal val="0.000000"/>
                                          </p:val>
                                        </p:tav>
                                        <p:tav tm="100000">
                                          <p:val>
                                            <p:strVal val="#ppt_w"/>
                                          </p:val>
                                        </p:tav>
                                      </p:tavLst>
                                    </p:anim>
                                    <p:anim calcmode="lin" valueType="num">
                                      <p:cBhvr>
                                        <p:cTn id="8" dur="500" fill="hold"/>
                                        <p:tgtEl>
                                          <p:spTgt spid="15053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50531"/>
                                        </p:tgtEl>
                                        <p:attrNameLst>
                                          <p:attrName>style.visibility</p:attrName>
                                        </p:attrNameLst>
                                      </p:cBhvr>
                                      <p:to>
                                        <p:strVal val="visible"/>
                                      </p:to>
                                    </p:set>
                                    <p:animEffect transition="in" filter="wedge">
                                      <p:cBhvr>
                                        <p:cTn id="13" dur="2000"/>
                                        <p:tgtEl>
                                          <p:spTgt spid="150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0" grpId="0" animBg="1"/>
      <p:bldP spid="150531"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51557" name="Text Box 5"/>
          <p:cNvSpPr txBox="1"/>
          <p:nvPr/>
        </p:nvSpPr>
        <p:spPr>
          <a:xfrm>
            <a:off x="381000" y="457200"/>
            <a:ext cx="9144000" cy="609600"/>
          </a:xfrm>
          <a:prstGeom prst="rect">
            <a:avLst/>
          </a:prstGeom>
          <a:noFill/>
          <a:ln w="9525">
            <a:noFill/>
          </a:ln>
        </p:spPr>
        <p:txBody>
          <a:bodyPr>
            <a:spAutoFit/>
          </a:bodyPr>
          <a:p>
            <a:pPr eaLnBrk="1" hangingPunct="1">
              <a:spcBef>
                <a:spcPct val="50000"/>
              </a:spcBef>
            </a:pPr>
            <a:r>
              <a:rPr lang="en-US" altLang="en-US" sz="3400" dirty="0">
                <a:solidFill>
                  <a:srgbClr val="0000FF"/>
                </a:solidFill>
                <a:latin typeface="Times New Roman" panose="02020603050405020304" pitchFamily="18" charset="0"/>
              </a:rPr>
              <a:t>Câu 2</a:t>
            </a:r>
            <a:r>
              <a:rPr lang="en-US" altLang="en-US" sz="3000" dirty="0">
                <a:solidFill>
                  <a:srgbClr val="0000FF"/>
                </a:solidFill>
                <a:latin typeface="Times New Roman" panose="02020603050405020304" pitchFamily="18" charset="0"/>
              </a:rPr>
              <a:t>: Hậu</a:t>
            </a:r>
            <a:r>
              <a:rPr lang="en-US" altLang="en-US" sz="3000" dirty="0">
                <a:solidFill>
                  <a:srgbClr val="0000FF"/>
                </a:solidFill>
                <a:latin typeface=".VnTime" panose="020B7200000000000000" pitchFamily="34" charset="0"/>
              </a:rPr>
              <a:t> qu¶ cña chiÕn tranh ?</a:t>
            </a:r>
            <a:endParaRPr lang="en-US" altLang="en-US" sz="3000" dirty="0">
              <a:solidFill>
                <a:srgbClr val="0000FF"/>
              </a:solidFill>
              <a:latin typeface=".VnTime" panose="020B7200000000000000" pitchFamily="34" charset="0"/>
            </a:endParaRPr>
          </a:p>
        </p:txBody>
      </p:sp>
      <p:sp>
        <p:nvSpPr>
          <p:cNvPr id="151558" name="Oval 6"/>
          <p:cNvSpPr/>
          <p:nvPr/>
        </p:nvSpPr>
        <p:spPr>
          <a:xfrm>
            <a:off x="3657600" y="1828800"/>
            <a:ext cx="2057400" cy="914400"/>
          </a:xfrm>
          <a:prstGeom prst="ellipse">
            <a:avLst/>
          </a:prstGeom>
          <a:solidFill>
            <a:schemeClr val="accent1"/>
          </a:solidFill>
          <a:ln w="9525" cap="flat" cmpd="sng">
            <a:solidFill>
              <a:schemeClr val="hlink"/>
            </a:solidFill>
            <a:prstDash val="solid"/>
            <a:headEnd type="none" w="med" len="med"/>
            <a:tailEnd type="none" w="med" len="med"/>
          </a:ln>
        </p:spPr>
        <p:txBody>
          <a:bodyPr wrap="none" anchor="ctr" anchorCtr="0"/>
          <a:p>
            <a:pPr algn="ctr" eaLnBrk="1" hangingPunct="1"/>
            <a:r>
              <a:rPr lang="en-US" altLang="en-US" sz="3200" dirty="0">
                <a:solidFill>
                  <a:srgbClr val="FF3300"/>
                </a:solidFill>
                <a:latin typeface=".VnTime" panose="020B7200000000000000" pitchFamily="34" charset="0"/>
              </a:rPr>
              <a:t>§æ n¸t</a:t>
            </a:r>
            <a:endParaRPr lang="en-US" altLang="en-US" sz="3200" dirty="0">
              <a:solidFill>
                <a:srgbClr val="FF3300"/>
              </a:solidFill>
              <a:latin typeface=".VnTime" panose="020B7200000000000000" pitchFamily="34" charset="0"/>
            </a:endParaRPr>
          </a:p>
        </p:txBody>
      </p:sp>
      <p:sp>
        <p:nvSpPr>
          <p:cNvPr id="151559" name="Oval 7"/>
          <p:cNvSpPr/>
          <p:nvPr/>
        </p:nvSpPr>
        <p:spPr>
          <a:xfrm>
            <a:off x="3810000" y="4953000"/>
            <a:ext cx="1981200" cy="1066800"/>
          </a:xfrm>
          <a:prstGeom prst="ellipse">
            <a:avLst/>
          </a:prstGeom>
          <a:solidFill>
            <a:schemeClr val="accent1"/>
          </a:solidFill>
          <a:ln w="9525" cap="flat" cmpd="sng">
            <a:solidFill>
              <a:srgbClr val="FFFF00"/>
            </a:solidFill>
            <a:prstDash val="solid"/>
            <a:headEnd type="none" w="med" len="med"/>
            <a:tailEnd type="none" w="med" len="med"/>
          </a:ln>
        </p:spPr>
        <p:txBody>
          <a:bodyPr wrap="none" anchor="ctr" anchorCtr="0"/>
          <a:p>
            <a:pPr algn="ctr" eaLnBrk="1" hangingPunct="1"/>
            <a:r>
              <a:rPr lang="en-US" altLang="en-US" sz="3200" dirty="0">
                <a:solidFill>
                  <a:srgbClr val="009900"/>
                </a:solidFill>
                <a:latin typeface=".VnTime" panose="020B7200000000000000" pitchFamily="34" charset="0"/>
              </a:rPr>
              <a:t>BÖnh</a:t>
            </a:r>
            <a:endParaRPr lang="en-US" altLang="en-US" sz="3200" dirty="0">
              <a:solidFill>
                <a:srgbClr val="009900"/>
              </a:solidFill>
              <a:latin typeface=".VnTime" panose="020B7200000000000000" pitchFamily="34" charset="0"/>
            </a:endParaRPr>
          </a:p>
          <a:p>
            <a:pPr algn="ctr" eaLnBrk="1" hangingPunct="1"/>
            <a:r>
              <a:rPr lang="en-US" altLang="en-US" sz="3200" dirty="0">
                <a:solidFill>
                  <a:srgbClr val="009900"/>
                </a:solidFill>
                <a:latin typeface=".VnTime" panose="020B7200000000000000" pitchFamily="34" charset="0"/>
              </a:rPr>
              <a:t> tËt</a:t>
            </a:r>
            <a:endParaRPr lang="en-US" altLang="en-US" sz="3200" dirty="0">
              <a:solidFill>
                <a:srgbClr val="009900"/>
              </a:solidFill>
              <a:latin typeface=".VnTime" panose="020B7200000000000000" pitchFamily="34" charset="0"/>
            </a:endParaRPr>
          </a:p>
        </p:txBody>
      </p:sp>
      <p:sp>
        <p:nvSpPr>
          <p:cNvPr id="151560" name="Oval 8"/>
          <p:cNvSpPr/>
          <p:nvPr/>
        </p:nvSpPr>
        <p:spPr>
          <a:xfrm>
            <a:off x="6629400" y="2362200"/>
            <a:ext cx="1981200" cy="1143000"/>
          </a:xfrm>
          <a:prstGeom prst="ellipse">
            <a:avLst/>
          </a:prstGeom>
          <a:solidFill>
            <a:schemeClr val="accent1"/>
          </a:solidFill>
          <a:ln w="9525" cap="flat" cmpd="sng">
            <a:solidFill>
              <a:srgbClr val="FF0066"/>
            </a:solidFill>
            <a:prstDash val="solid"/>
            <a:headEnd type="none" w="med" len="med"/>
            <a:tailEnd type="none" w="med" len="med"/>
          </a:ln>
        </p:spPr>
        <p:txBody>
          <a:bodyPr wrap="none" anchor="ctr" anchorCtr="0"/>
          <a:p>
            <a:pPr algn="ctr" eaLnBrk="1" hangingPunct="1"/>
            <a:r>
              <a:rPr lang="en-US" altLang="en-US" sz="3200" dirty="0">
                <a:solidFill>
                  <a:srgbClr val="FF0066"/>
                </a:solidFill>
                <a:latin typeface=".VnTime" panose="020B7200000000000000" pitchFamily="34" charset="0"/>
              </a:rPr>
              <a:t>§au </a:t>
            </a:r>
            <a:endParaRPr lang="en-US" altLang="en-US" sz="3200" dirty="0">
              <a:solidFill>
                <a:srgbClr val="FF0066"/>
              </a:solidFill>
              <a:latin typeface=".VnTime" panose="020B7200000000000000" pitchFamily="34" charset="0"/>
            </a:endParaRPr>
          </a:p>
          <a:p>
            <a:pPr algn="ctr" eaLnBrk="1" hangingPunct="1"/>
            <a:r>
              <a:rPr lang="en-US" altLang="en-US" sz="3200" dirty="0">
                <a:solidFill>
                  <a:srgbClr val="FF0066"/>
                </a:solidFill>
                <a:latin typeface=".VnTime" panose="020B7200000000000000" pitchFamily="34" charset="0"/>
              </a:rPr>
              <a:t>th­¬ng</a:t>
            </a:r>
            <a:endParaRPr lang="en-US" altLang="en-US" sz="3200" dirty="0">
              <a:solidFill>
                <a:srgbClr val="FF0066"/>
              </a:solidFill>
              <a:latin typeface=".VnTime" panose="020B7200000000000000" pitchFamily="34" charset="0"/>
            </a:endParaRPr>
          </a:p>
        </p:txBody>
      </p:sp>
      <p:sp>
        <p:nvSpPr>
          <p:cNvPr id="151561" name="Oval 9"/>
          <p:cNvSpPr/>
          <p:nvPr/>
        </p:nvSpPr>
        <p:spPr>
          <a:xfrm>
            <a:off x="6705600" y="4038600"/>
            <a:ext cx="1981200" cy="1143000"/>
          </a:xfrm>
          <a:prstGeom prst="ellipse">
            <a:avLst/>
          </a:prstGeom>
          <a:solidFill>
            <a:schemeClr val="accent1"/>
          </a:solidFill>
          <a:ln w="9525" cap="flat" cmpd="sng">
            <a:solidFill>
              <a:schemeClr val="tx1"/>
            </a:solidFill>
            <a:prstDash val="solid"/>
            <a:headEnd type="none" w="med" len="med"/>
            <a:tailEnd type="none" w="med" len="med"/>
          </a:ln>
        </p:spPr>
        <p:txBody>
          <a:bodyPr wrap="none" anchor="ctr" anchorCtr="0"/>
          <a:p>
            <a:pPr algn="ctr" eaLnBrk="1" hangingPunct="1"/>
            <a:r>
              <a:rPr lang="en-US" altLang="en-US" sz="3200" dirty="0">
                <a:solidFill>
                  <a:srgbClr val="FF9900"/>
                </a:solidFill>
                <a:latin typeface=".VnTime" panose="020B7200000000000000" pitchFamily="34" charset="0"/>
              </a:rPr>
              <a:t>ChÕt </a:t>
            </a:r>
            <a:endParaRPr lang="en-US" altLang="en-US" sz="3200" dirty="0">
              <a:solidFill>
                <a:srgbClr val="FF9900"/>
              </a:solidFill>
              <a:latin typeface=".VnTime" panose="020B7200000000000000" pitchFamily="34" charset="0"/>
            </a:endParaRPr>
          </a:p>
          <a:p>
            <a:pPr algn="ctr" eaLnBrk="1" hangingPunct="1"/>
            <a:r>
              <a:rPr lang="en-US" altLang="en-US" sz="3200" dirty="0">
                <a:solidFill>
                  <a:srgbClr val="FF9900"/>
                </a:solidFill>
                <a:latin typeface=".VnTime" panose="020B7200000000000000" pitchFamily="34" charset="0"/>
              </a:rPr>
              <a:t>chãc</a:t>
            </a:r>
            <a:endParaRPr lang="en-US" altLang="en-US" sz="3200" dirty="0">
              <a:solidFill>
                <a:srgbClr val="FF9900"/>
              </a:solidFill>
              <a:latin typeface=".VnTime" panose="020B7200000000000000" pitchFamily="34" charset="0"/>
            </a:endParaRPr>
          </a:p>
        </p:txBody>
      </p:sp>
      <p:sp>
        <p:nvSpPr>
          <p:cNvPr id="151562" name="Oval 10"/>
          <p:cNvSpPr/>
          <p:nvPr/>
        </p:nvSpPr>
        <p:spPr>
          <a:xfrm>
            <a:off x="1143000" y="4191000"/>
            <a:ext cx="1905000" cy="1066800"/>
          </a:xfrm>
          <a:prstGeom prst="ellipse">
            <a:avLst/>
          </a:prstGeom>
          <a:solidFill>
            <a:schemeClr val="accent1"/>
          </a:solidFill>
          <a:ln w="9525" cap="flat" cmpd="sng">
            <a:solidFill>
              <a:srgbClr val="003300"/>
            </a:solidFill>
            <a:prstDash val="solid"/>
            <a:headEnd type="none" w="med" len="med"/>
            <a:tailEnd type="none" w="med" len="med"/>
          </a:ln>
        </p:spPr>
        <p:txBody>
          <a:bodyPr wrap="none" anchor="ctr" anchorCtr="0"/>
          <a:p>
            <a:pPr algn="ctr" eaLnBrk="1" hangingPunct="1"/>
            <a:r>
              <a:rPr lang="en-US" altLang="en-US" sz="3200" dirty="0">
                <a:solidFill>
                  <a:srgbClr val="0066FF"/>
                </a:solidFill>
                <a:latin typeface=".VnTime" panose="020B7200000000000000" pitchFamily="34" charset="0"/>
              </a:rPr>
              <a:t>ThÊt </a:t>
            </a:r>
            <a:endParaRPr lang="en-US" altLang="en-US" sz="3200" dirty="0">
              <a:solidFill>
                <a:srgbClr val="0066FF"/>
              </a:solidFill>
              <a:latin typeface=".VnTime" panose="020B7200000000000000" pitchFamily="34" charset="0"/>
            </a:endParaRPr>
          </a:p>
          <a:p>
            <a:pPr algn="ctr" eaLnBrk="1" hangingPunct="1"/>
            <a:r>
              <a:rPr lang="en-US" altLang="en-US" sz="3200" dirty="0">
                <a:solidFill>
                  <a:srgbClr val="0066FF"/>
                </a:solidFill>
                <a:latin typeface=".VnTime" panose="020B7200000000000000" pitchFamily="34" charset="0"/>
              </a:rPr>
              <a:t>häc</a:t>
            </a:r>
            <a:endParaRPr lang="en-US" altLang="en-US" sz="3200" dirty="0">
              <a:solidFill>
                <a:srgbClr val="0066FF"/>
              </a:solidFill>
              <a:latin typeface=".VnTime" panose="020B7200000000000000" pitchFamily="34" charset="0"/>
            </a:endParaRPr>
          </a:p>
        </p:txBody>
      </p:sp>
      <p:sp>
        <p:nvSpPr>
          <p:cNvPr id="151563" name="Oval 11"/>
          <p:cNvSpPr/>
          <p:nvPr/>
        </p:nvSpPr>
        <p:spPr>
          <a:xfrm>
            <a:off x="990600" y="2743200"/>
            <a:ext cx="2057400" cy="990600"/>
          </a:xfrm>
          <a:prstGeom prst="ellipse">
            <a:avLst/>
          </a:prstGeom>
          <a:solidFill>
            <a:schemeClr val="accent1"/>
          </a:solidFill>
          <a:ln w="9525" cap="flat" cmpd="sng">
            <a:solidFill>
              <a:srgbClr val="FF3399"/>
            </a:solidFill>
            <a:prstDash val="solid"/>
            <a:headEnd type="none" w="med" len="med"/>
            <a:tailEnd type="none" w="med" len="med"/>
          </a:ln>
        </p:spPr>
        <p:txBody>
          <a:bodyPr wrap="none" anchor="ctr" anchorCtr="0"/>
          <a:p>
            <a:pPr algn="ctr" eaLnBrk="1" hangingPunct="1"/>
            <a:r>
              <a:rPr lang="en-US" altLang="en-US" sz="3200" dirty="0">
                <a:solidFill>
                  <a:srgbClr val="336600"/>
                </a:solidFill>
                <a:latin typeface=".VnTime" panose="020B7200000000000000" pitchFamily="34" charset="0"/>
              </a:rPr>
              <a:t>NghÌo </a:t>
            </a:r>
            <a:endParaRPr lang="en-US" altLang="en-US" sz="3200" dirty="0">
              <a:solidFill>
                <a:srgbClr val="336600"/>
              </a:solidFill>
              <a:latin typeface=".VnTime" panose="020B7200000000000000" pitchFamily="34" charset="0"/>
            </a:endParaRPr>
          </a:p>
          <a:p>
            <a:pPr algn="ctr" eaLnBrk="1" hangingPunct="1"/>
            <a:r>
              <a:rPr lang="en-US" altLang="en-US" sz="3200" dirty="0">
                <a:solidFill>
                  <a:srgbClr val="336600"/>
                </a:solidFill>
                <a:latin typeface=".VnTime" panose="020B7200000000000000" pitchFamily="34" charset="0"/>
              </a:rPr>
              <a:t>®ãi</a:t>
            </a:r>
            <a:endParaRPr lang="en-US" altLang="en-US" sz="3200" dirty="0">
              <a:solidFill>
                <a:srgbClr val="336600"/>
              </a:solidFill>
              <a:latin typeface=".VnTime" panose="020B7200000000000000" pitchFamily="34" charset="0"/>
            </a:endParaRPr>
          </a:p>
        </p:txBody>
      </p:sp>
      <p:sp>
        <p:nvSpPr>
          <p:cNvPr id="151564" name="Line 12"/>
          <p:cNvSpPr/>
          <p:nvPr/>
        </p:nvSpPr>
        <p:spPr>
          <a:xfrm flipH="1" flipV="1">
            <a:off x="3048000" y="3200400"/>
            <a:ext cx="762000" cy="381000"/>
          </a:xfrm>
          <a:prstGeom prst="line">
            <a:avLst/>
          </a:prstGeom>
          <a:ln w="38100" cap="flat" cmpd="sng">
            <a:solidFill>
              <a:srgbClr val="CC99FF"/>
            </a:solidFill>
            <a:prstDash val="solid"/>
            <a:headEnd type="none" w="med" len="med"/>
            <a:tailEnd type="triangle" w="med" len="med"/>
          </a:ln>
        </p:spPr>
      </p:sp>
      <p:sp>
        <p:nvSpPr>
          <p:cNvPr id="151565" name="Line 13"/>
          <p:cNvSpPr/>
          <p:nvPr/>
        </p:nvSpPr>
        <p:spPr>
          <a:xfrm flipV="1">
            <a:off x="4800600" y="2743200"/>
            <a:ext cx="1588" cy="609600"/>
          </a:xfrm>
          <a:prstGeom prst="line">
            <a:avLst/>
          </a:prstGeom>
          <a:ln w="38100" cap="flat" cmpd="sng">
            <a:solidFill>
              <a:srgbClr val="CC99FF"/>
            </a:solidFill>
            <a:prstDash val="solid"/>
            <a:headEnd type="none" w="med" len="med"/>
            <a:tailEnd type="triangle" w="med" len="med"/>
          </a:ln>
        </p:spPr>
      </p:sp>
      <p:sp>
        <p:nvSpPr>
          <p:cNvPr id="151566" name="Line 14"/>
          <p:cNvSpPr/>
          <p:nvPr/>
        </p:nvSpPr>
        <p:spPr>
          <a:xfrm flipV="1">
            <a:off x="6096000" y="3124200"/>
            <a:ext cx="609600" cy="457200"/>
          </a:xfrm>
          <a:prstGeom prst="line">
            <a:avLst/>
          </a:prstGeom>
          <a:ln w="38100" cap="flat" cmpd="sng">
            <a:solidFill>
              <a:srgbClr val="CC99FF"/>
            </a:solidFill>
            <a:prstDash val="solid"/>
            <a:headEnd type="none" w="med" len="med"/>
            <a:tailEnd type="triangle" w="med" len="med"/>
          </a:ln>
        </p:spPr>
      </p:sp>
      <p:sp>
        <p:nvSpPr>
          <p:cNvPr id="151567" name="Line 15"/>
          <p:cNvSpPr/>
          <p:nvPr/>
        </p:nvSpPr>
        <p:spPr>
          <a:xfrm>
            <a:off x="5943600" y="3962400"/>
            <a:ext cx="762000" cy="533400"/>
          </a:xfrm>
          <a:prstGeom prst="line">
            <a:avLst/>
          </a:prstGeom>
          <a:ln w="38100" cap="flat" cmpd="sng">
            <a:solidFill>
              <a:srgbClr val="CC99FF"/>
            </a:solidFill>
            <a:prstDash val="solid"/>
            <a:headEnd type="none" w="med" len="med"/>
            <a:tailEnd type="triangle" w="med" len="med"/>
          </a:ln>
        </p:spPr>
      </p:sp>
      <p:sp>
        <p:nvSpPr>
          <p:cNvPr id="151568" name="Line 16"/>
          <p:cNvSpPr/>
          <p:nvPr/>
        </p:nvSpPr>
        <p:spPr>
          <a:xfrm>
            <a:off x="4876800" y="4191000"/>
            <a:ext cx="1588" cy="762000"/>
          </a:xfrm>
          <a:prstGeom prst="line">
            <a:avLst/>
          </a:prstGeom>
          <a:ln w="38100" cap="flat" cmpd="sng">
            <a:solidFill>
              <a:srgbClr val="CC99FF"/>
            </a:solidFill>
            <a:prstDash val="solid"/>
            <a:headEnd type="none" w="med" len="med"/>
            <a:tailEnd type="triangle" w="med" len="med"/>
          </a:ln>
        </p:spPr>
      </p:sp>
      <p:sp>
        <p:nvSpPr>
          <p:cNvPr id="151569" name="Line 17"/>
          <p:cNvSpPr/>
          <p:nvPr/>
        </p:nvSpPr>
        <p:spPr>
          <a:xfrm flipH="1">
            <a:off x="2971800" y="4114800"/>
            <a:ext cx="762000" cy="381000"/>
          </a:xfrm>
          <a:prstGeom prst="line">
            <a:avLst/>
          </a:prstGeom>
          <a:ln w="38100" cap="flat" cmpd="sng">
            <a:solidFill>
              <a:srgbClr val="CC99FF"/>
            </a:solidFill>
            <a:prstDash val="solid"/>
            <a:headEnd type="none" w="med" len="med"/>
            <a:tailEnd type="triangle" w="med" len="med"/>
          </a:ln>
        </p:spPr>
      </p:sp>
      <p:sp>
        <p:nvSpPr>
          <p:cNvPr id="151570" name="AutoShape 18"/>
          <p:cNvSpPr/>
          <p:nvPr/>
        </p:nvSpPr>
        <p:spPr>
          <a:xfrm>
            <a:off x="3352800" y="2895600"/>
            <a:ext cx="3048000" cy="1828800"/>
          </a:xfrm>
          <a:prstGeom prst="irregularSeal1">
            <a:avLst/>
          </a:prstGeom>
          <a:solidFill>
            <a:srgbClr val="CC99FF"/>
          </a:solidFill>
          <a:ln w="9525" cap="flat" cmpd="sng">
            <a:solidFill>
              <a:schemeClr val="tx1"/>
            </a:solidFill>
            <a:prstDash val="solid"/>
            <a:miter/>
            <a:headEnd type="none" w="med" len="med"/>
            <a:tailEnd type="none" w="med" len="med"/>
          </a:ln>
        </p:spPr>
        <p:txBody>
          <a:bodyPr wrap="none" anchor="ctr" anchorCtr="0"/>
          <a:p>
            <a:pPr algn="ctr" eaLnBrk="1" hangingPunct="1"/>
            <a:r>
              <a:rPr lang="en-US" altLang="en-US" sz="3200" dirty="0">
                <a:solidFill>
                  <a:srgbClr val="0000FF"/>
                </a:solidFill>
                <a:latin typeface=".VnTime" panose="020B7200000000000000" pitchFamily="34" charset="0"/>
              </a:rPr>
              <a:t>ChiÕn tranh</a:t>
            </a:r>
            <a:endParaRPr lang="en-US" altLang="en-US" sz="3200" dirty="0">
              <a:solidFill>
                <a:srgbClr val="0000FF"/>
              </a:solidFill>
              <a:latin typeface=".VnTime" panose="020B7200000000000000" pitchFamily="34" charset="0"/>
            </a:endParaRPr>
          </a:p>
        </p:txBody>
      </p:sp>
      <p:grpSp>
        <p:nvGrpSpPr>
          <p:cNvPr id="61456" name="Group 29"/>
          <p:cNvGrpSpPr/>
          <p:nvPr/>
        </p:nvGrpSpPr>
        <p:grpSpPr>
          <a:xfrm>
            <a:off x="0" y="0"/>
            <a:ext cx="9220200" cy="6705600"/>
            <a:chOff x="48" y="0"/>
            <a:chExt cx="5664" cy="4224"/>
          </a:xfrm>
        </p:grpSpPr>
        <p:sp>
          <p:nvSpPr>
            <p:cNvPr id="61457" name="Line 30"/>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1458" name="Line 31"/>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1459" name="Line 32"/>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61460" name="Line 33"/>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61461" name="Group 34"/>
            <p:cNvGrpSpPr/>
            <p:nvPr/>
          </p:nvGrpSpPr>
          <p:grpSpPr>
            <a:xfrm>
              <a:off x="48" y="0"/>
              <a:ext cx="5664" cy="4224"/>
              <a:chOff x="48" y="0"/>
              <a:chExt cx="5664" cy="4272"/>
            </a:xfrm>
          </p:grpSpPr>
          <p:pic>
            <p:nvPicPr>
              <p:cNvPr id="61462" name="Picture 35"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61463" name="Picture 36"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51589" name="AutoShape 37"/>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1590" name="AutoShape 38"/>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1591" name="AutoShape 39"/>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1592" name="AutoShape 40"/>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51557"/>
                                        </p:tgtEl>
                                        <p:attrNameLst>
                                          <p:attrName>style.visibility</p:attrName>
                                        </p:attrNameLst>
                                      </p:cBhvr>
                                      <p:to>
                                        <p:strVal val="visible"/>
                                      </p:to>
                                    </p:set>
                                    <p:anim calcmode="lin" valueType="num">
                                      <p:cBhvr>
                                        <p:cTn id="7" dur="500" fill="hold"/>
                                        <p:tgtEl>
                                          <p:spTgt spid="151557"/>
                                        </p:tgtEl>
                                        <p:attrNameLst>
                                          <p:attrName>ppt_w</p:attrName>
                                        </p:attrNameLst>
                                      </p:cBhvr>
                                      <p:tavLst>
                                        <p:tav tm="0">
                                          <p:val>
                                            <p:fltVal val="0.000000"/>
                                          </p:val>
                                        </p:tav>
                                        <p:tav tm="100000">
                                          <p:val>
                                            <p:strVal val="#ppt_w"/>
                                          </p:val>
                                        </p:tav>
                                      </p:tavLst>
                                    </p:anim>
                                    <p:anim calcmode="lin" valueType="num">
                                      <p:cBhvr>
                                        <p:cTn id="8" dur="500" fill="hold"/>
                                        <p:tgtEl>
                                          <p:spTgt spid="151557"/>
                                        </p:tgtEl>
                                        <p:attrNameLst>
                                          <p:attrName>ppt_h</p:attrName>
                                        </p:attrNameLst>
                                      </p:cBhvr>
                                      <p:tavLst>
                                        <p:tav tm="0">
                                          <p:val>
                                            <p:fltVal val="0.00000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51570"/>
                                        </p:tgtEl>
                                        <p:attrNameLst>
                                          <p:attrName>style.visibility</p:attrName>
                                        </p:attrNameLst>
                                      </p:cBhvr>
                                      <p:to>
                                        <p:strVal val="visible"/>
                                      </p:to>
                                    </p:set>
                                    <p:anim calcmode="lin" valueType="num">
                                      <p:cBhvr>
                                        <p:cTn id="13" dur="500" fill="hold"/>
                                        <p:tgtEl>
                                          <p:spTgt spid="151570"/>
                                        </p:tgtEl>
                                        <p:attrNameLst>
                                          <p:attrName>ppt_w</p:attrName>
                                        </p:attrNameLst>
                                      </p:cBhvr>
                                      <p:tavLst>
                                        <p:tav tm="0">
                                          <p:val>
                                            <p:fltVal val="0.000000"/>
                                          </p:val>
                                        </p:tav>
                                        <p:tav tm="100000">
                                          <p:val>
                                            <p:strVal val="#ppt_w"/>
                                          </p:val>
                                        </p:tav>
                                      </p:tavLst>
                                    </p:anim>
                                    <p:anim calcmode="lin" valueType="num">
                                      <p:cBhvr>
                                        <p:cTn id="14" dur="500" fill="hold"/>
                                        <p:tgtEl>
                                          <p:spTgt spid="151570"/>
                                        </p:tgtEl>
                                        <p:attrNameLst>
                                          <p:attrName>ppt_h</p:attrName>
                                        </p:attrNameLst>
                                      </p:cBhvr>
                                      <p:tavLst>
                                        <p:tav tm="0">
                                          <p:val>
                                            <p:fltVal val="0.00000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4" name="explode.wav"/>
                                        </p:tgtEl>
                                      </p:cMediaNode>
                                    </p:audio>
                                  </p:sub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1558"/>
                                        </p:tgtEl>
                                        <p:attrNameLst>
                                          <p:attrName>style.visibility</p:attrName>
                                        </p:attrNameLst>
                                      </p:cBhvr>
                                      <p:to>
                                        <p:strVal val="visible"/>
                                      </p:to>
                                    </p:set>
                                    <p:animEffect transition="in" filter="wipe(down)">
                                      <p:cBhvr>
                                        <p:cTn id="19" dur="500"/>
                                        <p:tgtEl>
                                          <p:spTgt spid="151558"/>
                                        </p:tgtEl>
                                      </p:cBhvr>
                                    </p:animEffect>
                                  </p:childTnLst>
                                  <p:subTnLst>
                                    <p:audio>
                                      <p:cMediaNode>
                                        <p:cTn display="0" masterRel="sameClick">
                                          <p:stCondLst>
                                            <p:cond evt="begin" delay="0">
                                              <p:tn val="17"/>
                                            </p:cond>
                                          </p:stCondLst>
                                          <p:endCondLst>
                                            <p:cond evt="onStopAudio" delay="0">
                                              <p:tgtEl>
                                                <p:sldTgt/>
                                              </p:tgtEl>
                                            </p:cond>
                                          </p:endCondLst>
                                        </p:cTn>
                                        <p:tgtEl>
                                          <p:sndTgt r:embed="rId5" name="suction.wav"/>
                                        </p:tgtEl>
                                      </p:cMediaNode>
                                    </p:audio>
                                  </p:subTnLst>
                                </p:cTn>
                              </p:par>
                              <p:par>
                                <p:cTn id="20" presetID="22" presetClass="entr" presetSubtype="4" fill="hold" nodeType="withEffect">
                                  <p:stCondLst>
                                    <p:cond delay="0"/>
                                  </p:stCondLst>
                                  <p:childTnLst>
                                    <p:set>
                                      <p:cBhvr>
                                        <p:cTn id="21" dur="1" fill="hold">
                                          <p:stCondLst>
                                            <p:cond delay="0"/>
                                          </p:stCondLst>
                                        </p:cTn>
                                        <p:tgtEl>
                                          <p:spTgt spid="151565"/>
                                        </p:tgtEl>
                                        <p:attrNameLst>
                                          <p:attrName>style.visibility</p:attrName>
                                        </p:attrNameLst>
                                      </p:cBhvr>
                                      <p:to>
                                        <p:strVal val="visible"/>
                                      </p:to>
                                    </p:set>
                                    <p:animEffect transition="in" filter="wipe(down)">
                                      <p:cBhvr>
                                        <p:cTn id="22" dur="500"/>
                                        <p:tgtEl>
                                          <p:spTgt spid="1515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1566"/>
                                        </p:tgtEl>
                                        <p:attrNameLst>
                                          <p:attrName>style.visibility</p:attrName>
                                        </p:attrNameLst>
                                      </p:cBhvr>
                                      <p:to>
                                        <p:strVal val="visible"/>
                                      </p:to>
                                    </p:set>
                                    <p:animEffect transition="in" filter="wipe(down)">
                                      <p:cBhvr>
                                        <p:cTn id="27" dur="500"/>
                                        <p:tgtEl>
                                          <p:spTgt spid="151566"/>
                                        </p:tgtEl>
                                      </p:cBhvr>
                                    </p:animEffect>
                                  </p:childTnLst>
                                </p:cTn>
                              </p:par>
                              <p:par>
                                <p:cTn id="28" presetID="22" presetClass="entr" presetSubtype="4" fill="hold" nodeType="withEffect">
                                  <p:stCondLst>
                                    <p:cond delay="0"/>
                                  </p:stCondLst>
                                  <p:childTnLst>
                                    <p:set>
                                      <p:cBhvr>
                                        <p:cTn id="29" dur="1" fill="hold">
                                          <p:stCondLst>
                                            <p:cond delay="0"/>
                                          </p:stCondLst>
                                        </p:cTn>
                                        <p:tgtEl>
                                          <p:spTgt spid="151560"/>
                                        </p:tgtEl>
                                        <p:attrNameLst>
                                          <p:attrName>style.visibility</p:attrName>
                                        </p:attrNameLst>
                                      </p:cBhvr>
                                      <p:to>
                                        <p:strVal val="visible"/>
                                      </p:to>
                                    </p:set>
                                    <p:animEffect transition="in" filter="wipe(down)">
                                      <p:cBhvr>
                                        <p:cTn id="30" dur="500"/>
                                        <p:tgtEl>
                                          <p:spTgt spid="151560"/>
                                        </p:tgtEl>
                                      </p:cBhvr>
                                    </p:animEffect>
                                  </p:childTnLst>
                                  <p:subTnLst>
                                    <p:audio>
                                      <p:cMediaNode>
                                        <p:cTn display="0" masterRel="sameClick">
                                          <p:stCondLst>
                                            <p:cond evt="begin" delay="0">
                                              <p:tn val="28"/>
                                            </p:cond>
                                          </p:stCondLst>
                                          <p:endCondLst>
                                            <p:cond evt="onStopAudio" delay="0">
                                              <p:tgtEl>
                                                <p:sldTgt/>
                                              </p:tgtEl>
                                            </p:cond>
                                          </p:endCondLst>
                                        </p:cTn>
                                        <p:tgtEl>
                                          <p:sndTgt r:embed="rId5" name="suction.wav"/>
                                        </p:tgtEl>
                                      </p:cMediaNode>
                                    </p:audio>
                                  </p:sub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51567"/>
                                        </p:tgtEl>
                                        <p:attrNameLst>
                                          <p:attrName>style.visibility</p:attrName>
                                        </p:attrNameLst>
                                      </p:cBhvr>
                                      <p:to>
                                        <p:strVal val="visible"/>
                                      </p:to>
                                    </p:set>
                                    <p:animEffect transition="in" filter="wipe(up)">
                                      <p:cBhvr>
                                        <p:cTn id="35" dur="500"/>
                                        <p:tgtEl>
                                          <p:spTgt spid="151567"/>
                                        </p:tgtEl>
                                      </p:cBhvr>
                                    </p:animEffect>
                                  </p:childTnLst>
                                </p:cTn>
                              </p:par>
                              <p:par>
                                <p:cTn id="36" presetID="22" presetClass="entr" presetSubtype="1" fill="hold" nodeType="withEffect">
                                  <p:stCondLst>
                                    <p:cond delay="0"/>
                                  </p:stCondLst>
                                  <p:childTnLst>
                                    <p:set>
                                      <p:cBhvr>
                                        <p:cTn id="37" dur="1" fill="hold">
                                          <p:stCondLst>
                                            <p:cond delay="0"/>
                                          </p:stCondLst>
                                        </p:cTn>
                                        <p:tgtEl>
                                          <p:spTgt spid="151561"/>
                                        </p:tgtEl>
                                        <p:attrNameLst>
                                          <p:attrName>style.visibility</p:attrName>
                                        </p:attrNameLst>
                                      </p:cBhvr>
                                      <p:to>
                                        <p:strVal val="visible"/>
                                      </p:to>
                                    </p:set>
                                    <p:animEffect transition="in" filter="wipe(up)">
                                      <p:cBhvr>
                                        <p:cTn id="38" dur="500"/>
                                        <p:tgtEl>
                                          <p:spTgt spid="151561"/>
                                        </p:tgtEl>
                                      </p:cBhvr>
                                    </p:animEffect>
                                  </p:childTnLst>
                                  <p:subTnLst>
                                    <p:audio>
                                      <p:cMediaNode>
                                        <p:cTn display="0" masterRel="sameClick">
                                          <p:stCondLst>
                                            <p:cond evt="begin" delay="0">
                                              <p:tn val="36"/>
                                            </p:cond>
                                          </p:stCondLst>
                                          <p:endCondLst>
                                            <p:cond evt="onStopAudio" delay="0">
                                              <p:tgtEl>
                                                <p:sldTgt/>
                                              </p:tgtEl>
                                            </p:cond>
                                          </p:endCondLst>
                                        </p:cTn>
                                        <p:tgtEl>
                                          <p:sndTgt r:embed="rId6" name="whoosh.wav"/>
                                        </p:tgtEl>
                                      </p:cMediaNode>
                                    </p:audio>
                                  </p:sub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151559"/>
                                        </p:tgtEl>
                                        <p:attrNameLst>
                                          <p:attrName>style.visibility</p:attrName>
                                        </p:attrNameLst>
                                      </p:cBhvr>
                                      <p:to>
                                        <p:strVal val="visible"/>
                                      </p:to>
                                    </p:set>
                                    <p:animEffect transition="in" filter="wipe(up)">
                                      <p:cBhvr>
                                        <p:cTn id="43" dur="500"/>
                                        <p:tgtEl>
                                          <p:spTgt spid="151559"/>
                                        </p:tgtEl>
                                      </p:cBhvr>
                                    </p:animEffect>
                                  </p:childTnLst>
                                  <p:subTnLst>
                                    <p:audio>
                                      <p:cMediaNode>
                                        <p:cTn display="0" masterRel="sameClick">
                                          <p:stCondLst>
                                            <p:cond evt="begin" delay="0">
                                              <p:tn val="41"/>
                                            </p:cond>
                                          </p:stCondLst>
                                          <p:endCondLst>
                                            <p:cond evt="onStopAudio" delay="0">
                                              <p:tgtEl>
                                                <p:sldTgt/>
                                              </p:tgtEl>
                                            </p:cond>
                                          </p:endCondLst>
                                        </p:cTn>
                                        <p:tgtEl>
                                          <p:sndTgt r:embed="rId7" name="laser.wav"/>
                                        </p:tgtEl>
                                      </p:cMediaNode>
                                    </p:audio>
                                  </p:subTnLst>
                                </p:cTn>
                              </p:par>
                              <p:par>
                                <p:cTn id="44" presetID="22" presetClass="entr" presetSubtype="1" fill="hold" nodeType="withEffect">
                                  <p:stCondLst>
                                    <p:cond delay="0"/>
                                  </p:stCondLst>
                                  <p:childTnLst>
                                    <p:set>
                                      <p:cBhvr>
                                        <p:cTn id="45" dur="1" fill="hold">
                                          <p:stCondLst>
                                            <p:cond delay="0"/>
                                          </p:stCondLst>
                                        </p:cTn>
                                        <p:tgtEl>
                                          <p:spTgt spid="151568"/>
                                        </p:tgtEl>
                                        <p:attrNameLst>
                                          <p:attrName>style.visibility</p:attrName>
                                        </p:attrNameLst>
                                      </p:cBhvr>
                                      <p:to>
                                        <p:strVal val="visible"/>
                                      </p:to>
                                    </p:set>
                                    <p:animEffect transition="in" filter="wipe(up)">
                                      <p:cBhvr>
                                        <p:cTn id="46" dur="500"/>
                                        <p:tgtEl>
                                          <p:spTgt spid="15156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nodeType="clickEffect">
                                  <p:stCondLst>
                                    <p:cond delay="0"/>
                                  </p:stCondLst>
                                  <p:childTnLst>
                                    <p:set>
                                      <p:cBhvr>
                                        <p:cTn id="50" dur="1" fill="hold">
                                          <p:stCondLst>
                                            <p:cond delay="0"/>
                                          </p:stCondLst>
                                        </p:cTn>
                                        <p:tgtEl>
                                          <p:spTgt spid="151562"/>
                                        </p:tgtEl>
                                        <p:attrNameLst>
                                          <p:attrName>style.visibility</p:attrName>
                                        </p:attrNameLst>
                                      </p:cBhvr>
                                      <p:to>
                                        <p:strVal val="visible"/>
                                      </p:to>
                                    </p:set>
                                    <p:animEffect transition="in" filter="wipe(right)">
                                      <p:cBhvr>
                                        <p:cTn id="51" dur="500"/>
                                        <p:tgtEl>
                                          <p:spTgt spid="151562"/>
                                        </p:tgtEl>
                                      </p:cBhvr>
                                    </p:animEffect>
                                  </p:childTnLst>
                                  <p:subTnLst>
                                    <p:audio>
                                      <p:cMediaNode>
                                        <p:cTn display="0" masterRel="sameClick">
                                          <p:stCondLst>
                                            <p:cond evt="begin" delay="0">
                                              <p:tn val="49"/>
                                            </p:cond>
                                          </p:stCondLst>
                                          <p:endCondLst>
                                            <p:cond evt="onStopAudio" delay="0">
                                              <p:tgtEl>
                                                <p:sldTgt/>
                                              </p:tgtEl>
                                            </p:cond>
                                          </p:endCondLst>
                                        </p:cTn>
                                        <p:tgtEl>
                                          <p:sndTgt r:embed="rId8" name="push.wav"/>
                                        </p:tgtEl>
                                      </p:cMediaNode>
                                    </p:audio>
                                  </p:subTnLst>
                                </p:cTn>
                              </p:par>
                              <p:par>
                                <p:cTn id="52" presetID="22" presetClass="entr" presetSubtype="2" fill="hold" nodeType="withEffect">
                                  <p:stCondLst>
                                    <p:cond delay="0"/>
                                  </p:stCondLst>
                                  <p:childTnLst>
                                    <p:set>
                                      <p:cBhvr>
                                        <p:cTn id="53" dur="1" fill="hold">
                                          <p:stCondLst>
                                            <p:cond delay="0"/>
                                          </p:stCondLst>
                                        </p:cTn>
                                        <p:tgtEl>
                                          <p:spTgt spid="151569"/>
                                        </p:tgtEl>
                                        <p:attrNameLst>
                                          <p:attrName>style.visibility</p:attrName>
                                        </p:attrNameLst>
                                      </p:cBhvr>
                                      <p:to>
                                        <p:strVal val="visible"/>
                                      </p:to>
                                    </p:set>
                                    <p:animEffect transition="in" filter="wipe(right)">
                                      <p:cBhvr>
                                        <p:cTn id="54" dur="500"/>
                                        <p:tgtEl>
                                          <p:spTgt spid="15156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nodeType="clickEffect">
                                  <p:stCondLst>
                                    <p:cond delay="0"/>
                                  </p:stCondLst>
                                  <p:childTnLst>
                                    <p:set>
                                      <p:cBhvr>
                                        <p:cTn id="58" dur="1" fill="hold">
                                          <p:stCondLst>
                                            <p:cond delay="0"/>
                                          </p:stCondLst>
                                        </p:cTn>
                                        <p:tgtEl>
                                          <p:spTgt spid="151563"/>
                                        </p:tgtEl>
                                        <p:attrNameLst>
                                          <p:attrName>style.visibility</p:attrName>
                                        </p:attrNameLst>
                                      </p:cBhvr>
                                      <p:to>
                                        <p:strVal val="visible"/>
                                      </p:to>
                                    </p:set>
                                    <p:animEffect transition="in" filter="wipe(right)">
                                      <p:cBhvr>
                                        <p:cTn id="59" dur="500"/>
                                        <p:tgtEl>
                                          <p:spTgt spid="151563"/>
                                        </p:tgtEl>
                                      </p:cBhvr>
                                    </p:animEffect>
                                  </p:childTnLst>
                                  <p:subTnLst>
                                    <p:audio>
                                      <p:cMediaNode>
                                        <p:cTn display="0" masterRel="sameClick">
                                          <p:stCondLst>
                                            <p:cond evt="begin" delay="0">
                                              <p:tn val="57"/>
                                            </p:cond>
                                          </p:stCondLst>
                                          <p:endCondLst>
                                            <p:cond evt="onStopAudio" delay="0">
                                              <p:tgtEl>
                                                <p:sldTgt/>
                                              </p:tgtEl>
                                            </p:cond>
                                          </p:endCondLst>
                                        </p:cTn>
                                        <p:tgtEl>
                                          <p:sndTgt r:embed="rId7" name="laser.wav"/>
                                        </p:tgtEl>
                                      </p:cMediaNode>
                                    </p:audio>
                                  </p:subTnLst>
                                </p:cTn>
                              </p:par>
                              <p:par>
                                <p:cTn id="60" presetID="22" presetClass="entr" presetSubtype="2" fill="hold" nodeType="withEffect">
                                  <p:stCondLst>
                                    <p:cond delay="0"/>
                                  </p:stCondLst>
                                  <p:childTnLst>
                                    <p:set>
                                      <p:cBhvr>
                                        <p:cTn id="61" dur="1" fill="hold">
                                          <p:stCondLst>
                                            <p:cond delay="0"/>
                                          </p:stCondLst>
                                        </p:cTn>
                                        <p:tgtEl>
                                          <p:spTgt spid="151564"/>
                                        </p:tgtEl>
                                        <p:attrNameLst>
                                          <p:attrName>style.visibility</p:attrName>
                                        </p:attrNameLst>
                                      </p:cBhvr>
                                      <p:to>
                                        <p:strVal val="visible"/>
                                      </p:to>
                                    </p:set>
                                    <p:animEffect transition="in" filter="wipe(right)">
                                      <p:cBhvr>
                                        <p:cTn id="62" dur="500"/>
                                        <p:tgtEl>
                                          <p:spTgt spid="151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7" grpId="0"/>
      <p:bldP spid="151558" grpId="0" animBg="1"/>
      <p:bldP spid="151559" grpId="0" animBg="1"/>
      <p:bldP spid="151560" grpId="0" animBg="1"/>
      <p:bldP spid="151561" grpId="0" animBg="1"/>
      <p:bldP spid="151562" grpId="0" animBg="1"/>
      <p:bldP spid="151563" grpId="0" animBg="1"/>
      <p:bldP spid="15157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3490" name="Text Box 4"/>
          <p:cNvSpPr txBox="1"/>
          <p:nvPr/>
        </p:nvSpPr>
        <p:spPr>
          <a:xfrm>
            <a:off x="0" y="914400"/>
            <a:ext cx="5105400" cy="457200"/>
          </a:xfrm>
          <a:prstGeom prst="rect">
            <a:avLst/>
          </a:prstGeom>
          <a:noFill/>
          <a:ln w="9525">
            <a:noFill/>
          </a:ln>
        </p:spPr>
        <p:txBody>
          <a:bodyPr>
            <a:spAutoFit/>
          </a:bodyPr>
          <a:p>
            <a:pPr eaLnBrk="1" hangingPunct="1">
              <a:spcBef>
                <a:spcPct val="50000"/>
              </a:spcBef>
            </a:pPr>
            <a:endParaRPr lang="en-US" altLang="en-US" dirty="0">
              <a:latin typeface="Times New Roman" panose="02020603050405020304" pitchFamily="18" charset="0"/>
            </a:endParaRPr>
          </a:p>
        </p:txBody>
      </p:sp>
      <p:sp>
        <p:nvSpPr>
          <p:cNvPr id="63491" name="Text Box 5"/>
          <p:cNvSpPr txBox="1"/>
          <p:nvPr/>
        </p:nvSpPr>
        <p:spPr>
          <a:xfrm>
            <a:off x="2971800" y="381000"/>
            <a:ext cx="4114800" cy="457200"/>
          </a:xfrm>
          <a:prstGeom prst="rect">
            <a:avLst/>
          </a:prstGeom>
          <a:noFill/>
          <a:ln w="9525">
            <a:noFill/>
          </a:ln>
        </p:spPr>
        <p:txBody>
          <a:bodyPr>
            <a:spAutoFit/>
          </a:bodyPr>
          <a:p>
            <a:pPr eaLnBrk="1" hangingPunct="1">
              <a:spcBef>
                <a:spcPct val="50000"/>
              </a:spcBef>
            </a:pPr>
            <a:r>
              <a:rPr lang="en-US" altLang="en-US" b="1" dirty="0">
                <a:solidFill>
                  <a:srgbClr val="000099"/>
                </a:solidFill>
                <a:latin typeface="Times New Roman" panose="02020603050405020304" pitchFamily="18" charset="0"/>
              </a:rPr>
              <a:t>Di chứng chất độc da cam</a:t>
            </a:r>
            <a:endParaRPr lang="en-US" altLang="en-US" b="1" dirty="0">
              <a:solidFill>
                <a:srgbClr val="000099"/>
              </a:solidFill>
              <a:latin typeface="Times New Roman" panose="02020603050405020304" pitchFamily="18" charset="0"/>
            </a:endParaRPr>
          </a:p>
        </p:txBody>
      </p:sp>
      <p:grpSp>
        <p:nvGrpSpPr>
          <p:cNvPr id="63492" name="Group 20"/>
          <p:cNvGrpSpPr/>
          <p:nvPr/>
        </p:nvGrpSpPr>
        <p:grpSpPr>
          <a:xfrm>
            <a:off x="297815" y="990600"/>
            <a:ext cx="8375650" cy="5334000"/>
            <a:chOff x="0" y="960"/>
            <a:chExt cx="5760" cy="3360"/>
          </a:xfrm>
        </p:grpSpPr>
        <p:pic>
          <p:nvPicPr>
            <p:cNvPr id="63505" name="Picture 3" descr="040203_agentOrange_hmed_10a"/>
            <p:cNvPicPr>
              <a:picLocks noChangeAspect="1"/>
            </p:cNvPicPr>
            <p:nvPr/>
          </p:nvPicPr>
          <p:blipFill>
            <a:blip r:embed="rId1"/>
            <a:stretch>
              <a:fillRect/>
            </a:stretch>
          </p:blipFill>
          <p:spPr>
            <a:xfrm>
              <a:off x="0" y="2688"/>
              <a:ext cx="2880" cy="1632"/>
            </a:xfrm>
            <a:prstGeom prst="rect">
              <a:avLst/>
            </a:prstGeom>
            <a:noFill/>
            <a:ln w="9525" cap="flat" cmpd="sng">
              <a:solidFill>
                <a:srgbClr val="FF3300"/>
              </a:solidFill>
              <a:prstDash val="solid"/>
              <a:miter/>
              <a:headEnd type="none" w="med" len="med"/>
              <a:tailEnd type="none" w="med" len="med"/>
            </a:ln>
          </p:spPr>
        </p:pic>
        <p:pic>
          <p:nvPicPr>
            <p:cNvPr id="63506" name="Picture 6" descr="images"/>
            <p:cNvPicPr>
              <a:picLocks noChangeAspect="1"/>
            </p:cNvPicPr>
            <p:nvPr/>
          </p:nvPicPr>
          <p:blipFill>
            <a:blip r:embed="rId2"/>
            <a:stretch>
              <a:fillRect/>
            </a:stretch>
          </p:blipFill>
          <p:spPr>
            <a:xfrm>
              <a:off x="3024" y="2688"/>
              <a:ext cx="2736" cy="1632"/>
            </a:xfrm>
            <a:prstGeom prst="rect">
              <a:avLst/>
            </a:prstGeom>
            <a:noFill/>
            <a:ln w="9525" cap="flat" cmpd="sng">
              <a:solidFill>
                <a:srgbClr val="FF3300"/>
              </a:solidFill>
              <a:prstDash val="solid"/>
              <a:miter/>
              <a:headEnd type="none" w="med" len="med"/>
              <a:tailEnd type="none" w="med" len="med"/>
            </a:ln>
          </p:spPr>
        </p:pic>
        <p:pic>
          <p:nvPicPr>
            <p:cNvPr id="63507" name="Picture 7" descr="65cd4sf3[1]"/>
            <p:cNvPicPr>
              <a:picLocks noChangeAspect="1"/>
            </p:cNvPicPr>
            <p:nvPr/>
          </p:nvPicPr>
          <p:blipFill>
            <a:blip r:embed="rId3"/>
            <a:stretch>
              <a:fillRect/>
            </a:stretch>
          </p:blipFill>
          <p:spPr>
            <a:xfrm>
              <a:off x="0" y="960"/>
              <a:ext cx="2880" cy="1680"/>
            </a:xfrm>
            <a:prstGeom prst="rect">
              <a:avLst/>
            </a:prstGeom>
            <a:noFill/>
            <a:ln w="9525" cap="flat" cmpd="sng">
              <a:solidFill>
                <a:srgbClr val="FF3300"/>
              </a:solidFill>
              <a:prstDash val="solid"/>
              <a:miter/>
              <a:headEnd type="none" w="med" len="med"/>
              <a:tailEnd type="none" w="med" len="med"/>
            </a:ln>
          </p:spPr>
        </p:pic>
        <p:pic>
          <p:nvPicPr>
            <p:cNvPr id="63508" name="Picture 8" descr="340a2[1]"/>
            <p:cNvPicPr>
              <a:picLocks noChangeAspect="1"/>
            </p:cNvPicPr>
            <p:nvPr/>
          </p:nvPicPr>
          <p:blipFill>
            <a:blip r:embed="rId4"/>
            <a:stretch>
              <a:fillRect/>
            </a:stretch>
          </p:blipFill>
          <p:spPr>
            <a:xfrm>
              <a:off x="3024" y="960"/>
              <a:ext cx="2736" cy="1660"/>
            </a:xfrm>
            <a:prstGeom prst="rect">
              <a:avLst/>
            </a:prstGeom>
            <a:noFill/>
            <a:ln w="9525" cap="flat" cmpd="sng">
              <a:solidFill>
                <a:srgbClr val="FF3300"/>
              </a:solidFill>
              <a:prstDash val="solid"/>
              <a:miter/>
              <a:headEnd type="none" w="med" len="med"/>
              <a:tailEnd type="none" w="med" len="med"/>
            </a:ln>
          </p:spPr>
        </p:pic>
      </p:grpSp>
      <p:grpSp>
        <p:nvGrpSpPr>
          <p:cNvPr id="63493" name="Group 26"/>
          <p:cNvGrpSpPr/>
          <p:nvPr/>
        </p:nvGrpSpPr>
        <p:grpSpPr>
          <a:xfrm>
            <a:off x="0" y="0"/>
            <a:ext cx="9220200" cy="6705600"/>
            <a:chOff x="48" y="0"/>
            <a:chExt cx="5664" cy="4224"/>
          </a:xfrm>
        </p:grpSpPr>
        <p:sp>
          <p:nvSpPr>
            <p:cNvPr id="63494" name="Line 27"/>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3495" name="Line 28"/>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3496" name="Line 29"/>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63497" name="Line 30"/>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63498" name="Group 31"/>
            <p:cNvGrpSpPr/>
            <p:nvPr/>
          </p:nvGrpSpPr>
          <p:grpSpPr>
            <a:xfrm>
              <a:off x="48" y="0"/>
              <a:ext cx="5664" cy="4224"/>
              <a:chOff x="48" y="0"/>
              <a:chExt cx="5664" cy="4272"/>
            </a:xfrm>
          </p:grpSpPr>
          <p:pic>
            <p:nvPicPr>
              <p:cNvPr id="63499" name="Picture 32" descr="BAR01"/>
              <p:cNvPicPr>
                <a:picLocks noChangeAspect="1"/>
              </p:cNvPicPr>
              <p:nvPr/>
            </p:nvPicPr>
            <p:blipFill>
              <a:blip r:embed="rId5"/>
              <a:stretch>
                <a:fillRect/>
              </a:stretch>
            </p:blipFill>
            <p:spPr>
              <a:xfrm>
                <a:off x="336" y="4032"/>
                <a:ext cx="5088" cy="240"/>
              </a:xfrm>
              <a:prstGeom prst="rect">
                <a:avLst/>
              </a:prstGeom>
              <a:noFill/>
              <a:ln w="9525">
                <a:noFill/>
              </a:ln>
            </p:spPr>
          </p:pic>
          <p:pic>
            <p:nvPicPr>
              <p:cNvPr id="63500" name="Picture 33" descr="BAR01"/>
              <p:cNvPicPr>
                <a:picLocks noChangeAspect="1"/>
              </p:cNvPicPr>
              <p:nvPr/>
            </p:nvPicPr>
            <p:blipFill>
              <a:blip r:embed="rId6"/>
              <a:stretch>
                <a:fillRect/>
              </a:stretch>
            </p:blipFill>
            <p:spPr>
              <a:xfrm>
                <a:off x="336" y="48"/>
                <a:ext cx="5088" cy="240"/>
              </a:xfrm>
              <a:prstGeom prst="rect">
                <a:avLst/>
              </a:prstGeom>
              <a:noFill/>
              <a:ln w="9525">
                <a:noFill/>
              </a:ln>
            </p:spPr>
          </p:pic>
          <p:sp>
            <p:nvSpPr>
              <p:cNvPr id="152610" name="AutoShape 34"/>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2611" name="AutoShape 35"/>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2612" name="AutoShape 36"/>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2613" name="AutoShape 37"/>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65538" name="Text Box 2"/>
          <p:cNvSpPr txBox="1"/>
          <p:nvPr/>
        </p:nvSpPr>
        <p:spPr>
          <a:xfrm>
            <a:off x="609600" y="990600"/>
            <a:ext cx="7924800" cy="2286000"/>
          </a:xfrm>
          <a:prstGeom prst="rect">
            <a:avLst/>
          </a:prstGeom>
          <a:noFill/>
          <a:ln w="9525">
            <a:noFill/>
          </a:ln>
        </p:spPr>
        <p:txBody>
          <a:bodyPr>
            <a:spAutoFit/>
          </a:bodyPr>
          <a:p>
            <a:pPr algn="just" eaLnBrk="1" hangingPunct="1">
              <a:spcBef>
                <a:spcPct val="20000"/>
              </a:spcBef>
              <a:buClr>
                <a:schemeClr val="accent1"/>
              </a:buClr>
              <a:buSzPct val="75000"/>
              <a:buFont typeface="Verdana" panose="020B0604030504040204" pitchFamily="34" charset="0"/>
            </a:pPr>
            <a:r>
              <a:rPr lang="en-US" altLang="en-US" sz="3200" b="1" dirty="0">
                <a:solidFill>
                  <a:srgbClr val="0033CC"/>
                </a:solidFill>
                <a:latin typeface="Times New Roman" panose="02020603050405020304" pitchFamily="18" charset="0"/>
              </a:rPr>
              <a:t>Câu 3:</a:t>
            </a:r>
            <a:r>
              <a:rPr lang="en-US" altLang="en-US" sz="3200" b="1" dirty="0">
                <a:latin typeface="Times New Roman" panose="02020603050405020304" pitchFamily="18" charset="0"/>
              </a:rPr>
              <a:t> </a:t>
            </a:r>
            <a:r>
              <a:rPr lang="en-US" altLang="en-US" sz="3200" b="1" dirty="0">
                <a:solidFill>
                  <a:srgbClr val="FF3300"/>
                </a:solidFill>
                <a:latin typeface="Times New Roman" panose="02020603050405020304" pitchFamily="18" charset="0"/>
              </a:rPr>
              <a:t>Để thế giới không còn chiến tranh, để mọi người đều được sống trong hòa bình, theo em chúng ta cần phải làm gì?</a:t>
            </a:r>
            <a:endParaRPr lang="en-US" altLang="en-US" sz="3200" b="1" dirty="0">
              <a:solidFill>
                <a:srgbClr val="FF3300"/>
              </a:solidFill>
              <a:latin typeface="Times New Roman" panose="02020603050405020304" pitchFamily="18" charset="0"/>
            </a:endParaRPr>
          </a:p>
          <a:p>
            <a:pPr algn="ctr" eaLnBrk="1" hangingPunct="1">
              <a:spcBef>
                <a:spcPct val="50000"/>
              </a:spcBef>
            </a:pPr>
            <a:endParaRPr lang="en-US" altLang="en-US" sz="3200" b="1" dirty="0">
              <a:solidFill>
                <a:srgbClr val="FF3300"/>
              </a:solidFill>
              <a:latin typeface="Times New Roman" panose="02020603050405020304" pitchFamily="18" charset="0"/>
            </a:endParaRPr>
          </a:p>
        </p:txBody>
      </p:sp>
      <p:sp>
        <p:nvSpPr>
          <p:cNvPr id="153603" name="Text Box 3"/>
          <p:cNvSpPr txBox="1"/>
          <p:nvPr/>
        </p:nvSpPr>
        <p:spPr>
          <a:xfrm>
            <a:off x="533400" y="3416300"/>
            <a:ext cx="8382000" cy="1798638"/>
          </a:xfrm>
          <a:prstGeom prst="rect">
            <a:avLst/>
          </a:prstGeom>
          <a:noFill/>
          <a:ln w="9525">
            <a:noFill/>
          </a:ln>
        </p:spPr>
        <p:txBody>
          <a:bodyPr>
            <a:spAutoFit/>
          </a:bodyPr>
          <a:p>
            <a:pPr eaLnBrk="1" hangingPunct="1">
              <a:spcBef>
                <a:spcPct val="50000"/>
              </a:spcBef>
            </a:pPr>
            <a:r>
              <a:rPr lang="en-US" altLang="en-US" sz="3200" b="1" dirty="0">
                <a:solidFill>
                  <a:srgbClr val="0000FF"/>
                </a:solidFill>
                <a:latin typeface="Times New Roman" panose="02020603050405020304" pitchFamily="18" charset="0"/>
              </a:rPr>
              <a:t>- Sát cánh cùng nhân dân tiến bộ trên thế giới trong việc bảo vệ hòa bình, chống chiến tranh.</a:t>
            </a:r>
            <a:endParaRPr lang="en-US" altLang="en-US" sz="3200" b="1" dirty="0">
              <a:solidFill>
                <a:srgbClr val="0000FF"/>
              </a:solidFill>
              <a:latin typeface="Times New Roman" panose="02020603050405020304" pitchFamily="18" charset="0"/>
            </a:endParaRPr>
          </a:p>
          <a:p>
            <a:pPr eaLnBrk="1" hangingPunct="1">
              <a:spcBef>
                <a:spcPct val="50000"/>
              </a:spcBef>
              <a:buChar char="-"/>
            </a:pPr>
            <a:r>
              <a:rPr lang="en-US" altLang="en-US" sz="3200" b="1" dirty="0">
                <a:solidFill>
                  <a:srgbClr val="0000FF"/>
                </a:solidFill>
                <a:latin typeface="Times New Roman" panose="02020603050405020304" pitchFamily="18" charset="0"/>
              </a:rPr>
              <a:t> Lên án, phê phán cuộc chiến tranh phi nghĩa. </a:t>
            </a:r>
            <a:endParaRPr lang="en-US" altLang="en-US" sz="3200" b="1" dirty="0">
              <a:solidFill>
                <a:srgbClr val="0000FF"/>
              </a:solidFill>
              <a:latin typeface="Times New Roman" panose="02020603050405020304" pitchFamily="18" charset="0"/>
            </a:endParaRPr>
          </a:p>
        </p:txBody>
      </p:sp>
      <p:grpSp>
        <p:nvGrpSpPr>
          <p:cNvPr id="65540" name="Group 10"/>
          <p:cNvGrpSpPr/>
          <p:nvPr/>
        </p:nvGrpSpPr>
        <p:grpSpPr>
          <a:xfrm>
            <a:off x="0" y="0"/>
            <a:ext cx="9220200" cy="6705600"/>
            <a:chOff x="48" y="0"/>
            <a:chExt cx="5664" cy="4224"/>
          </a:xfrm>
        </p:grpSpPr>
        <p:sp>
          <p:nvSpPr>
            <p:cNvPr id="65541" name="Line 11"/>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5542" name="Line 12"/>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5543" name="Line 13"/>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65544" name="Line 14"/>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65545" name="Group 15"/>
            <p:cNvGrpSpPr/>
            <p:nvPr/>
          </p:nvGrpSpPr>
          <p:grpSpPr>
            <a:xfrm>
              <a:off x="48" y="0"/>
              <a:ext cx="5664" cy="4224"/>
              <a:chOff x="48" y="0"/>
              <a:chExt cx="5664" cy="4272"/>
            </a:xfrm>
          </p:grpSpPr>
          <p:pic>
            <p:nvPicPr>
              <p:cNvPr id="65546" name="Picture 16"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65547" name="Picture 17"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53618" name="AutoShape 18"/>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3619" name="AutoShape 19"/>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3620" name="AutoShape 20"/>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3621" name="AutoShape 21"/>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3603"/>
                                        </p:tgtEl>
                                        <p:attrNameLst>
                                          <p:attrName>style.visibility</p:attrName>
                                        </p:attrNameLst>
                                      </p:cBhvr>
                                      <p:to>
                                        <p:strVal val="visible"/>
                                      </p:to>
                                    </p:set>
                                    <p:animEffect transition="in" filter="blinds(horizontal)">
                                      <p:cBhvr>
                                        <p:cTn id="7" dur="500"/>
                                        <p:tgtEl>
                                          <p:spTgt spid="153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67586" name="Oval 3"/>
          <p:cNvSpPr/>
          <p:nvPr/>
        </p:nvSpPr>
        <p:spPr>
          <a:xfrm>
            <a:off x="3200400" y="685800"/>
            <a:ext cx="2438400" cy="838200"/>
          </a:xfrm>
          <a:prstGeom prst="ellipse">
            <a:avLst/>
          </a:prstGeom>
          <a:solidFill>
            <a:schemeClr val="accent1"/>
          </a:solidFill>
          <a:ln w="9525" cap="flat" cmpd="sng">
            <a:solidFill>
              <a:srgbClr val="FF3300"/>
            </a:solidFill>
            <a:prstDash val="solid"/>
            <a:headEnd type="none" w="med" len="med"/>
            <a:tailEnd type="none" w="med" len="med"/>
          </a:ln>
        </p:spPr>
        <p:txBody>
          <a:bodyPr wrap="none" anchor="ctr" anchorCtr="0"/>
          <a:p>
            <a:pPr algn="ctr" eaLnBrk="1" hangingPunct="1"/>
            <a:r>
              <a:rPr lang="en-US" altLang="en-US" sz="3600" b="1" i="1" u="sng" dirty="0">
                <a:solidFill>
                  <a:srgbClr val="FF3300"/>
                </a:solidFill>
                <a:latin typeface="Times New Roman" panose="02020603050405020304" pitchFamily="18" charset="0"/>
              </a:rPr>
              <a:t>Kết luận :</a:t>
            </a:r>
            <a:r>
              <a:rPr lang="en-US" altLang="en-US" sz="3600" dirty="0">
                <a:solidFill>
                  <a:srgbClr val="FF3300"/>
                </a:solidFill>
                <a:latin typeface="Times New Roman" panose="02020603050405020304" pitchFamily="18" charset="0"/>
              </a:rPr>
              <a:t> </a:t>
            </a:r>
            <a:endParaRPr lang="en-US" altLang="en-US" sz="3600" dirty="0">
              <a:solidFill>
                <a:srgbClr val="FF3300"/>
              </a:solidFill>
              <a:latin typeface="Times New Roman" panose="02020603050405020304" pitchFamily="18" charset="0"/>
            </a:endParaRPr>
          </a:p>
        </p:txBody>
      </p:sp>
      <p:sp>
        <p:nvSpPr>
          <p:cNvPr id="67587" name="Text Box 4"/>
          <p:cNvSpPr txBox="1"/>
          <p:nvPr/>
        </p:nvSpPr>
        <p:spPr>
          <a:xfrm>
            <a:off x="609600" y="1676400"/>
            <a:ext cx="7620000" cy="3970338"/>
          </a:xfrm>
          <a:prstGeom prst="rect">
            <a:avLst/>
          </a:prstGeom>
          <a:solidFill>
            <a:srgbClr val="CCFFFF"/>
          </a:solidFill>
          <a:ln w="9525" cap="flat" cmpd="sng">
            <a:solidFill>
              <a:srgbClr val="0000FF"/>
            </a:solidFill>
            <a:prstDash val="solid"/>
            <a:miter/>
            <a:headEnd type="none" w="med" len="med"/>
            <a:tailEnd type="none" w="med" len="med"/>
          </a:ln>
        </p:spPr>
        <p:txBody>
          <a:bodyPr>
            <a:spAutoFit/>
          </a:bodyPr>
          <a:p>
            <a:pPr algn="just" eaLnBrk="1" hangingPunct="1"/>
            <a:r>
              <a:rPr lang="en-US" altLang="en-US" sz="3600" b="1" dirty="0">
                <a:solidFill>
                  <a:srgbClr val="0000FF"/>
                </a:solidFill>
                <a:latin typeface="Times New Roman" panose="02020603050405020304" pitchFamily="18" charset="0"/>
              </a:rPr>
              <a:t>        Chiến tranh đã gây ra đổ nát, đau thương, chết chóc, bệnh tật, đói nghèo, thất học… Chiến tranh là một tội ác. Vì vậy chúng ta phải cùng nhau bảo vệ hoà bình, chống chiến tranh để đem lại cuộc sống ngày càng tươi đẹp hơn.</a:t>
            </a:r>
            <a:endParaRPr lang="en-US" altLang="en-US" sz="3600" b="1" dirty="0">
              <a:solidFill>
                <a:srgbClr val="0000FF"/>
              </a:solidFill>
              <a:latin typeface="Times New Roman" panose="02020603050405020304" pitchFamily="18" charset="0"/>
            </a:endParaRPr>
          </a:p>
        </p:txBody>
      </p:sp>
      <p:grpSp>
        <p:nvGrpSpPr>
          <p:cNvPr id="67588" name="Group 11"/>
          <p:cNvGrpSpPr/>
          <p:nvPr/>
        </p:nvGrpSpPr>
        <p:grpSpPr>
          <a:xfrm>
            <a:off x="0" y="0"/>
            <a:ext cx="9220200" cy="6705600"/>
            <a:chOff x="48" y="0"/>
            <a:chExt cx="5664" cy="4224"/>
          </a:xfrm>
        </p:grpSpPr>
        <p:sp>
          <p:nvSpPr>
            <p:cNvPr id="67589" name="Line 12"/>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7590" name="Line 13"/>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7591" name="Line 14"/>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67592" name="Line 15"/>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67593" name="Group 16"/>
            <p:cNvGrpSpPr/>
            <p:nvPr/>
          </p:nvGrpSpPr>
          <p:grpSpPr>
            <a:xfrm>
              <a:off x="48" y="0"/>
              <a:ext cx="5664" cy="4224"/>
              <a:chOff x="48" y="0"/>
              <a:chExt cx="5664" cy="4272"/>
            </a:xfrm>
          </p:grpSpPr>
          <p:pic>
            <p:nvPicPr>
              <p:cNvPr id="67594" name="Picture 17"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67595" name="Picture 18"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55667" name="AutoShape 19"/>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5668" name="AutoShape 20"/>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5669" name="AutoShape 21"/>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5670" name="AutoShape 22"/>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5" name="Rectangle 3"/>
          <p:cNvSpPr txBox="1"/>
          <p:nvPr/>
        </p:nvSpPr>
        <p:spPr>
          <a:xfrm>
            <a:off x="685800" y="1828800"/>
            <a:ext cx="7543800" cy="990600"/>
          </a:xfrm>
          <a:prstGeom prst="rect">
            <a:avLst/>
          </a:prstGeom>
          <a:noFill/>
          <a:ln w="9525">
            <a:noFill/>
          </a:ln>
        </p:spPr>
        <p:txBody>
          <a:bodyPr/>
          <a:p>
            <a:pPr marL="342900" indent="-342900" eaLnBrk="1" hangingPunct="1">
              <a:spcBef>
                <a:spcPct val="20000"/>
              </a:spcBef>
              <a:buClr>
                <a:schemeClr val="accent1"/>
              </a:buClr>
              <a:buSzPct val="75000"/>
            </a:pPr>
            <a:r>
              <a:rPr lang="en-US" altLang="en-US" sz="3600" b="1" dirty="0">
                <a:solidFill>
                  <a:srgbClr val="0000FF"/>
                </a:solidFill>
                <a:latin typeface="Arial" panose="020B0604020202020204" pitchFamily="34" charset="0"/>
              </a:rPr>
              <a:t>  </a:t>
            </a:r>
            <a:r>
              <a:rPr lang="en-US" altLang="en-US" sz="2800" b="1" dirty="0">
                <a:solidFill>
                  <a:srgbClr val="0000FF"/>
                </a:solidFill>
                <a:latin typeface="Times New Roman" panose="02020603050405020304" pitchFamily="18" charset="0"/>
              </a:rPr>
              <a:t>Chiến tranh không mang lại cuộc sống hạnh phúc cho con người.</a:t>
            </a: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r>
              <a:rPr lang="en-US" altLang="en-US" sz="3200" b="1" dirty="0">
                <a:solidFill>
                  <a:srgbClr val="0000FF"/>
                </a:solidFill>
                <a:latin typeface="Arial" panose="020B0604020202020204" pitchFamily="34" charset="0"/>
              </a:rPr>
              <a:t>   </a:t>
            </a:r>
            <a:endParaRPr lang="en-US" altLang="en-US" sz="3200" b="1" dirty="0">
              <a:solidFill>
                <a:srgbClr val="0000FF"/>
              </a:solidFill>
              <a:latin typeface="Arial" panose="020B0604020202020204" pitchFamily="34" charset="0"/>
            </a:endParaRPr>
          </a:p>
        </p:txBody>
      </p:sp>
      <p:pic>
        <p:nvPicPr>
          <p:cNvPr id="6" name="ELPH1145.wav">
            <a:hlinkClick r:id="" action="ppaction://media"/>
          </p:cNvPr>
          <p:cNvPicPr>
            <a:picLocks noRot="1" noChangeAspect="1"/>
          </p:cNvPicPr>
          <p:nvPr>
            <a:wavAudioFile r:embed="rId1" name="ELPHRG01.wav"/>
          </p:nvPr>
        </p:nvPicPr>
        <p:blipFill>
          <a:blip r:embed="rId2"/>
          <a:stretch>
            <a:fillRect/>
          </a:stretch>
        </p:blipFill>
        <p:spPr>
          <a:xfrm>
            <a:off x="6400800" y="-914400"/>
            <a:ext cx="304800" cy="304800"/>
          </a:xfrm>
          <a:prstGeom prst="rect">
            <a:avLst/>
          </a:prstGeom>
          <a:noFill/>
          <a:ln w="9525">
            <a:noFill/>
          </a:ln>
        </p:spPr>
      </p:pic>
      <p:pic>
        <p:nvPicPr>
          <p:cNvPr id="15" name="CLAP1145.WAV">
            <a:hlinkClick r:id="" action="ppaction://media"/>
          </p:cNvPr>
          <p:cNvPicPr>
            <a:picLocks noRot="1" noChangeAspect="1"/>
          </p:cNvPicPr>
          <p:nvPr>
            <a:wavAudioFile r:embed="rId3" name="CLAP.WAV"/>
          </p:nvPr>
        </p:nvPicPr>
        <p:blipFill>
          <a:blip r:embed="rId2"/>
          <a:stretch>
            <a:fillRect/>
          </a:stretch>
        </p:blipFill>
        <p:spPr>
          <a:xfrm>
            <a:off x="2286000" y="-609600"/>
            <a:ext cx="304800" cy="304800"/>
          </a:xfrm>
          <a:prstGeom prst="rect">
            <a:avLst/>
          </a:prstGeom>
          <a:noFill/>
          <a:ln w="9525">
            <a:noFill/>
          </a:ln>
        </p:spPr>
      </p:pic>
      <p:pic>
        <p:nvPicPr>
          <p:cNvPr id="16" name="ELPH1146.wav">
            <a:hlinkClick r:id="" action="ppaction://media"/>
          </p:cNvPr>
          <p:cNvPicPr>
            <a:picLocks noRot="1" noChangeAspect="1"/>
          </p:cNvPicPr>
          <p:nvPr>
            <a:wavAudioFile r:embed="rId1" name="ELPHRG01.wav"/>
          </p:nvPr>
        </p:nvPicPr>
        <p:blipFill>
          <a:blip r:embed="rId2"/>
          <a:stretch>
            <a:fillRect/>
          </a:stretch>
        </p:blipFill>
        <p:spPr>
          <a:xfrm>
            <a:off x="3962400" y="7467600"/>
            <a:ext cx="304800" cy="304800"/>
          </a:xfrm>
          <a:prstGeom prst="rect">
            <a:avLst/>
          </a:prstGeom>
          <a:noFill/>
          <a:ln w="9525">
            <a:noFill/>
          </a:ln>
        </p:spPr>
      </p:pic>
      <p:pic>
        <p:nvPicPr>
          <p:cNvPr id="17" name="CLAP1161.WAV">
            <a:hlinkClick r:id="" action="ppaction://media"/>
          </p:cNvPr>
          <p:cNvPicPr>
            <a:picLocks noRot="1" noChangeAspect="1"/>
          </p:cNvPicPr>
          <p:nvPr>
            <a:wavAudioFile r:embed="rId3" name="CLAP.WAV"/>
          </p:nvPr>
        </p:nvPicPr>
        <p:blipFill>
          <a:blip r:embed="rId2"/>
          <a:stretch>
            <a:fillRect/>
          </a:stretch>
        </p:blipFill>
        <p:spPr>
          <a:xfrm>
            <a:off x="6477000" y="7391400"/>
            <a:ext cx="304800" cy="304800"/>
          </a:xfrm>
          <a:prstGeom prst="rect">
            <a:avLst/>
          </a:prstGeom>
          <a:noFill/>
          <a:ln w="9525">
            <a:noFill/>
          </a:ln>
        </p:spPr>
      </p:pic>
      <p:sp>
        <p:nvSpPr>
          <p:cNvPr id="156685" name="Rectangle 13"/>
          <p:cNvSpPr/>
          <p:nvPr/>
        </p:nvSpPr>
        <p:spPr>
          <a:xfrm>
            <a:off x="990600" y="2971800"/>
            <a:ext cx="7696200" cy="954088"/>
          </a:xfrm>
          <a:prstGeom prst="rect">
            <a:avLst/>
          </a:prstGeom>
          <a:noFill/>
          <a:ln w="9525">
            <a:noFill/>
          </a:ln>
        </p:spPr>
        <p:txBody>
          <a:bodyPr>
            <a:spAutoFit/>
          </a:bodyPr>
          <a:p>
            <a:pPr algn="just"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Chỉ trẻ em các nước giàu mới có quyền được sống trong hòa bình.</a:t>
            </a:r>
            <a:endParaRPr lang="en-US" altLang="en-US" sz="2800" b="1" dirty="0">
              <a:solidFill>
                <a:srgbClr val="0000FF"/>
              </a:solidFill>
              <a:latin typeface="Times New Roman" panose="02020603050405020304" pitchFamily="18" charset="0"/>
            </a:endParaRPr>
          </a:p>
        </p:txBody>
      </p:sp>
      <p:sp>
        <p:nvSpPr>
          <p:cNvPr id="156686" name="Rectangle 14"/>
          <p:cNvSpPr/>
          <p:nvPr/>
        </p:nvSpPr>
        <p:spPr>
          <a:xfrm>
            <a:off x="1066800" y="4038600"/>
            <a:ext cx="7234238" cy="946150"/>
          </a:xfrm>
          <a:prstGeom prst="rect">
            <a:avLst/>
          </a:prstGeom>
          <a:noFill/>
          <a:ln w="9525">
            <a:noFill/>
          </a:ln>
        </p:spPr>
        <p:txBody>
          <a:bodyPr>
            <a:spAutoFit/>
          </a:bodyPr>
          <a:p>
            <a:pPr algn="just"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Chỉ nhà nước và quân đội mới có trách nhiệm bảo vệ hòa bình.</a:t>
            </a:r>
            <a:endParaRPr lang="en-US" altLang="en-US" sz="2800" b="1" dirty="0">
              <a:solidFill>
                <a:srgbClr val="0000FF"/>
              </a:solidFill>
              <a:latin typeface="Times New Roman" panose="02020603050405020304" pitchFamily="18" charset="0"/>
            </a:endParaRPr>
          </a:p>
        </p:txBody>
      </p:sp>
      <p:sp>
        <p:nvSpPr>
          <p:cNvPr id="156687" name="Rectangle 15"/>
          <p:cNvSpPr/>
          <p:nvPr/>
        </p:nvSpPr>
        <p:spPr>
          <a:xfrm>
            <a:off x="1066800" y="4953000"/>
            <a:ext cx="7307263" cy="954088"/>
          </a:xfrm>
          <a:prstGeom prst="rect">
            <a:avLst/>
          </a:prstGeom>
          <a:noFill/>
          <a:ln w="9525">
            <a:noFill/>
          </a:ln>
        </p:spPr>
        <p:txBody>
          <a:bodyPr>
            <a:spAutoFit/>
          </a:bodyPr>
          <a:p>
            <a:pPr algn="just"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Những người tiến bộ trên thế giới đều đấu tranh cho hòa bình.</a:t>
            </a:r>
            <a:endParaRPr lang="en-US" altLang="en-US" sz="2800" b="1" dirty="0">
              <a:solidFill>
                <a:srgbClr val="0000FF"/>
              </a:solidFill>
              <a:latin typeface="Times New Roman" panose="02020603050405020304" pitchFamily="18" charset="0"/>
            </a:endParaRPr>
          </a:p>
        </p:txBody>
      </p:sp>
      <p:grpSp>
        <p:nvGrpSpPr>
          <p:cNvPr id="2" name="Group 16"/>
          <p:cNvGrpSpPr/>
          <p:nvPr/>
        </p:nvGrpSpPr>
        <p:grpSpPr>
          <a:xfrm>
            <a:off x="609600" y="3124200"/>
            <a:ext cx="304800" cy="533400"/>
            <a:chOff x="6000" y="2880"/>
            <a:chExt cx="240" cy="480"/>
          </a:xfrm>
        </p:grpSpPr>
        <p:sp>
          <p:nvSpPr>
            <p:cNvPr id="69665" name="AutoShape 17"/>
            <p:cNvSpPr/>
            <p:nvPr/>
          </p:nvSpPr>
          <p:spPr>
            <a:xfrm rot="-5400000">
              <a:off x="5976" y="2904"/>
              <a:ext cx="288" cy="240"/>
            </a:xfrm>
            <a:prstGeom prst="homePlate">
              <a:avLst>
                <a:gd name="adj" fmla="val 30000"/>
              </a:avLst>
            </a:prstGeom>
            <a:solidFill>
              <a:srgbClr val="FF3300"/>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69666" name="Rectangle 18"/>
            <p:cNvSpPr/>
            <p:nvPr/>
          </p:nvSpPr>
          <p:spPr>
            <a:xfrm>
              <a:off x="6096" y="3168"/>
              <a:ext cx="48" cy="192"/>
            </a:xfrm>
            <a:prstGeom prst="rect">
              <a:avLst/>
            </a:prstGeom>
            <a:solidFill>
              <a:srgbClr val="FF3300"/>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grpSp>
      <p:grpSp>
        <p:nvGrpSpPr>
          <p:cNvPr id="3" name="Group 19"/>
          <p:cNvGrpSpPr/>
          <p:nvPr/>
        </p:nvGrpSpPr>
        <p:grpSpPr>
          <a:xfrm>
            <a:off x="609600" y="2133600"/>
            <a:ext cx="304800" cy="533400"/>
            <a:chOff x="6000" y="2880"/>
            <a:chExt cx="240" cy="480"/>
          </a:xfrm>
        </p:grpSpPr>
        <p:sp>
          <p:nvSpPr>
            <p:cNvPr id="69663" name="AutoShape 20"/>
            <p:cNvSpPr/>
            <p:nvPr/>
          </p:nvSpPr>
          <p:spPr>
            <a:xfrm rot="-5400000">
              <a:off x="5976" y="2904"/>
              <a:ext cx="288" cy="240"/>
            </a:xfrm>
            <a:prstGeom prst="homePlate">
              <a:avLst>
                <a:gd name="adj" fmla="val 30000"/>
              </a:avLst>
            </a:prstGeom>
            <a:solidFill>
              <a:srgbClr val="0000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69664" name="Rectangle 21"/>
            <p:cNvSpPr/>
            <p:nvPr/>
          </p:nvSpPr>
          <p:spPr>
            <a:xfrm>
              <a:off x="6096" y="3168"/>
              <a:ext cx="48" cy="192"/>
            </a:xfrm>
            <a:prstGeom prst="rect">
              <a:avLst/>
            </a:prstGeom>
            <a:solidFill>
              <a:srgbClr val="0000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grpSp>
      <p:grpSp>
        <p:nvGrpSpPr>
          <p:cNvPr id="4" name="Group 22"/>
          <p:cNvGrpSpPr/>
          <p:nvPr/>
        </p:nvGrpSpPr>
        <p:grpSpPr>
          <a:xfrm>
            <a:off x="609600" y="4191000"/>
            <a:ext cx="304800" cy="533400"/>
            <a:chOff x="6000" y="2880"/>
            <a:chExt cx="240" cy="480"/>
          </a:xfrm>
        </p:grpSpPr>
        <p:sp>
          <p:nvSpPr>
            <p:cNvPr id="69661" name="AutoShape 23"/>
            <p:cNvSpPr/>
            <p:nvPr/>
          </p:nvSpPr>
          <p:spPr>
            <a:xfrm rot="-5400000">
              <a:off x="5976" y="2904"/>
              <a:ext cx="288" cy="240"/>
            </a:xfrm>
            <a:prstGeom prst="homePlate">
              <a:avLst>
                <a:gd name="adj" fmla="val 30000"/>
              </a:avLst>
            </a:prstGeom>
            <a:solidFill>
              <a:srgbClr val="FF3300"/>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69662" name="Rectangle 24"/>
            <p:cNvSpPr/>
            <p:nvPr/>
          </p:nvSpPr>
          <p:spPr>
            <a:xfrm>
              <a:off x="6096" y="3168"/>
              <a:ext cx="48" cy="192"/>
            </a:xfrm>
            <a:prstGeom prst="rect">
              <a:avLst/>
            </a:prstGeom>
            <a:solidFill>
              <a:srgbClr val="FF3300"/>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grpSp>
      <p:grpSp>
        <p:nvGrpSpPr>
          <p:cNvPr id="7" name="Group 25"/>
          <p:cNvGrpSpPr/>
          <p:nvPr/>
        </p:nvGrpSpPr>
        <p:grpSpPr>
          <a:xfrm>
            <a:off x="609600" y="5105400"/>
            <a:ext cx="304800" cy="533400"/>
            <a:chOff x="6000" y="2880"/>
            <a:chExt cx="240" cy="480"/>
          </a:xfrm>
        </p:grpSpPr>
        <p:sp>
          <p:nvSpPr>
            <p:cNvPr id="69659" name="AutoShape 26"/>
            <p:cNvSpPr/>
            <p:nvPr/>
          </p:nvSpPr>
          <p:spPr>
            <a:xfrm rot="-5400000">
              <a:off x="5976" y="2904"/>
              <a:ext cx="288" cy="240"/>
            </a:xfrm>
            <a:prstGeom prst="homePlate">
              <a:avLst>
                <a:gd name="adj" fmla="val 30000"/>
              </a:avLst>
            </a:prstGeom>
            <a:solidFill>
              <a:srgbClr val="0000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69660" name="Rectangle 27"/>
            <p:cNvSpPr/>
            <p:nvPr/>
          </p:nvSpPr>
          <p:spPr>
            <a:xfrm>
              <a:off x="6096" y="3168"/>
              <a:ext cx="48" cy="192"/>
            </a:xfrm>
            <a:prstGeom prst="rect">
              <a:avLst/>
            </a:prstGeom>
            <a:solidFill>
              <a:srgbClr val="0000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grpSp>
      <p:sp>
        <p:nvSpPr>
          <p:cNvPr id="156700" name="Text Box 28"/>
          <p:cNvSpPr txBox="1"/>
          <p:nvPr/>
        </p:nvSpPr>
        <p:spPr>
          <a:xfrm>
            <a:off x="304800" y="457200"/>
            <a:ext cx="8610600" cy="1098550"/>
          </a:xfrm>
          <a:prstGeom prst="rect">
            <a:avLst/>
          </a:prstGeom>
          <a:noFill/>
          <a:ln w="9525">
            <a:noFill/>
          </a:ln>
        </p:spPr>
        <p:txBody>
          <a:bodyPr>
            <a:spAutoFit/>
          </a:bodyPr>
          <a:p>
            <a:pPr eaLnBrk="1" hangingPunct="1">
              <a:spcBef>
                <a:spcPct val="50000"/>
              </a:spcBef>
            </a:pPr>
            <a:r>
              <a:rPr lang="en-US" altLang="en-US" sz="3600" b="1" i="1" dirty="0">
                <a:solidFill>
                  <a:srgbClr val="FF3300"/>
                </a:solidFill>
                <a:latin typeface="Times New Roman" panose="02020603050405020304" pitchFamily="18" charset="0"/>
              </a:rPr>
              <a:t>Hoạt động 2:</a:t>
            </a:r>
            <a:r>
              <a:rPr lang="en-US" altLang="en-US" sz="3600" b="1" i="1" dirty="0">
                <a:solidFill>
                  <a:srgbClr val="000099"/>
                </a:solidFill>
                <a:latin typeface="Times New Roman" panose="02020603050405020304" pitchFamily="18" charset="0"/>
              </a:rPr>
              <a:t> </a:t>
            </a:r>
            <a:r>
              <a:rPr lang="en-US" altLang="en-US" sz="3600" b="1" i="1" dirty="0">
                <a:solidFill>
                  <a:srgbClr val="0000FF"/>
                </a:solidFill>
                <a:latin typeface="Times New Roman" panose="02020603050405020304" pitchFamily="18" charset="0"/>
              </a:rPr>
              <a:t>Bày tỏ thái độ</a:t>
            </a:r>
            <a:endParaRPr lang="en-US" altLang="en-US" sz="3600" b="1" i="1" dirty="0">
              <a:solidFill>
                <a:srgbClr val="0000FF"/>
              </a:solidFill>
              <a:latin typeface="Times New Roman" panose="02020603050405020304" pitchFamily="18" charset="0"/>
            </a:endParaRPr>
          </a:p>
          <a:p>
            <a:pPr eaLnBrk="1" hangingPunct="1">
              <a:spcBef>
                <a:spcPct val="50000"/>
              </a:spcBef>
            </a:pPr>
            <a:r>
              <a:rPr lang="en-US" altLang="en-US" sz="2000" b="1" i="1" dirty="0">
                <a:solidFill>
                  <a:srgbClr val="000099"/>
                </a:solidFill>
                <a:latin typeface="Times New Roman" panose="02020603050405020304" pitchFamily="18" charset="0"/>
              </a:rPr>
              <a:t>Em tán thành với ý kiến nào dưới đây ? Vì sao?</a:t>
            </a:r>
            <a:endParaRPr lang="en-US" altLang="en-US" sz="2000" b="1" dirty="0">
              <a:solidFill>
                <a:srgbClr val="000099"/>
              </a:solidFill>
              <a:latin typeface="Times New Roman" panose="02020603050405020304" pitchFamily="18" charset="0"/>
            </a:endParaRPr>
          </a:p>
        </p:txBody>
      </p:sp>
      <p:grpSp>
        <p:nvGrpSpPr>
          <p:cNvPr id="69647" name="Group 36"/>
          <p:cNvGrpSpPr/>
          <p:nvPr/>
        </p:nvGrpSpPr>
        <p:grpSpPr>
          <a:xfrm>
            <a:off x="0" y="0"/>
            <a:ext cx="9220200" cy="6705600"/>
            <a:chOff x="48" y="0"/>
            <a:chExt cx="5664" cy="4224"/>
          </a:xfrm>
        </p:grpSpPr>
        <p:sp>
          <p:nvSpPr>
            <p:cNvPr id="69648" name="Line 37"/>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9649" name="Line 38"/>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69650" name="Line 39"/>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69651" name="Line 40"/>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69652" name="Group 41"/>
            <p:cNvGrpSpPr/>
            <p:nvPr/>
          </p:nvGrpSpPr>
          <p:grpSpPr>
            <a:xfrm>
              <a:off x="48" y="0"/>
              <a:ext cx="5664" cy="4224"/>
              <a:chOff x="48" y="0"/>
              <a:chExt cx="5664" cy="4272"/>
            </a:xfrm>
          </p:grpSpPr>
          <p:pic>
            <p:nvPicPr>
              <p:cNvPr id="69653" name="Picture 42" descr="BAR01"/>
              <p:cNvPicPr>
                <a:picLocks noChangeAspect="1"/>
              </p:cNvPicPr>
              <p:nvPr/>
            </p:nvPicPr>
            <p:blipFill>
              <a:blip r:embed="rId4"/>
              <a:stretch>
                <a:fillRect/>
              </a:stretch>
            </p:blipFill>
            <p:spPr>
              <a:xfrm>
                <a:off x="336" y="4032"/>
                <a:ext cx="5088" cy="240"/>
              </a:xfrm>
              <a:prstGeom prst="rect">
                <a:avLst/>
              </a:prstGeom>
              <a:noFill/>
              <a:ln w="9525">
                <a:noFill/>
              </a:ln>
            </p:spPr>
          </p:pic>
          <p:pic>
            <p:nvPicPr>
              <p:cNvPr id="69654" name="Picture 43" descr="BAR01"/>
              <p:cNvPicPr>
                <a:picLocks noChangeAspect="1"/>
              </p:cNvPicPr>
              <p:nvPr/>
            </p:nvPicPr>
            <p:blipFill>
              <a:blip r:embed="rId5"/>
              <a:stretch>
                <a:fillRect/>
              </a:stretch>
            </p:blipFill>
            <p:spPr>
              <a:xfrm>
                <a:off x="336" y="48"/>
                <a:ext cx="5088" cy="240"/>
              </a:xfrm>
              <a:prstGeom prst="rect">
                <a:avLst/>
              </a:prstGeom>
              <a:noFill/>
              <a:ln w="9525">
                <a:noFill/>
              </a:ln>
            </p:spPr>
          </p:pic>
          <p:sp>
            <p:nvSpPr>
              <p:cNvPr id="156716" name="AutoShape 44"/>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6717" name="AutoShape 45"/>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6718" name="AutoShape 46"/>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6719" name="AutoShape 47"/>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6700"/>
                                        </p:tgtEl>
                                        <p:attrNameLst>
                                          <p:attrName>style.visibility</p:attrName>
                                        </p:attrNameLst>
                                      </p:cBhvr>
                                      <p:to>
                                        <p:strVal val="visible"/>
                                      </p:to>
                                    </p:set>
                                    <p:anim calcmode="lin" valueType="num">
                                      <p:cBhvr>
                                        <p:cTn id="7" dur="500" fill="hold"/>
                                        <p:tgtEl>
                                          <p:spTgt spid="156700"/>
                                        </p:tgtEl>
                                        <p:attrNameLst>
                                          <p:attrName>ppt_w</p:attrName>
                                        </p:attrNameLst>
                                      </p:cBhvr>
                                      <p:tavLst>
                                        <p:tav tm="0">
                                          <p:val>
                                            <p:fltVal val="0.000000"/>
                                          </p:val>
                                        </p:tav>
                                        <p:tav tm="100000">
                                          <p:val>
                                            <p:strVal val="#ppt_w"/>
                                          </p:val>
                                        </p:tav>
                                      </p:tavLst>
                                    </p:anim>
                                    <p:anim calcmode="lin" valueType="num">
                                      <p:cBhvr>
                                        <p:cTn id="8" dur="500" fill="hold"/>
                                        <p:tgtEl>
                                          <p:spTgt spid="15670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xEl>
                                              <p:charRg st="0" end="64"/>
                                            </p:txEl>
                                          </p:spTgt>
                                        </p:tgtEl>
                                        <p:attrNameLst>
                                          <p:attrName>style.visibility</p:attrName>
                                        </p:attrNameLst>
                                      </p:cBhvr>
                                      <p:to>
                                        <p:strVal val="visible"/>
                                      </p:to>
                                    </p:set>
                                    <p:anim calcmode="lin" valueType="num">
                                      <p:cBhvr>
                                        <p:cTn id="13" dur="500" fill="hold"/>
                                        <p:tgtEl>
                                          <p:spTgt spid="5">
                                            <p:txEl>
                                              <p:charRg st="0" end="64"/>
                                            </p:txEl>
                                          </p:spTgt>
                                        </p:tgtEl>
                                        <p:attrNameLst>
                                          <p:attrName>ppt_w</p:attrName>
                                        </p:attrNameLst>
                                      </p:cBhvr>
                                      <p:tavLst>
                                        <p:tav tm="0">
                                          <p:val>
                                            <p:fltVal val="0.000000"/>
                                          </p:val>
                                        </p:tav>
                                        <p:tav tm="100000">
                                          <p:val>
                                            <p:strVal val="#ppt_w"/>
                                          </p:val>
                                        </p:tav>
                                      </p:tavLst>
                                    </p:anim>
                                    <p:anim calcmode="lin" valueType="num">
                                      <p:cBhvr>
                                        <p:cTn id="14" dur="500" fill="hold"/>
                                        <p:tgtEl>
                                          <p:spTgt spid="5">
                                            <p:txEl>
                                              <p:charRg st="0" end="64"/>
                                            </p:txEl>
                                          </p:spTgt>
                                        </p:tgtEl>
                                        <p:attrNameLst>
                                          <p:attrName>ppt_h</p:attrName>
                                        </p:attrNameLst>
                                      </p:cBhvr>
                                      <p:tavLst>
                                        <p:tav tm="0">
                                          <p:val>
                                            <p:fltVal val="0.00000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000000"/>
                                          </p:val>
                                        </p:tav>
                                        <p:tav tm="100000">
                                          <p:val>
                                            <p:strVal val="#ppt_w"/>
                                          </p:val>
                                        </p:tav>
                                      </p:tavLst>
                                    </p:anim>
                                    <p:anim calcmode="lin" valueType="num">
                                      <p:cBhvr>
                                        <p:cTn id="20" dur="500" fill="hold"/>
                                        <p:tgtEl>
                                          <p:spTgt spid="3"/>
                                        </p:tgtEl>
                                        <p:attrNameLst>
                                          <p:attrName>ppt_h</p:attrName>
                                        </p:attrNameLst>
                                      </p:cBhvr>
                                      <p:tavLst>
                                        <p:tav tm="0">
                                          <p:val>
                                            <p:fltVal val="0.00000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nodeType="clickEffect">
                                  <p:stCondLst>
                                    <p:cond delay="0"/>
                                  </p:stCondLst>
                                  <p:childTnLst>
                                    <p:set>
                                      <p:cBhvr>
                                        <p:cTn id="25" dur="1" fill="hold">
                                          <p:stCondLst>
                                            <p:cond delay="0"/>
                                          </p:stCondLst>
                                        </p:cTn>
                                        <p:tgtEl>
                                          <p:spTgt spid="156685"/>
                                        </p:tgtEl>
                                        <p:attrNameLst>
                                          <p:attrName>style.visibility</p:attrName>
                                        </p:attrNameLst>
                                      </p:cBhvr>
                                      <p:to>
                                        <p:strVal val="visible"/>
                                      </p:to>
                                    </p:set>
                                    <p:animEffect transition="in" filter="wedge">
                                      <p:cBhvr>
                                        <p:cTn id="26" dur="2000"/>
                                        <p:tgtEl>
                                          <p:spTgt spid="15668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nodeType="clickEffect">
                                  <p:stCondLst>
                                    <p:cond delay="0"/>
                                  </p:stCondLst>
                                  <p:childTnLst>
                                    <p:set>
                                      <p:cBhvr>
                                        <p:cTn id="36" dur="1" fill="hold">
                                          <p:stCondLst>
                                            <p:cond delay="0"/>
                                          </p:stCondLst>
                                        </p:cTn>
                                        <p:tgtEl>
                                          <p:spTgt spid="156686"/>
                                        </p:tgtEl>
                                        <p:attrNameLst>
                                          <p:attrName>style.visibility</p:attrName>
                                        </p:attrNameLst>
                                      </p:cBhvr>
                                      <p:to>
                                        <p:strVal val="visible"/>
                                      </p:to>
                                    </p:set>
                                    <p:anim calcmode="lin" valueType="num">
                                      <p:cBhvr>
                                        <p:cTn id="37" dur="500" fill="hold"/>
                                        <p:tgtEl>
                                          <p:spTgt spid="156686"/>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56686"/>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56686"/>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5668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9" presetClass="entr" presetSubtype="0" accel="100000" fill="hold"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156687"/>
                                        </p:tgtEl>
                                        <p:attrNameLst>
                                          <p:attrName>style.visibility</p:attrName>
                                        </p:attrNameLst>
                                      </p:cBhvr>
                                      <p:to>
                                        <p:strVal val="visible"/>
                                      </p:to>
                                    </p:set>
                                    <p:anim calcmode="lin" valueType="num">
                                      <p:cBhvr>
                                        <p:cTn id="53" dur="500" fill="hold"/>
                                        <p:tgtEl>
                                          <p:spTgt spid="156687"/>
                                        </p:tgtEl>
                                        <p:attrNameLst>
                                          <p:attrName>ppt_w</p:attrName>
                                        </p:attrNameLst>
                                      </p:cBhvr>
                                      <p:tavLst>
                                        <p:tav tm="0">
                                          <p:val>
                                            <p:fltVal val="0.000000"/>
                                          </p:val>
                                        </p:tav>
                                        <p:tav tm="100000">
                                          <p:val>
                                            <p:strVal val="#ppt_w"/>
                                          </p:val>
                                        </p:tav>
                                      </p:tavLst>
                                    </p:anim>
                                    <p:anim calcmode="lin" valueType="num">
                                      <p:cBhvr>
                                        <p:cTn id="54" dur="500" fill="hold"/>
                                        <p:tgtEl>
                                          <p:spTgt spid="156687"/>
                                        </p:tgtEl>
                                        <p:attrNameLst>
                                          <p:attrName>ppt_h</p:attrName>
                                        </p:attrNameLst>
                                      </p:cBhvr>
                                      <p:tavLst>
                                        <p:tav tm="0">
                                          <p:val>
                                            <p:fltVal val="0.00000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0"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edge">
                                      <p:cBhvr>
                                        <p:cTn id="5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60" fill="hold" display="0">
                  <p:stCondLst>
                    <p:cond delay="indefinite"/>
                  </p:stCondLst>
                  <p:endCondLst>
                    <p:cond evt="onNext" delay="0">
                      <p:tgtEl>
                        <p:sldTgt/>
                      </p:tgtEl>
                    </p:cond>
                    <p:cond evt="onPrev" delay="0">
                      <p:tgtEl>
                        <p:sldTgt/>
                      </p:tgtEl>
                    </p:cond>
                    <p:cond evt="onStopAudio" delay="0">
                      <p:tgtEl>
                        <p:sldTgt/>
                      </p:tgtEl>
                    </p:cond>
                  </p:endCondLst>
                </p:cTn>
                <p:tgtEl>
                  <p:spTgt spid="15"/>
                </p:tgtEl>
              </p:cMediaNode>
            </p:audio>
            <p:audio>
              <p:cMediaNode>
                <p:cTn id="61" fill="hold" display="0">
                  <p:stCondLst>
                    <p:cond delay="indefinite"/>
                  </p:stCondLst>
                  <p:endCondLst>
                    <p:cond evt="onNext" delay="0">
                      <p:tgtEl>
                        <p:sldTgt/>
                      </p:tgtEl>
                    </p:cond>
                    <p:cond evt="onPrev" delay="0">
                      <p:tgtEl>
                        <p:sldTgt/>
                      </p:tgtEl>
                    </p:cond>
                    <p:cond evt="onStopAudio" delay="0">
                      <p:tgtEl>
                        <p:sldTgt/>
                      </p:tgtEl>
                    </p:cond>
                  </p:endCondLst>
                </p:cTn>
                <p:tgtEl>
                  <p:spTgt spid="16"/>
                </p:tgtEl>
              </p:cMediaNode>
            </p:audio>
            <p:audio>
              <p:cMediaNode>
                <p:cTn id="62"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audio>
              <p:cMediaNode>
                <p:cTn id="63" fill="hold" display="0">
                  <p:stCondLst>
                    <p:cond delay="indefinite"/>
                  </p:stCondLst>
                  <p:endCondLst>
                    <p:cond evt="onNext" delay="0">
                      <p:tgtEl>
                        <p:sldTgt/>
                      </p:tgtEl>
                    </p:cond>
                    <p:cond evt="onPrev" delay="0">
                      <p:tgtEl>
                        <p:sldTgt/>
                      </p:tgtEl>
                    </p:cond>
                    <p:cond evt="onStopAudio" delay="0">
                      <p:tgtEl>
                        <p:sldTgt/>
                      </p:tgtEl>
                    </p:cond>
                  </p:endCondLst>
                </p:cTn>
                <p:tgtEl>
                  <p:spTgt spid="17"/>
                </p:tgtEl>
              </p:cMediaNode>
            </p:audio>
          </p:childTnLst>
        </p:cTn>
      </p:par>
    </p:tnLst>
    <p:bldLst>
      <p:bldP spid="156685" grpId="0"/>
      <p:bldP spid="156686" grpId="0"/>
      <p:bldP spid="156687" grpId="0"/>
      <p:bldP spid="15670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WordArt 3"/>
          <p:cNvSpPr>
            <a:spLocks noTextEdit="1"/>
          </p:cNvSpPr>
          <p:nvPr/>
        </p:nvSpPr>
        <p:spPr>
          <a:xfrm>
            <a:off x="949325" y="1603375"/>
            <a:ext cx="1485900" cy="228600"/>
          </a:xfrm>
          <a:prstGeom prst="rect">
            <a:avLst/>
          </a:prstGeom>
        </p:spPr>
        <p:txBody>
          <a:bodyPr wrap="none" fromWordArt="1">
            <a:prstTxWarp prst="textPlain">
              <a:avLst>
                <a:gd name="adj" fmla="val 50000"/>
              </a:avLst>
            </a:prstTxWarp>
            <a:normAutofit/>
          </a:bodyPr>
          <a:p>
            <a:pPr algn="ctr"/>
            <a:r>
              <a:rPr lang="en-US" sz="3600" b="1">
                <a:ln w="12700" cap="flat" cmpd="sng">
                  <a:solidFill>
                    <a:srgbClr val="333399"/>
                  </a:solidFill>
                  <a:prstDash val="solid"/>
                  <a:headEnd type="none" w="med" len="med"/>
                  <a:tailEnd type="none" w="med" len="med"/>
                </a:ln>
                <a:solidFill>
                  <a:srgbClr val="333399"/>
                </a:solidFill>
                <a:effectLst>
                  <a:outerShdw dist="45791" dir="2021404" algn="ctr" rotWithShape="0">
                    <a:srgbClr val="9999FF"/>
                  </a:outerShdw>
                </a:effectLst>
                <a:latin typeface="UTM Azuki" charset="0"/>
                <a:ea typeface="UTM Azuki" charset="0"/>
              </a:rPr>
              <a:t>BÀI TẬP 2:</a:t>
            </a:r>
            <a:endParaRPr lang="en-US" sz="3600" b="1">
              <a:ln w="12700" cap="flat" cmpd="sng">
                <a:solidFill>
                  <a:srgbClr val="333399"/>
                </a:solidFill>
                <a:prstDash val="solid"/>
                <a:headEnd type="none" w="med" len="med"/>
                <a:tailEnd type="none" w="med" len="med"/>
              </a:ln>
              <a:solidFill>
                <a:srgbClr val="333399"/>
              </a:solidFill>
              <a:effectLst>
                <a:outerShdw dist="45791" dir="2021404" algn="ctr" rotWithShape="0">
                  <a:srgbClr val="9999FF"/>
                </a:outerShdw>
              </a:effectLst>
              <a:latin typeface="UTM Azuki" charset="0"/>
              <a:ea typeface="UTM Azuki" charset="0"/>
            </a:endParaRPr>
          </a:p>
        </p:txBody>
      </p:sp>
      <p:grpSp>
        <p:nvGrpSpPr>
          <p:cNvPr id="71683" name="Group 5"/>
          <p:cNvGrpSpPr/>
          <p:nvPr/>
        </p:nvGrpSpPr>
        <p:grpSpPr>
          <a:xfrm>
            <a:off x="1143000" y="658813"/>
            <a:ext cx="6858000" cy="407987"/>
            <a:chOff x="0" y="624"/>
            <a:chExt cx="5760" cy="257"/>
          </a:xfrm>
        </p:grpSpPr>
        <p:sp>
          <p:nvSpPr>
            <p:cNvPr id="65542" name="Rectangle 6"/>
            <p:cNvSpPr>
              <a:spLocks noChangeArrowheads="1"/>
            </p:cNvSpPr>
            <p:nvPr/>
          </p:nvSpPr>
          <p:spPr bwMode="auto">
            <a:xfrm>
              <a:off x="0" y="624"/>
              <a:ext cx="5760" cy="257"/>
            </a:xfrm>
            <a:prstGeom prst="rect">
              <a:avLst/>
            </a:prstGeom>
            <a:gradFill rotWithShape="1">
              <a:gsLst>
                <a:gs pos="0">
                  <a:srgbClr val="99CCFF"/>
                </a:gs>
                <a:gs pos="50000">
                  <a:schemeClr val="bg1"/>
                </a:gs>
                <a:gs pos="100000">
                  <a:srgbClr val="99CCFF"/>
                </a:gs>
              </a:gsLst>
              <a:lin ang="5400000" scaled="1"/>
            </a:gradFill>
            <a:ln w="9525" algn="ctr">
              <a:solidFill>
                <a:srgbClr val="99CCFF"/>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71694" name="WordArt 7"/>
            <p:cNvSpPr>
              <a:spLocks noTextEdit="1"/>
            </p:cNvSpPr>
            <p:nvPr/>
          </p:nvSpPr>
          <p:spPr>
            <a:xfrm>
              <a:off x="382" y="683"/>
              <a:ext cx="1378" cy="133"/>
            </a:xfrm>
            <a:prstGeom prst="rect">
              <a:avLst/>
            </a:prstGeom>
          </p:spPr>
          <p:txBody>
            <a:bodyPr wrap="none" fromWordArt="1">
              <a:prstTxWarp prst="textSlantUp">
                <a:avLst>
                  <a:gd name="adj" fmla="val 0"/>
                </a:avLst>
              </a:prstTxWarp>
              <a:normAutofit/>
            </a:bodyPr>
            <a:p>
              <a:pPr algn="ctr"/>
              <a:r>
                <a:rPr lang="en-US" sz="3600" b="1">
                  <a:ln w="9525" cap="flat" cmpd="sng">
                    <a:solidFill>
                      <a:srgbClr val="000080"/>
                    </a:solidFill>
                    <a:prstDash val="solid"/>
                    <a:headEnd type="none" w="med" len="med"/>
                    <a:tailEnd type="none" w="med" len="med"/>
                  </a:ln>
                  <a:solidFill>
                    <a:srgbClr val="000080"/>
                  </a:solidFill>
                  <a:effectLst>
                    <a:outerShdw dist="53882" dir="2699999" algn="ctr" rotWithShape="0">
                      <a:srgbClr val="9999FF">
                        <a:alpha val="79999"/>
                      </a:srgbClr>
                    </a:outerShdw>
                  </a:effectLst>
                  <a:latin typeface="Arial" panose="020B0604020202020204" pitchFamily="34" charset="0"/>
                  <a:ea typeface="Arial" panose="020B0604020202020204" pitchFamily="34" charset="0"/>
                </a:rPr>
                <a:t>ĐẠO ĐỨC : </a:t>
              </a:r>
              <a:endParaRPr lang="en-US" sz="3600" b="1">
                <a:ln w="9525" cap="flat" cmpd="sng">
                  <a:solidFill>
                    <a:srgbClr val="000080"/>
                  </a:solidFill>
                  <a:prstDash val="solid"/>
                  <a:headEnd type="none" w="med" len="med"/>
                  <a:tailEnd type="none" w="med" len="med"/>
                </a:ln>
                <a:solidFill>
                  <a:srgbClr val="000080"/>
                </a:solidFill>
                <a:effectLst>
                  <a:outerShdw dist="53882" dir="2699999" algn="ctr" rotWithShape="0">
                    <a:srgbClr val="9999FF">
                      <a:alpha val="79999"/>
                    </a:srgbClr>
                  </a:outerShdw>
                </a:effectLst>
                <a:latin typeface="Arial" panose="020B0604020202020204" pitchFamily="34" charset="0"/>
                <a:ea typeface="Arial" panose="020B0604020202020204" pitchFamily="34" charset="0"/>
              </a:endParaRPr>
            </a:p>
          </p:txBody>
        </p:sp>
        <p:sp>
          <p:nvSpPr>
            <p:cNvPr id="71695" name="WordArt 8"/>
            <p:cNvSpPr>
              <a:spLocks noTextEdit="1"/>
            </p:cNvSpPr>
            <p:nvPr/>
          </p:nvSpPr>
          <p:spPr>
            <a:xfrm>
              <a:off x="2030" y="672"/>
              <a:ext cx="1570" cy="192"/>
            </a:xfrm>
            <a:prstGeom prst="rect">
              <a:avLst/>
            </a:prstGeom>
          </p:spPr>
          <p:txBody>
            <a:bodyPr wrap="none" fromWordArt="1">
              <a:prstTxWarp prst="textSlantUp">
                <a:avLst>
                  <a:gd name="adj" fmla="val 0"/>
                </a:avLst>
              </a:prstTxWarp>
              <a:normAutofit/>
            </a:bodyPr>
            <a:p>
              <a:pPr algn="ctr"/>
              <a:r>
                <a:rPr lang="en-US" sz="3600" b="1">
                  <a:ln w="9525" cap="flat" cmpd="sng">
                    <a:solidFill>
                      <a:srgbClr val="CC0000"/>
                    </a:solidFill>
                    <a:prstDash val="solid"/>
                    <a:headEnd type="none" w="med" len="med"/>
                    <a:tailEnd type="none" w="med" len="med"/>
                  </a:ln>
                  <a:solidFill>
                    <a:srgbClr val="CC0000"/>
                  </a:solidFill>
                  <a:effectLst>
                    <a:outerShdw dist="53882" dir="2699999" algn="ctr" rotWithShape="0">
                      <a:srgbClr val="9999FF">
                        <a:alpha val="79999"/>
                      </a:srgbClr>
                    </a:outerShdw>
                  </a:effectLst>
                  <a:latin typeface="Arial" panose="020B0604020202020204" pitchFamily="34" charset="0"/>
                  <a:ea typeface="Arial" panose="020B0604020202020204" pitchFamily="34" charset="0"/>
                </a:rPr>
                <a:t>Em yêu hòa bình </a:t>
              </a:r>
              <a:endParaRPr lang="en-US" sz="3600" b="1">
                <a:ln w="9525" cap="flat" cmpd="sng">
                  <a:solidFill>
                    <a:srgbClr val="CC0000"/>
                  </a:solidFill>
                  <a:prstDash val="solid"/>
                  <a:headEnd type="none" w="med" len="med"/>
                  <a:tailEnd type="none" w="med" len="med"/>
                </a:ln>
                <a:solidFill>
                  <a:srgbClr val="CC0000"/>
                </a:solidFill>
                <a:effectLst>
                  <a:outerShdw dist="53882" dir="2699999" algn="ctr" rotWithShape="0">
                    <a:srgbClr val="9999FF">
                      <a:alpha val="79999"/>
                    </a:srgbClr>
                  </a:outerShdw>
                </a:effectLst>
                <a:latin typeface="Arial" panose="020B0604020202020204" pitchFamily="34" charset="0"/>
                <a:ea typeface="Arial" panose="020B0604020202020204" pitchFamily="34" charset="0"/>
              </a:endParaRPr>
            </a:p>
          </p:txBody>
        </p:sp>
      </p:grpSp>
      <p:sp>
        <p:nvSpPr>
          <p:cNvPr id="71684" name="Text Box 10"/>
          <p:cNvSpPr txBox="1"/>
          <p:nvPr/>
        </p:nvSpPr>
        <p:spPr>
          <a:xfrm>
            <a:off x="2466975" y="1831975"/>
            <a:ext cx="5675313" cy="83026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400" b="1" dirty="0">
                <a:solidFill>
                  <a:srgbClr val="0000FF"/>
                </a:solidFill>
                <a:latin typeface="UTM Androgyne"/>
              </a:rPr>
              <a:t>Những hành động, việc làm nào dưới đây </a:t>
            </a:r>
            <a:endParaRPr lang="en-US" altLang="en-US" sz="2400" b="1" dirty="0">
              <a:solidFill>
                <a:srgbClr val="0000FF"/>
              </a:solidFill>
              <a:latin typeface="UTM Androgyne"/>
            </a:endParaRPr>
          </a:p>
          <a:p>
            <a:pPr marL="0" lvl="0" indent="0" eaLnBrk="1" hangingPunct="1">
              <a:spcBef>
                <a:spcPct val="0"/>
              </a:spcBef>
              <a:buNone/>
            </a:pPr>
            <a:r>
              <a:rPr lang="en-US" altLang="en-US" sz="2400" b="1" dirty="0">
                <a:solidFill>
                  <a:srgbClr val="0000FF"/>
                </a:solidFill>
                <a:latin typeface="UTM Androgyne"/>
              </a:rPr>
              <a:t>thể hiện lòng yêu hòa bình? </a:t>
            </a:r>
            <a:endParaRPr lang="en-US" altLang="en-US" sz="2400" b="1" dirty="0">
              <a:solidFill>
                <a:srgbClr val="0000FF"/>
              </a:solidFill>
              <a:latin typeface="UTM Androgyne"/>
            </a:endParaRPr>
          </a:p>
        </p:txBody>
      </p:sp>
      <p:sp>
        <p:nvSpPr>
          <p:cNvPr id="71685" name="Text Box 11"/>
          <p:cNvSpPr txBox="1"/>
          <p:nvPr/>
        </p:nvSpPr>
        <p:spPr>
          <a:xfrm>
            <a:off x="388938" y="2679700"/>
            <a:ext cx="8956675" cy="554038"/>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3000" b="1" dirty="0">
                <a:solidFill>
                  <a:srgbClr val="0000FF"/>
                </a:solidFill>
                <a:latin typeface="Pattaya"/>
                <a:ea typeface="Pattaya"/>
              </a:rPr>
              <a:t>a) Thích chơi và cổ vũ cho các trò chơi bạo lực.</a:t>
            </a:r>
            <a:endParaRPr lang="en-US" altLang="en-US" sz="3000" b="1" dirty="0">
              <a:solidFill>
                <a:srgbClr val="0000FF"/>
              </a:solidFill>
              <a:latin typeface="Pattaya"/>
              <a:ea typeface="Pattaya"/>
            </a:endParaRPr>
          </a:p>
        </p:txBody>
      </p:sp>
      <p:sp>
        <p:nvSpPr>
          <p:cNvPr id="12294" name="Text Box 12"/>
          <p:cNvSpPr txBox="1"/>
          <p:nvPr/>
        </p:nvSpPr>
        <p:spPr>
          <a:xfrm>
            <a:off x="388938" y="3235325"/>
            <a:ext cx="8434387" cy="101600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3000" b="1" dirty="0">
                <a:solidFill>
                  <a:srgbClr val="0000FF"/>
                </a:solidFill>
                <a:latin typeface="Pattaya"/>
                <a:ea typeface="Pattaya"/>
              </a:rPr>
              <a:t>b) Biết thương lượng, đối thoại để giải quyết </a:t>
            </a:r>
            <a:endParaRPr lang="en-US" altLang="en-US" sz="3000" b="1" dirty="0">
              <a:solidFill>
                <a:srgbClr val="0000FF"/>
              </a:solidFill>
              <a:latin typeface="Pattaya"/>
              <a:ea typeface="Pattaya"/>
            </a:endParaRPr>
          </a:p>
          <a:p>
            <a:pPr marL="0" lvl="0" indent="0" eaLnBrk="1" hangingPunct="1">
              <a:spcBef>
                <a:spcPct val="0"/>
              </a:spcBef>
              <a:buNone/>
            </a:pPr>
            <a:r>
              <a:rPr lang="en-US" altLang="en-US" sz="3000" b="1" dirty="0">
                <a:solidFill>
                  <a:srgbClr val="0000FF"/>
                </a:solidFill>
                <a:latin typeface="Pattaya"/>
                <a:ea typeface="Pattaya"/>
              </a:rPr>
              <a:t>     mâu thuẫn.</a:t>
            </a:r>
            <a:endParaRPr lang="en-US" altLang="en-US" sz="3000" b="1" dirty="0">
              <a:solidFill>
                <a:srgbClr val="0000FF"/>
              </a:solidFill>
              <a:latin typeface="Pattaya"/>
              <a:ea typeface="Pattaya"/>
            </a:endParaRPr>
          </a:p>
        </p:txBody>
      </p:sp>
      <p:sp>
        <p:nvSpPr>
          <p:cNvPr id="12295" name="Text Box 13"/>
          <p:cNvSpPr txBox="1"/>
          <p:nvPr/>
        </p:nvSpPr>
        <p:spPr>
          <a:xfrm>
            <a:off x="381000" y="4262438"/>
            <a:ext cx="8054975" cy="5540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3000" b="1" dirty="0">
                <a:solidFill>
                  <a:srgbClr val="0000FF"/>
                </a:solidFill>
                <a:latin typeface="Pattaya"/>
                <a:ea typeface="Pattaya"/>
              </a:rPr>
              <a:t>c)  Đoàn kết, hữu nghị với các dân tộc khác.</a:t>
            </a:r>
            <a:endParaRPr lang="en-US" altLang="en-US" sz="3000" b="1" dirty="0">
              <a:solidFill>
                <a:srgbClr val="0000FF"/>
              </a:solidFill>
              <a:latin typeface="Pattaya"/>
              <a:ea typeface="Pattaya"/>
            </a:endParaRPr>
          </a:p>
        </p:txBody>
      </p:sp>
      <p:sp>
        <p:nvSpPr>
          <p:cNvPr id="71688" name="Text Box 14"/>
          <p:cNvSpPr txBox="1"/>
          <p:nvPr/>
        </p:nvSpPr>
        <p:spPr>
          <a:xfrm>
            <a:off x="381000" y="5029200"/>
            <a:ext cx="7054850" cy="5540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3000" b="1" dirty="0">
                <a:solidFill>
                  <a:srgbClr val="0000FF"/>
                </a:solidFill>
                <a:latin typeface="Pattaya"/>
                <a:ea typeface="Pattaya"/>
              </a:rPr>
              <a:t>d) Thích dùng bạo lực với người khác.</a:t>
            </a:r>
            <a:endParaRPr lang="en-US" altLang="en-US" sz="3000" b="1" dirty="0">
              <a:solidFill>
                <a:srgbClr val="0000FF"/>
              </a:solidFill>
              <a:latin typeface="Pattaya"/>
              <a:ea typeface="Pattaya"/>
            </a:endParaRPr>
          </a:p>
        </p:txBody>
      </p:sp>
      <p:grpSp>
        <p:nvGrpSpPr>
          <p:cNvPr id="71689" name="Group 15"/>
          <p:cNvGrpSpPr/>
          <p:nvPr/>
        </p:nvGrpSpPr>
        <p:grpSpPr>
          <a:xfrm>
            <a:off x="1143000" y="574675"/>
            <a:ext cx="6858000" cy="457200"/>
            <a:chOff x="0" y="362"/>
            <a:chExt cx="5760" cy="288"/>
          </a:xfrm>
        </p:grpSpPr>
        <p:sp>
          <p:nvSpPr>
            <p:cNvPr id="65552" name="Rectangle 16"/>
            <p:cNvSpPr>
              <a:spLocks noChangeArrowheads="1"/>
            </p:cNvSpPr>
            <p:nvPr/>
          </p:nvSpPr>
          <p:spPr bwMode="auto">
            <a:xfrm>
              <a:off x="0" y="384"/>
              <a:ext cx="5760" cy="257"/>
            </a:xfrm>
            <a:prstGeom prst="rect">
              <a:avLst/>
            </a:prstGeom>
            <a:gradFill rotWithShape="1">
              <a:gsLst>
                <a:gs pos="0">
                  <a:srgbClr val="99CCFF"/>
                </a:gs>
                <a:gs pos="50000">
                  <a:schemeClr val="bg1"/>
                </a:gs>
                <a:gs pos="100000">
                  <a:srgbClr val="99CCFF"/>
                </a:gs>
              </a:gsLst>
              <a:lin ang="5400000" scaled="1"/>
            </a:gradFill>
            <a:ln w="9525" algn="ctr">
              <a:solidFill>
                <a:srgbClr val="99CCFF"/>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71691" name="WordArt 17"/>
            <p:cNvSpPr>
              <a:spLocks noTextEdit="1"/>
            </p:cNvSpPr>
            <p:nvPr/>
          </p:nvSpPr>
          <p:spPr>
            <a:xfrm>
              <a:off x="384" y="432"/>
              <a:ext cx="1378" cy="192"/>
            </a:xfrm>
            <a:prstGeom prst="rect">
              <a:avLst/>
            </a:prstGeom>
          </p:spPr>
          <p:txBody>
            <a:bodyPr wrap="none" fromWordArt="1">
              <a:prstTxWarp prst="textSlantUp">
                <a:avLst>
                  <a:gd name="adj" fmla="val 0"/>
                </a:avLst>
              </a:prstTxWarp>
              <a:normAutofit/>
            </a:bodyPr>
            <a:p>
              <a:pPr algn="ctr"/>
              <a:r>
                <a:rPr lang="en-US" sz="3600" b="1">
                  <a:ln w="9525" cap="flat" cmpd="sng">
                    <a:solidFill>
                      <a:srgbClr val="000080"/>
                    </a:solidFill>
                    <a:prstDash val="solid"/>
                    <a:headEnd type="none" w="med" len="med"/>
                    <a:tailEnd type="none" w="med" len="med"/>
                  </a:ln>
                  <a:solidFill>
                    <a:srgbClr val="000080"/>
                  </a:solidFill>
                  <a:effectLst>
                    <a:outerShdw dist="53882" dir="2699999" algn="ctr" rotWithShape="0">
                      <a:srgbClr val="9999FF">
                        <a:alpha val="79999"/>
                      </a:srgbClr>
                    </a:outerShdw>
                  </a:effectLst>
                  <a:latin typeface="UTM Azuki" charset="0"/>
                  <a:ea typeface="UTM Azuki" charset="0"/>
                </a:rPr>
                <a:t>ĐẠO ĐỨC : </a:t>
              </a:r>
              <a:endParaRPr lang="en-US" sz="3600" b="1">
                <a:ln w="9525" cap="flat" cmpd="sng">
                  <a:solidFill>
                    <a:srgbClr val="000080"/>
                  </a:solidFill>
                  <a:prstDash val="solid"/>
                  <a:headEnd type="none" w="med" len="med"/>
                  <a:tailEnd type="none" w="med" len="med"/>
                </a:ln>
                <a:solidFill>
                  <a:srgbClr val="000080"/>
                </a:solidFill>
                <a:effectLst>
                  <a:outerShdw dist="53882" dir="2699999" algn="ctr" rotWithShape="0">
                    <a:srgbClr val="9999FF">
                      <a:alpha val="79999"/>
                    </a:srgbClr>
                  </a:outerShdw>
                </a:effectLst>
                <a:latin typeface="UTM Azuki" charset="0"/>
                <a:ea typeface="UTM Azuki" charset="0"/>
              </a:endParaRPr>
            </a:p>
          </p:txBody>
        </p:sp>
        <p:sp>
          <p:nvSpPr>
            <p:cNvPr id="71692" name="WordArt 18"/>
            <p:cNvSpPr>
              <a:spLocks noTextEdit="1"/>
            </p:cNvSpPr>
            <p:nvPr/>
          </p:nvSpPr>
          <p:spPr>
            <a:xfrm>
              <a:off x="1913" y="362"/>
              <a:ext cx="3106" cy="288"/>
            </a:xfrm>
            <a:prstGeom prst="rect">
              <a:avLst/>
            </a:prstGeom>
          </p:spPr>
          <p:txBody>
            <a:bodyPr wrap="none" fromWordArt="1">
              <a:prstTxWarp prst="textSlantUp">
                <a:avLst>
                  <a:gd name="adj" fmla="val 0"/>
                </a:avLst>
              </a:prstTxWarp>
              <a:normAutofit/>
            </a:bodyPr>
            <a:p>
              <a:pPr algn="ctr"/>
              <a:r>
                <a:rPr lang="en-US" sz="3600" b="1">
                  <a:ln w="9525" cap="flat" cmpd="sng">
                    <a:solidFill>
                      <a:srgbClr val="CC0000"/>
                    </a:solidFill>
                    <a:prstDash val="solid"/>
                    <a:headEnd type="none" w="med" len="med"/>
                    <a:tailEnd type="none" w="med" len="med"/>
                  </a:ln>
                  <a:solidFill>
                    <a:srgbClr val="CC0000"/>
                  </a:solidFill>
                  <a:effectLst>
                    <a:outerShdw dist="53882" dir="2699999" algn="ctr" rotWithShape="0">
                      <a:srgbClr val="9999FF">
                        <a:alpha val="79999"/>
                      </a:srgbClr>
                    </a:outerShdw>
                  </a:effectLst>
                  <a:latin typeface="UTM Androgyne" charset="0"/>
                  <a:ea typeface="UTM Androgyne" charset="0"/>
                </a:rPr>
                <a:t>Bài 12: Em yêu hòa bình (tiết 1)</a:t>
              </a:r>
              <a:endParaRPr lang="en-US" sz="3600" b="1">
                <a:ln w="9525" cap="flat" cmpd="sng">
                  <a:solidFill>
                    <a:srgbClr val="CC0000"/>
                  </a:solidFill>
                  <a:prstDash val="solid"/>
                  <a:headEnd type="none" w="med" len="med"/>
                  <a:tailEnd type="none" w="med" len="med"/>
                </a:ln>
                <a:solidFill>
                  <a:srgbClr val="CC0000"/>
                </a:solidFill>
                <a:effectLst>
                  <a:outerShdw dist="53882" dir="2699999" algn="ctr" rotWithShape="0">
                    <a:srgbClr val="9999FF">
                      <a:alpha val="79999"/>
                    </a:srgbClr>
                  </a:outerShdw>
                </a:effectLst>
                <a:latin typeface="UTM Androgyne" charset="0"/>
                <a:ea typeface="UTM Androgyne" charset="0"/>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12294"/>
                                        </p:tgtEl>
                                        <p:attrNameLst>
                                          <p:attrName>style.color</p:attrName>
                                        </p:attrNameLst>
                                      </p:cBhvr>
                                      <p:to>
                                        <p:clrVal>
                                          <a:srgbClr val="ff0066"/>
                                        </p:clrVal>
                                      </p:to>
                                    </p:set>
                                    <p:set>
                                      <p:cBhvr>
                                        <p:cTn id="7" dur="500" fill="hold"/>
                                        <p:tgtEl>
                                          <p:spTgt spid="12294"/>
                                        </p:tgtEl>
                                        <p:attrNameLst>
                                          <p:attrName>fillcolor</p:attrName>
                                        </p:attrNameLst>
                                      </p:cBhvr>
                                      <p:to>
                                        <p:clrVal>
                                          <a:srgbClr val="ff0066"/>
                                        </p:clrVal>
                                      </p:to>
                                    </p:set>
                                    <p:set>
                                      <p:cBhvr>
                                        <p:cTn id="8" dur="500" fill="hold"/>
                                        <p:tgtEl>
                                          <p:spTgt spid="12294"/>
                                        </p:tgtEl>
                                        <p:attrNameLst>
                                          <p:attrName>fill.type</p:attrName>
                                        </p:attrNameLst>
                                      </p:cBhvr>
                                      <p:to>
                                        <p:strVal val="solid"/>
                                      </p:to>
                                    </p:set>
                                  </p:childTnLst>
                                </p:cTn>
                              </p:par>
                            </p:childTnLst>
                          </p:cTn>
                        </p:par>
                      </p:childTnLst>
                    </p:cTn>
                  </p:par>
                  <p:par>
                    <p:cTn id="9" fill="hold">
                      <p:stCondLst>
                        <p:cond delay="indefinite"/>
                      </p:stCondLst>
                      <p:childTnLst>
                        <p:par>
                          <p:cTn id="10" fill="hold">
                            <p:stCondLst>
                              <p:cond delay="0"/>
                            </p:stCondLst>
                            <p:childTnLst>
                              <p:par>
                                <p:cTn id="11" presetID="16" presetClass="emph" presetSubtype="0" fill="hold" nodeType="clickEffect">
                                  <p:stCondLst>
                                    <p:cond delay="0"/>
                                  </p:stCondLst>
                                  <p:iterate type="lt">
                                    <p:tmPct val="4000"/>
                                  </p:iterate>
                                  <p:childTnLst>
                                    <p:set>
                                      <p:cBhvr override="childStyle">
                                        <p:cTn id="12" dur="500" fill="hold"/>
                                        <p:tgtEl>
                                          <p:spTgt spid="12295"/>
                                        </p:tgtEl>
                                        <p:attrNameLst>
                                          <p:attrName>style.color</p:attrName>
                                        </p:attrNameLst>
                                      </p:cBhvr>
                                      <p:to>
                                        <p:clrVal>
                                          <a:srgbClr val="ff0066"/>
                                        </p:clrVal>
                                      </p:to>
                                    </p:set>
                                    <p:set>
                                      <p:cBhvr>
                                        <p:cTn id="13" dur="500" fill="hold"/>
                                        <p:tgtEl>
                                          <p:spTgt spid="12295"/>
                                        </p:tgtEl>
                                        <p:attrNameLst>
                                          <p:attrName>fillcolor</p:attrName>
                                        </p:attrNameLst>
                                      </p:cBhvr>
                                      <p:to>
                                        <p:clrVal>
                                          <a:srgbClr val="ff0066"/>
                                        </p:clrVal>
                                      </p:to>
                                    </p:set>
                                    <p:set>
                                      <p:cBhvr>
                                        <p:cTn id="14" dur="500" fill="hold"/>
                                        <p:tgtEl>
                                          <p:spTgt spid="1229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4" grpId="0"/>
      <p:bldP spid="1229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157698" name="Oval 2"/>
          <p:cNvSpPr/>
          <p:nvPr/>
        </p:nvSpPr>
        <p:spPr>
          <a:xfrm>
            <a:off x="228600" y="4876800"/>
            <a:ext cx="609600" cy="457200"/>
          </a:xfrm>
          <a:prstGeom prst="ellipse">
            <a:avLst/>
          </a:prstGeom>
          <a:solidFill>
            <a:schemeClr val="accent1"/>
          </a:solidFill>
          <a:ln w="57150" cap="flat" cmpd="sng">
            <a:solidFill>
              <a:srgbClr val="FF3300"/>
            </a:solidFill>
            <a:prstDash val="solid"/>
            <a:headEnd type="none" w="med" len="med"/>
            <a:tailEnd type="none" w="med" len="med"/>
          </a:ln>
        </p:spPr>
        <p:txBody>
          <a:bodyPr wrap="none" anchor="ctr" anchorCtr="0"/>
          <a:p>
            <a:pPr algn="ctr" eaLnBrk="1" hangingPunct="1"/>
            <a:endParaRPr lang="en-US" altLang="en-US" dirty="0">
              <a:latin typeface="Times New Roman" panose="02020603050405020304" pitchFamily="18" charset="0"/>
            </a:endParaRPr>
          </a:p>
        </p:txBody>
      </p:sp>
      <p:sp>
        <p:nvSpPr>
          <p:cNvPr id="157699" name="Oval 3"/>
          <p:cNvSpPr/>
          <p:nvPr/>
        </p:nvSpPr>
        <p:spPr>
          <a:xfrm>
            <a:off x="317500" y="4038600"/>
            <a:ext cx="609600" cy="457200"/>
          </a:xfrm>
          <a:prstGeom prst="ellipse">
            <a:avLst/>
          </a:prstGeom>
          <a:solidFill>
            <a:schemeClr val="accent1"/>
          </a:solidFill>
          <a:ln w="57150" cap="flat" cmpd="sng">
            <a:solidFill>
              <a:srgbClr val="FF3300"/>
            </a:solidFill>
            <a:prstDash val="solid"/>
            <a:headEnd type="none" w="med" len="med"/>
            <a:tailEnd type="none" w="med" len="med"/>
          </a:ln>
        </p:spPr>
        <p:txBody>
          <a:bodyPr wrap="none" anchor="ctr" anchorCtr="0"/>
          <a:p>
            <a:pPr algn="ctr" eaLnBrk="1" hangingPunct="1"/>
            <a:endParaRPr lang="en-US" altLang="en-US" dirty="0">
              <a:latin typeface="Times New Roman" panose="02020603050405020304" pitchFamily="18" charset="0"/>
            </a:endParaRPr>
          </a:p>
        </p:txBody>
      </p:sp>
      <p:sp>
        <p:nvSpPr>
          <p:cNvPr id="157700" name="AutoShape 4"/>
          <p:cNvSpPr/>
          <p:nvPr/>
        </p:nvSpPr>
        <p:spPr>
          <a:xfrm>
            <a:off x="1371600" y="1219200"/>
            <a:ext cx="5410200" cy="838200"/>
          </a:xfrm>
          <a:prstGeom prst="flowChartTerminator">
            <a:avLst/>
          </a:prstGeom>
          <a:solidFill>
            <a:schemeClr val="accent1"/>
          </a:solidFill>
          <a:ln w="9525" cap="flat" cmpd="sng">
            <a:solidFill>
              <a:srgbClr val="CCFF33"/>
            </a:solidFill>
            <a:prstDash val="solid"/>
            <a:miter/>
            <a:headEnd type="none" w="med" len="med"/>
            <a:tailEnd type="none" w="med" len="med"/>
          </a:ln>
        </p:spPr>
        <p:txBody>
          <a:bodyPr wrap="none" anchor="ctr" anchorCtr="0"/>
          <a:p>
            <a:pPr algn="ctr" eaLnBrk="1" hangingPunct="1"/>
            <a:endParaRPr lang="en-US" altLang="en-US" dirty="0">
              <a:latin typeface="Times New Roman" panose="02020603050405020304" pitchFamily="18" charset="0"/>
            </a:endParaRPr>
          </a:p>
        </p:txBody>
      </p:sp>
      <p:sp>
        <p:nvSpPr>
          <p:cNvPr id="5" name="Rectangle 3"/>
          <p:cNvSpPr txBox="1"/>
          <p:nvPr/>
        </p:nvSpPr>
        <p:spPr>
          <a:xfrm>
            <a:off x="52388" y="2133600"/>
            <a:ext cx="8991600" cy="4114800"/>
          </a:xfrm>
          <a:prstGeom prst="rect">
            <a:avLst/>
          </a:prstGeom>
          <a:noFill/>
          <a:ln w="9525">
            <a:noFill/>
          </a:ln>
        </p:spPr>
        <p:txBody>
          <a:bodyPr/>
          <a:p>
            <a:pPr marL="342900" indent="-342900" eaLnBrk="1" hangingPunct="1">
              <a:spcBef>
                <a:spcPct val="20000"/>
              </a:spcBef>
              <a:buClr>
                <a:schemeClr val="accent1"/>
              </a:buClr>
              <a:buSzPct val="75000"/>
              <a:buFont typeface="Verdana" panose="020B0604030504040204" pitchFamily="34" charset="0"/>
              <a:buChar char="v"/>
            </a:pPr>
            <a:r>
              <a:rPr lang="en-US" altLang="en-US" b="1" i="1" dirty="0">
                <a:latin typeface="Times New Roman" panose="02020603050405020304" pitchFamily="18" charset="0"/>
                <a:cs typeface="Calibri" panose="020F0502020204030204" pitchFamily="34" charset="0"/>
              </a:rPr>
              <a:t>Hãy khoanh tròn v</a:t>
            </a:r>
            <a:r>
              <a:rPr lang="en-US" altLang="en-US" b="1" i="1" dirty="0">
                <a:latin typeface="Times New Roman" panose="02020603050405020304" pitchFamily="18" charset="0"/>
                <a:ea typeface="Calibri" panose="020F0502020204030204" pitchFamily="34" charset="0"/>
              </a:rPr>
              <a:t>à</a:t>
            </a:r>
            <a:r>
              <a:rPr lang="en-US" altLang="en-US" b="1" i="1" dirty="0">
                <a:latin typeface="Times New Roman" panose="02020603050405020304" pitchFamily="18" charset="0"/>
                <a:cs typeface="Calibri" panose="020F0502020204030204" pitchFamily="34" charset="0"/>
              </a:rPr>
              <a:t>o chữ cái trước ý em chọn:</a:t>
            </a:r>
            <a:endParaRPr lang="en-US" altLang="en-US" b="1" i="1" dirty="0">
              <a:latin typeface="Times New Roman" panose="02020603050405020304" pitchFamily="18" charset="0"/>
              <a:cs typeface="Calibri" panose="020F0502020204030204" pitchFamily="34" charset="0"/>
            </a:endParaRPr>
          </a:p>
          <a:p>
            <a:pPr marL="342900" indent="-342900" eaLnBrk="1" hangingPunct="1">
              <a:spcBef>
                <a:spcPct val="20000"/>
              </a:spcBef>
              <a:buClr>
                <a:schemeClr val="accent1"/>
              </a:buClr>
              <a:buSzPct val="75000"/>
              <a:buFont typeface="Verdana" panose="020B0604030504040204" pitchFamily="34" charset="0"/>
              <a:buChar char="v"/>
            </a:pPr>
            <a:r>
              <a:rPr lang="en-US" altLang="en-US" b="1" i="1" dirty="0">
                <a:latin typeface="Times New Roman" panose="02020603050405020304" pitchFamily="18" charset="0"/>
                <a:cs typeface="Calibri" panose="020F0502020204030204" pitchFamily="34" charset="0"/>
              </a:rPr>
              <a:t>Những h</a:t>
            </a:r>
            <a:r>
              <a:rPr lang="en-US" altLang="en-US" b="1" i="1" dirty="0">
                <a:latin typeface="Times New Roman" panose="02020603050405020304" pitchFamily="18" charset="0"/>
                <a:ea typeface="Calibri" panose="020F0502020204030204" pitchFamily="34" charset="0"/>
              </a:rPr>
              <a:t>à</a:t>
            </a:r>
            <a:r>
              <a:rPr lang="en-US" altLang="en-US" b="1" i="1" dirty="0">
                <a:latin typeface="Times New Roman" panose="02020603050405020304" pitchFamily="18" charset="0"/>
                <a:cs typeface="Calibri" panose="020F0502020204030204" pitchFamily="34" charset="0"/>
              </a:rPr>
              <a:t>nh động, việc l</a:t>
            </a:r>
            <a:r>
              <a:rPr lang="en-US" altLang="en-US" b="1" i="1" dirty="0">
                <a:latin typeface="Times New Roman" panose="02020603050405020304" pitchFamily="18" charset="0"/>
                <a:ea typeface="Calibri" panose="020F0502020204030204" pitchFamily="34" charset="0"/>
              </a:rPr>
              <a:t>à</a:t>
            </a:r>
            <a:r>
              <a:rPr lang="en-US" altLang="en-US" b="1" i="1" dirty="0">
                <a:latin typeface="Times New Roman" panose="02020603050405020304" pitchFamily="18" charset="0"/>
                <a:cs typeface="Calibri" panose="020F0502020204030204" pitchFamily="34" charset="0"/>
              </a:rPr>
              <a:t>m n</a:t>
            </a:r>
            <a:r>
              <a:rPr lang="en-US" altLang="en-US" b="1" i="1" dirty="0">
                <a:latin typeface="Times New Roman" panose="02020603050405020304" pitchFamily="18" charset="0"/>
                <a:ea typeface="Calibri" panose="020F0502020204030204" pitchFamily="34" charset="0"/>
              </a:rPr>
              <a:t>à</a:t>
            </a:r>
            <a:r>
              <a:rPr lang="en-US" altLang="en-US" b="1" i="1" dirty="0">
                <a:latin typeface="Times New Roman" panose="02020603050405020304" pitchFamily="18" charset="0"/>
                <a:cs typeface="Calibri" panose="020F0502020204030204" pitchFamily="34" charset="0"/>
              </a:rPr>
              <a:t>o dưới đây thể hiện lòng yêu hòa bình?</a:t>
            </a:r>
            <a:endParaRPr lang="en-US" altLang="en-US" b="1" i="1" dirty="0">
              <a:latin typeface="Times New Roman" panose="02020603050405020304" pitchFamily="18" charset="0"/>
              <a:cs typeface="Calibri" panose="020F0502020204030204" pitchFamily="34" charset="0"/>
            </a:endParaRPr>
          </a:p>
          <a:p>
            <a:pPr marL="342900" indent="-342900" eaLnBrk="1" hangingPunct="1">
              <a:spcBef>
                <a:spcPct val="20000"/>
              </a:spcBef>
              <a:buClr>
                <a:schemeClr val="accent1"/>
              </a:buClr>
              <a:buSzPct val="75000"/>
            </a:pPr>
            <a:r>
              <a:rPr lang="en-US" altLang="en-US" sz="2000" b="1" dirty="0">
                <a:solidFill>
                  <a:srgbClr val="CC6600"/>
                </a:solidFill>
                <a:latin typeface="Arial" panose="020B0604020202020204" pitchFamily="34" charset="0"/>
              </a:rPr>
              <a:t>     </a:t>
            </a:r>
            <a:r>
              <a:rPr lang="en-US" altLang="en-US" sz="2800" b="1" dirty="0">
                <a:solidFill>
                  <a:srgbClr val="0000FF"/>
                </a:solidFill>
                <a:latin typeface="Times New Roman" panose="02020603050405020304" pitchFamily="18" charset="0"/>
              </a:rPr>
              <a:t>a)   Thích chơi và cổ vũ cho các trò chơi bạo lực.</a:t>
            </a: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    b)   Biết thương lượng, đối thoại để giải quyết mâu </a:t>
            </a: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r>
              <a:rPr lang="en-US" altLang="en-US" sz="2800" b="1" dirty="0">
                <a:solidFill>
                  <a:srgbClr val="4374BB"/>
                </a:solidFill>
                <a:latin typeface="Times New Roman" panose="02020603050405020304" pitchFamily="18" charset="0"/>
              </a:rPr>
              <a:t>           </a:t>
            </a:r>
            <a:r>
              <a:rPr lang="en-US" altLang="en-US" sz="2800" dirty="0">
                <a:solidFill>
                  <a:srgbClr val="4374BB"/>
                </a:solidFill>
                <a:latin typeface="Times New Roman" panose="02020603050405020304" pitchFamily="18" charset="0"/>
              </a:rPr>
              <a:t>thuẫn</a:t>
            </a:r>
            <a:r>
              <a:rPr lang="en-US" altLang="en-US" sz="2800" b="1" dirty="0">
                <a:solidFill>
                  <a:srgbClr val="4374BB"/>
                </a:solidFill>
                <a:latin typeface="Times New Roman" panose="02020603050405020304" pitchFamily="18" charset="0"/>
              </a:rPr>
              <a:t>     </a:t>
            </a:r>
            <a:endParaRPr lang="en-US" altLang="en-US" sz="2800" b="1" dirty="0">
              <a:solidFill>
                <a:srgbClr val="4374BB"/>
              </a:solidFill>
              <a:latin typeface="Times New Roman" panose="02020603050405020304" pitchFamily="18" charset="0"/>
            </a:endParaRPr>
          </a:p>
          <a:p>
            <a:pPr marL="342900" indent="-342900"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   c)    Đoàn kết, hữu nghị với các dân tộc khác. </a:t>
            </a: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r>
              <a:rPr lang="en-US" altLang="en-US" sz="2800" b="1" dirty="0">
                <a:solidFill>
                  <a:srgbClr val="0000FF"/>
                </a:solidFill>
                <a:latin typeface="Times New Roman" panose="02020603050405020304" pitchFamily="18" charset="0"/>
              </a:rPr>
              <a:t>   d)     Thích dùng bạo lực với người khác.</a:t>
            </a:r>
            <a:endParaRPr lang="en-US" altLang="en-US" sz="2800" b="1" dirty="0">
              <a:solidFill>
                <a:srgbClr val="0000FF"/>
              </a:solidFill>
              <a:latin typeface="Times New Roman" panose="02020603050405020304" pitchFamily="18" charset="0"/>
            </a:endParaRPr>
          </a:p>
          <a:p>
            <a:pPr marL="342900" indent="-342900" eaLnBrk="1" hangingPunct="1">
              <a:spcBef>
                <a:spcPct val="20000"/>
              </a:spcBef>
              <a:buClr>
                <a:schemeClr val="accent1"/>
              </a:buClr>
              <a:buSzPct val="75000"/>
            </a:pPr>
            <a:endParaRPr lang="en-US" altLang="en-US" sz="2800" b="1" dirty="0">
              <a:solidFill>
                <a:srgbClr val="0000FF"/>
              </a:solidFill>
              <a:latin typeface="Times New Roman" panose="02020603050405020304" pitchFamily="18" charset="0"/>
            </a:endParaRPr>
          </a:p>
        </p:txBody>
      </p:sp>
      <p:sp>
        <p:nvSpPr>
          <p:cNvPr id="157703" name="Text Box 7"/>
          <p:cNvSpPr txBox="1">
            <a:spLocks noChangeArrowheads="1"/>
          </p:cNvSpPr>
          <p:nvPr/>
        </p:nvSpPr>
        <p:spPr bwMode="auto">
          <a:xfrm>
            <a:off x="1371600" y="1295400"/>
            <a:ext cx="5943600" cy="579438"/>
          </a:xfrm>
          <a:prstGeom prst="rect">
            <a:avLst/>
          </a:prstGeom>
          <a:noFill/>
          <a:ln w="9525">
            <a:noFill/>
            <a:miter lim="800000"/>
          </a:ln>
          <a:effectLst/>
        </p:spPr>
        <p:txBody>
          <a:bodyPr>
            <a:spAutoFit/>
          </a:bodyPr>
          <a:lstStyle/>
          <a:p>
            <a:pPr marR="0" defTabSz="914400" eaLnBrk="1" hangingPunct="1">
              <a:spcBef>
                <a:spcPct val="50000"/>
              </a:spcBef>
              <a:buClrTx/>
              <a:buSzTx/>
              <a:buFontTx/>
              <a:buNone/>
              <a:defRPr/>
            </a:pPr>
            <a:r>
              <a:rPr kumimoji="1" lang="en-US" sz="3200" b="1" kern="1200" cap="none" spc="0" normalizeH="0" baseline="0" noProof="0">
                <a:solidFill>
                  <a:srgbClr val="CC0000"/>
                </a:solidFill>
                <a:effectLst>
                  <a:outerShdw blurRad="38100" dist="38100" dir="2700000" algn="tl">
                    <a:srgbClr val="000000"/>
                  </a:outerShdw>
                </a:effectLst>
                <a:latin typeface="Times New Roman" panose="02020603050405020304" pitchFamily="18" charset="0"/>
                <a:ea typeface="+mn-ea"/>
                <a:cs typeface="+mn-cs"/>
              </a:rPr>
              <a:t>Thảo luận nhóm đôi (2 phút)</a:t>
            </a:r>
            <a:endParaRPr kumimoji="1" lang="en-US" sz="3200" b="1" kern="1200" cap="none" spc="0" normalizeH="0" baseline="0" noProof="0">
              <a:solidFill>
                <a:srgbClr val="CC0000"/>
              </a:solidFill>
              <a:effectLst>
                <a:outerShdw blurRad="38100" dist="38100" dir="2700000" algn="tl">
                  <a:srgbClr val="000000"/>
                </a:outerShdw>
              </a:effectLst>
              <a:latin typeface="Times New Roman" panose="02020603050405020304" pitchFamily="18" charset="0"/>
              <a:ea typeface="+mn-ea"/>
              <a:cs typeface="+mn-cs"/>
            </a:endParaRPr>
          </a:p>
        </p:txBody>
      </p:sp>
      <p:sp>
        <p:nvSpPr>
          <p:cNvPr id="72711" name="WordArt 12"/>
          <p:cNvSpPr>
            <a:spLocks noTextEdit="1"/>
          </p:cNvSpPr>
          <p:nvPr/>
        </p:nvSpPr>
        <p:spPr>
          <a:xfrm>
            <a:off x="1752600" y="685800"/>
            <a:ext cx="4800600" cy="400050"/>
          </a:xfrm>
          <a:prstGeom prst="rect">
            <a:avLst/>
          </a:prstGeom>
        </p:spPr>
        <p:txBody>
          <a:bodyPr wrap="none" fromWordArt="1">
            <a:prstTxWarp prst="textPlain">
              <a:avLst>
                <a:gd name="adj" fmla="val 50000"/>
              </a:avLst>
            </a:prstTxWarp>
            <a:normAutofit/>
          </a:bodyPr>
          <a:p>
            <a:pPr algn="ctr"/>
            <a:r>
              <a:rPr lang="en-US" sz="2400">
                <a:ln w="9525" cap="flat" cmpd="sng">
                  <a:solidFill>
                    <a:srgbClr val="FF3300"/>
                  </a:solidFill>
                  <a:prstDash val="solid"/>
                  <a:headEnd type="none" w="med" len="med"/>
                  <a:tailEnd type="none" w="med" len="med"/>
                </a:ln>
                <a:solidFill>
                  <a:srgbClr val="0000FF"/>
                </a:solidFill>
                <a:latin typeface="Times New Roman" panose="02020603050405020304" pitchFamily="18" charset="0"/>
                <a:ea typeface="Times New Roman" panose="02020603050405020304" pitchFamily="18" charset="0"/>
              </a:rPr>
              <a:t>HOẠT ĐỘNG 3: Làm bài tập 2</a:t>
            </a:r>
            <a:endParaRPr lang="en-US" sz="2400">
              <a:ln w="9525" cap="flat" cmpd="sng">
                <a:solidFill>
                  <a:srgbClr val="FF3300"/>
                </a:solidFill>
                <a:prstDash val="solid"/>
                <a:headEnd type="none" w="med" len="med"/>
                <a:tailEnd type="none" w="med" len="med"/>
              </a:ln>
              <a:solidFill>
                <a:srgbClr val="0000FF"/>
              </a:solidFill>
              <a:latin typeface="Times New Roman" panose="02020603050405020304" pitchFamily="18" charset="0"/>
              <a:ea typeface="Times New Roman" panose="02020603050405020304" pitchFamily="18" charset="0"/>
            </a:endParaRPr>
          </a:p>
        </p:txBody>
      </p:sp>
      <p:grpSp>
        <p:nvGrpSpPr>
          <p:cNvPr id="72712" name="Group 20"/>
          <p:cNvGrpSpPr/>
          <p:nvPr/>
        </p:nvGrpSpPr>
        <p:grpSpPr>
          <a:xfrm>
            <a:off x="-304800" y="152400"/>
            <a:ext cx="9220200" cy="6705600"/>
            <a:chOff x="48" y="0"/>
            <a:chExt cx="5664" cy="4224"/>
          </a:xfrm>
        </p:grpSpPr>
        <p:sp>
          <p:nvSpPr>
            <p:cNvPr id="72713" name="Line 21"/>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2714" name="Line 22"/>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2715" name="Line 23"/>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72716" name="Line 24"/>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72717" name="Group 25"/>
            <p:cNvGrpSpPr/>
            <p:nvPr/>
          </p:nvGrpSpPr>
          <p:grpSpPr>
            <a:xfrm>
              <a:off x="48" y="0"/>
              <a:ext cx="5664" cy="4224"/>
              <a:chOff x="48" y="0"/>
              <a:chExt cx="5664" cy="4272"/>
            </a:xfrm>
          </p:grpSpPr>
          <p:pic>
            <p:nvPicPr>
              <p:cNvPr id="72718" name="Picture 26"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72719" name="Picture 27"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57724" name="AutoShape 28"/>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7725" name="AutoShape 29"/>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7726" name="AutoShape 30"/>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57727" name="AutoShape 31"/>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7703"/>
                                        </p:tgtEl>
                                        <p:attrNameLst>
                                          <p:attrName>style.visibility</p:attrName>
                                        </p:attrNameLst>
                                      </p:cBhvr>
                                      <p:to>
                                        <p:strVal val="visible"/>
                                      </p:to>
                                    </p:set>
                                    <p:anim calcmode="lin" valueType="num">
                                      <p:cBhvr additive="base">
                                        <p:cTn id="7" dur="500" fill="hold"/>
                                        <p:tgtEl>
                                          <p:spTgt spid="157703"/>
                                        </p:tgtEl>
                                        <p:attrNameLst>
                                          <p:attrName>ppt_x</p:attrName>
                                        </p:attrNameLst>
                                      </p:cBhvr>
                                      <p:tavLst>
                                        <p:tav tm="0">
                                          <p:val>
                                            <p:strVal val="#ppt_x"/>
                                          </p:val>
                                        </p:tav>
                                        <p:tav tm="100000">
                                          <p:val>
                                            <p:strVal val="#ppt_x"/>
                                          </p:val>
                                        </p:tav>
                                      </p:tavLst>
                                    </p:anim>
                                    <p:anim calcmode="lin" valueType="num">
                                      <p:cBhvr additive="base">
                                        <p:cTn id="8" dur="500" fill="hold"/>
                                        <p:tgtEl>
                                          <p:spTgt spid="15770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7700"/>
                                        </p:tgtEl>
                                        <p:attrNameLst>
                                          <p:attrName>style.visibility</p:attrName>
                                        </p:attrNameLst>
                                      </p:cBhvr>
                                      <p:to>
                                        <p:strVal val="visible"/>
                                      </p:to>
                                    </p:set>
                                    <p:anim calcmode="lin" valueType="num">
                                      <p:cBhvr additive="base">
                                        <p:cTn id="11" dur="500" fill="hold"/>
                                        <p:tgtEl>
                                          <p:spTgt spid="157700"/>
                                        </p:tgtEl>
                                        <p:attrNameLst>
                                          <p:attrName>ppt_x</p:attrName>
                                        </p:attrNameLst>
                                      </p:cBhvr>
                                      <p:tavLst>
                                        <p:tav tm="0">
                                          <p:val>
                                            <p:strVal val="#ppt_x"/>
                                          </p:val>
                                        </p:tav>
                                        <p:tav tm="100000">
                                          <p:val>
                                            <p:strVal val="#ppt_x"/>
                                          </p:val>
                                        </p:tav>
                                      </p:tavLst>
                                    </p:anim>
                                    <p:anim calcmode="lin" valueType="num">
                                      <p:cBhvr additive="base">
                                        <p:cTn id="12" dur="500" fill="hold"/>
                                        <p:tgtEl>
                                          <p:spTgt spid="15770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charRg st="0" end="45"/>
                                            </p:txEl>
                                          </p:spTgt>
                                        </p:tgtEl>
                                        <p:attrNameLst>
                                          <p:attrName>style.visibility</p:attrName>
                                        </p:attrNameLst>
                                      </p:cBhvr>
                                      <p:to>
                                        <p:strVal val="visible"/>
                                      </p:to>
                                    </p:set>
                                    <p:animEffect transition="in" filter="checkerboard(across)">
                                      <p:cBhvr>
                                        <p:cTn id="17" dur="500"/>
                                        <p:tgtEl>
                                          <p:spTgt spid="5">
                                            <p:txEl>
                                              <p:charRg st="0" end="4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charRg st="45" end="112"/>
                                            </p:txEl>
                                          </p:spTgt>
                                        </p:tgtEl>
                                        <p:attrNameLst>
                                          <p:attrName>style.visibility</p:attrName>
                                        </p:attrNameLst>
                                      </p:cBhvr>
                                      <p:to>
                                        <p:strVal val="visible"/>
                                      </p:to>
                                    </p:set>
                                    <p:animEffect transition="in" filter="checkerboard(across)">
                                      <p:cBhvr>
                                        <p:cTn id="22" dur="500"/>
                                        <p:tgtEl>
                                          <p:spTgt spid="5">
                                            <p:txEl>
                                              <p:charRg st="45" end="11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charRg st="112" end="168"/>
                                            </p:txEl>
                                          </p:spTgt>
                                        </p:tgtEl>
                                        <p:attrNameLst>
                                          <p:attrName>style.visibility</p:attrName>
                                        </p:attrNameLst>
                                      </p:cBhvr>
                                      <p:to>
                                        <p:strVal val="visible"/>
                                      </p:to>
                                    </p:set>
                                    <p:anim calcmode="lin" valueType="num">
                                      <p:cBhvr additive="base">
                                        <p:cTn id="27" dur="500" fill="hold"/>
                                        <p:tgtEl>
                                          <p:spTgt spid="5">
                                            <p:txEl>
                                              <p:charRg st="112" end="16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charRg st="112" end="16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
                                            <p:txEl>
                                              <p:charRg st="168" end="225"/>
                                            </p:txEl>
                                          </p:spTgt>
                                        </p:tgtEl>
                                        <p:attrNameLst>
                                          <p:attrName>style.visibility</p:attrName>
                                        </p:attrNameLst>
                                      </p:cBhvr>
                                      <p:to>
                                        <p:strVal val="visible"/>
                                      </p:to>
                                    </p:set>
                                    <p:anim calcmode="lin" valueType="num">
                                      <p:cBhvr additive="base">
                                        <p:cTn id="31" dur="500" fill="hold"/>
                                        <p:tgtEl>
                                          <p:spTgt spid="5">
                                            <p:txEl>
                                              <p:charRg st="168" end="22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charRg st="168" end="22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
                                            <p:txEl>
                                              <p:charRg st="225" end="247"/>
                                            </p:txEl>
                                          </p:spTgt>
                                        </p:tgtEl>
                                        <p:attrNameLst>
                                          <p:attrName>style.visibility</p:attrName>
                                        </p:attrNameLst>
                                      </p:cBhvr>
                                      <p:to>
                                        <p:strVal val="visible"/>
                                      </p:to>
                                    </p:set>
                                    <p:anim calcmode="lin" valueType="num">
                                      <p:cBhvr additive="base">
                                        <p:cTn id="35" dur="500" fill="hold"/>
                                        <p:tgtEl>
                                          <p:spTgt spid="5">
                                            <p:txEl>
                                              <p:charRg st="225" end="24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charRg st="225" end="24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
                                            <p:txEl>
                                              <p:charRg st="247" end="298"/>
                                            </p:txEl>
                                          </p:spTgt>
                                        </p:tgtEl>
                                        <p:attrNameLst>
                                          <p:attrName>style.visibility</p:attrName>
                                        </p:attrNameLst>
                                      </p:cBhvr>
                                      <p:to>
                                        <p:strVal val="visible"/>
                                      </p:to>
                                    </p:set>
                                    <p:anim calcmode="lin" valueType="num">
                                      <p:cBhvr additive="base">
                                        <p:cTn id="39" dur="500" fill="hold"/>
                                        <p:tgtEl>
                                          <p:spTgt spid="5">
                                            <p:txEl>
                                              <p:charRg st="247" end="29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txEl>
                                              <p:charRg st="247" end="29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5">
                                            <p:txEl>
                                              <p:charRg st="298" end="343"/>
                                            </p:txEl>
                                          </p:spTgt>
                                        </p:tgtEl>
                                        <p:attrNameLst>
                                          <p:attrName>style.visibility</p:attrName>
                                        </p:attrNameLst>
                                      </p:cBhvr>
                                      <p:to>
                                        <p:strVal val="visible"/>
                                      </p:to>
                                    </p:set>
                                    <p:anim calcmode="lin" valueType="num">
                                      <p:cBhvr additive="base">
                                        <p:cTn id="43" dur="500" fill="hold"/>
                                        <p:tgtEl>
                                          <p:spTgt spid="5">
                                            <p:txEl>
                                              <p:charRg st="298" end="34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charRg st="298" end="34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7699"/>
                                        </p:tgtEl>
                                        <p:attrNameLst>
                                          <p:attrName>style.visibility</p:attrName>
                                        </p:attrNameLst>
                                      </p:cBhvr>
                                      <p:to>
                                        <p:strVal val="visible"/>
                                      </p:to>
                                    </p:set>
                                    <p:anim calcmode="lin" valueType="num">
                                      <p:cBhvr additive="base">
                                        <p:cTn id="49" dur="500" fill="hold"/>
                                        <p:tgtEl>
                                          <p:spTgt spid="157699"/>
                                        </p:tgtEl>
                                        <p:attrNameLst>
                                          <p:attrName>ppt_x</p:attrName>
                                        </p:attrNameLst>
                                      </p:cBhvr>
                                      <p:tavLst>
                                        <p:tav tm="0">
                                          <p:val>
                                            <p:strVal val="#ppt_x"/>
                                          </p:val>
                                        </p:tav>
                                        <p:tav tm="100000">
                                          <p:val>
                                            <p:strVal val="#ppt_x"/>
                                          </p:val>
                                        </p:tav>
                                      </p:tavLst>
                                    </p:anim>
                                    <p:anim calcmode="lin" valueType="num">
                                      <p:cBhvr additive="base">
                                        <p:cTn id="50" dur="500" fill="hold"/>
                                        <p:tgtEl>
                                          <p:spTgt spid="15769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0" presetClass="entr" presetSubtype="0" fill="hold" nodeType="clickEffect">
                                  <p:stCondLst>
                                    <p:cond delay="0"/>
                                  </p:stCondLst>
                                  <p:childTnLst>
                                    <p:set>
                                      <p:cBhvr>
                                        <p:cTn id="54" dur="1" fill="hold">
                                          <p:stCondLst>
                                            <p:cond delay="0"/>
                                          </p:stCondLst>
                                        </p:cTn>
                                        <p:tgtEl>
                                          <p:spTgt spid="157698"/>
                                        </p:tgtEl>
                                        <p:attrNameLst>
                                          <p:attrName>style.visibility</p:attrName>
                                        </p:attrNameLst>
                                      </p:cBhvr>
                                      <p:to>
                                        <p:strVal val="visible"/>
                                      </p:to>
                                    </p:set>
                                    <p:animEffect transition="in" filter="wedge">
                                      <p:cBhvr>
                                        <p:cTn id="55" dur="20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animBg="1"/>
      <p:bldP spid="157699" grpId="0" animBg="1"/>
      <p:bldP spid="157700" grpId="0" animBg="1"/>
      <p:bldP spid="15770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y2mate.com - Tập bài hát lớp 4 Bài 1 Em Yêu Hòa Bình_1080pFHR.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0" y="0"/>
            <a:ext cx="9144000" cy="6324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00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74754" name="Text Box 9"/>
          <p:cNvSpPr txBox="1"/>
          <p:nvPr/>
        </p:nvSpPr>
        <p:spPr>
          <a:xfrm>
            <a:off x="381000" y="457200"/>
            <a:ext cx="4876800" cy="523875"/>
          </a:xfrm>
          <a:prstGeom prst="rect">
            <a:avLst/>
          </a:prstGeom>
          <a:noFill/>
          <a:ln w="9525">
            <a:noFill/>
          </a:ln>
        </p:spPr>
        <p:txBody>
          <a:bodyPr>
            <a:spAutoFit/>
          </a:bodyPr>
          <a:p>
            <a:pPr eaLnBrk="1" hangingPunct="1">
              <a:spcBef>
                <a:spcPct val="50000"/>
              </a:spcBef>
            </a:pPr>
            <a:r>
              <a:rPr lang="en-US" altLang="en-US" sz="2800" b="1" dirty="0">
                <a:solidFill>
                  <a:srgbClr val="FF0000"/>
                </a:solidFill>
                <a:latin typeface="Times New Roman" panose="02020603050405020304" pitchFamily="18" charset="0"/>
              </a:rPr>
              <a:t>Hoạt động 4:</a:t>
            </a:r>
            <a:r>
              <a:rPr lang="en-US" altLang="en-US" sz="1800" b="1" dirty="0">
                <a:solidFill>
                  <a:srgbClr val="FF0000"/>
                </a:solidFill>
                <a:latin typeface="Times New Roman" panose="02020603050405020304" pitchFamily="18" charset="0"/>
              </a:rPr>
              <a:t> </a:t>
            </a:r>
            <a:r>
              <a:rPr lang="en-US" altLang="en-US" sz="2800" b="1" dirty="0">
                <a:solidFill>
                  <a:srgbClr val="FF0000"/>
                </a:solidFill>
                <a:latin typeface="Times New Roman" panose="02020603050405020304" pitchFamily="18" charset="0"/>
              </a:rPr>
              <a:t>làm bài tập số 3</a:t>
            </a:r>
            <a:endParaRPr lang="en-US" altLang="en-US" sz="2800" b="1" dirty="0">
              <a:solidFill>
                <a:srgbClr val="FF0000"/>
              </a:solidFill>
              <a:latin typeface="Times New Roman" panose="02020603050405020304" pitchFamily="18" charset="0"/>
            </a:endParaRPr>
          </a:p>
        </p:txBody>
      </p:sp>
      <p:sp>
        <p:nvSpPr>
          <p:cNvPr id="74755" name="Text Box 10"/>
          <p:cNvSpPr txBox="1"/>
          <p:nvPr/>
        </p:nvSpPr>
        <p:spPr>
          <a:xfrm>
            <a:off x="2514600" y="4343400"/>
            <a:ext cx="5029200" cy="457200"/>
          </a:xfrm>
          <a:prstGeom prst="rect">
            <a:avLst/>
          </a:prstGeom>
          <a:noFill/>
          <a:ln w="9525">
            <a:noFill/>
          </a:ln>
        </p:spPr>
        <p:txBody>
          <a:bodyPr>
            <a:spAutoFit/>
          </a:bodyPr>
          <a:p>
            <a:pPr eaLnBrk="1" hangingPunct="1">
              <a:spcBef>
                <a:spcPct val="50000"/>
              </a:spcBef>
            </a:pPr>
            <a:endParaRPr lang="en-US" altLang="en-US" dirty="0">
              <a:latin typeface="Times New Roman" panose="02020603050405020304" pitchFamily="18" charset="0"/>
            </a:endParaRPr>
          </a:p>
        </p:txBody>
      </p:sp>
      <p:sp>
        <p:nvSpPr>
          <p:cNvPr id="85004" name="Text Box 12"/>
          <p:cNvSpPr txBox="1">
            <a:spLocks noChangeArrowheads="1"/>
          </p:cNvSpPr>
          <p:nvPr/>
        </p:nvSpPr>
        <p:spPr bwMode="auto">
          <a:xfrm>
            <a:off x="381000" y="838200"/>
            <a:ext cx="8305800" cy="6740525"/>
          </a:xfrm>
          <a:prstGeom prst="rect">
            <a:avLst/>
          </a:prstGeom>
          <a:noFill/>
          <a:ln w="9525">
            <a:noFill/>
            <a:miter lim="800000"/>
          </a:ln>
          <a:effectLst/>
        </p:spPr>
        <p:txBody>
          <a:bodyPr>
            <a:spAutoFit/>
          </a:bodyPr>
          <a:lstStyle/>
          <a:p>
            <a:pPr marR="0" algn="just" defTabSz="914400" eaLnBrk="1" hangingPunct="1">
              <a:spcBef>
                <a:spcPct val="50000"/>
              </a:spcBef>
              <a:buClrTx/>
              <a:buSzTx/>
              <a:buFontTx/>
              <a:buNone/>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Chọn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các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hoạt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động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vì</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hòa</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bình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mà</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em</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biết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và</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giới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thiệu</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với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bạn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về</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hoạt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động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đó</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bộ</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vì</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hòa</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bình</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Vẽ</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tranh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về</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chủ</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đề</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Em</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yêu</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hòa</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bình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Diễn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đàn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Trẻ</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em</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vì</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một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thế</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giới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không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còn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chiến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tranh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Mít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tinh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lấy</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chữ</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kí</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phản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đối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chiến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tranh</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xâm</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lược</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Viết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thư</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gửi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quà</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tặng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ủng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hộ</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trẻ</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em</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và</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nhân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dân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các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vùng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có</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chiến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tranh</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Giao</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lưu</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với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thiếu</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nhi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quốc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tế</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Viết</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err="1">
                <a:solidFill>
                  <a:schemeClr val="accent1">
                    <a:lumMod val="50000"/>
                  </a:schemeClr>
                </a:solidFill>
                <a:latin typeface="Times New Roman" panose="02020603050405020304" pitchFamily="18" charset="0"/>
                <a:ea typeface="+mn-ea"/>
                <a:cs typeface="+mn-cs"/>
              </a:rPr>
              <a:t>thư</a:t>
            </a:r>
            <a:r>
              <a:rPr kumimoji="0" lang="en-US" b="1" kern="1200" cap="none" spc="0" normalizeH="0" baseline="0" noProof="0">
                <a:solidFill>
                  <a:schemeClr val="accent1">
                    <a:lumMod val="50000"/>
                  </a:schemeClr>
                </a:solidFill>
                <a:latin typeface="Times New Roman" panose="02020603050405020304" pitchFamily="18" charset="0"/>
                <a:ea typeface="+mn-ea"/>
                <a:cs typeface="+mn-cs"/>
              </a:rPr>
              <a:t> kết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bạn</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với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thiếu</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nhi</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các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địa</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phương</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khác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các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nước</a:t>
            </a:r>
            <a:r>
              <a:rPr kumimoji="0" lang="en-US" b="1" kern="1200" cap="none" spc="0" normalizeH="0" baseline="0" noProof="0" dirty="0">
                <a:solidFill>
                  <a:schemeClr val="accent1">
                    <a:lumMod val="50000"/>
                  </a:schemeClr>
                </a:solidFill>
                <a:latin typeface="Times New Roman" panose="02020603050405020304" pitchFamily="18" charset="0"/>
                <a:ea typeface="+mn-ea"/>
                <a:cs typeface="+mn-cs"/>
              </a:rPr>
              <a:t> </a:t>
            </a:r>
            <a:r>
              <a:rPr kumimoji="0" lang="en-US" b="1" kern="1200" cap="none" spc="0" normalizeH="0" baseline="0" noProof="0" dirty="0" err="1">
                <a:solidFill>
                  <a:schemeClr val="accent1">
                    <a:lumMod val="50000"/>
                  </a:schemeClr>
                </a:solidFill>
                <a:latin typeface="Times New Roman" panose="02020603050405020304" pitchFamily="18" charset="0"/>
                <a:ea typeface="+mn-ea"/>
                <a:cs typeface="+mn-cs"/>
              </a:rPr>
              <a:t>khác</a:t>
            </a:r>
            <a:endParaRPr kumimoji="0" lang="en-US" b="1" kern="1200" cap="none" spc="0" normalizeH="0" baseline="0" noProof="0" dirty="0">
              <a:solidFill>
                <a:schemeClr val="accent1">
                  <a:lumMod val="50000"/>
                </a:schemeClr>
              </a:solidFill>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endParaRPr kumimoji="0" lang="en-US" sz="2800" b="1" kern="1200" cap="none" spc="0" normalizeH="0" baseline="0" noProof="0" dirty="0">
              <a:latin typeface="Times New Roman" panose="02020603050405020304" pitchFamily="18" charset="0"/>
              <a:ea typeface="+mn-ea"/>
              <a:cs typeface="+mn-cs"/>
            </a:endParaRPr>
          </a:p>
          <a:p>
            <a:pPr marL="514350" marR="0" indent="-514350" algn="just" defTabSz="914400" eaLnBrk="1" hangingPunct="1">
              <a:spcBef>
                <a:spcPct val="50000"/>
              </a:spcBef>
              <a:buClrTx/>
              <a:buSzTx/>
              <a:buFontTx/>
              <a:buAutoNum type="arabicPeriod"/>
              <a:defRPr/>
            </a:pPr>
            <a:endParaRPr kumimoji="0" lang="en-US" sz="2800" b="1" kern="1200" cap="none" spc="0" normalizeH="0" baseline="0" noProof="0" dirty="0">
              <a:latin typeface="Times New Roman" panose="02020603050405020304" pitchFamily="18" charset="0"/>
              <a:ea typeface="+mn-ea"/>
              <a:cs typeface="+mn-cs"/>
            </a:endParaRPr>
          </a:p>
        </p:txBody>
      </p:sp>
      <p:grpSp>
        <p:nvGrpSpPr>
          <p:cNvPr id="74757" name="Group 16"/>
          <p:cNvGrpSpPr/>
          <p:nvPr/>
        </p:nvGrpSpPr>
        <p:grpSpPr>
          <a:xfrm>
            <a:off x="0" y="0"/>
            <a:ext cx="9220200" cy="6705600"/>
            <a:chOff x="48" y="0"/>
            <a:chExt cx="5664" cy="4224"/>
          </a:xfrm>
        </p:grpSpPr>
        <p:sp>
          <p:nvSpPr>
            <p:cNvPr id="74758" name="Line 17"/>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4759" name="Line 18"/>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4760" name="Line 19"/>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74761" name="Line 20"/>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74762" name="Group 21"/>
            <p:cNvGrpSpPr/>
            <p:nvPr/>
          </p:nvGrpSpPr>
          <p:grpSpPr>
            <a:xfrm>
              <a:off x="48" y="0"/>
              <a:ext cx="5664" cy="4224"/>
              <a:chOff x="48" y="0"/>
              <a:chExt cx="5664" cy="4272"/>
            </a:xfrm>
          </p:grpSpPr>
          <p:pic>
            <p:nvPicPr>
              <p:cNvPr id="74763" name="Picture 22"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74764" name="Picture 23"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85016" name="AutoShape 24"/>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5017" name="AutoShape 25"/>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5018" name="AutoShape 26"/>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5019" name="AutoShape 27"/>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pSp>
        <p:nvGrpSpPr>
          <p:cNvPr id="76802" name="Group 10"/>
          <p:cNvGrpSpPr/>
          <p:nvPr/>
        </p:nvGrpSpPr>
        <p:grpSpPr>
          <a:xfrm>
            <a:off x="381000" y="685800"/>
            <a:ext cx="8321675" cy="6096000"/>
            <a:chOff x="240" y="432"/>
            <a:chExt cx="5242" cy="3840"/>
          </a:xfrm>
        </p:grpSpPr>
        <p:pic>
          <p:nvPicPr>
            <p:cNvPr id="76804" name="Picture 4" descr="a19"/>
            <p:cNvPicPr>
              <a:picLocks noChangeAspect="1"/>
            </p:cNvPicPr>
            <p:nvPr/>
          </p:nvPicPr>
          <p:blipFill>
            <a:blip r:embed="rId1"/>
            <a:stretch>
              <a:fillRect/>
            </a:stretch>
          </p:blipFill>
          <p:spPr>
            <a:xfrm>
              <a:off x="240" y="432"/>
              <a:ext cx="2544" cy="1968"/>
            </a:xfrm>
            <a:prstGeom prst="rect">
              <a:avLst/>
            </a:prstGeom>
            <a:noFill/>
            <a:ln w="9525">
              <a:noFill/>
            </a:ln>
          </p:spPr>
        </p:pic>
        <p:pic>
          <p:nvPicPr>
            <p:cNvPr id="76805" name="Picture 5" descr="tha_bocau"/>
            <p:cNvPicPr>
              <a:picLocks noChangeAspect="1"/>
            </p:cNvPicPr>
            <p:nvPr/>
          </p:nvPicPr>
          <p:blipFill>
            <a:blip r:embed="rId2"/>
            <a:stretch>
              <a:fillRect/>
            </a:stretch>
          </p:blipFill>
          <p:spPr>
            <a:xfrm>
              <a:off x="2880" y="2448"/>
              <a:ext cx="2592" cy="1824"/>
            </a:xfrm>
            <a:prstGeom prst="rect">
              <a:avLst/>
            </a:prstGeom>
            <a:noFill/>
            <a:ln w="9525">
              <a:noFill/>
            </a:ln>
          </p:spPr>
        </p:pic>
        <p:pic>
          <p:nvPicPr>
            <p:cNvPr id="58374" name="di bo vi hoa binh.mpg">
              <a:hlinkClick r:id="" action="ppaction://media"/>
            </p:cNvPr>
            <p:cNvPicPr>
              <a:picLocks noRot="1" noChangeAspect="1"/>
            </p:cNvPicPr>
            <p:nvPr>
              <a:videoFile r:link="rId3"/>
              <p:extLst>
                <p:ext uri="{DAA4B4D4-6D71-4841-9C94-3DE7FCFB9230}">
                  <p14:media xmlns:p14="http://schemas.microsoft.com/office/powerpoint/2010/main" r:link="rId4"/>
                </p:ext>
              </p:extLst>
            </p:nvPr>
          </p:nvPicPr>
          <p:blipFill>
            <a:blip r:embed="rId5"/>
            <a:stretch>
              <a:fillRect/>
            </a:stretch>
          </p:blipFill>
          <p:spPr>
            <a:xfrm>
              <a:off x="288" y="2448"/>
              <a:ext cx="2496" cy="1824"/>
            </a:xfrm>
            <a:prstGeom prst="rect">
              <a:avLst/>
            </a:prstGeom>
            <a:noFill/>
            <a:ln w="9525">
              <a:noFill/>
            </a:ln>
          </p:spPr>
        </p:pic>
        <p:pic>
          <p:nvPicPr>
            <p:cNvPr id="76807" name="Picture 8" descr="Copy of anti-war"/>
            <p:cNvPicPr>
              <a:picLocks noChangeAspect="1"/>
            </p:cNvPicPr>
            <p:nvPr/>
          </p:nvPicPr>
          <p:blipFill>
            <a:blip r:embed="rId6"/>
            <a:stretch>
              <a:fillRect/>
            </a:stretch>
          </p:blipFill>
          <p:spPr>
            <a:xfrm>
              <a:off x="2880" y="432"/>
              <a:ext cx="2602" cy="1968"/>
            </a:xfrm>
            <a:prstGeom prst="rect">
              <a:avLst/>
            </a:prstGeom>
            <a:noFill/>
            <a:ln w="9525">
              <a:noFill/>
            </a:ln>
          </p:spPr>
        </p:pic>
      </p:grpSp>
      <p:sp>
        <p:nvSpPr>
          <p:cNvPr id="76803" name="WordArt 9"/>
          <p:cNvSpPr>
            <a:spLocks noTextEdit="1"/>
          </p:cNvSpPr>
          <p:nvPr/>
        </p:nvSpPr>
        <p:spPr>
          <a:xfrm>
            <a:off x="762000" y="152400"/>
            <a:ext cx="7848600" cy="523875"/>
          </a:xfrm>
          <a:prstGeom prst="rect">
            <a:avLst/>
          </a:prstGeom>
        </p:spPr>
        <p:txBody>
          <a:bodyPr wrap="none" fromWordArt="1">
            <a:prstTxWarp prst="textPlain">
              <a:avLst>
                <a:gd name="adj" fmla="val 50000"/>
              </a:avLst>
            </a:prstTxWarp>
            <a:normAutofit/>
          </a:bodyPr>
          <a:p>
            <a:pPr algn="ctr"/>
            <a:r>
              <a:rPr lang="en-US" sz="3600">
                <a:ln w="12700" cap="flat" cmpd="sng">
                  <a:solidFill>
                    <a:schemeClr val="tx2"/>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rPr>
              <a:t>Hoạt động vì hòa bình</a:t>
            </a:r>
            <a:endParaRPr lang="en-US" sz="3600">
              <a:ln w="12700" cap="flat" cmpd="sng">
                <a:solidFill>
                  <a:schemeClr val="tx2"/>
                </a:solidFill>
                <a:prstDash val="soli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62818" name="Content Placeholder 2"/>
          <p:cNvSpPr>
            <a:spLocks noGrp="1"/>
          </p:cNvSpPr>
          <p:nvPr>
            <p:ph idx="4294967295"/>
          </p:nvPr>
        </p:nvSpPr>
        <p:spPr>
          <a:xfrm>
            <a:off x="457200" y="1600200"/>
            <a:ext cx="8229600" cy="3657600"/>
          </a:xfrm>
          <a:prstGeom prst="rect">
            <a:avLst/>
          </a:prstGeom>
          <a:solidFill>
            <a:srgbClr val="FFFFCC"/>
          </a:solidFill>
          <a:ln w="9525" cap="flat" cmpd="sng">
            <a:solidFill>
              <a:srgbClr val="FF3300"/>
            </a:solidFill>
            <a:prstDash val="solid"/>
            <a:headEnd type="none" w="med" len="med"/>
            <a:tailEnd type="none" w="med" len="med"/>
          </a:ln>
        </p:spPr>
        <p:txBody>
          <a:bodyPr/>
          <a:p>
            <a:pPr algn="just" eaLnBrk="1" hangingPunct="1">
              <a:buFontTx/>
              <a:buNone/>
            </a:pPr>
            <a:r>
              <a:rPr lang="en-US" altLang="en-US" sz="4000" b="1" dirty="0">
                <a:solidFill>
                  <a:srgbClr val="9900CC"/>
                </a:solidFill>
              </a:rPr>
              <a:t> </a:t>
            </a:r>
            <a:r>
              <a:rPr lang="en-US" altLang="en-US" sz="4000" b="1" dirty="0">
                <a:solidFill>
                  <a:srgbClr val="9900CC"/>
                </a:solidFill>
                <a:latin typeface="Calibri" panose="020F0502020204030204" pitchFamily="34" charset="0"/>
              </a:rPr>
              <a:t>Ghi nhớ:</a:t>
            </a:r>
            <a:endParaRPr lang="en-US" altLang="en-US" sz="4000" dirty="0">
              <a:latin typeface="Calibri" panose="020F0502020204030204" pitchFamily="34" charset="0"/>
            </a:endParaRPr>
          </a:p>
          <a:p>
            <a:pPr algn="just" eaLnBrk="1" hangingPunct="1">
              <a:buFontTx/>
              <a:buNone/>
            </a:pPr>
            <a:r>
              <a:rPr lang="en-US" altLang="en-US" sz="4000" b="1" dirty="0">
                <a:solidFill>
                  <a:srgbClr val="CC6600"/>
                </a:solidFill>
                <a:latin typeface="Calibri" panose="020F0502020204030204" pitchFamily="34" charset="0"/>
              </a:rPr>
              <a:t>           </a:t>
            </a:r>
            <a:r>
              <a:rPr lang="en-US" altLang="en-US" sz="4000" b="1" dirty="0">
                <a:solidFill>
                  <a:srgbClr val="0000FF"/>
                </a:solidFill>
                <a:latin typeface="Calibri" panose="020F0502020204030204" pitchFamily="34" charset="0"/>
              </a:rPr>
              <a:t>Trẻ em có quyền được sống trong hòa bình và có trách nhiệm tham gia các hoạt động bảo vệ hòa bình phù hợp với khả năng.</a:t>
            </a:r>
            <a:endParaRPr lang="en-US" altLang="en-US" sz="4000" dirty="0">
              <a:solidFill>
                <a:srgbClr val="0000FF"/>
              </a:solidFill>
              <a:latin typeface="Calibri" panose="020F0502020204030204" pitchFamily="34" charset="0"/>
            </a:endParaRPr>
          </a:p>
        </p:txBody>
      </p:sp>
      <p:grpSp>
        <p:nvGrpSpPr>
          <p:cNvPr id="78851" name="Group 12"/>
          <p:cNvGrpSpPr/>
          <p:nvPr/>
        </p:nvGrpSpPr>
        <p:grpSpPr>
          <a:xfrm>
            <a:off x="0" y="0"/>
            <a:ext cx="9220200" cy="6705600"/>
            <a:chOff x="48" y="0"/>
            <a:chExt cx="5664" cy="4224"/>
          </a:xfrm>
        </p:grpSpPr>
        <p:sp>
          <p:nvSpPr>
            <p:cNvPr id="78852" name="Line 13"/>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8853" name="Line 14"/>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78854" name="Line 15"/>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78855" name="Line 16"/>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78856" name="Group 17"/>
            <p:cNvGrpSpPr/>
            <p:nvPr/>
          </p:nvGrpSpPr>
          <p:grpSpPr>
            <a:xfrm>
              <a:off x="48" y="0"/>
              <a:ext cx="5664" cy="4224"/>
              <a:chOff x="48" y="0"/>
              <a:chExt cx="5664" cy="4272"/>
            </a:xfrm>
          </p:grpSpPr>
          <p:pic>
            <p:nvPicPr>
              <p:cNvPr id="78857" name="Picture 18"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78858" name="Picture 19"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62836" name="AutoShape 20"/>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62837" name="AutoShape 21"/>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62838" name="AutoShape 22"/>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62839" name="AutoShape 23"/>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62818">
                                            <p:txEl>
                                              <p:charRg st="0" end="10"/>
                                            </p:txEl>
                                          </p:spTgt>
                                        </p:tgtEl>
                                        <p:attrNameLst>
                                          <p:attrName>style.visibility</p:attrName>
                                        </p:attrNameLst>
                                      </p:cBhvr>
                                      <p:to>
                                        <p:strVal val="visible"/>
                                      </p:to>
                                    </p:set>
                                    <p:animEffect transition="in" filter="wheel(4)">
                                      <p:cBhvr>
                                        <p:cTn id="7" dur="1000"/>
                                        <p:tgtEl>
                                          <p:spTgt spid="162818">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162818">
                                            <p:txEl>
                                              <p:charRg st="10" end="141"/>
                                            </p:txEl>
                                          </p:spTgt>
                                        </p:tgtEl>
                                        <p:attrNameLst>
                                          <p:attrName>style.visibility</p:attrName>
                                        </p:attrNameLst>
                                      </p:cBhvr>
                                      <p:to>
                                        <p:strVal val="visible"/>
                                      </p:to>
                                    </p:set>
                                    <p:anim calcmode="lin" valueType="num">
                                      <p:cBhvr>
                                        <p:cTn id="12" dur="500" fill="hold"/>
                                        <p:tgtEl>
                                          <p:spTgt spid="162818">
                                            <p:txEl>
                                              <p:charRg st="10" end="14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62818">
                                            <p:txEl>
                                              <p:charRg st="10" end="141"/>
                                            </p:txEl>
                                          </p:spTgt>
                                        </p:tgtEl>
                                        <p:attrNameLst>
                                          <p:attrName>ppt_y</p:attrName>
                                        </p:attrNameLst>
                                      </p:cBhvr>
                                      <p:tavLst>
                                        <p:tav tm="0">
                                          <p:val>
                                            <p:strVal val="#ppt_y"/>
                                          </p:val>
                                        </p:tav>
                                        <p:tav tm="100000">
                                          <p:val>
                                            <p:strVal val="#ppt_y"/>
                                          </p:val>
                                        </p:tav>
                                      </p:tavLst>
                                    </p:anim>
                                    <p:anim calcmode="lin" valueType="num">
                                      <p:cBhvr>
                                        <p:cTn id="14" dur="500" fill="hold"/>
                                        <p:tgtEl>
                                          <p:spTgt spid="162818">
                                            <p:txEl>
                                              <p:charRg st="10" end="14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62818">
                                            <p:txEl>
                                              <p:charRg st="10" end="14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62818">
                                            <p:txEl>
                                              <p:charRg st="10" end="1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rgbClr val="FFFFCC"/>
        </a:solidFill>
        <a:effectLst/>
      </p:bgPr>
    </p:bg>
    <p:spTree>
      <p:nvGrpSpPr>
        <p:cNvPr id="1" name=""/>
        <p:cNvGrpSpPr/>
        <p:nvPr/>
      </p:nvGrpSpPr>
      <p:grpSpPr/>
      <p:sp>
        <p:nvSpPr>
          <p:cNvPr id="80898" name="Line 2"/>
          <p:cNvSpPr/>
          <p:nvPr/>
        </p:nvSpPr>
        <p:spPr>
          <a:xfrm>
            <a:off x="9144000" y="228600"/>
            <a:ext cx="0" cy="76200"/>
          </a:xfrm>
          <a:prstGeom prst="line">
            <a:avLst/>
          </a:prstGeom>
          <a:ln w="38100" cap="flat" cmpd="dbl">
            <a:solidFill>
              <a:schemeClr val="tx1"/>
            </a:solidFill>
            <a:prstDash val="solid"/>
            <a:headEnd type="none" w="med" len="med"/>
            <a:tailEnd type="none" w="med" len="med"/>
          </a:ln>
        </p:spPr>
      </p:sp>
      <p:pic>
        <p:nvPicPr>
          <p:cNvPr id="80899" name="Picture 3" descr="POINSET2"/>
          <p:cNvPicPr>
            <a:picLocks noChangeAspect="1"/>
          </p:cNvPicPr>
          <p:nvPr/>
        </p:nvPicPr>
        <p:blipFill>
          <a:blip r:embed="rId1"/>
          <a:stretch>
            <a:fillRect/>
          </a:stretch>
        </p:blipFill>
        <p:spPr>
          <a:xfrm rot="10800000">
            <a:off x="7588250" y="2209800"/>
            <a:ext cx="1022350" cy="3733800"/>
          </a:xfrm>
          <a:prstGeom prst="rect">
            <a:avLst/>
          </a:prstGeom>
          <a:noFill/>
          <a:ln w="9525">
            <a:noFill/>
          </a:ln>
        </p:spPr>
      </p:pic>
      <p:pic>
        <p:nvPicPr>
          <p:cNvPr id="80900" name="Picture 4" descr="POINSET2"/>
          <p:cNvPicPr>
            <a:picLocks noChangeAspect="1"/>
          </p:cNvPicPr>
          <p:nvPr/>
        </p:nvPicPr>
        <p:blipFill>
          <a:blip r:embed="rId1"/>
          <a:stretch>
            <a:fillRect/>
          </a:stretch>
        </p:blipFill>
        <p:spPr>
          <a:xfrm>
            <a:off x="228600" y="2590800"/>
            <a:ext cx="1066800" cy="3429000"/>
          </a:xfrm>
          <a:prstGeom prst="rect">
            <a:avLst/>
          </a:prstGeom>
          <a:noFill/>
          <a:ln w="9525">
            <a:noFill/>
          </a:ln>
        </p:spPr>
      </p:pic>
      <p:grpSp>
        <p:nvGrpSpPr>
          <p:cNvPr id="80901" name="Group 5"/>
          <p:cNvGrpSpPr/>
          <p:nvPr/>
        </p:nvGrpSpPr>
        <p:grpSpPr>
          <a:xfrm>
            <a:off x="609600" y="5791200"/>
            <a:ext cx="7239000" cy="609600"/>
            <a:chOff x="1200" y="3840"/>
            <a:chExt cx="3552" cy="480"/>
          </a:xfrm>
        </p:grpSpPr>
        <p:grpSp>
          <p:nvGrpSpPr>
            <p:cNvPr id="80913" name="Group 6"/>
            <p:cNvGrpSpPr/>
            <p:nvPr/>
          </p:nvGrpSpPr>
          <p:grpSpPr>
            <a:xfrm>
              <a:off x="1200" y="3840"/>
              <a:ext cx="1920" cy="480"/>
              <a:chOff x="4656" y="3216"/>
              <a:chExt cx="1104" cy="651"/>
            </a:xfrm>
          </p:grpSpPr>
          <p:grpSp>
            <p:nvGrpSpPr>
              <p:cNvPr id="80919" name="Group 7"/>
              <p:cNvGrpSpPr/>
              <p:nvPr/>
            </p:nvGrpSpPr>
            <p:grpSpPr>
              <a:xfrm>
                <a:off x="4656" y="3216"/>
                <a:ext cx="1104" cy="651"/>
                <a:chOff x="1296" y="3577"/>
                <a:chExt cx="1104" cy="651"/>
              </a:xfrm>
            </p:grpSpPr>
            <p:pic>
              <p:nvPicPr>
                <p:cNvPr id="80921" name="Picture 8" descr="!hp8ls2l"/>
                <p:cNvPicPr>
                  <a:picLocks noChangeAspect="1"/>
                </p:cNvPicPr>
                <p:nvPr/>
              </p:nvPicPr>
              <p:blipFill>
                <a:blip r:embed="rId2">
                  <a:lum bright="17999"/>
                </a:blip>
                <a:stretch>
                  <a:fillRect/>
                </a:stretch>
              </p:blipFill>
              <p:spPr>
                <a:xfrm>
                  <a:off x="1296" y="3577"/>
                  <a:ext cx="960" cy="647"/>
                </a:xfrm>
                <a:prstGeom prst="rect">
                  <a:avLst/>
                </a:prstGeom>
                <a:noFill/>
                <a:ln w="9525">
                  <a:noFill/>
                </a:ln>
              </p:spPr>
            </p:pic>
            <p:pic>
              <p:nvPicPr>
                <p:cNvPr id="80922" name="Picture 9" descr="!dk8_1la"/>
                <p:cNvPicPr>
                  <a:picLocks noChangeAspect="1"/>
                </p:cNvPicPr>
                <p:nvPr/>
              </p:nvPicPr>
              <p:blipFill>
                <a:blip r:embed="rId3">
                  <a:lum bright="17999"/>
                </a:blip>
                <a:stretch>
                  <a:fillRect/>
                </a:stretch>
              </p:blipFill>
              <p:spPr>
                <a:xfrm>
                  <a:off x="1872" y="3710"/>
                  <a:ext cx="528" cy="518"/>
                </a:xfrm>
                <a:prstGeom prst="rect">
                  <a:avLst/>
                </a:prstGeom>
                <a:noFill/>
                <a:ln w="9525">
                  <a:noFill/>
                </a:ln>
              </p:spPr>
            </p:pic>
          </p:grpSp>
          <p:pic>
            <p:nvPicPr>
              <p:cNvPr id="80920" name="Picture 10" descr="ROSE1"/>
              <p:cNvPicPr>
                <a:picLocks noChangeAspect="1"/>
              </p:cNvPicPr>
              <p:nvPr/>
            </p:nvPicPr>
            <p:blipFill>
              <a:blip r:embed="rId4">
                <a:lum bright="17999"/>
              </a:blip>
              <a:stretch>
                <a:fillRect/>
              </a:stretch>
            </p:blipFill>
            <p:spPr>
              <a:xfrm flipH="1">
                <a:off x="4944" y="3360"/>
                <a:ext cx="336" cy="275"/>
              </a:xfrm>
              <a:prstGeom prst="rect">
                <a:avLst/>
              </a:prstGeom>
              <a:noFill/>
              <a:ln w="9525">
                <a:noFill/>
              </a:ln>
            </p:spPr>
          </p:pic>
        </p:grpSp>
        <p:grpSp>
          <p:nvGrpSpPr>
            <p:cNvPr id="80914" name="Group 11"/>
            <p:cNvGrpSpPr/>
            <p:nvPr/>
          </p:nvGrpSpPr>
          <p:grpSpPr>
            <a:xfrm flipH="1">
              <a:off x="3072" y="3840"/>
              <a:ext cx="1680" cy="480"/>
              <a:chOff x="4656" y="3216"/>
              <a:chExt cx="1104" cy="651"/>
            </a:xfrm>
          </p:grpSpPr>
          <p:grpSp>
            <p:nvGrpSpPr>
              <p:cNvPr id="80915" name="Group 12"/>
              <p:cNvGrpSpPr/>
              <p:nvPr/>
            </p:nvGrpSpPr>
            <p:grpSpPr>
              <a:xfrm>
                <a:off x="4656" y="3216"/>
                <a:ext cx="1104" cy="651"/>
                <a:chOff x="1296" y="3577"/>
                <a:chExt cx="1104" cy="651"/>
              </a:xfrm>
            </p:grpSpPr>
            <p:pic>
              <p:nvPicPr>
                <p:cNvPr id="80917" name="Picture 13" descr="!hp8ls2l"/>
                <p:cNvPicPr>
                  <a:picLocks noChangeAspect="1"/>
                </p:cNvPicPr>
                <p:nvPr/>
              </p:nvPicPr>
              <p:blipFill>
                <a:blip r:embed="rId2">
                  <a:lum bright="17999"/>
                </a:blip>
                <a:stretch>
                  <a:fillRect/>
                </a:stretch>
              </p:blipFill>
              <p:spPr>
                <a:xfrm>
                  <a:off x="1296" y="3577"/>
                  <a:ext cx="960" cy="647"/>
                </a:xfrm>
                <a:prstGeom prst="rect">
                  <a:avLst/>
                </a:prstGeom>
                <a:noFill/>
                <a:ln w="9525">
                  <a:noFill/>
                </a:ln>
              </p:spPr>
            </p:pic>
            <p:pic>
              <p:nvPicPr>
                <p:cNvPr id="80918" name="Picture 14" descr="!dk8_1la"/>
                <p:cNvPicPr>
                  <a:picLocks noChangeAspect="1"/>
                </p:cNvPicPr>
                <p:nvPr/>
              </p:nvPicPr>
              <p:blipFill>
                <a:blip r:embed="rId3">
                  <a:lum bright="17999"/>
                </a:blip>
                <a:stretch>
                  <a:fillRect/>
                </a:stretch>
              </p:blipFill>
              <p:spPr>
                <a:xfrm>
                  <a:off x="1872" y="3710"/>
                  <a:ext cx="528" cy="518"/>
                </a:xfrm>
                <a:prstGeom prst="rect">
                  <a:avLst/>
                </a:prstGeom>
                <a:noFill/>
                <a:ln w="9525">
                  <a:noFill/>
                </a:ln>
              </p:spPr>
            </p:pic>
          </p:grpSp>
          <p:pic>
            <p:nvPicPr>
              <p:cNvPr id="80916" name="Picture 15" descr="ROSE1"/>
              <p:cNvPicPr>
                <a:picLocks noChangeAspect="1"/>
              </p:cNvPicPr>
              <p:nvPr/>
            </p:nvPicPr>
            <p:blipFill>
              <a:blip r:embed="rId4">
                <a:lum bright="17999"/>
              </a:blip>
              <a:stretch>
                <a:fillRect/>
              </a:stretch>
            </p:blipFill>
            <p:spPr>
              <a:xfrm flipH="1">
                <a:off x="4944" y="3360"/>
                <a:ext cx="336" cy="275"/>
              </a:xfrm>
              <a:prstGeom prst="rect">
                <a:avLst/>
              </a:prstGeom>
              <a:noFill/>
              <a:ln w="9525">
                <a:noFill/>
              </a:ln>
            </p:spPr>
          </p:pic>
        </p:grpSp>
      </p:grpSp>
      <p:sp>
        <p:nvSpPr>
          <p:cNvPr id="80902" name="WordArt 16"/>
          <p:cNvSpPr>
            <a:spLocks noTextEdit="1"/>
          </p:cNvSpPr>
          <p:nvPr/>
        </p:nvSpPr>
        <p:spPr>
          <a:xfrm>
            <a:off x="533400" y="1676400"/>
            <a:ext cx="8153400" cy="2362200"/>
          </a:xfrm>
          <a:prstGeom prst="rect">
            <a:avLst/>
          </a:prstGeom>
        </p:spPr>
        <p:txBody>
          <a:bodyPr wrap="none" fromWordArt="1">
            <a:prstTxWarp prst="textPlain">
              <a:avLst>
                <a:gd name="adj" fmla="val 49495"/>
              </a:avLst>
            </a:prstTxWarp>
            <a:normAutofit/>
          </a:bodyPr>
          <a:p>
            <a:pPr algn="ctr"/>
            <a:r>
              <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rPr>
              <a:t>Về nhà: sưu tầm và kể lại một câu chuyện, một tấm gương </a:t>
            </a:r>
            <a:endPar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endParaRPr>
          </a:p>
          <a:p>
            <a:pPr algn="ctr"/>
            <a:r>
              <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rPr>
              <a:t>của thiếu nhi Việt Nam hoặc thế giới tham gia các hoạt</a:t>
            </a:r>
            <a:endPar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endParaRPr>
          </a:p>
          <a:p>
            <a:pPr algn="ctr"/>
            <a:r>
              <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rPr>
              <a:t>động bảo vệ hòa bình, chống chiến tranh</a:t>
            </a:r>
            <a:endParaRPr lang="en-US" sz="3600" b="1" i="1">
              <a:ln w="12700" cap="flat" cmpd="sng">
                <a:solidFill>
                  <a:srgbClr val="009900"/>
                </a:solidFill>
                <a:prstDash val="solid"/>
                <a:headEnd type="none" w="med" len="med"/>
                <a:tailEnd type="none" w="med" len="med"/>
              </a:ln>
              <a:solidFill>
                <a:srgbClr val="FF0000"/>
              </a:solidFill>
              <a:effectLst>
                <a:outerShdw dist="35921" dir="2699999" sy="50000" kx="2115830" algn="bl" rotWithShape="0">
                  <a:srgbClr val="C0C0C0">
                    <a:alpha val="79999"/>
                  </a:srgbClr>
                </a:outerShdw>
              </a:effectLst>
              <a:latin typeface="Times New Roman" panose="02020603050405020304" pitchFamily="18" charset="0"/>
              <a:ea typeface="Times New Roman" panose="02020603050405020304" pitchFamily="18" charset="0"/>
            </a:endParaRPr>
          </a:p>
        </p:txBody>
      </p:sp>
      <p:grpSp>
        <p:nvGrpSpPr>
          <p:cNvPr id="80903" name="Group 17"/>
          <p:cNvGrpSpPr/>
          <p:nvPr/>
        </p:nvGrpSpPr>
        <p:grpSpPr>
          <a:xfrm>
            <a:off x="0" y="-76200"/>
            <a:ext cx="8991600" cy="6934200"/>
            <a:chOff x="48" y="0"/>
            <a:chExt cx="5664" cy="4224"/>
          </a:xfrm>
        </p:grpSpPr>
        <p:grpSp>
          <p:nvGrpSpPr>
            <p:cNvPr id="80904" name="Group 18"/>
            <p:cNvGrpSpPr/>
            <p:nvPr/>
          </p:nvGrpSpPr>
          <p:grpSpPr>
            <a:xfrm>
              <a:off x="48" y="0"/>
              <a:ext cx="5664" cy="4224"/>
              <a:chOff x="48" y="0"/>
              <a:chExt cx="5664" cy="4272"/>
            </a:xfrm>
          </p:grpSpPr>
          <p:pic>
            <p:nvPicPr>
              <p:cNvPr id="80907" name="Picture 19" descr="BAR01"/>
              <p:cNvPicPr>
                <a:picLocks noChangeAspect="1"/>
              </p:cNvPicPr>
              <p:nvPr/>
            </p:nvPicPr>
            <p:blipFill>
              <a:blip r:embed="rId5"/>
              <a:stretch>
                <a:fillRect/>
              </a:stretch>
            </p:blipFill>
            <p:spPr>
              <a:xfrm>
                <a:off x="336" y="4032"/>
                <a:ext cx="5088" cy="240"/>
              </a:xfrm>
              <a:prstGeom prst="rect">
                <a:avLst/>
              </a:prstGeom>
              <a:noFill/>
              <a:ln w="9525">
                <a:noFill/>
              </a:ln>
            </p:spPr>
          </p:pic>
          <p:pic>
            <p:nvPicPr>
              <p:cNvPr id="80908" name="Picture 20" descr="BAR01"/>
              <p:cNvPicPr>
                <a:picLocks noChangeAspect="1"/>
              </p:cNvPicPr>
              <p:nvPr/>
            </p:nvPicPr>
            <p:blipFill>
              <a:blip r:embed="rId6"/>
              <a:stretch>
                <a:fillRect/>
              </a:stretch>
            </p:blipFill>
            <p:spPr>
              <a:xfrm>
                <a:off x="336" y="48"/>
                <a:ext cx="5088" cy="240"/>
              </a:xfrm>
              <a:prstGeom prst="rect">
                <a:avLst/>
              </a:prstGeom>
              <a:noFill/>
              <a:ln w="9525">
                <a:noFill/>
              </a:ln>
            </p:spPr>
          </p:pic>
          <p:sp>
            <p:nvSpPr>
              <p:cNvPr id="200725" name="AutoShape 21"/>
              <p:cNvSpPr>
                <a:spLocks noChangeArrowheads="1"/>
              </p:cNvSpPr>
              <p:nvPr/>
            </p:nvSpPr>
            <p:spPr bwMode="auto">
              <a:xfrm>
                <a:off x="48" y="48"/>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0726" name="AutoShape 22"/>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0727" name="AutoShape 23"/>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00728" name="AutoShape 24"/>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sp>
          <p:nvSpPr>
            <p:cNvPr id="80905" name="Line 25"/>
            <p:cNvSpPr/>
            <p:nvPr/>
          </p:nvSpPr>
          <p:spPr>
            <a:xfrm flipH="1">
              <a:off x="164" y="364"/>
              <a:ext cx="48" cy="360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80906" name="Line 26"/>
            <p:cNvSpPr/>
            <p:nvPr/>
          </p:nvSpPr>
          <p:spPr>
            <a:xfrm flipH="1">
              <a:off x="5589" y="336"/>
              <a:ext cx="0" cy="3624"/>
            </a:xfrm>
            <a:prstGeom prst="line">
              <a:avLst/>
            </a:prstGeom>
            <a:ln w="57150" cap="flat" cmpd="sng">
              <a:pattFill prst="plaid">
                <a:fgClr>
                  <a:srgbClr val="FF0066"/>
                </a:fgClr>
                <a:bgClr>
                  <a:srgbClr val="27D988"/>
                </a:bgClr>
              </a:pattFill>
              <a:prstDash val="soli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0902"/>
                                        </p:tgtEl>
                                        <p:attrNameLst>
                                          <p:attrName>style.visibility</p:attrName>
                                        </p:attrNameLst>
                                      </p:cBhvr>
                                      <p:to>
                                        <p:strVal val="visible"/>
                                      </p:to>
                                    </p:set>
                                    <p:animEffect transition="in" filter="box(in)">
                                      <p:cBhvr>
                                        <p:cTn id="7" dur="8000"/>
                                        <p:tgtEl>
                                          <p:spTgt spid="80902"/>
                                        </p:tgtEl>
                                      </p:cBhvr>
                                    </p:animEffect>
                                  </p:childTnLst>
                                </p:cTn>
                              </p:par>
                            </p:childTnLst>
                          </p:cTn>
                        </p:par>
                        <p:par>
                          <p:cTn id="8" fill="hold">
                            <p:stCondLst>
                              <p:cond delay="8000"/>
                            </p:stCondLst>
                            <p:childTnLst>
                              <p:par>
                                <p:cTn id="9" presetID="23" presetClass="emph" presetSubtype="0" fill="hold" nodeType="afterEffect">
                                  <p:stCondLst>
                                    <p:cond delay="0"/>
                                  </p:stCondLst>
                                  <p:childTnLst>
                                    <p:animClr clrSpc="hsl" dir="cw">
                                      <p:cBhvr override="childStyle">
                                        <p:cTn id="10" dur="5000" fill="hold"/>
                                        <p:tgtEl>
                                          <p:spTgt spid="80902"/>
                                        </p:tgtEl>
                                        <p:attrNameLst>
                                          <p:attrName>style.color</p:attrName>
                                        </p:attrNameLst>
                                      </p:cBhvr>
                                      <p:by>
                                        <p:hsl h="10842240" s="0" l="0"/>
                                      </p:by>
                                    </p:animClr>
                                    <p:animClr clrSpc="hsl" dir="cw">
                                      <p:cBhvr>
                                        <p:cTn id="11" dur="5000" fill="hold"/>
                                        <p:tgtEl>
                                          <p:spTgt spid="80902"/>
                                        </p:tgtEl>
                                        <p:attrNameLst>
                                          <p:attrName>fillcolor</p:attrName>
                                        </p:attrNameLst>
                                      </p:cBhvr>
                                      <p:by>
                                        <p:hsl h="10842240" s="0" l="0"/>
                                      </p:by>
                                    </p:animClr>
                                    <p:animClr clrSpc="hsl" dir="cw">
                                      <p:cBhvr>
                                        <p:cTn id="12" dur="5000" fill="hold"/>
                                        <p:tgtEl>
                                          <p:spTgt spid="80902"/>
                                        </p:tgtEl>
                                        <p:attrNameLst>
                                          <p:attrName>stroke.color</p:attrName>
                                        </p:attrNameLst>
                                      </p:cBhvr>
                                      <p:by>
                                        <p:hsl h="10842240" s="0" l="0"/>
                                      </p:by>
                                    </p:animClr>
                                    <p:set>
                                      <p:cBhvr>
                                        <p:cTn id="13" dur="5000" fill="hold"/>
                                        <p:tgtEl>
                                          <p:spTgt spid="80902"/>
                                        </p:tgtEl>
                                        <p:attrNameLst>
                                          <p:attrName>fill.type</p:attrName>
                                        </p:attrNameLst>
                                      </p:cBhvr>
                                      <p:to>
                                        <p:strVal val="solid"/>
                                      </p:to>
                                    </p:set>
                                  </p:childTnLst>
                                </p:cTn>
                              </p:par>
                            </p:childTnLst>
                          </p:cTn>
                        </p:par>
                        <p:par>
                          <p:cTn id="14" fill="hold">
                            <p:stCondLst>
                              <p:cond delay="13000"/>
                            </p:stCondLst>
                            <p:childTnLst>
                              <p:par>
                                <p:cTn id="15" presetID="25" presetClass="emph" presetSubtype="0" fill="hold" nodeType="afterEffect">
                                  <p:stCondLst>
                                    <p:cond delay="0"/>
                                  </p:stCondLst>
                                  <p:childTnLst>
                                    <p:animClr clrSpc="hsl" dir="cw">
                                      <p:cBhvr override="childStyle">
                                        <p:cTn id="16" dur="5000" fill="hold"/>
                                        <p:tgtEl>
                                          <p:spTgt spid="80902"/>
                                        </p:tgtEl>
                                        <p:attrNameLst>
                                          <p:attrName>style.color</p:attrName>
                                        </p:attrNameLst>
                                      </p:cBhvr>
                                      <p:by>
                                        <p:hsl h="0" s="-70560" l="0"/>
                                      </p:by>
                                    </p:animClr>
                                    <p:animClr clrSpc="hsl" dir="cw">
                                      <p:cBhvr>
                                        <p:cTn id="17" dur="5000" fill="hold"/>
                                        <p:tgtEl>
                                          <p:spTgt spid="80902"/>
                                        </p:tgtEl>
                                        <p:attrNameLst>
                                          <p:attrName>fillcolor</p:attrName>
                                        </p:attrNameLst>
                                      </p:cBhvr>
                                      <p:by>
                                        <p:hsl h="0" s="-70560" l="0"/>
                                      </p:by>
                                    </p:animClr>
                                    <p:animClr clrSpc="hsl" dir="cw">
                                      <p:cBhvr>
                                        <p:cTn id="18" dur="5000" fill="hold"/>
                                        <p:tgtEl>
                                          <p:spTgt spid="80902"/>
                                        </p:tgtEl>
                                        <p:attrNameLst>
                                          <p:attrName>stroke.color</p:attrName>
                                        </p:attrNameLst>
                                      </p:cBhvr>
                                      <p:by>
                                        <p:hsl h="0" s="-70560" l="0"/>
                                      </p:by>
                                    </p:animClr>
                                    <p:set>
                                      <p:cBhvr>
                                        <p:cTn id="19" dur="5000" fill="hold"/>
                                        <p:tgtEl>
                                          <p:spTgt spid="80902"/>
                                        </p:tgtEl>
                                        <p:attrNameLst>
                                          <p:attrName>fill.type</p:attrName>
                                        </p:attrNameLst>
                                      </p:cBhvr>
                                      <p:to>
                                        <p:strVal val="solid"/>
                                      </p:to>
                                    </p:set>
                                  </p:childTnLst>
                                </p:cTn>
                              </p:par>
                            </p:childTnLst>
                          </p:cTn>
                        </p:par>
                        <p:par>
                          <p:cTn id="20" fill="hold">
                            <p:stCondLst>
                              <p:cond delay="18000"/>
                            </p:stCondLst>
                            <p:childTnLst>
                              <p:par>
                                <p:cTn id="21" presetID="30" presetClass="emph" presetSubtype="0" fill="hold" nodeType="afterEffect">
                                  <p:stCondLst>
                                    <p:cond delay="0"/>
                                  </p:stCondLst>
                                  <p:childTnLst>
                                    <p:animClr clrSpc="hsl" dir="cw">
                                      <p:cBhvr override="childStyle">
                                        <p:cTn id="22" dur="5000" fill="hold"/>
                                        <p:tgtEl>
                                          <p:spTgt spid="80902"/>
                                        </p:tgtEl>
                                        <p:attrNameLst>
                                          <p:attrName>style.color</p:attrName>
                                        </p:attrNameLst>
                                      </p:cBhvr>
                                      <p:by>
                                        <p:hsl h="0" s="12544" l="25088"/>
                                      </p:by>
                                    </p:animClr>
                                    <p:animClr clrSpc="hsl" dir="cw">
                                      <p:cBhvr>
                                        <p:cTn id="23" dur="5000" fill="hold"/>
                                        <p:tgtEl>
                                          <p:spTgt spid="80902"/>
                                        </p:tgtEl>
                                        <p:attrNameLst>
                                          <p:attrName>fillcolor</p:attrName>
                                        </p:attrNameLst>
                                      </p:cBhvr>
                                      <p:by>
                                        <p:hsl h="0" s="12544" l="25088"/>
                                      </p:by>
                                    </p:animClr>
                                    <p:animClr clrSpc="hsl" dir="cw">
                                      <p:cBhvr>
                                        <p:cTn id="24" dur="5000" fill="hold"/>
                                        <p:tgtEl>
                                          <p:spTgt spid="80902"/>
                                        </p:tgtEl>
                                        <p:attrNameLst>
                                          <p:attrName>stroke.color</p:attrName>
                                        </p:attrNameLst>
                                      </p:cBhvr>
                                      <p:by>
                                        <p:hsl h="0" s="12544" l="25088"/>
                                      </p:by>
                                    </p:animClr>
                                    <p:set>
                                      <p:cBhvr>
                                        <p:cTn id="25" dur="5000" fill="hold"/>
                                        <p:tgtEl>
                                          <p:spTgt spid="80902"/>
                                        </p:tgtEl>
                                        <p:attrNameLst>
                                          <p:attrName>fill.type</p:attrName>
                                        </p:attrNameLst>
                                      </p:cBhvr>
                                      <p:to>
                                        <p:strVal val="solid"/>
                                      </p:to>
                                    </p:set>
                                  </p:childTnLst>
                                </p:cTn>
                              </p:par>
                            </p:childTnLst>
                          </p:cTn>
                        </p:par>
                        <p:par>
                          <p:cTn id="26" fill="hold">
                            <p:stCondLst>
                              <p:cond delay="23000"/>
                            </p:stCondLst>
                            <p:childTnLst>
                              <p:par>
                                <p:cTn id="27" presetID="24" presetClass="emph" presetSubtype="0" fill="hold" nodeType="afterEffect">
                                  <p:stCondLst>
                                    <p:cond delay="0"/>
                                  </p:stCondLst>
                                  <p:childTnLst>
                                    <p:animClr clrSpc="hsl" dir="cw">
                                      <p:cBhvr override="childStyle">
                                        <p:cTn id="28" dur="5000" fill="hold"/>
                                        <p:tgtEl>
                                          <p:spTgt spid="80902"/>
                                        </p:tgtEl>
                                        <p:attrNameLst>
                                          <p:attrName>style.color</p:attrName>
                                        </p:attrNameLst>
                                      </p:cBhvr>
                                      <p:by>
                                        <p:hsl h="0" s="-12544" l="-25088"/>
                                      </p:by>
                                    </p:animClr>
                                    <p:animClr clrSpc="hsl" dir="cw">
                                      <p:cBhvr>
                                        <p:cTn id="29" dur="5000" fill="hold"/>
                                        <p:tgtEl>
                                          <p:spTgt spid="80902"/>
                                        </p:tgtEl>
                                        <p:attrNameLst>
                                          <p:attrName>fillcolor</p:attrName>
                                        </p:attrNameLst>
                                      </p:cBhvr>
                                      <p:by>
                                        <p:hsl h="0" s="-12544" l="-25088"/>
                                      </p:by>
                                    </p:animClr>
                                    <p:animClr clrSpc="hsl" dir="cw">
                                      <p:cBhvr>
                                        <p:cTn id="30" dur="5000" fill="hold"/>
                                        <p:tgtEl>
                                          <p:spTgt spid="80902"/>
                                        </p:tgtEl>
                                        <p:attrNameLst>
                                          <p:attrName>stroke.color</p:attrName>
                                        </p:attrNameLst>
                                      </p:cBhvr>
                                      <p:by>
                                        <p:hsl h="0" s="-12544" l="-25088"/>
                                      </p:by>
                                    </p:animClr>
                                    <p:set>
                                      <p:cBhvr>
                                        <p:cTn id="31" dur="5000" fill="hold"/>
                                        <p:tgtEl>
                                          <p:spTgt spid="80902"/>
                                        </p:tgtEl>
                                        <p:attrNameLst>
                                          <p:attrName>fill.type</p:attrName>
                                        </p:attrNameLst>
                                      </p:cBhvr>
                                      <p:to>
                                        <p:strVal val="solid"/>
                                      </p:to>
                                    </p:set>
                                  </p:childTnLst>
                                </p:cTn>
                              </p:par>
                            </p:childTnLst>
                          </p:cTn>
                        </p:par>
                        <p:par>
                          <p:cTn id="32" fill="hold">
                            <p:stCondLst>
                              <p:cond delay="28000"/>
                            </p:stCondLst>
                            <p:childTnLst>
                              <p:par>
                                <p:cTn id="33" presetID="22" presetClass="emph" presetSubtype="0" fill="hold" nodeType="afterEffect">
                                  <p:stCondLst>
                                    <p:cond delay="0"/>
                                  </p:stCondLst>
                                  <p:childTnLst>
                                    <p:animClr clrSpc="hsl" dir="cw">
                                      <p:cBhvr override="childStyle">
                                        <p:cTn id="34" dur="5000" fill="hold"/>
                                        <p:tgtEl>
                                          <p:spTgt spid="80902"/>
                                        </p:tgtEl>
                                        <p:attrNameLst>
                                          <p:attrName>style.color</p:attrName>
                                        </p:attrNameLst>
                                      </p:cBhvr>
                                      <p:by>
                                        <p:hsl h="-7199925" s="0" l="0"/>
                                      </p:by>
                                    </p:animClr>
                                    <p:animClr clrSpc="hsl" dir="cw">
                                      <p:cBhvr>
                                        <p:cTn id="35" dur="5000" fill="hold"/>
                                        <p:tgtEl>
                                          <p:spTgt spid="80902"/>
                                        </p:tgtEl>
                                        <p:attrNameLst>
                                          <p:attrName>fillcolor</p:attrName>
                                        </p:attrNameLst>
                                      </p:cBhvr>
                                      <p:by>
                                        <p:hsl h="-7199925" s="0" l="0"/>
                                      </p:by>
                                    </p:animClr>
                                    <p:animClr clrSpc="hsl" dir="cw">
                                      <p:cBhvr>
                                        <p:cTn id="36" dur="5000" fill="hold"/>
                                        <p:tgtEl>
                                          <p:spTgt spid="80902"/>
                                        </p:tgtEl>
                                        <p:attrNameLst>
                                          <p:attrName>stroke.color</p:attrName>
                                        </p:attrNameLst>
                                      </p:cBhvr>
                                      <p:by>
                                        <p:hsl h="-7199925" s="0" l="0"/>
                                      </p:by>
                                    </p:animClr>
                                    <p:set>
                                      <p:cBhvr>
                                        <p:cTn id="37" dur="5000" fill="hold"/>
                                        <p:tgtEl>
                                          <p:spTgt spid="80902"/>
                                        </p:tgtEl>
                                        <p:attrNameLst>
                                          <p:attrName>fill.type</p:attrName>
                                        </p:attrNameLst>
                                      </p:cBhvr>
                                      <p:to>
                                        <p:strVal val="solid"/>
                                      </p:to>
                                    </p:set>
                                  </p:childTnLst>
                                </p:cTn>
                              </p:par>
                            </p:childTnLst>
                          </p:cTn>
                        </p:par>
                        <p:par>
                          <p:cTn id="38" fill="hold">
                            <p:stCondLst>
                              <p:cond delay="33000"/>
                            </p:stCondLst>
                            <p:childTnLst>
                              <p:par>
                                <p:cTn id="39" presetID="21" presetClass="emph" presetSubtype="0" fill="hold" nodeType="afterEffect">
                                  <p:stCondLst>
                                    <p:cond delay="0"/>
                                  </p:stCondLst>
                                  <p:childTnLst>
                                    <p:animClr clrSpc="hsl" dir="cw">
                                      <p:cBhvr override="childStyle">
                                        <p:cTn id="40" dur="5000" fill="hold"/>
                                        <p:tgtEl>
                                          <p:spTgt spid="80902"/>
                                        </p:tgtEl>
                                        <p:attrNameLst>
                                          <p:attrName>style.color</p:attrName>
                                        </p:attrNameLst>
                                      </p:cBhvr>
                                      <p:by>
                                        <p:hsl h="7199925" s="0" l="0"/>
                                      </p:by>
                                    </p:animClr>
                                    <p:animClr clrSpc="hsl" dir="cw">
                                      <p:cBhvr>
                                        <p:cTn id="41" dur="5000" fill="hold"/>
                                        <p:tgtEl>
                                          <p:spTgt spid="80902"/>
                                        </p:tgtEl>
                                        <p:attrNameLst>
                                          <p:attrName>fillcolor</p:attrName>
                                        </p:attrNameLst>
                                      </p:cBhvr>
                                      <p:by>
                                        <p:hsl h="7199925" s="0" l="0"/>
                                      </p:by>
                                    </p:animClr>
                                    <p:animClr clrSpc="hsl" dir="cw">
                                      <p:cBhvr>
                                        <p:cTn id="42" dur="5000" fill="hold"/>
                                        <p:tgtEl>
                                          <p:spTgt spid="80902"/>
                                        </p:tgtEl>
                                        <p:attrNameLst>
                                          <p:attrName>stroke.color</p:attrName>
                                        </p:attrNameLst>
                                      </p:cBhvr>
                                      <p:by>
                                        <p:hsl h="7199925" s="0" l="0"/>
                                      </p:by>
                                    </p:animClr>
                                    <p:set>
                                      <p:cBhvr>
                                        <p:cTn id="43" dur="5000" fill="hold"/>
                                        <p:tgtEl>
                                          <p:spTgt spid="80902"/>
                                        </p:tgtEl>
                                        <p:attrNameLst>
                                          <p:attrName>fill.type</p:attrName>
                                        </p:attrNameLst>
                                      </p:cBhvr>
                                      <p:to>
                                        <p:strVal val="solid"/>
                                      </p:to>
                                    </p:set>
                                  </p:childTnLst>
                                </p:cTn>
                              </p:par>
                            </p:childTnLst>
                          </p:cTn>
                        </p:par>
                        <p:par>
                          <p:cTn id="44" fill="hold">
                            <p:stCondLst>
                              <p:cond delay="38000"/>
                            </p:stCondLst>
                            <p:childTnLst>
                              <p:par>
                                <p:cTn id="45" presetID="22" presetClass="emph" presetSubtype="0" fill="hold" nodeType="afterEffect">
                                  <p:stCondLst>
                                    <p:cond delay="0"/>
                                  </p:stCondLst>
                                  <p:childTnLst>
                                    <p:animClr clrSpc="hsl" dir="cw">
                                      <p:cBhvr override="childStyle">
                                        <p:cTn id="46" dur="5000" fill="hold"/>
                                        <p:tgtEl>
                                          <p:spTgt spid="80902"/>
                                        </p:tgtEl>
                                        <p:attrNameLst>
                                          <p:attrName>style.color</p:attrName>
                                        </p:attrNameLst>
                                      </p:cBhvr>
                                      <p:by>
                                        <p:hsl h="-7199925" s="0" l="0"/>
                                      </p:by>
                                    </p:animClr>
                                    <p:animClr clrSpc="hsl" dir="cw">
                                      <p:cBhvr>
                                        <p:cTn id="47" dur="5000" fill="hold"/>
                                        <p:tgtEl>
                                          <p:spTgt spid="80902"/>
                                        </p:tgtEl>
                                        <p:attrNameLst>
                                          <p:attrName>fillcolor</p:attrName>
                                        </p:attrNameLst>
                                      </p:cBhvr>
                                      <p:by>
                                        <p:hsl h="-7199925" s="0" l="0"/>
                                      </p:by>
                                    </p:animClr>
                                    <p:animClr clrSpc="hsl" dir="cw">
                                      <p:cBhvr>
                                        <p:cTn id="48" dur="5000" fill="hold"/>
                                        <p:tgtEl>
                                          <p:spTgt spid="80902"/>
                                        </p:tgtEl>
                                        <p:attrNameLst>
                                          <p:attrName>stroke.color</p:attrName>
                                        </p:attrNameLst>
                                      </p:cBhvr>
                                      <p:by>
                                        <p:hsl h="-7199925" s="0" l="0"/>
                                      </p:by>
                                    </p:animClr>
                                    <p:set>
                                      <p:cBhvr>
                                        <p:cTn id="49" dur="5000" fill="hold"/>
                                        <p:tgtEl>
                                          <p:spTgt spid="80902"/>
                                        </p:tgtEl>
                                        <p:attrNameLst>
                                          <p:attrName>fill.type</p:attrName>
                                        </p:attrNameLst>
                                      </p:cBhvr>
                                      <p:to>
                                        <p:strVal val="solid"/>
                                      </p:to>
                                    </p:set>
                                  </p:childTnLst>
                                </p:cTn>
                              </p:par>
                            </p:childTnLst>
                          </p:cTn>
                        </p:par>
                        <p:par>
                          <p:cTn id="50" fill="hold">
                            <p:stCondLst>
                              <p:cond delay="43000"/>
                            </p:stCondLst>
                            <p:childTnLst>
                              <p:par>
                                <p:cTn id="51" presetID="21" presetClass="emph" presetSubtype="0" fill="hold" nodeType="afterEffect">
                                  <p:stCondLst>
                                    <p:cond delay="0"/>
                                  </p:stCondLst>
                                  <p:childTnLst>
                                    <p:animClr clrSpc="hsl" dir="cw">
                                      <p:cBhvr override="childStyle">
                                        <p:cTn id="52" dur="5000" fill="hold"/>
                                        <p:tgtEl>
                                          <p:spTgt spid="80902"/>
                                        </p:tgtEl>
                                        <p:attrNameLst>
                                          <p:attrName>style.color</p:attrName>
                                        </p:attrNameLst>
                                      </p:cBhvr>
                                      <p:by>
                                        <p:hsl h="7199925" s="0" l="0"/>
                                      </p:by>
                                    </p:animClr>
                                    <p:animClr clrSpc="hsl" dir="cw">
                                      <p:cBhvr>
                                        <p:cTn id="53" dur="5000" fill="hold"/>
                                        <p:tgtEl>
                                          <p:spTgt spid="80902"/>
                                        </p:tgtEl>
                                        <p:attrNameLst>
                                          <p:attrName>fillcolor</p:attrName>
                                        </p:attrNameLst>
                                      </p:cBhvr>
                                      <p:by>
                                        <p:hsl h="7199925" s="0" l="0"/>
                                      </p:by>
                                    </p:animClr>
                                    <p:animClr clrSpc="hsl" dir="cw">
                                      <p:cBhvr>
                                        <p:cTn id="54" dur="5000" fill="hold"/>
                                        <p:tgtEl>
                                          <p:spTgt spid="80902"/>
                                        </p:tgtEl>
                                        <p:attrNameLst>
                                          <p:attrName>stroke.color</p:attrName>
                                        </p:attrNameLst>
                                      </p:cBhvr>
                                      <p:by>
                                        <p:hsl h="7199925" s="0" l="0"/>
                                      </p:by>
                                    </p:animClr>
                                    <p:set>
                                      <p:cBhvr>
                                        <p:cTn id="55" dur="5000" fill="hold"/>
                                        <p:tgtEl>
                                          <p:spTgt spid="80902"/>
                                        </p:tgtEl>
                                        <p:attrNameLst>
                                          <p:attrName>fill.type</p:attrName>
                                        </p:attrNameLst>
                                      </p:cBhvr>
                                      <p:to>
                                        <p:strVal val="solid"/>
                                      </p:to>
                                    </p:set>
                                  </p:childTnLst>
                                </p:cTn>
                              </p:par>
                            </p:childTnLst>
                          </p:cTn>
                        </p:par>
                        <p:par>
                          <p:cTn id="56" fill="hold">
                            <p:stCondLst>
                              <p:cond delay="48000"/>
                            </p:stCondLst>
                            <p:childTnLst>
                              <p:par>
                                <p:cTn id="57" presetID="22" presetClass="emph" presetSubtype="0" fill="hold" nodeType="afterEffect">
                                  <p:stCondLst>
                                    <p:cond delay="0"/>
                                  </p:stCondLst>
                                  <p:childTnLst>
                                    <p:animClr clrSpc="hsl" dir="cw">
                                      <p:cBhvr override="childStyle">
                                        <p:cTn id="58" dur="5000" fill="hold"/>
                                        <p:tgtEl>
                                          <p:spTgt spid="80902"/>
                                        </p:tgtEl>
                                        <p:attrNameLst>
                                          <p:attrName>style.color</p:attrName>
                                        </p:attrNameLst>
                                      </p:cBhvr>
                                      <p:by>
                                        <p:hsl h="-7199925" s="0" l="0"/>
                                      </p:by>
                                    </p:animClr>
                                    <p:animClr clrSpc="hsl" dir="cw">
                                      <p:cBhvr>
                                        <p:cTn id="59" dur="5000" fill="hold"/>
                                        <p:tgtEl>
                                          <p:spTgt spid="80902"/>
                                        </p:tgtEl>
                                        <p:attrNameLst>
                                          <p:attrName>fillcolor</p:attrName>
                                        </p:attrNameLst>
                                      </p:cBhvr>
                                      <p:by>
                                        <p:hsl h="-7199925" s="0" l="0"/>
                                      </p:by>
                                    </p:animClr>
                                    <p:animClr clrSpc="hsl" dir="cw">
                                      <p:cBhvr>
                                        <p:cTn id="60" dur="5000" fill="hold"/>
                                        <p:tgtEl>
                                          <p:spTgt spid="80902"/>
                                        </p:tgtEl>
                                        <p:attrNameLst>
                                          <p:attrName>stroke.color</p:attrName>
                                        </p:attrNameLst>
                                      </p:cBhvr>
                                      <p:by>
                                        <p:hsl h="-7199925" s="0" l="0"/>
                                      </p:by>
                                    </p:animClr>
                                    <p:set>
                                      <p:cBhvr>
                                        <p:cTn id="61" dur="5000" fill="hold"/>
                                        <p:tgtEl>
                                          <p:spTgt spid="80902"/>
                                        </p:tgtEl>
                                        <p:attrNameLst>
                                          <p:attrName>fill.type</p:attrName>
                                        </p:attrNameLst>
                                      </p:cBhvr>
                                      <p:to>
                                        <p:strVal val="solid"/>
                                      </p:to>
                                    </p:set>
                                  </p:childTnLst>
                                </p:cTn>
                              </p:par>
                            </p:childTnLst>
                          </p:cTn>
                        </p:par>
                        <p:par>
                          <p:cTn id="62" fill="hold">
                            <p:stCondLst>
                              <p:cond delay="53000"/>
                            </p:stCondLst>
                            <p:childTnLst>
                              <p:par>
                                <p:cTn id="63" presetID="23" presetClass="emph" presetSubtype="0" fill="hold" nodeType="afterEffect">
                                  <p:stCondLst>
                                    <p:cond delay="0"/>
                                  </p:stCondLst>
                                  <p:childTnLst>
                                    <p:animClr clrSpc="hsl" dir="cw">
                                      <p:cBhvr override="childStyle">
                                        <p:cTn id="64" dur="5000" fill="hold"/>
                                        <p:tgtEl>
                                          <p:spTgt spid="80902"/>
                                        </p:tgtEl>
                                        <p:attrNameLst>
                                          <p:attrName>style.color</p:attrName>
                                        </p:attrNameLst>
                                      </p:cBhvr>
                                      <p:by>
                                        <p:hsl h="10842240" s="0" l="0"/>
                                      </p:by>
                                    </p:animClr>
                                    <p:animClr clrSpc="hsl" dir="cw">
                                      <p:cBhvr>
                                        <p:cTn id="65" dur="5000" fill="hold"/>
                                        <p:tgtEl>
                                          <p:spTgt spid="80902"/>
                                        </p:tgtEl>
                                        <p:attrNameLst>
                                          <p:attrName>fillcolor</p:attrName>
                                        </p:attrNameLst>
                                      </p:cBhvr>
                                      <p:by>
                                        <p:hsl h="10842240" s="0" l="0"/>
                                      </p:by>
                                    </p:animClr>
                                    <p:animClr clrSpc="hsl" dir="cw">
                                      <p:cBhvr>
                                        <p:cTn id="66" dur="5000" fill="hold"/>
                                        <p:tgtEl>
                                          <p:spTgt spid="80902"/>
                                        </p:tgtEl>
                                        <p:attrNameLst>
                                          <p:attrName>stroke.color</p:attrName>
                                        </p:attrNameLst>
                                      </p:cBhvr>
                                      <p:by>
                                        <p:hsl h="10842240" s="0" l="0"/>
                                      </p:by>
                                    </p:animClr>
                                    <p:set>
                                      <p:cBhvr>
                                        <p:cTn id="67" dur="5000" fill="hold"/>
                                        <p:tgtEl>
                                          <p:spTgt spid="80902"/>
                                        </p:tgtEl>
                                        <p:attrNameLst>
                                          <p:attrName>fill.type</p:attrName>
                                        </p:attrNameLst>
                                      </p:cBhvr>
                                      <p:to>
                                        <p:strVal val="solid"/>
                                      </p:to>
                                    </p:set>
                                  </p:childTnLst>
                                </p:cTn>
                              </p:par>
                            </p:childTnLst>
                          </p:cTn>
                        </p:par>
                        <p:par>
                          <p:cTn id="68" fill="hold">
                            <p:stCondLst>
                              <p:cond delay="58000"/>
                            </p:stCondLst>
                            <p:childTnLst>
                              <p:par>
                                <p:cTn id="69" presetID="24" presetClass="emph" presetSubtype="0" fill="hold" nodeType="afterEffect">
                                  <p:stCondLst>
                                    <p:cond delay="0"/>
                                  </p:stCondLst>
                                  <p:childTnLst>
                                    <p:animClr clrSpc="hsl" dir="cw">
                                      <p:cBhvr override="childStyle">
                                        <p:cTn id="70" dur="5000" fill="hold"/>
                                        <p:tgtEl>
                                          <p:spTgt spid="80902"/>
                                        </p:tgtEl>
                                        <p:attrNameLst>
                                          <p:attrName>style.color</p:attrName>
                                        </p:attrNameLst>
                                      </p:cBhvr>
                                      <p:by>
                                        <p:hsl h="0" s="-12544" l="-25088"/>
                                      </p:by>
                                    </p:animClr>
                                    <p:animClr clrSpc="hsl" dir="cw">
                                      <p:cBhvr>
                                        <p:cTn id="71" dur="5000" fill="hold"/>
                                        <p:tgtEl>
                                          <p:spTgt spid="80902"/>
                                        </p:tgtEl>
                                        <p:attrNameLst>
                                          <p:attrName>fillcolor</p:attrName>
                                        </p:attrNameLst>
                                      </p:cBhvr>
                                      <p:by>
                                        <p:hsl h="0" s="-12544" l="-25088"/>
                                      </p:by>
                                    </p:animClr>
                                    <p:animClr clrSpc="hsl" dir="cw">
                                      <p:cBhvr>
                                        <p:cTn id="72" dur="5000" fill="hold"/>
                                        <p:tgtEl>
                                          <p:spTgt spid="80902"/>
                                        </p:tgtEl>
                                        <p:attrNameLst>
                                          <p:attrName>stroke.color</p:attrName>
                                        </p:attrNameLst>
                                      </p:cBhvr>
                                      <p:by>
                                        <p:hsl h="0" s="-12544" l="-25088"/>
                                      </p:by>
                                    </p:animClr>
                                    <p:set>
                                      <p:cBhvr>
                                        <p:cTn id="73" dur="5000" fill="hold"/>
                                        <p:tgtEl>
                                          <p:spTgt spid="80902"/>
                                        </p:tgtEl>
                                        <p:attrNameLst>
                                          <p:attrName>fill.type</p:attrName>
                                        </p:attrNameLst>
                                      </p:cBhvr>
                                      <p:to>
                                        <p:strVal val="solid"/>
                                      </p:to>
                                    </p:set>
                                  </p:childTnLst>
                                </p:cTn>
                              </p:par>
                            </p:childTnLst>
                          </p:cTn>
                        </p:par>
                        <p:par>
                          <p:cTn id="74" fill="hold">
                            <p:stCondLst>
                              <p:cond delay="63000"/>
                            </p:stCondLst>
                            <p:childTnLst>
                              <p:par>
                                <p:cTn id="75" presetID="25" presetClass="emph" presetSubtype="0" fill="hold" nodeType="afterEffect">
                                  <p:stCondLst>
                                    <p:cond delay="0"/>
                                  </p:stCondLst>
                                  <p:childTnLst>
                                    <p:animClr clrSpc="hsl" dir="cw">
                                      <p:cBhvr override="childStyle">
                                        <p:cTn id="76" dur="5000" fill="hold"/>
                                        <p:tgtEl>
                                          <p:spTgt spid="80902"/>
                                        </p:tgtEl>
                                        <p:attrNameLst>
                                          <p:attrName>style.color</p:attrName>
                                        </p:attrNameLst>
                                      </p:cBhvr>
                                      <p:by>
                                        <p:hsl h="0" s="-70560" l="0"/>
                                      </p:by>
                                    </p:animClr>
                                    <p:animClr clrSpc="hsl" dir="cw">
                                      <p:cBhvr>
                                        <p:cTn id="77" dur="5000" fill="hold"/>
                                        <p:tgtEl>
                                          <p:spTgt spid="80902"/>
                                        </p:tgtEl>
                                        <p:attrNameLst>
                                          <p:attrName>fillcolor</p:attrName>
                                        </p:attrNameLst>
                                      </p:cBhvr>
                                      <p:by>
                                        <p:hsl h="0" s="-70560" l="0"/>
                                      </p:by>
                                    </p:animClr>
                                    <p:animClr clrSpc="hsl" dir="cw">
                                      <p:cBhvr>
                                        <p:cTn id="78" dur="5000" fill="hold"/>
                                        <p:tgtEl>
                                          <p:spTgt spid="80902"/>
                                        </p:tgtEl>
                                        <p:attrNameLst>
                                          <p:attrName>stroke.color</p:attrName>
                                        </p:attrNameLst>
                                      </p:cBhvr>
                                      <p:by>
                                        <p:hsl h="0" s="-70560" l="0"/>
                                      </p:by>
                                    </p:animClr>
                                    <p:set>
                                      <p:cBhvr>
                                        <p:cTn id="79" dur="5000" fill="hold"/>
                                        <p:tgtEl>
                                          <p:spTgt spid="80902"/>
                                        </p:tgtEl>
                                        <p:attrNameLst>
                                          <p:attrName>fill.type</p:attrName>
                                        </p:attrNameLst>
                                      </p:cBhvr>
                                      <p:to>
                                        <p:strVal val="solid"/>
                                      </p:to>
                                    </p:set>
                                  </p:childTnLst>
                                </p:cTn>
                              </p:par>
                            </p:childTnLst>
                          </p:cTn>
                        </p:par>
                        <p:par>
                          <p:cTn id="80" fill="hold">
                            <p:stCondLst>
                              <p:cond delay="68000"/>
                            </p:stCondLst>
                            <p:childTnLst>
                              <p:par>
                                <p:cTn id="81" presetID="25" presetClass="emph" presetSubtype="0" fill="hold" nodeType="afterEffect">
                                  <p:stCondLst>
                                    <p:cond delay="0"/>
                                  </p:stCondLst>
                                  <p:childTnLst>
                                    <p:animClr clrSpc="hsl" dir="cw">
                                      <p:cBhvr override="childStyle">
                                        <p:cTn id="82" dur="5000" fill="hold"/>
                                        <p:tgtEl>
                                          <p:spTgt spid="80902"/>
                                        </p:tgtEl>
                                        <p:attrNameLst>
                                          <p:attrName>style.color</p:attrName>
                                        </p:attrNameLst>
                                      </p:cBhvr>
                                      <p:by>
                                        <p:hsl h="0" s="-70560" l="0"/>
                                      </p:by>
                                    </p:animClr>
                                    <p:animClr clrSpc="hsl" dir="cw">
                                      <p:cBhvr>
                                        <p:cTn id="83" dur="5000" fill="hold"/>
                                        <p:tgtEl>
                                          <p:spTgt spid="80902"/>
                                        </p:tgtEl>
                                        <p:attrNameLst>
                                          <p:attrName>fillcolor</p:attrName>
                                        </p:attrNameLst>
                                      </p:cBhvr>
                                      <p:by>
                                        <p:hsl h="0" s="-70560" l="0"/>
                                      </p:by>
                                    </p:animClr>
                                    <p:animClr clrSpc="hsl" dir="cw">
                                      <p:cBhvr>
                                        <p:cTn id="84" dur="5000" fill="hold"/>
                                        <p:tgtEl>
                                          <p:spTgt spid="80902"/>
                                        </p:tgtEl>
                                        <p:attrNameLst>
                                          <p:attrName>stroke.color</p:attrName>
                                        </p:attrNameLst>
                                      </p:cBhvr>
                                      <p:by>
                                        <p:hsl h="0" s="-70560" l="0"/>
                                      </p:by>
                                    </p:animClr>
                                    <p:set>
                                      <p:cBhvr>
                                        <p:cTn id="85" dur="5000" fill="hold"/>
                                        <p:tgtEl>
                                          <p:spTgt spid="80902"/>
                                        </p:tgtEl>
                                        <p:attrNameLst>
                                          <p:attrName>fill.type</p:attrName>
                                        </p:attrNameLst>
                                      </p:cBhvr>
                                      <p:to>
                                        <p:strVal val="solid"/>
                                      </p:to>
                                    </p:set>
                                  </p:childTnLst>
                                </p:cTn>
                              </p:par>
                            </p:childTnLst>
                          </p:cTn>
                        </p:par>
                        <p:par>
                          <p:cTn id="86" fill="hold">
                            <p:stCondLst>
                              <p:cond delay="73000"/>
                            </p:stCondLst>
                            <p:childTnLst>
                              <p:par>
                                <p:cTn id="87" presetID="30" presetClass="emph" presetSubtype="0" fill="hold" nodeType="afterEffect">
                                  <p:stCondLst>
                                    <p:cond delay="0"/>
                                  </p:stCondLst>
                                  <p:childTnLst>
                                    <p:animClr clrSpc="hsl" dir="cw">
                                      <p:cBhvr override="childStyle">
                                        <p:cTn id="88" dur="5000" fill="hold"/>
                                        <p:tgtEl>
                                          <p:spTgt spid="80902"/>
                                        </p:tgtEl>
                                        <p:attrNameLst>
                                          <p:attrName>style.color</p:attrName>
                                        </p:attrNameLst>
                                      </p:cBhvr>
                                      <p:by>
                                        <p:hsl h="0" s="12544" l="25088"/>
                                      </p:by>
                                    </p:animClr>
                                    <p:animClr clrSpc="hsl" dir="cw">
                                      <p:cBhvr>
                                        <p:cTn id="89" dur="5000" fill="hold"/>
                                        <p:tgtEl>
                                          <p:spTgt spid="80902"/>
                                        </p:tgtEl>
                                        <p:attrNameLst>
                                          <p:attrName>fillcolor</p:attrName>
                                        </p:attrNameLst>
                                      </p:cBhvr>
                                      <p:by>
                                        <p:hsl h="0" s="12544" l="25088"/>
                                      </p:by>
                                    </p:animClr>
                                    <p:animClr clrSpc="hsl" dir="cw">
                                      <p:cBhvr>
                                        <p:cTn id="90" dur="5000" fill="hold"/>
                                        <p:tgtEl>
                                          <p:spTgt spid="80902"/>
                                        </p:tgtEl>
                                        <p:attrNameLst>
                                          <p:attrName>stroke.color</p:attrName>
                                        </p:attrNameLst>
                                      </p:cBhvr>
                                      <p:by>
                                        <p:hsl h="0" s="12544" l="25088"/>
                                      </p:by>
                                    </p:animClr>
                                    <p:set>
                                      <p:cBhvr>
                                        <p:cTn id="91" dur="5000" fill="hold"/>
                                        <p:tgtEl>
                                          <p:spTgt spid="80902"/>
                                        </p:tgtEl>
                                        <p:attrNameLst>
                                          <p:attrName>fill.type</p:attrName>
                                        </p:attrNameLst>
                                      </p:cBhvr>
                                      <p:to>
                                        <p:strVal val="solid"/>
                                      </p:to>
                                    </p:set>
                                  </p:childTnLst>
                                </p:cTn>
                              </p:par>
                            </p:childTnLst>
                          </p:cTn>
                        </p:par>
                        <p:par>
                          <p:cTn id="92" fill="hold">
                            <p:stCondLst>
                              <p:cond delay="78000"/>
                            </p:stCondLst>
                            <p:childTnLst>
                              <p:par>
                                <p:cTn id="93" presetID="22" presetClass="emph" presetSubtype="0" fill="hold" nodeType="afterEffect">
                                  <p:stCondLst>
                                    <p:cond delay="0"/>
                                  </p:stCondLst>
                                  <p:childTnLst>
                                    <p:animClr clrSpc="hsl" dir="cw">
                                      <p:cBhvr override="childStyle">
                                        <p:cTn id="94" dur="5000" fill="hold"/>
                                        <p:tgtEl>
                                          <p:spTgt spid="80902"/>
                                        </p:tgtEl>
                                        <p:attrNameLst>
                                          <p:attrName>style.color</p:attrName>
                                        </p:attrNameLst>
                                      </p:cBhvr>
                                      <p:by>
                                        <p:hsl h="-7199925" s="0" l="0"/>
                                      </p:by>
                                    </p:animClr>
                                    <p:animClr clrSpc="hsl" dir="cw">
                                      <p:cBhvr>
                                        <p:cTn id="95" dur="5000" fill="hold"/>
                                        <p:tgtEl>
                                          <p:spTgt spid="80902"/>
                                        </p:tgtEl>
                                        <p:attrNameLst>
                                          <p:attrName>fillcolor</p:attrName>
                                        </p:attrNameLst>
                                      </p:cBhvr>
                                      <p:by>
                                        <p:hsl h="-7199925" s="0" l="0"/>
                                      </p:by>
                                    </p:animClr>
                                    <p:animClr clrSpc="hsl" dir="cw">
                                      <p:cBhvr>
                                        <p:cTn id="96" dur="5000" fill="hold"/>
                                        <p:tgtEl>
                                          <p:spTgt spid="80902"/>
                                        </p:tgtEl>
                                        <p:attrNameLst>
                                          <p:attrName>stroke.color</p:attrName>
                                        </p:attrNameLst>
                                      </p:cBhvr>
                                      <p:by>
                                        <p:hsl h="-7199925" s="0" l="0"/>
                                      </p:by>
                                    </p:animClr>
                                    <p:set>
                                      <p:cBhvr>
                                        <p:cTn id="97" dur="5000" fill="hold"/>
                                        <p:tgtEl>
                                          <p:spTgt spid="80902"/>
                                        </p:tgtEl>
                                        <p:attrNameLst>
                                          <p:attrName>fill.type</p:attrName>
                                        </p:attrNameLst>
                                      </p:cBhvr>
                                      <p:to>
                                        <p:strVal val="solid"/>
                                      </p:to>
                                    </p:set>
                                  </p:childTnLst>
                                </p:cTn>
                              </p:par>
                            </p:childTnLst>
                          </p:cTn>
                        </p:par>
                        <p:par>
                          <p:cTn id="98" fill="hold">
                            <p:stCondLst>
                              <p:cond delay="83000"/>
                            </p:stCondLst>
                            <p:childTnLst>
                              <p:par>
                                <p:cTn id="99" presetID="19" presetClass="emph" presetSubtype="0" fill="hold" nodeType="afterEffect">
                                  <p:stCondLst>
                                    <p:cond delay="0"/>
                                  </p:stCondLst>
                                  <p:childTnLst>
                                    <p:animClr clrSpc="rgb" dir="cw">
                                      <p:cBhvr override="childStyle">
                                        <p:cTn id="100" dur="5000" fill="hold"/>
                                        <p:tgtEl>
                                          <p:spTgt spid="80902"/>
                                        </p:tgtEl>
                                        <p:attrNameLst>
                                          <p:attrName>style.color</p:attrName>
                                        </p:attrNameLst>
                                      </p:cBhvr>
                                      <p:to>
                                        <a:schemeClr val="accent2"/>
                                      </p:to>
                                    </p:animClr>
                                    <p:animClr clrSpc="rgb" dir="cw">
                                      <p:cBhvr>
                                        <p:cTn id="101" dur="5000" fill="hold"/>
                                        <p:tgtEl>
                                          <p:spTgt spid="80902"/>
                                        </p:tgtEl>
                                        <p:attrNameLst>
                                          <p:attrName>fillcolor</p:attrName>
                                        </p:attrNameLst>
                                      </p:cBhvr>
                                      <p:to>
                                        <a:schemeClr val="accent2"/>
                                      </p:to>
                                    </p:animClr>
                                    <p:set>
                                      <p:cBhvr>
                                        <p:cTn id="102" dur="5000" fill="hold"/>
                                        <p:tgtEl>
                                          <p:spTgt spid="80902"/>
                                        </p:tgtEl>
                                        <p:attrNameLst>
                                          <p:attrName>fill.type</p:attrName>
                                        </p:attrNameLst>
                                      </p:cBhvr>
                                      <p:to>
                                        <p:strVal val="solid"/>
                                      </p:to>
                                    </p:set>
                                    <p:set>
                                      <p:cBhvr>
                                        <p:cTn id="103" dur="5000" fill="hold"/>
                                        <p:tgtEl>
                                          <p:spTgt spid="80902"/>
                                        </p:tgtEl>
                                        <p:attrNameLst>
                                          <p:attrName>fill.on</p:attrName>
                                        </p:attrNameLst>
                                      </p:cBhvr>
                                      <p:to>
                                        <p:strVal val="true"/>
                                      </p:to>
                                    </p:set>
                                  </p:childTnLst>
                                </p:cTn>
                              </p:par>
                            </p:childTnLst>
                          </p:cTn>
                        </p:par>
                        <p:par>
                          <p:cTn id="104" fill="hold">
                            <p:stCondLst>
                              <p:cond delay="88000"/>
                            </p:stCondLst>
                            <p:childTnLst>
                              <p:par>
                                <p:cTn id="105" presetID="21" presetClass="emph" presetSubtype="0" fill="hold" nodeType="afterEffect">
                                  <p:stCondLst>
                                    <p:cond delay="0"/>
                                  </p:stCondLst>
                                  <p:childTnLst>
                                    <p:animClr clrSpc="hsl" dir="cw">
                                      <p:cBhvr override="childStyle">
                                        <p:cTn id="106" dur="5000" fill="hold"/>
                                        <p:tgtEl>
                                          <p:spTgt spid="80902"/>
                                        </p:tgtEl>
                                        <p:attrNameLst>
                                          <p:attrName>style.color</p:attrName>
                                        </p:attrNameLst>
                                      </p:cBhvr>
                                      <p:by>
                                        <p:hsl h="7199925" s="0" l="0"/>
                                      </p:by>
                                    </p:animClr>
                                    <p:animClr clrSpc="hsl" dir="cw">
                                      <p:cBhvr>
                                        <p:cTn id="107" dur="5000" fill="hold"/>
                                        <p:tgtEl>
                                          <p:spTgt spid="80902"/>
                                        </p:tgtEl>
                                        <p:attrNameLst>
                                          <p:attrName>fillcolor</p:attrName>
                                        </p:attrNameLst>
                                      </p:cBhvr>
                                      <p:by>
                                        <p:hsl h="7199925" s="0" l="0"/>
                                      </p:by>
                                    </p:animClr>
                                    <p:animClr clrSpc="hsl" dir="cw">
                                      <p:cBhvr>
                                        <p:cTn id="108" dur="5000" fill="hold"/>
                                        <p:tgtEl>
                                          <p:spTgt spid="80902"/>
                                        </p:tgtEl>
                                        <p:attrNameLst>
                                          <p:attrName>stroke.color</p:attrName>
                                        </p:attrNameLst>
                                      </p:cBhvr>
                                      <p:by>
                                        <p:hsl h="7199925" s="0" l="0"/>
                                      </p:by>
                                    </p:animClr>
                                    <p:set>
                                      <p:cBhvr>
                                        <p:cTn id="109" dur="5000" fill="hold"/>
                                        <p:tgtEl>
                                          <p:spTgt spid="80902"/>
                                        </p:tgtEl>
                                        <p:attrNameLst>
                                          <p:attrName>fill.type</p:attrName>
                                        </p:attrNameLst>
                                      </p:cBhvr>
                                      <p:to>
                                        <p:strVal val="solid"/>
                                      </p:to>
                                    </p:set>
                                  </p:childTnLst>
                                </p:cTn>
                              </p:par>
                            </p:childTnLst>
                          </p:cTn>
                        </p:par>
                        <p:par>
                          <p:cTn id="110" fill="hold">
                            <p:stCondLst>
                              <p:cond delay="93000"/>
                            </p:stCondLst>
                            <p:childTnLst>
                              <p:par>
                                <p:cTn id="111" presetID="23" presetClass="emph" presetSubtype="0" fill="hold" nodeType="afterEffect">
                                  <p:stCondLst>
                                    <p:cond delay="0"/>
                                  </p:stCondLst>
                                  <p:childTnLst>
                                    <p:animClr clrSpc="hsl" dir="cw">
                                      <p:cBhvr override="childStyle">
                                        <p:cTn id="112" dur="5000" fill="hold"/>
                                        <p:tgtEl>
                                          <p:spTgt spid="80902"/>
                                        </p:tgtEl>
                                        <p:attrNameLst>
                                          <p:attrName>style.color</p:attrName>
                                        </p:attrNameLst>
                                      </p:cBhvr>
                                      <p:by>
                                        <p:hsl h="10842240" s="0" l="0"/>
                                      </p:by>
                                    </p:animClr>
                                    <p:animClr clrSpc="hsl" dir="cw">
                                      <p:cBhvr>
                                        <p:cTn id="113" dur="5000" fill="hold"/>
                                        <p:tgtEl>
                                          <p:spTgt spid="80902"/>
                                        </p:tgtEl>
                                        <p:attrNameLst>
                                          <p:attrName>fillcolor</p:attrName>
                                        </p:attrNameLst>
                                      </p:cBhvr>
                                      <p:by>
                                        <p:hsl h="10842240" s="0" l="0"/>
                                      </p:by>
                                    </p:animClr>
                                    <p:animClr clrSpc="hsl" dir="cw">
                                      <p:cBhvr>
                                        <p:cTn id="114" dur="5000" fill="hold"/>
                                        <p:tgtEl>
                                          <p:spTgt spid="80902"/>
                                        </p:tgtEl>
                                        <p:attrNameLst>
                                          <p:attrName>stroke.color</p:attrName>
                                        </p:attrNameLst>
                                      </p:cBhvr>
                                      <p:by>
                                        <p:hsl h="10842240" s="0" l="0"/>
                                      </p:by>
                                    </p:animClr>
                                    <p:set>
                                      <p:cBhvr>
                                        <p:cTn id="115" dur="5000" fill="hold"/>
                                        <p:tgtEl>
                                          <p:spTgt spid="80902"/>
                                        </p:tgtEl>
                                        <p:attrNameLst>
                                          <p:attrName>fill.type</p:attrName>
                                        </p:attrNameLst>
                                      </p:cBhvr>
                                      <p:to>
                                        <p:strVal val="solid"/>
                                      </p:to>
                                    </p:set>
                                  </p:childTnLst>
                                </p:cTn>
                              </p:par>
                            </p:childTnLst>
                          </p:cTn>
                        </p:par>
                        <p:par>
                          <p:cTn id="116" fill="hold">
                            <p:stCondLst>
                              <p:cond delay="98000"/>
                            </p:stCondLst>
                            <p:childTnLst>
                              <p:par>
                                <p:cTn id="117" presetID="22" presetClass="emph" presetSubtype="0" fill="hold" nodeType="afterEffect">
                                  <p:stCondLst>
                                    <p:cond delay="0"/>
                                  </p:stCondLst>
                                  <p:childTnLst>
                                    <p:animClr clrSpc="hsl" dir="cw">
                                      <p:cBhvr override="childStyle">
                                        <p:cTn id="118" dur="5000" fill="hold"/>
                                        <p:tgtEl>
                                          <p:spTgt spid="80902"/>
                                        </p:tgtEl>
                                        <p:attrNameLst>
                                          <p:attrName>style.color</p:attrName>
                                        </p:attrNameLst>
                                      </p:cBhvr>
                                      <p:by>
                                        <p:hsl h="-7199925" s="0" l="0"/>
                                      </p:by>
                                    </p:animClr>
                                    <p:animClr clrSpc="hsl" dir="cw">
                                      <p:cBhvr>
                                        <p:cTn id="119" dur="5000" fill="hold"/>
                                        <p:tgtEl>
                                          <p:spTgt spid="80902"/>
                                        </p:tgtEl>
                                        <p:attrNameLst>
                                          <p:attrName>fillcolor</p:attrName>
                                        </p:attrNameLst>
                                      </p:cBhvr>
                                      <p:by>
                                        <p:hsl h="-7199925" s="0" l="0"/>
                                      </p:by>
                                    </p:animClr>
                                    <p:animClr clrSpc="hsl" dir="cw">
                                      <p:cBhvr>
                                        <p:cTn id="120" dur="5000" fill="hold"/>
                                        <p:tgtEl>
                                          <p:spTgt spid="80902"/>
                                        </p:tgtEl>
                                        <p:attrNameLst>
                                          <p:attrName>stroke.color</p:attrName>
                                        </p:attrNameLst>
                                      </p:cBhvr>
                                      <p:by>
                                        <p:hsl h="-7199925" s="0" l="0"/>
                                      </p:by>
                                    </p:animClr>
                                    <p:set>
                                      <p:cBhvr>
                                        <p:cTn id="121" dur="5000" fill="hold"/>
                                        <p:tgtEl>
                                          <p:spTgt spid="80902"/>
                                        </p:tgtEl>
                                        <p:attrNameLst>
                                          <p:attrName>fill.type</p:attrName>
                                        </p:attrNameLst>
                                      </p:cBhvr>
                                      <p:to>
                                        <p:strVal val="solid"/>
                                      </p:to>
                                    </p:set>
                                  </p:childTnLst>
                                </p:cTn>
                              </p:par>
                            </p:childTnLst>
                          </p:cTn>
                        </p:par>
                        <p:par>
                          <p:cTn id="122" fill="hold">
                            <p:stCondLst>
                              <p:cond delay="103000"/>
                            </p:stCondLst>
                            <p:childTnLst>
                              <p:par>
                                <p:cTn id="123" presetID="19" presetClass="emph" presetSubtype="0" fill="hold" nodeType="afterEffect">
                                  <p:stCondLst>
                                    <p:cond delay="0"/>
                                  </p:stCondLst>
                                  <p:childTnLst>
                                    <p:animClr clrSpc="rgb" dir="cw">
                                      <p:cBhvr override="childStyle">
                                        <p:cTn id="124" dur="5000" fill="hold"/>
                                        <p:tgtEl>
                                          <p:spTgt spid="80902"/>
                                        </p:tgtEl>
                                        <p:attrNameLst>
                                          <p:attrName>style.color</p:attrName>
                                        </p:attrNameLst>
                                      </p:cBhvr>
                                      <p:to>
                                        <a:srgbClr val="FF3300"/>
                                      </p:to>
                                    </p:animClr>
                                    <p:animClr clrSpc="rgb" dir="cw">
                                      <p:cBhvr>
                                        <p:cTn id="125" dur="5000" fill="hold"/>
                                        <p:tgtEl>
                                          <p:spTgt spid="80902"/>
                                        </p:tgtEl>
                                        <p:attrNameLst>
                                          <p:attrName>fillcolor</p:attrName>
                                        </p:attrNameLst>
                                      </p:cBhvr>
                                      <p:to>
                                        <a:srgbClr val="FF3300"/>
                                      </p:to>
                                    </p:animClr>
                                    <p:set>
                                      <p:cBhvr>
                                        <p:cTn id="126" dur="5000" fill="hold"/>
                                        <p:tgtEl>
                                          <p:spTgt spid="80902"/>
                                        </p:tgtEl>
                                        <p:attrNameLst>
                                          <p:attrName>fill.type</p:attrName>
                                        </p:attrNameLst>
                                      </p:cBhvr>
                                      <p:to>
                                        <p:strVal val="solid"/>
                                      </p:to>
                                    </p:set>
                                    <p:set>
                                      <p:cBhvr>
                                        <p:cTn id="127" dur="5000" fill="hold"/>
                                        <p:tgtEl>
                                          <p:spTgt spid="80902"/>
                                        </p:tgtEl>
                                        <p:attrNameLst>
                                          <p:attrName>fill.on</p:attrName>
                                        </p:attrNameLst>
                                      </p:cBhvr>
                                      <p:to>
                                        <p:strVal val="true"/>
                                      </p:to>
                                    </p:set>
                                  </p:childTnLst>
                                </p:cTn>
                              </p:par>
                            </p:childTnLst>
                          </p:cTn>
                        </p:par>
                        <p:par>
                          <p:cTn id="128" fill="hold">
                            <p:stCondLst>
                              <p:cond delay="108000"/>
                            </p:stCondLst>
                            <p:childTnLst>
                              <p:par>
                                <p:cTn id="129" presetID="22" presetClass="emph" presetSubtype="0" fill="hold" nodeType="afterEffect">
                                  <p:stCondLst>
                                    <p:cond delay="0"/>
                                  </p:stCondLst>
                                  <p:childTnLst>
                                    <p:animClr clrSpc="hsl" dir="cw">
                                      <p:cBhvr override="childStyle">
                                        <p:cTn id="130" dur="5000" fill="hold"/>
                                        <p:tgtEl>
                                          <p:spTgt spid="80902"/>
                                        </p:tgtEl>
                                        <p:attrNameLst>
                                          <p:attrName>style.color</p:attrName>
                                        </p:attrNameLst>
                                      </p:cBhvr>
                                      <p:by>
                                        <p:hsl h="-7199925" s="0" l="0"/>
                                      </p:by>
                                    </p:animClr>
                                    <p:animClr clrSpc="hsl" dir="cw">
                                      <p:cBhvr>
                                        <p:cTn id="131" dur="5000" fill="hold"/>
                                        <p:tgtEl>
                                          <p:spTgt spid="80902"/>
                                        </p:tgtEl>
                                        <p:attrNameLst>
                                          <p:attrName>fillcolor</p:attrName>
                                        </p:attrNameLst>
                                      </p:cBhvr>
                                      <p:by>
                                        <p:hsl h="-7199925" s="0" l="0"/>
                                      </p:by>
                                    </p:animClr>
                                    <p:animClr clrSpc="hsl" dir="cw">
                                      <p:cBhvr>
                                        <p:cTn id="132" dur="5000" fill="hold"/>
                                        <p:tgtEl>
                                          <p:spTgt spid="80902"/>
                                        </p:tgtEl>
                                        <p:attrNameLst>
                                          <p:attrName>stroke.color</p:attrName>
                                        </p:attrNameLst>
                                      </p:cBhvr>
                                      <p:by>
                                        <p:hsl h="-7199925" s="0" l="0"/>
                                      </p:by>
                                    </p:animClr>
                                    <p:set>
                                      <p:cBhvr>
                                        <p:cTn id="133" dur="5000" fill="hold"/>
                                        <p:tgtEl>
                                          <p:spTgt spid="80902"/>
                                        </p:tgtEl>
                                        <p:attrNameLst>
                                          <p:attrName>fill.type</p:attrName>
                                        </p:attrNameLst>
                                      </p:cBhvr>
                                      <p:to>
                                        <p:strVal val="solid"/>
                                      </p:to>
                                    </p:set>
                                  </p:childTnLst>
                                </p:cTn>
                              </p:par>
                            </p:childTnLst>
                          </p:cTn>
                        </p:par>
                        <p:par>
                          <p:cTn id="134" fill="hold">
                            <p:stCondLst>
                              <p:cond delay="113000"/>
                            </p:stCondLst>
                            <p:childTnLst>
                              <p:par>
                                <p:cTn id="135" presetID="22" presetClass="emph" presetSubtype="0" fill="hold" nodeType="afterEffect">
                                  <p:stCondLst>
                                    <p:cond delay="0"/>
                                  </p:stCondLst>
                                  <p:childTnLst>
                                    <p:animClr clrSpc="hsl" dir="cw">
                                      <p:cBhvr override="childStyle">
                                        <p:cTn id="136" dur="5000" fill="hold"/>
                                        <p:tgtEl>
                                          <p:spTgt spid="80902"/>
                                        </p:tgtEl>
                                        <p:attrNameLst>
                                          <p:attrName>style.color</p:attrName>
                                        </p:attrNameLst>
                                      </p:cBhvr>
                                      <p:by>
                                        <p:hsl h="-7199925" s="0" l="0"/>
                                      </p:by>
                                    </p:animClr>
                                    <p:animClr clrSpc="hsl" dir="cw">
                                      <p:cBhvr>
                                        <p:cTn id="137" dur="5000" fill="hold"/>
                                        <p:tgtEl>
                                          <p:spTgt spid="80902"/>
                                        </p:tgtEl>
                                        <p:attrNameLst>
                                          <p:attrName>fillcolor</p:attrName>
                                        </p:attrNameLst>
                                      </p:cBhvr>
                                      <p:by>
                                        <p:hsl h="-7199925" s="0" l="0"/>
                                      </p:by>
                                    </p:animClr>
                                    <p:animClr clrSpc="hsl" dir="cw">
                                      <p:cBhvr>
                                        <p:cTn id="138" dur="5000" fill="hold"/>
                                        <p:tgtEl>
                                          <p:spTgt spid="80902"/>
                                        </p:tgtEl>
                                        <p:attrNameLst>
                                          <p:attrName>stroke.color</p:attrName>
                                        </p:attrNameLst>
                                      </p:cBhvr>
                                      <p:by>
                                        <p:hsl h="-7199925" s="0" l="0"/>
                                      </p:by>
                                    </p:animClr>
                                    <p:set>
                                      <p:cBhvr>
                                        <p:cTn id="139" dur="5000" fill="hold"/>
                                        <p:tgtEl>
                                          <p:spTgt spid="80902"/>
                                        </p:tgtEl>
                                        <p:attrNameLst>
                                          <p:attrName>fill.type</p:attrName>
                                        </p:attrNameLst>
                                      </p:cBhvr>
                                      <p:to>
                                        <p:strVal val="solid"/>
                                      </p:to>
                                    </p:set>
                                  </p:childTnLst>
                                </p:cTn>
                              </p:par>
                            </p:childTnLst>
                          </p:cTn>
                        </p:par>
                        <p:par>
                          <p:cTn id="140" fill="hold">
                            <p:stCondLst>
                              <p:cond delay="118000"/>
                            </p:stCondLst>
                            <p:childTnLst>
                              <p:par>
                                <p:cTn id="141" presetID="23" presetClass="emph" presetSubtype="0" fill="hold" nodeType="afterEffect">
                                  <p:stCondLst>
                                    <p:cond delay="0"/>
                                  </p:stCondLst>
                                  <p:childTnLst>
                                    <p:animClr clrSpc="hsl" dir="cw">
                                      <p:cBhvr override="childStyle">
                                        <p:cTn id="142" dur="5000" fill="hold"/>
                                        <p:tgtEl>
                                          <p:spTgt spid="80902"/>
                                        </p:tgtEl>
                                        <p:attrNameLst>
                                          <p:attrName>style.color</p:attrName>
                                        </p:attrNameLst>
                                      </p:cBhvr>
                                      <p:by>
                                        <p:hsl h="10842240" s="0" l="0"/>
                                      </p:by>
                                    </p:animClr>
                                    <p:animClr clrSpc="hsl" dir="cw">
                                      <p:cBhvr>
                                        <p:cTn id="143" dur="5000" fill="hold"/>
                                        <p:tgtEl>
                                          <p:spTgt spid="80902"/>
                                        </p:tgtEl>
                                        <p:attrNameLst>
                                          <p:attrName>fillcolor</p:attrName>
                                        </p:attrNameLst>
                                      </p:cBhvr>
                                      <p:by>
                                        <p:hsl h="10842240" s="0" l="0"/>
                                      </p:by>
                                    </p:animClr>
                                    <p:animClr clrSpc="hsl" dir="cw">
                                      <p:cBhvr>
                                        <p:cTn id="144" dur="5000" fill="hold"/>
                                        <p:tgtEl>
                                          <p:spTgt spid="80902"/>
                                        </p:tgtEl>
                                        <p:attrNameLst>
                                          <p:attrName>stroke.color</p:attrName>
                                        </p:attrNameLst>
                                      </p:cBhvr>
                                      <p:by>
                                        <p:hsl h="10842240" s="0" l="0"/>
                                      </p:by>
                                    </p:animClr>
                                    <p:set>
                                      <p:cBhvr>
                                        <p:cTn id="145" dur="5000" fill="hold"/>
                                        <p:tgtEl>
                                          <p:spTgt spid="80902"/>
                                        </p:tgtEl>
                                        <p:attrNameLst>
                                          <p:attrName>fill.type</p:attrName>
                                        </p:attrNameLst>
                                      </p:cBhvr>
                                      <p:to>
                                        <p:strVal val="solid"/>
                                      </p:to>
                                    </p:set>
                                  </p:childTnLst>
                                </p:cTn>
                              </p:par>
                            </p:childTnLst>
                          </p:cTn>
                        </p:par>
                        <p:par>
                          <p:cTn id="146" fill="hold">
                            <p:stCondLst>
                              <p:cond delay="123000"/>
                            </p:stCondLst>
                            <p:childTnLst>
                              <p:par>
                                <p:cTn id="147" presetID="22" presetClass="emph" presetSubtype="0" fill="hold" nodeType="afterEffect">
                                  <p:stCondLst>
                                    <p:cond delay="0"/>
                                  </p:stCondLst>
                                  <p:childTnLst>
                                    <p:animClr clrSpc="hsl" dir="cw">
                                      <p:cBhvr override="childStyle">
                                        <p:cTn id="148" dur="500" fill="hold"/>
                                        <p:tgtEl>
                                          <p:spTgt spid="80902"/>
                                        </p:tgtEl>
                                        <p:attrNameLst>
                                          <p:attrName>style.color</p:attrName>
                                        </p:attrNameLst>
                                      </p:cBhvr>
                                      <p:by>
                                        <p:hsl h="-7199925" s="0" l="0"/>
                                      </p:by>
                                    </p:animClr>
                                    <p:animClr clrSpc="hsl" dir="cw">
                                      <p:cBhvr>
                                        <p:cTn id="149" dur="500" fill="hold"/>
                                        <p:tgtEl>
                                          <p:spTgt spid="80902"/>
                                        </p:tgtEl>
                                        <p:attrNameLst>
                                          <p:attrName>fillcolor</p:attrName>
                                        </p:attrNameLst>
                                      </p:cBhvr>
                                      <p:by>
                                        <p:hsl h="-7199925" s="0" l="0"/>
                                      </p:by>
                                    </p:animClr>
                                    <p:animClr clrSpc="hsl" dir="cw">
                                      <p:cBhvr>
                                        <p:cTn id="150" dur="500" fill="hold"/>
                                        <p:tgtEl>
                                          <p:spTgt spid="80902"/>
                                        </p:tgtEl>
                                        <p:attrNameLst>
                                          <p:attrName>stroke.color</p:attrName>
                                        </p:attrNameLst>
                                      </p:cBhvr>
                                      <p:by>
                                        <p:hsl h="-7199925" s="0" l="0"/>
                                      </p:by>
                                    </p:animClr>
                                    <p:set>
                                      <p:cBhvr>
                                        <p:cTn id="151" dur="500" fill="hold"/>
                                        <p:tgtEl>
                                          <p:spTgt spid="80902"/>
                                        </p:tgtEl>
                                        <p:attrNameLst>
                                          <p:attrName>fill.type</p:attrName>
                                        </p:attrNameLst>
                                      </p:cBhvr>
                                      <p:to>
                                        <p:strVal val="solid"/>
                                      </p:to>
                                    </p:set>
                                  </p:childTnLst>
                                </p:cTn>
                              </p:par>
                            </p:childTnLst>
                          </p:cTn>
                        </p:par>
                        <p:par>
                          <p:cTn id="152" fill="hold">
                            <p:stCondLst>
                              <p:cond delay="123500"/>
                            </p:stCondLst>
                            <p:childTnLst>
                              <p:par>
                                <p:cTn id="153" presetID="25" presetClass="emph" presetSubtype="0" fill="hold" nodeType="afterEffect">
                                  <p:stCondLst>
                                    <p:cond delay="0"/>
                                  </p:stCondLst>
                                  <p:childTnLst>
                                    <p:animClr clrSpc="hsl" dir="cw">
                                      <p:cBhvr override="childStyle">
                                        <p:cTn id="154" dur="2000" fill="hold"/>
                                        <p:tgtEl>
                                          <p:spTgt spid="80902"/>
                                        </p:tgtEl>
                                        <p:attrNameLst>
                                          <p:attrName>style.color</p:attrName>
                                        </p:attrNameLst>
                                      </p:cBhvr>
                                      <p:by>
                                        <p:hsl h="0" s="-70560" l="0"/>
                                      </p:by>
                                    </p:animClr>
                                    <p:animClr clrSpc="hsl" dir="cw">
                                      <p:cBhvr>
                                        <p:cTn id="155" dur="2000" fill="hold"/>
                                        <p:tgtEl>
                                          <p:spTgt spid="80902"/>
                                        </p:tgtEl>
                                        <p:attrNameLst>
                                          <p:attrName>fillcolor</p:attrName>
                                        </p:attrNameLst>
                                      </p:cBhvr>
                                      <p:by>
                                        <p:hsl h="0" s="-70560" l="0"/>
                                      </p:by>
                                    </p:animClr>
                                    <p:animClr clrSpc="hsl" dir="cw">
                                      <p:cBhvr>
                                        <p:cTn id="156" dur="2000" fill="hold"/>
                                        <p:tgtEl>
                                          <p:spTgt spid="80902"/>
                                        </p:tgtEl>
                                        <p:attrNameLst>
                                          <p:attrName>stroke.color</p:attrName>
                                        </p:attrNameLst>
                                      </p:cBhvr>
                                      <p:by>
                                        <p:hsl h="0" s="-70560" l="0"/>
                                      </p:by>
                                    </p:animClr>
                                    <p:set>
                                      <p:cBhvr>
                                        <p:cTn id="157" dur="2000" fill="hold"/>
                                        <p:tgtEl>
                                          <p:spTgt spid="80902"/>
                                        </p:tgtEl>
                                        <p:attrNameLst>
                                          <p:attrName>fill.type</p:attrName>
                                        </p:attrNameLst>
                                      </p:cBhvr>
                                      <p:to>
                                        <p:strVal val="solid"/>
                                      </p:to>
                                    </p:set>
                                  </p:childTnLst>
                                </p:cTn>
                              </p:par>
                            </p:childTnLst>
                          </p:cTn>
                        </p:par>
                        <p:par>
                          <p:cTn id="158" fill="hold">
                            <p:stCondLst>
                              <p:cond delay="125500"/>
                            </p:stCondLst>
                            <p:childTnLst>
                              <p:par>
                                <p:cTn id="159" presetID="22" presetClass="emph" presetSubtype="0" fill="hold" nodeType="afterEffect">
                                  <p:stCondLst>
                                    <p:cond delay="0"/>
                                  </p:stCondLst>
                                  <p:childTnLst>
                                    <p:animClr clrSpc="hsl" dir="cw">
                                      <p:cBhvr override="childStyle">
                                        <p:cTn id="160" dur="3000" fill="hold"/>
                                        <p:tgtEl>
                                          <p:spTgt spid="80902"/>
                                        </p:tgtEl>
                                        <p:attrNameLst>
                                          <p:attrName>style.color</p:attrName>
                                        </p:attrNameLst>
                                      </p:cBhvr>
                                      <p:by>
                                        <p:hsl h="-7199925" s="0" l="0"/>
                                      </p:by>
                                    </p:animClr>
                                    <p:animClr clrSpc="hsl" dir="cw">
                                      <p:cBhvr>
                                        <p:cTn id="161" dur="3000" fill="hold"/>
                                        <p:tgtEl>
                                          <p:spTgt spid="80902"/>
                                        </p:tgtEl>
                                        <p:attrNameLst>
                                          <p:attrName>fillcolor</p:attrName>
                                        </p:attrNameLst>
                                      </p:cBhvr>
                                      <p:by>
                                        <p:hsl h="-7199925" s="0" l="0"/>
                                      </p:by>
                                    </p:animClr>
                                    <p:animClr clrSpc="hsl" dir="cw">
                                      <p:cBhvr>
                                        <p:cTn id="162" dur="3000" fill="hold"/>
                                        <p:tgtEl>
                                          <p:spTgt spid="80902"/>
                                        </p:tgtEl>
                                        <p:attrNameLst>
                                          <p:attrName>stroke.color</p:attrName>
                                        </p:attrNameLst>
                                      </p:cBhvr>
                                      <p:by>
                                        <p:hsl h="-7199925" s="0" l="0"/>
                                      </p:by>
                                    </p:animClr>
                                    <p:set>
                                      <p:cBhvr>
                                        <p:cTn id="163" dur="3000" fill="hold"/>
                                        <p:tgtEl>
                                          <p:spTgt spid="80902"/>
                                        </p:tgtEl>
                                        <p:attrNameLst>
                                          <p:attrName>fill.type</p:attrName>
                                        </p:attrNameLst>
                                      </p:cBhvr>
                                      <p:to>
                                        <p:strVal val="solid"/>
                                      </p:to>
                                    </p:set>
                                  </p:childTnLst>
                                </p:cTn>
                              </p:par>
                            </p:childTnLst>
                          </p:cTn>
                        </p:par>
                        <p:par>
                          <p:cTn id="164" fill="hold">
                            <p:stCondLst>
                              <p:cond delay="128500"/>
                            </p:stCondLst>
                            <p:childTnLst>
                              <p:par>
                                <p:cTn id="165" presetID="33" presetClass="emph" presetSubtype="0" fill="remove" nodeType="afterEffect">
                                  <p:stCondLst>
                                    <p:cond delay="0"/>
                                  </p:stCondLst>
                                  <p:childTnLst>
                                    <p:animClr clrSpc="rgb" dir="cw">
                                      <p:cBhvr override="childStyle">
                                        <p:cTn id="166" dur="2500" accel="50000" autoRev="1" tmFilter="0, 0; .33333, 1; 1, 1" fill="hold">
                                          <p:stCondLst>
                                            <p:cond delay="0"/>
                                          </p:stCondLst>
                                        </p:cTn>
                                        <p:tgtEl>
                                          <p:spTgt spid="80902"/>
                                        </p:tgtEl>
                                        <p:attrNameLst>
                                          <p:attrName>style.color</p:attrName>
                                        </p:attrNameLst>
                                      </p:cBhvr>
                                      <p:to>
                                        <a:srgbClr val="FF3300"/>
                                      </p:to>
                                    </p:animClr>
                                    <p:animClr clrSpc="rgb" dir="cw">
                                      <p:cBhvr>
                                        <p:cTn id="167" dur="2500" accel="50000" autoRev="1" tmFilter="0, 0; .33333, 1; 1, 1" fill="hold">
                                          <p:stCondLst>
                                            <p:cond delay="0"/>
                                          </p:stCondLst>
                                        </p:cTn>
                                        <p:tgtEl>
                                          <p:spTgt spid="80902"/>
                                        </p:tgtEl>
                                        <p:attrNameLst>
                                          <p:attrName>fillcolor</p:attrName>
                                        </p:attrNameLst>
                                      </p:cBhvr>
                                      <p:to>
                                        <a:srgbClr val="FF3300"/>
                                      </p:to>
                                    </p:animClr>
                                    <p:set>
                                      <p:cBhvr>
                                        <p:cTn id="168" dur="5000" fill="hold"/>
                                        <p:tgtEl>
                                          <p:spTgt spid="80902"/>
                                        </p:tgtEl>
                                        <p:attrNameLst>
                                          <p:attrName>fill.type</p:attrName>
                                        </p:attrNameLst>
                                      </p:cBhvr>
                                      <p:to>
                                        <p:strVal val="solid"/>
                                      </p:to>
                                    </p:set>
                                    <p:set>
                                      <p:cBhvr>
                                        <p:cTn id="169" dur="5000" fill="hold"/>
                                        <p:tgtEl>
                                          <p:spTgt spid="80902"/>
                                        </p:tgtEl>
                                        <p:attrNameLst>
                                          <p:attrName>fill.on</p:attrName>
                                        </p:attrNameLst>
                                      </p:cBhvr>
                                      <p:to>
                                        <p:strVal val="true"/>
                                      </p:to>
                                    </p:set>
                                    <p:animScale>
                                      <p:cBhvr>
                                        <p:cTn id="170" dur="2500" accel="50000" autoRev="1" tmFilter="0, 0; .33333, 1; 1, 1" fill="hold">
                                          <p:stCondLst>
                                            <p:cond delay="0"/>
                                          </p:stCondLst>
                                        </p:cTn>
                                        <p:tgtEl>
                                          <p:spTgt spid="80902"/>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986" name="Picture 2" descr="XMAN_078"/>
          <p:cNvPicPr>
            <a:picLocks noChangeAspect="1"/>
          </p:cNvPicPr>
          <p:nvPr/>
        </p:nvPicPr>
        <p:blipFill>
          <a:blip r:embed="rId1"/>
          <a:stretch>
            <a:fillRect/>
          </a:stretch>
        </p:blipFill>
        <p:spPr>
          <a:xfrm>
            <a:off x="0" y="1052513"/>
            <a:ext cx="9144000" cy="5805487"/>
          </a:xfrm>
          <a:prstGeom prst="rect">
            <a:avLst/>
          </a:prstGeom>
          <a:noFill/>
          <a:ln w="9525">
            <a:noFill/>
          </a:ln>
        </p:spPr>
      </p:pic>
      <p:sp>
        <p:nvSpPr>
          <p:cNvPr id="41987" name="AutoShape 21"/>
          <p:cNvSpPr/>
          <p:nvPr/>
        </p:nvSpPr>
        <p:spPr>
          <a:xfrm>
            <a:off x="0" y="0"/>
            <a:ext cx="9144000" cy="1641475"/>
          </a:xfrm>
          <a:prstGeom prst="horizontalScroll">
            <a:avLst>
              <a:gd name="adj" fmla="val 12500"/>
            </a:avLst>
          </a:prstGeom>
          <a:solidFill>
            <a:srgbClr val="CCFFCC"/>
          </a:solidFill>
          <a:ln w="9525" cap="flat" cmpd="sng">
            <a:solidFill>
              <a:schemeClr val="tx1"/>
            </a:solidFill>
            <a:prstDash val="solid"/>
            <a:headEnd type="none" w="med" len="med"/>
            <a:tailEnd type="none" w="med" len="med"/>
          </a:ln>
        </p:spPr>
        <p:txBody>
          <a:bodyPr wrap="none" anchor="ctr" anchorCtr="0"/>
          <a:p>
            <a:pPr algn="ctr"/>
            <a:r>
              <a:rPr lang="en-US" altLang="en-US" sz="2800" b="1" dirty="0">
                <a:solidFill>
                  <a:srgbClr val="0000FF"/>
                </a:solidFill>
                <a:latin typeface="Times New Roman" panose="02020603050405020304" pitchFamily="18" charset="0"/>
                <a:cs typeface="Times New Roman" panose="02020603050405020304" pitchFamily="18" charset="0"/>
              </a:rPr>
              <a:t>Lo</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i chim n</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o l</a:t>
            </a:r>
            <a:r>
              <a:rPr lang="en-US" altLang="en-US" sz="2800" b="1" dirty="0">
                <a:solidFill>
                  <a:srgbClr val="0000FF"/>
                </a:solidFill>
                <a:latin typeface="Times New Roman" panose="02020603050405020304" pitchFamily="18" charset="0"/>
                <a:ea typeface="Times New Roman" panose="02020603050405020304" pitchFamily="18" charset="0"/>
              </a:rPr>
              <a:t>à</a:t>
            </a:r>
            <a:r>
              <a:rPr lang="en-US" altLang="en-US" sz="2800" b="1" dirty="0">
                <a:solidFill>
                  <a:srgbClr val="0000FF"/>
                </a:solidFill>
                <a:latin typeface="Times New Roman" panose="02020603050405020304" pitchFamily="18" charset="0"/>
                <a:cs typeface="Times New Roman" panose="02020603050405020304" pitchFamily="18" charset="0"/>
              </a:rPr>
              <a:t> biểu tượng cho hòa bình ?</a:t>
            </a:r>
            <a:endParaRPr lang="en-US" altLang="en-US" sz="2800" b="1" dirty="0">
              <a:solidFill>
                <a:srgbClr val="0000FF"/>
              </a:solidFill>
              <a:latin typeface="Times New Roman" panose="02020603050405020304" pitchFamily="18" charset="0"/>
              <a:ea typeface="Times New Roman" panose="02020603050405020304" pitchFamily="18" charset="0"/>
            </a:endParaRPr>
          </a:p>
        </p:txBody>
      </p:sp>
      <p:pic>
        <p:nvPicPr>
          <p:cNvPr id="77836" name="Picture 3" descr="peace_dove_olive_branch_lg_clr.gif"/>
          <p:cNvPicPr>
            <a:picLocks noChangeAspect="1"/>
          </p:cNvPicPr>
          <p:nvPr/>
        </p:nvPicPr>
        <p:blipFill>
          <a:blip r:embed="rId2"/>
          <a:stretch>
            <a:fillRect/>
          </a:stretch>
        </p:blipFill>
        <p:spPr>
          <a:xfrm>
            <a:off x="5486400" y="1524000"/>
            <a:ext cx="3276600" cy="2339975"/>
          </a:xfrm>
          <a:prstGeom prst="rect">
            <a:avLst/>
          </a:prstGeom>
          <a:noFill/>
          <a:ln w="9525">
            <a:noFill/>
          </a:ln>
        </p:spPr>
      </p:pic>
      <p:pic>
        <p:nvPicPr>
          <p:cNvPr id="77838" name="Picture 14" descr="peace1"/>
          <p:cNvPicPr>
            <a:picLocks noChangeAspect="1"/>
          </p:cNvPicPr>
          <p:nvPr/>
        </p:nvPicPr>
        <p:blipFill>
          <a:blip r:embed="rId3"/>
          <a:stretch>
            <a:fillRect/>
          </a:stretch>
        </p:blipFill>
        <p:spPr>
          <a:xfrm>
            <a:off x="2133600" y="1981200"/>
            <a:ext cx="4024313" cy="40386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7838"/>
                                        </p:tgtEl>
                                        <p:attrNameLst>
                                          <p:attrName>style.visibility</p:attrName>
                                        </p:attrNameLst>
                                      </p:cBhvr>
                                      <p:to>
                                        <p:strVal val="visible"/>
                                      </p:to>
                                    </p:set>
                                    <p:animEffect transition="in" filter="blinds(horizontal)">
                                      <p:cBhvr>
                                        <p:cTn id="7" dur="500"/>
                                        <p:tgtEl>
                                          <p:spTgt spid="77838"/>
                                        </p:tgtEl>
                                      </p:cBhvr>
                                    </p:animEffect>
                                  </p:childTnLst>
                                </p:cTn>
                              </p:par>
                              <p:par>
                                <p:cTn id="8" presetID="3" presetClass="entr" presetSubtype="10" fill="hold" nodeType="withEffect">
                                  <p:stCondLst>
                                    <p:cond delay="0"/>
                                  </p:stCondLst>
                                  <p:childTnLst>
                                    <p:set>
                                      <p:cBhvr>
                                        <p:cTn id="9" dur="1" fill="hold">
                                          <p:stCondLst>
                                            <p:cond delay="0"/>
                                          </p:stCondLst>
                                        </p:cTn>
                                        <p:tgtEl>
                                          <p:spTgt spid="77836"/>
                                        </p:tgtEl>
                                        <p:attrNameLst>
                                          <p:attrName>style.visibility</p:attrName>
                                        </p:attrNameLst>
                                      </p:cBhvr>
                                      <p:to>
                                        <p:strVal val="visible"/>
                                      </p:to>
                                    </p:set>
                                    <p:animEffect transition="in" filter="blinds(horizontal)">
                                      <p:cBhvr>
                                        <p:cTn id="10" dur="500"/>
                                        <p:tgtEl>
                                          <p:spTgt spid="778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4034" name="Text Box 2"/>
          <p:cNvSpPr txBox="1"/>
          <p:nvPr/>
        </p:nvSpPr>
        <p:spPr>
          <a:xfrm>
            <a:off x="3946525" y="4384675"/>
            <a:ext cx="184150" cy="461963"/>
          </a:xfrm>
          <a:prstGeom prst="rect">
            <a:avLst/>
          </a:prstGeom>
          <a:noFill/>
          <a:ln w="9525">
            <a:noFill/>
          </a:ln>
        </p:spPr>
        <p:txBody>
          <a:bodyPr wrap="none">
            <a:spAutoFit/>
          </a:bodyPr>
          <a:p>
            <a:pPr eaLnBrk="1" hangingPunct="1"/>
            <a:endParaRPr lang="en-US" altLang="en-US" dirty="0">
              <a:latin typeface="Times New Roman" panose="02020603050405020304" pitchFamily="18" charset="0"/>
            </a:endParaRPr>
          </a:p>
        </p:txBody>
      </p:sp>
      <p:graphicFrame>
        <p:nvGraphicFramePr>
          <p:cNvPr id="44035" name="Object 4"/>
          <p:cNvGraphicFramePr>
            <a:graphicFrameLocks noChangeAspect="1"/>
          </p:cNvGraphicFramePr>
          <p:nvPr/>
        </p:nvGraphicFramePr>
        <p:xfrm>
          <a:off x="0" y="1371600"/>
          <a:ext cx="2411413" cy="5410200"/>
        </p:xfrm>
        <a:graphic>
          <a:graphicData uri="http://schemas.openxmlformats.org/presentationml/2006/ole">
            <mc:AlternateContent xmlns:mc="http://schemas.openxmlformats.org/markup-compatibility/2006">
              <mc:Choice xmlns:v="urn:schemas-microsoft-com:vml" Requires="v">
                <p:oleObj spid="_x0000_s3076" name="" r:id="rId1" imgW="3532505" imgH="4445635" progId="MS_ClipArt_Gallery.2">
                  <p:embed/>
                </p:oleObj>
              </mc:Choice>
              <mc:Fallback>
                <p:oleObj name="" r:id="rId1" imgW="3532505" imgH="4445635" progId="MS_ClipArt_Gallery.2">
                  <p:embed/>
                  <p:pic>
                    <p:nvPicPr>
                      <p:cNvPr id="0" name="Picture 3075"/>
                      <p:cNvPicPr/>
                      <p:nvPr/>
                    </p:nvPicPr>
                    <p:blipFill>
                      <a:blip r:embed="rId2"/>
                      <a:stretch>
                        <a:fillRect/>
                      </a:stretch>
                    </p:blipFill>
                    <p:spPr>
                      <a:xfrm>
                        <a:off x="0" y="1371600"/>
                        <a:ext cx="2411413" cy="5410200"/>
                      </a:xfrm>
                      <a:prstGeom prst="rect">
                        <a:avLst/>
                      </a:prstGeom>
                      <a:noFill/>
                      <a:ln w="38100">
                        <a:noFill/>
                        <a:miter/>
                      </a:ln>
                    </p:spPr>
                  </p:pic>
                </p:oleObj>
              </mc:Fallback>
            </mc:AlternateContent>
          </a:graphicData>
        </a:graphic>
      </p:graphicFrame>
      <p:pic>
        <p:nvPicPr>
          <p:cNvPr id="44036" name="Picture 6" descr="Picture5"/>
          <p:cNvPicPr>
            <a:picLocks noChangeAspect="1"/>
          </p:cNvPicPr>
          <p:nvPr/>
        </p:nvPicPr>
        <p:blipFill>
          <a:blip r:embed="rId3"/>
          <a:stretch>
            <a:fillRect/>
          </a:stretch>
        </p:blipFill>
        <p:spPr>
          <a:xfrm>
            <a:off x="1403350" y="4365625"/>
            <a:ext cx="7546975" cy="2260600"/>
          </a:xfrm>
          <a:prstGeom prst="rect">
            <a:avLst/>
          </a:prstGeom>
          <a:noFill/>
          <a:ln w="9525">
            <a:noFill/>
          </a:ln>
        </p:spPr>
      </p:pic>
      <p:sp>
        <p:nvSpPr>
          <p:cNvPr id="167947" name="Text Box 11"/>
          <p:cNvSpPr txBox="1"/>
          <p:nvPr/>
        </p:nvSpPr>
        <p:spPr>
          <a:xfrm>
            <a:off x="1873250" y="777875"/>
            <a:ext cx="5995988" cy="581025"/>
          </a:xfrm>
          <a:prstGeom prst="rect">
            <a:avLst/>
          </a:prstGeom>
          <a:noFill/>
          <a:ln w="9525">
            <a:noFill/>
          </a:ln>
        </p:spPr>
        <p:txBody>
          <a:bodyPr>
            <a:spAutoFit/>
          </a:bodyPr>
          <a:p>
            <a:pPr eaLnBrk="1" hangingPunct="1">
              <a:spcBef>
                <a:spcPct val="50000"/>
              </a:spcBef>
            </a:pPr>
            <a:r>
              <a:rPr lang="en-US" altLang="en-US" sz="3200" b="1" dirty="0">
                <a:solidFill>
                  <a:srgbClr val="FF0000"/>
                </a:solidFill>
                <a:latin typeface="Times New Roman" panose="02020603050405020304" pitchFamily="18" charset="0"/>
              </a:rPr>
              <a:t>Bài 12:  EM YÊU HÒA BÌNH</a:t>
            </a:r>
            <a:endParaRPr lang="en-US" altLang="en-US" sz="3200" b="1" dirty="0">
              <a:solidFill>
                <a:srgbClr val="FF0000"/>
              </a:solidFill>
              <a:latin typeface="Times New Roman" panose="02020603050405020304" pitchFamily="18" charset="0"/>
            </a:endParaRPr>
          </a:p>
        </p:txBody>
      </p:sp>
      <p:pic>
        <p:nvPicPr>
          <p:cNvPr id="44038" name="Picture 12" descr="world"/>
          <p:cNvPicPr>
            <a:picLocks noChangeAspect="1"/>
          </p:cNvPicPr>
          <p:nvPr/>
        </p:nvPicPr>
        <p:blipFill>
          <a:blip r:embed="rId4"/>
          <a:stretch>
            <a:fillRect/>
          </a:stretch>
        </p:blipFill>
        <p:spPr>
          <a:xfrm>
            <a:off x="2971800" y="2514600"/>
            <a:ext cx="2971800" cy="2362200"/>
          </a:xfrm>
          <a:prstGeom prst="rect">
            <a:avLst/>
          </a:prstGeom>
          <a:noFill/>
          <a:ln w="9525">
            <a:noFill/>
          </a:ln>
        </p:spPr>
      </p:pic>
      <p:pic>
        <p:nvPicPr>
          <p:cNvPr id="44039" name="Picture 13" descr="peace1"/>
          <p:cNvPicPr>
            <a:picLocks noChangeAspect="1"/>
          </p:cNvPicPr>
          <p:nvPr/>
        </p:nvPicPr>
        <p:blipFill>
          <a:blip r:embed="rId5"/>
          <a:stretch>
            <a:fillRect/>
          </a:stretch>
        </p:blipFill>
        <p:spPr>
          <a:xfrm>
            <a:off x="304800" y="2209800"/>
            <a:ext cx="2581275" cy="2590800"/>
          </a:xfrm>
          <a:prstGeom prst="rect">
            <a:avLst/>
          </a:prstGeom>
          <a:noFill/>
          <a:ln w="9525">
            <a:noFill/>
          </a:ln>
        </p:spPr>
      </p:pic>
      <p:pic>
        <p:nvPicPr>
          <p:cNvPr id="44040" name="Picture 14" descr="peace1"/>
          <p:cNvPicPr>
            <a:picLocks noChangeAspect="1"/>
          </p:cNvPicPr>
          <p:nvPr/>
        </p:nvPicPr>
        <p:blipFill>
          <a:blip r:embed="rId6"/>
          <a:stretch>
            <a:fillRect/>
          </a:stretch>
        </p:blipFill>
        <p:spPr>
          <a:xfrm>
            <a:off x="6096000" y="2209800"/>
            <a:ext cx="2286000" cy="2590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7947"/>
                                        </p:tgtEl>
                                        <p:attrNameLst>
                                          <p:attrName>style.visibility</p:attrName>
                                        </p:attrNameLst>
                                      </p:cBhvr>
                                      <p:to>
                                        <p:strVal val="visible"/>
                                      </p:to>
                                    </p:set>
                                    <p:animEffect transition="in" filter="blinds(horizontal)">
                                      <p:cBhvr>
                                        <p:cTn id="7" dur="500"/>
                                        <p:tgtEl>
                                          <p:spTgt spid="167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y2mate.com - Đạo đức lớp 5  Em yêu hòa bình Tiết 1 tiết 2  Tuần 26 27_1080p_(new)_(new).mp4">
            <a:hlinkClick r:id="" action="ppaction://media"/>
          </p:cNvPr>
          <p:cNvPicPr>
            <a:picLocks noRot="1" noChangeAspect="1"/>
          </p:cNvPicPr>
          <p:nvPr>
            <a:videoFile r:link="rId1"/>
            <p:extLst>
              <p:ext uri="{DAA4B4D4-6D71-4841-9C94-3DE7FCFB9230}">
                <p14:media xmlns:p14="http://schemas.microsoft.com/office/powerpoint/2010/main" r:link="rId2"/>
              </p:ext>
            </p:extLst>
          </p:nvPr>
        </p:nvPicPr>
        <p:blipFill>
          <a:blip r:embed="rId3"/>
          <a:stretch>
            <a:fillRect/>
          </a:stretch>
        </p:blipFill>
        <p:spPr>
          <a:xfrm>
            <a:off x="0" y="0"/>
            <a:ext cx="9144000" cy="6400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7106" name="Rectangle 2"/>
          <p:cNvSpPr/>
          <p:nvPr>
            <p:ph type="ctrTitle"/>
          </p:nvPr>
        </p:nvSpPr>
        <p:spPr>
          <a:solidFill>
            <a:srgbClr val="FFFFFF"/>
          </a:solidFill>
          <a:ln>
            <a:solidFill>
              <a:srgbClr val="000000"/>
            </a:solidFill>
            <a:miter/>
          </a:ln>
        </p:spPr>
        <p:txBody>
          <a:bodyPr/>
          <a:p>
            <a:pPr eaLnBrk="1" hangingPunct="1">
              <a:buClrTx/>
              <a:buSzTx/>
              <a:buFontTx/>
            </a:pPr>
            <a:endParaRPr lang="vi-VN" altLang="en-US" dirty="0"/>
          </a:p>
        </p:txBody>
      </p:sp>
      <p:sp>
        <p:nvSpPr>
          <p:cNvPr id="47107" name="Rectangle 3"/>
          <p:cNvSpPr/>
          <p:nvPr>
            <p:ph type="subTitle" idx="1"/>
          </p:nvPr>
        </p:nvSpPr>
        <p:spPr>
          <a:solidFill>
            <a:srgbClr val="FFFFFF"/>
          </a:solidFill>
          <a:ln>
            <a:solidFill>
              <a:srgbClr val="000000"/>
            </a:solidFill>
            <a:miter/>
          </a:ln>
        </p:spPr>
        <p:txBody>
          <a:bodyPr/>
          <a:p>
            <a:pPr eaLnBrk="1" hangingPunct="1">
              <a:buClrTx/>
              <a:buSzTx/>
              <a:buFontTx/>
            </a:pPr>
            <a:endParaRPr lang="vi-VN" altLang="en-US" dirty="0">
              <a:latin typeface="Times New Roman" panose="02020603050405020304" pitchFamily="18" charset="0"/>
              <a:ea typeface="+mn-ea"/>
              <a:cs typeface="+mn-cs"/>
            </a:endParaRPr>
          </a:p>
        </p:txBody>
      </p:sp>
      <p:sp>
        <p:nvSpPr>
          <p:cNvPr id="47108" name="Rectangle 4"/>
          <p:cNvSpPr/>
          <p:nvPr/>
        </p:nvSpPr>
        <p:spPr>
          <a:xfrm>
            <a:off x="0" y="0"/>
            <a:ext cx="9144000" cy="6858000"/>
          </a:xfrm>
          <a:prstGeom prst="rect">
            <a:avLst/>
          </a:prstGeom>
          <a:gradFill rotWithShape="0">
            <a:gsLst>
              <a:gs pos="0">
                <a:srgbClr val="FFCCFF"/>
              </a:gs>
              <a:gs pos="100000">
                <a:srgbClr val="CCFFCC"/>
              </a:gs>
            </a:gsLst>
            <a:lin ang="5400000" scaled="1"/>
            <a:tileRect/>
          </a:gradFill>
          <a:ln w="9525" cap="flat" cmpd="sng">
            <a:solidFill>
              <a:srgbClr val="FFCCFF"/>
            </a:solidFill>
            <a:prstDash val="solid"/>
            <a:miter/>
            <a:headEnd type="none" w="med" len="med"/>
            <a:tailEnd type="none" w="med" len="med"/>
          </a:ln>
        </p:spPr>
        <p:txBody>
          <a:bodyPr wrap="none" anchor="ctr" anchorCtr="0"/>
          <a:p>
            <a:pPr eaLnBrk="1" hangingPunct="1"/>
            <a:endParaRPr lang="en-US" altLang="en-US" dirty="0">
              <a:solidFill>
                <a:srgbClr val="000000"/>
              </a:solidFill>
              <a:latin typeface="Times New Roman" panose="02020603050405020304" pitchFamily="18" charset="0"/>
            </a:endParaRPr>
          </a:p>
        </p:txBody>
      </p:sp>
      <p:sp>
        <p:nvSpPr>
          <p:cNvPr id="145429" name="Text Box 21"/>
          <p:cNvSpPr txBox="1"/>
          <p:nvPr/>
        </p:nvSpPr>
        <p:spPr>
          <a:xfrm>
            <a:off x="457200" y="1143000"/>
            <a:ext cx="8686800" cy="641350"/>
          </a:xfrm>
          <a:prstGeom prst="rect">
            <a:avLst/>
          </a:prstGeom>
          <a:noFill/>
          <a:ln w="9525">
            <a:noFill/>
          </a:ln>
        </p:spPr>
        <p:txBody>
          <a:bodyPr>
            <a:spAutoFit/>
          </a:bodyPr>
          <a:p>
            <a:pPr eaLnBrk="1" hangingPunct="1">
              <a:spcBef>
                <a:spcPct val="50000"/>
              </a:spcBef>
            </a:pPr>
            <a:r>
              <a:rPr lang="en-US" altLang="en-US" sz="3600" b="1" dirty="0">
                <a:solidFill>
                  <a:srgbClr val="0000FF"/>
                </a:solidFill>
                <a:latin typeface="Times New Roman" panose="02020603050405020304" pitchFamily="18" charset="0"/>
              </a:rPr>
              <a:t>Em thấy những gì trong các tranh ảnh đó?</a:t>
            </a:r>
            <a:endParaRPr lang="en-US" altLang="en-US" sz="3600" b="1" dirty="0">
              <a:solidFill>
                <a:srgbClr val="0000FF"/>
              </a:solidFill>
              <a:latin typeface="Times New Roman" panose="02020603050405020304" pitchFamily="18" charset="0"/>
            </a:endParaRPr>
          </a:p>
        </p:txBody>
      </p:sp>
      <p:sp>
        <p:nvSpPr>
          <p:cNvPr id="145432" name="Text Box 24"/>
          <p:cNvSpPr txBox="1"/>
          <p:nvPr/>
        </p:nvSpPr>
        <p:spPr>
          <a:xfrm>
            <a:off x="1295400" y="1905000"/>
            <a:ext cx="6096000" cy="3416300"/>
          </a:xfrm>
          <a:prstGeom prst="rect">
            <a:avLst/>
          </a:prstGeom>
          <a:noFill/>
          <a:ln w="9525">
            <a:noFill/>
          </a:ln>
        </p:spPr>
        <p:txBody>
          <a:bodyPr>
            <a:spAutoFit/>
          </a:bodyPr>
          <a:p>
            <a:pPr algn="just" eaLnBrk="1" hangingPunct="1">
              <a:spcBef>
                <a:spcPct val="50000"/>
              </a:spcBef>
            </a:pPr>
            <a:r>
              <a:rPr lang="en-US" altLang="en-US" sz="3600" b="1" dirty="0">
                <a:solidFill>
                  <a:srgbClr val="FF3300"/>
                </a:solidFill>
                <a:latin typeface="Times New Roman" panose="02020603050405020304" pitchFamily="18" charset="0"/>
              </a:rPr>
              <a:t>      Cuộc sống của người dân vùng chiến tranh rất khổ cực, nhiều trẻ em không được đi học, phải cầm súng chiến đấu, sống  thiếu thốn mất đi người thân…</a:t>
            </a:r>
            <a:endParaRPr lang="en-US" altLang="en-US" sz="3600" b="1" dirty="0">
              <a:solidFill>
                <a:srgbClr val="FF3300"/>
              </a:solidFill>
              <a:latin typeface="Times New Roman" panose="02020603050405020304" pitchFamily="18" charset="0"/>
            </a:endParaRPr>
          </a:p>
        </p:txBody>
      </p:sp>
      <p:grpSp>
        <p:nvGrpSpPr>
          <p:cNvPr id="47111" name="Group 28"/>
          <p:cNvGrpSpPr/>
          <p:nvPr/>
        </p:nvGrpSpPr>
        <p:grpSpPr>
          <a:xfrm>
            <a:off x="0" y="0"/>
            <a:ext cx="9220200" cy="6705600"/>
            <a:chOff x="48" y="0"/>
            <a:chExt cx="5664" cy="4224"/>
          </a:xfrm>
        </p:grpSpPr>
        <p:sp>
          <p:nvSpPr>
            <p:cNvPr id="47112" name="Line 29"/>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47113" name="Line 30"/>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47114" name="Line 31"/>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47115" name="Line 32"/>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47116" name="Group 33"/>
            <p:cNvGrpSpPr/>
            <p:nvPr/>
          </p:nvGrpSpPr>
          <p:grpSpPr>
            <a:xfrm>
              <a:off x="48" y="0"/>
              <a:ext cx="5664" cy="4224"/>
              <a:chOff x="48" y="0"/>
              <a:chExt cx="5664" cy="4272"/>
            </a:xfrm>
          </p:grpSpPr>
          <p:pic>
            <p:nvPicPr>
              <p:cNvPr id="47117" name="Picture 34" descr="BAR01"/>
              <p:cNvPicPr>
                <a:picLocks noChangeAspect="1"/>
              </p:cNvPicPr>
              <p:nvPr/>
            </p:nvPicPr>
            <p:blipFill>
              <a:blip r:embed="rId1"/>
              <a:stretch>
                <a:fillRect/>
              </a:stretch>
            </p:blipFill>
            <p:spPr>
              <a:xfrm>
                <a:off x="336" y="4032"/>
                <a:ext cx="5088" cy="240"/>
              </a:xfrm>
              <a:prstGeom prst="rect">
                <a:avLst/>
              </a:prstGeom>
              <a:noFill/>
              <a:ln w="9525">
                <a:noFill/>
              </a:ln>
            </p:spPr>
          </p:pic>
          <p:pic>
            <p:nvPicPr>
              <p:cNvPr id="47118" name="Picture 35" descr="BAR01"/>
              <p:cNvPicPr>
                <a:picLocks noChangeAspect="1"/>
              </p:cNvPicPr>
              <p:nvPr/>
            </p:nvPicPr>
            <p:blipFill>
              <a:blip r:embed="rId2"/>
              <a:stretch>
                <a:fillRect/>
              </a:stretch>
            </p:blipFill>
            <p:spPr>
              <a:xfrm>
                <a:off x="336" y="48"/>
                <a:ext cx="5088" cy="240"/>
              </a:xfrm>
              <a:prstGeom prst="rect">
                <a:avLst/>
              </a:prstGeom>
              <a:noFill/>
              <a:ln w="9525">
                <a:noFill/>
              </a:ln>
            </p:spPr>
          </p:pic>
          <p:sp>
            <p:nvSpPr>
              <p:cNvPr id="145444" name="AutoShape 36"/>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45445" name="AutoShape 37"/>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45446" name="AutoShape 38"/>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sp>
            <p:nvSpPr>
              <p:cNvPr id="145447" name="AutoShape 39"/>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rgbClr val="000000"/>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5429"/>
                                        </p:tgtEl>
                                        <p:attrNameLst>
                                          <p:attrName>style.visibility</p:attrName>
                                        </p:attrNameLst>
                                      </p:cBhvr>
                                      <p:to>
                                        <p:strVal val="visible"/>
                                      </p:to>
                                    </p:set>
                                    <p:animEffect transition="in" filter="blinds(horizontal)">
                                      <p:cBhvr>
                                        <p:cTn id="7" dur="500"/>
                                        <p:tgtEl>
                                          <p:spTgt spid="1454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5432"/>
                                        </p:tgtEl>
                                        <p:attrNameLst>
                                          <p:attrName>style.visibility</p:attrName>
                                        </p:attrNameLst>
                                      </p:cBhvr>
                                      <p:to>
                                        <p:strVal val="visible"/>
                                      </p:to>
                                    </p:set>
                                    <p:animEffect transition="in" filter="blinds(horizontal)">
                                      <p:cBhvr>
                                        <p:cTn id="12" dur="500"/>
                                        <p:tgtEl>
                                          <p:spTgt spid="145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29" grpId="0"/>
      <p:bldP spid="14543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46435" name="Content Placeholder 2"/>
          <p:cNvSpPr>
            <a:spLocks noGrp="1"/>
          </p:cNvSpPr>
          <p:nvPr>
            <p:ph idx="4294967295"/>
          </p:nvPr>
        </p:nvSpPr>
        <p:spPr>
          <a:xfrm>
            <a:off x="0" y="457200"/>
            <a:ext cx="8763000" cy="3581400"/>
          </a:xfrm>
          <a:prstGeom prst="rect">
            <a:avLst/>
          </a:prstGeom>
          <a:solidFill>
            <a:srgbClr val="FFFFFF"/>
          </a:solidFill>
          <a:ln w="9525" cap="flat" cmpd="sng">
            <a:solidFill>
              <a:srgbClr val="000000"/>
            </a:solidFill>
            <a:prstDash val="solid"/>
            <a:headEnd type="none" w="med" len="med"/>
            <a:tailEnd type="none" w="med" len="med"/>
          </a:ln>
        </p:spPr>
        <p:txBody>
          <a:bodyPr/>
          <a:p>
            <a:pPr marL="609600" indent="-609600" algn="just" eaLnBrk="1" hangingPunct="1">
              <a:buFontTx/>
              <a:buAutoNum type="arabicPeriod"/>
            </a:pPr>
            <a:r>
              <a:rPr lang="en-US" altLang="en-US" sz="2800" b="1" dirty="0">
                <a:solidFill>
                  <a:srgbClr val="0000FF"/>
                </a:solidFill>
                <a:latin typeface="Calibri" panose="020F0502020204030204" pitchFamily="34" charset="0"/>
              </a:rPr>
              <a:t>Trong khoảng thời gian từ năm 1990 đến năm 2000, các cuộc chiến tranh và xung đột trên thế giới đã làm cho hơn 2 triệu trẻ em bị chết, hơn 6 triệu trẻ em bị thương tích, tàn phế, 20 triệu trẻ em phải sống bơ vơ do bị mất nhà cửa, hơn 300 000 trẻ ở độ tuổi thiếu niên bị buộc phải đi lính, cầm súng giết người.</a:t>
            </a:r>
            <a:endParaRPr lang="en-US" altLang="en-US" sz="2800" b="1" dirty="0">
              <a:solidFill>
                <a:srgbClr val="0000FF"/>
              </a:solidFill>
              <a:latin typeface="Calibri" panose="020F0502020204030204" pitchFamily="34" charset="0"/>
            </a:endParaRPr>
          </a:p>
          <a:p>
            <a:pPr marL="609600" indent="-609600" algn="just" eaLnBrk="1" hangingPunct="1">
              <a:buNone/>
            </a:pPr>
            <a:r>
              <a:rPr lang="en-US" altLang="en-US" sz="2800" b="1" dirty="0">
                <a:solidFill>
                  <a:srgbClr val="0000FF"/>
                </a:solidFill>
                <a:latin typeface="Calibri" panose="020F0502020204030204" pitchFamily="34" charset="0"/>
              </a:rPr>
              <a:t>                     		</a:t>
            </a:r>
            <a:r>
              <a:rPr lang="en-US" altLang="en-US" sz="2000" b="1" dirty="0">
                <a:solidFill>
                  <a:srgbClr val="0000FF"/>
                </a:solidFill>
                <a:latin typeface="Calibri" panose="020F0502020204030204" pitchFamily="34" charset="0"/>
              </a:rPr>
              <a:t>(</a:t>
            </a:r>
            <a:r>
              <a:rPr lang="en-US" altLang="en-US" sz="2000" b="1" i="1" dirty="0">
                <a:solidFill>
                  <a:srgbClr val="0000FF"/>
                </a:solidFill>
                <a:latin typeface="Calibri" panose="020F0502020204030204" pitchFamily="34" charset="0"/>
              </a:rPr>
              <a:t>Theo báo quốc tế (23/5/2002 – 29/5/2002)</a:t>
            </a:r>
            <a:endParaRPr lang="en-US" altLang="en-US" sz="2000" b="1" i="1" dirty="0">
              <a:solidFill>
                <a:srgbClr val="0000FF"/>
              </a:solidFill>
              <a:latin typeface="Calibri" panose="020F0502020204030204" pitchFamily="34" charset="0"/>
            </a:endParaRPr>
          </a:p>
          <a:p>
            <a:pPr marL="609600" indent="-609600" eaLnBrk="1" hangingPunct="1"/>
            <a:endParaRPr lang="en-US" altLang="en-US" sz="2800" dirty="0">
              <a:solidFill>
                <a:srgbClr val="0000FF"/>
              </a:solidFill>
              <a:latin typeface="Calibri" panose="020F0502020204030204" pitchFamily="34" charset="0"/>
            </a:endParaRPr>
          </a:p>
        </p:txBody>
      </p:sp>
      <p:sp>
        <p:nvSpPr>
          <p:cNvPr id="146440" name="Content Placeholder 2"/>
          <p:cNvSpPr/>
          <p:nvPr/>
        </p:nvSpPr>
        <p:spPr>
          <a:xfrm>
            <a:off x="166688" y="4038600"/>
            <a:ext cx="8596312" cy="2667000"/>
          </a:xfrm>
          <a:prstGeom prst="rect">
            <a:avLst/>
          </a:prstGeom>
          <a:noFill/>
          <a:ln w="9525">
            <a:noFill/>
          </a:ln>
        </p:spPr>
        <p:txBody>
          <a:bodyPr/>
          <a:p>
            <a:pPr marL="342900" indent="-342900" algn="just" eaLnBrk="1" hangingPunct="1">
              <a:spcBef>
                <a:spcPct val="20000"/>
              </a:spcBef>
            </a:pPr>
            <a:r>
              <a:rPr lang="en-US" altLang="en-US" sz="2800" b="1" dirty="0">
                <a:solidFill>
                  <a:srgbClr val="FF3300"/>
                </a:solidFill>
                <a:latin typeface="Times New Roman" panose="02020603050405020304" pitchFamily="18" charset="0"/>
              </a:rPr>
              <a:t>2. Cuộc chiến tranh xâm lược do đế quốc Mĩ tiến hành ở Việt Nam đã  làm cho gần 3 triệu người chết; 4,4 triệu người bị tàn tật, 2 triệu người bị nhiễm chất độc da cam đang bị di chứng; nhiều thành phố, làng mạc, đường sá, di tích lịch sử và văn hóa... bị phá hủy.</a:t>
            </a:r>
            <a:endParaRPr lang="en-US" altLang="en-US" sz="2800" dirty="0">
              <a:solidFill>
                <a:srgbClr val="FF3300"/>
              </a:solidFill>
              <a:latin typeface="Times New Roman" panose="02020603050405020304" pitchFamily="18" charset="0"/>
            </a:endParaRPr>
          </a:p>
        </p:txBody>
      </p:sp>
      <p:sp>
        <p:nvSpPr>
          <p:cNvPr id="146448" name="Text Box 16"/>
          <p:cNvSpPr txBox="1"/>
          <p:nvPr/>
        </p:nvSpPr>
        <p:spPr>
          <a:xfrm>
            <a:off x="2819400" y="0"/>
            <a:ext cx="4008438" cy="519113"/>
          </a:xfrm>
          <a:prstGeom prst="rect">
            <a:avLst/>
          </a:prstGeom>
          <a:noFill/>
          <a:ln w="9525">
            <a:noFill/>
          </a:ln>
        </p:spPr>
        <p:txBody>
          <a:bodyPr>
            <a:spAutoFit/>
          </a:bodyPr>
          <a:p>
            <a:pPr eaLnBrk="1" hangingPunct="1">
              <a:spcBef>
                <a:spcPct val="50000"/>
              </a:spcBef>
            </a:pPr>
            <a:r>
              <a:rPr lang="en-US" altLang="en-US" sz="2800" b="1" dirty="0">
                <a:solidFill>
                  <a:srgbClr val="FF3300"/>
                </a:solidFill>
                <a:latin typeface="Times New Roman" panose="02020603050405020304" pitchFamily="18" charset="0"/>
              </a:rPr>
              <a:t>Tìm hiểu thông tin</a:t>
            </a:r>
            <a:endParaRPr lang="en-US" altLang="en-US" sz="2800" b="1" dirty="0">
              <a:solidFill>
                <a:srgbClr val="FF33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46448"/>
                                        </p:tgtEl>
                                        <p:attrNameLst>
                                          <p:attrName>style.visibility</p:attrName>
                                        </p:attrNameLst>
                                      </p:cBhvr>
                                      <p:to>
                                        <p:strVal val="visible"/>
                                      </p:to>
                                    </p:set>
                                    <p:animEffect transition="in" filter="blinds(horizontal)">
                                      <p:cBhvr>
                                        <p:cTn id="7" dur="500"/>
                                        <p:tgtEl>
                                          <p:spTgt spid="1464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6435"/>
                                        </p:tgtEl>
                                        <p:attrNameLst>
                                          <p:attrName>style.visibility</p:attrName>
                                        </p:attrNameLst>
                                      </p:cBhvr>
                                      <p:to>
                                        <p:strVal val="visible"/>
                                      </p:to>
                                    </p:set>
                                    <p:animEffect transition="in" filter="blinds(horizontal)">
                                      <p:cBhvr>
                                        <p:cTn id="12" dur="500"/>
                                        <p:tgtEl>
                                          <p:spTgt spid="14643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6440"/>
                                        </p:tgtEl>
                                        <p:attrNameLst>
                                          <p:attrName>style.visibility</p:attrName>
                                        </p:attrNameLst>
                                      </p:cBhvr>
                                      <p:to>
                                        <p:strVal val="visible"/>
                                      </p:to>
                                    </p:set>
                                    <p:animEffect transition="in" filter="blinds(horizontal)">
                                      <p:cBhvr>
                                        <p:cTn id="17" dur="500"/>
                                        <p:tgtEl>
                                          <p:spTgt spid="146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animBg="1"/>
      <p:bldP spid="146440" grpId="0"/>
      <p:bldP spid="14644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1202" name="Text Box 9"/>
          <p:cNvSpPr txBox="1"/>
          <p:nvPr/>
        </p:nvSpPr>
        <p:spPr>
          <a:xfrm>
            <a:off x="3946525" y="3851275"/>
            <a:ext cx="184150" cy="461963"/>
          </a:xfrm>
          <a:prstGeom prst="rect">
            <a:avLst/>
          </a:prstGeom>
          <a:noFill/>
          <a:ln w="9525">
            <a:noFill/>
          </a:ln>
        </p:spPr>
        <p:txBody>
          <a:bodyPr wrap="none">
            <a:spAutoFit/>
          </a:bodyPr>
          <a:p>
            <a:pPr eaLnBrk="1" hangingPunct="1"/>
            <a:endParaRPr lang="en-US" altLang="en-US" dirty="0">
              <a:latin typeface="Times New Roman" panose="02020603050405020304" pitchFamily="18" charset="0"/>
            </a:endParaRPr>
          </a:p>
        </p:txBody>
      </p:sp>
      <p:sp>
        <p:nvSpPr>
          <p:cNvPr id="142349" name="Text Box 13"/>
          <p:cNvSpPr txBox="1"/>
          <p:nvPr/>
        </p:nvSpPr>
        <p:spPr>
          <a:xfrm>
            <a:off x="3352800" y="419100"/>
            <a:ext cx="5029200" cy="519113"/>
          </a:xfrm>
          <a:prstGeom prst="rect">
            <a:avLst/>
          </a:prstGeom>
          <a:noFill/>
          <a:ln w="9525">
            <a:noFill/>
          </a:ln>
        </p:spPr>
        <p:txBody>
          <a:bodyPr>
            <a:spAutoFit/>
          </a:bodyPr>
          <a:p>
            <a:pPr eaLnBrk="1" hangingPunct="1">
              <a:spcBef>
                <a:spcPct val="50000"/>
              </a:spcBef>
            </a:pPr>
            <a:r>
              <a:rPr lang="en-US" altLang="en-US" sz="2800" b="1" dirty="0">
                <a:solidFill>
                  <a:srgbClr val="0000FF"/>
                </a:solidFill>
                <a:latin typeface="Times New Roman" panose="02020603050405020304" pitchFamily="18" charset="0"/>
                <a:cs typeface="Times New Roman" panose="02020603050405020304" pitchFamily="18" charset="0"/>
              </a:rPr>
              <a:t>	Quan sát hình ảnh</a:t>
            </a:r>
            <a:endParaRPr lang="en-US" altLang="en-US" sz="2800" b="1" dirty="0">
              <a:solidFill>
                <a:srgbClr val="0000FF"/>
              </a:solidFill>
              <a:latin typeface=".VnTime" panose="020B7200000000000000" pitchFamily="34" charset="0"/>
              <a:ea typeface="Times New Roman" panose="02020603050405020304" pitchFamily="18" charset="0"/>
            </a:endParaRPr>
          </a:p>
        </p:txBody>
      </p:sp>
      <p:sp>
        <p:nvSpPr>
          <p:cNvPr id="142350" name="Text Box 14"/>
          <p:cNvSpPr txBox="1"/>
          <p:nvPr/>
        </p:nvSpPr>
        <p:spPr>
          <a:xfrm>
            <a:off x="152400" y="365125"/>
            <a:ext cx="3352800" cy="641350"/>
          </a:xfrm>
          <a:prstGeom prst="rect">
            <a:avLst/>
          </a:prstGeom>
          <a:noFill/>
          <a:ln w="9525">
            <a:noFill/>
          </a:ln>
        </p:spPr>
        <p:txBody>
          <a:bodyPr>
            <a:spAutoFit/>
          </a:bodyPr>
          <a:p>
            <a:pPr algn="ctr">
              <a:spcBef>
                <a:spcPct val="50000"/>
              </a:spcBef>
            </a:pPr>
            <a:r>
              <a:rPr lang="en-US" altLang="en-US" sz="3600" b="1" i="1" u="sng" dirty="0">
                <a:solidFill>
                  <a:srgbClr val="0000FF"/>
                </a:solidFill>
                <a:latin typeface=".VnArial" panose="020B7200000000000000" pitchFamily="34" charset="0"/>
              </a:rPr>
              <a:t>Ho¹t ®éng 1</a:t>
            </a:r>
            <a:r>
              <a:rPr lang="en-US" altLang="en-US" sz="3600" b="1" i="1" dirty="0">
                <a:solidFill>
                  <a:srgbClr val="0000FF"/>
                </a:solidFill>
                <a:latin typeface=".VnArial" panose="020B7200000000000000" pitchFamily="34" charset="0"/>
              </a:rPr>
              <a:t>:</a:t>
            </a:r>
            <a:endParaRPr lang="en-US" altLang="en-US" sz="3600" b="1" i="1" dirty="0">
              <a:solidFill>
                <a:srgbClr val="0000FF"/>
              </a:solidFill>
              <a:latin typeface=".VnArial" panose="020B7200000000000000" pitchFamily="34" charset="0"/>
            </a:endParaRPr>
          </a:p>
        </p:txBody>
      </p:sp>
      <p:sp>
        <p:nvSpPr>
          <p:cNvPr id="142353" name="Text Box 17"/>
          <p:cNvSpPr txBox="1"/>
          <p:nvPr/>
        </p:nvSpPr>
        <p:spPr>
          <a:xfrm>
            <a:off x="423863" y="938213"/>
            <a:ext cx="8243887" cy="954087"/>
          </a:xfrm>
          <a:prstGeom prst="rect">
            <a:avLst/>
          </a:prstGeom>
          <a:noFill/>
          <a:ln w="9525">
            <a:noFill/>
          </a:ln>
        </p:spPr>
        <p:txBody>
          <a:bodyPr>
            <a:spAutoFit/>
          </a:bodyPr>
          <a:p>
            <a:pPr algn="ctr" eaLnBrk="1" hangingPunct="1">
              <a:spcBef>
                <a:spcPct val="50000"/>
              </a:spcBef>
            </a:pPr>
            <a:r>
              <a:rPr lang="en-US" altLang="en-US" sz="2800" b="1" dirty="0">
                <a:solidFill>
                  <a:srgbClr val="FF3300"/>
                </a:solidFill>
                <a:latin typeface="Times New Roman" panose="02020603050405020304" pitchFamily="18" charset="0"/>
              </a:rPr>
              <a:t>Bệnh viện Bạch Mai (Hà Nội) bị máy bay Mĩ ném bom ngày 26/12/1972</a:t>
            </a:r>
            <a:endParaRPr lang="en-US" altLang="en-US" sz="2800" b="1" dirty="0">
              <a:solidFill>
                <a:srgbClr val="FF3300"/>
              </a:solidFill>
              <a:latin typeface="Times New Roman" panose="02020603050405020304" pitchFamily="18" charset="0"/>
            </a:endParaRPr>
          </a:p>
        </p:txBody>
      </p:sp>
      <p:pic>
        <p:nvPicPr>
          <p:cNvPr id="142354" name="Picture 18" descr="1284511157"/>
          <p:cNvPicPr>
            <a:picLocks noChangeAspect="1"/>
          </p:cNvPicPr>
          <p:nvPr/>
        </p:nvPicPr>
        <p:blipFill>
          <a:blip r:embed="rId1"/>
          <a:stretch>
            <a:fillRect/>
          </a:stretch>
        </p:blipFill>
        <p:spPr>
          <a:xfrm>
            <a:off x="431800" y="1905000"/>
            <a:ext cx="8229600" cy="4038600"/>
          </a:xfrm>
          <a:prstGeom prst="rect">
            <a:avLst/>
          </a:prstGeom>
          <a:noFill/>
          <a:ln w="9525">
            <a:noFill/>
          </a:ln>
        </p:spPr>
      </p:pic>
      <p:grpSp>
        <p:nvGrpSpPr>
          <p:cNvPr id="51207" name="Group 22"/>
          <p:cNvGrpSpPr/>
          <p:nvPr/>
        </p:nvGrpSpPr>
        <p:grpSpPr>
          <a:xfrm>
            <a:off x="76200" y="152400"/>
            <a:ext cx="8991600" cy="6705600"/>
            <a:chOff x="48" y="0"/>
            <a:chExt cx="5664" cy="4224"/>
          </a:xfrm>
        </p:grpSpPr>
        <p:sp>
          <p:nvSpPr>
            <p:cNvPr id="51208" name="Line 23"/>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1209" name="Line 24"/>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1210" name="Line 25"/>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51211" name="Line 26"/>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51212" name="Group 27"/>
            <p:cNvGrpSpPr/>
            <p:nvPr/>
          </p:nvGrpSpPr>
          <p:grpSpPr>
            <a:xfrm>
              <a:off x="48" y="0"/>
              <a:ext cx="5664" cy="4224"/>
              <a:chOff x="48" y="0"/>
              <a:chExt cx="5664" cy="4272"/>
            </a:xfrm>
          </p:grpSpPr>
          <p:pic>
            <p:nvPicPr>
              <p:cNvPr id="51213" name="Picture 28" descr="BAR01"/>
              <p:cNvPicPr>
                <a:picLocks noChangeAspect="1"/>
              </p:cNvPicPr>
              <p:nvPr/>
            </p:nvPicPr>
            <p:blipFill>
              <a:blip r:embed="rId2"/>
              <a:stretch>
                <a:fillRect/>
              </a:stretch>
            </p:blipFill>
            <p:spPr>
              <a:xfrm>
                <a:off x="336" y="4032"/>
                <a:ext cx="5088" cy="240"/>
              </a:xfrm>
              <a:prstGeom prst="rect">
                <a:avLst/>
              </a:prstGeom>
              <a:noFill/>
              <a:ln w="9525">
                <a:noFill/>
              </a:ln>
            </p:spPr>
          </p:pic>
          <p:pic>
            <p:nvPicPr>
              <p:cNvPr id="51214" name="Picture 29" descr="BAR01"/>
              <p:cNvPicPr>
                <a:picLocks noChangeAspect="1"/>
              </p:cNvPicPr>
              <p:nvPr/>
            </p:nvPicPr>
            <p:blipFill>
              <a:blip r:embed="rId3"/>
              <a:stretch>
                <a:fillRect/>
              </a:stretch>
            </p:blipFill>
            <p:spPr>
              <a:xfrm>
                <a:off x="336" y="48"/>
                <a:ext cx="5088" cy="240"/>
              </a:xfrm>
              <a:prstGeom prst="rect">
                <a:avLst/>
              </a:prstGeom>
              <a:noFill/>
              <a:ln w="9525">
                <a:noFill/>
              </a:ln>
            </p:spPr>
          </p:pic>
          <p:sp>
            <p:nvSpPr>
              <p:cNvPr id="142366" name="AutoShape 30"/>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2367" name="AutoShape 31"/>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2368" name="AutoShape 32"/>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2369" name="AutoShape 33"/>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2350"/>
                                        </p:tgtEl>
                                        <p:attrNameLst>
                                          <p:attrName>style.visibility</p:attrName>
                                        </p:attrNameLst>
                                      </p:cBhvr>
                                      <p:to>
                                        <p:strVal val="visible"/>
                                      </p:to>
                                    </p:set>
                                    <p:animEffect transition="in" filter="box(in)">
                                      <p:cBhvr>
                                        <p:cTn id="7" dur="500"/>
                                        <p:tgtEl>
                                          <p:spTgt spid="142350"/>
                                        </p:tgtEl>
                                      </p:cBhvr>
                                    </p:animEffect>
                                  </p:childTnLst>
                                </p:cTn>
                              </p:par>
                              <p:par>
                                <p:cTn id="8" presetID="4" presetClass="entr" presetSubtype="16" fill="hold" nodeType="withEffect">
                                  <p:stCondLst>
                                    <p:cond delay="0"/>
                                  </p:stCondLst>
                                  <p:childTnLst>
                                    <p:set>
                                      <p:cBhvr>
                                        <p:cTn id="9" dur="1" fill="hold">
                                          <p:stCondLst>
                                            <p:cond delay="0"/>
                                          </p:stCondLst>
                                        </p:cTn>
                                        <p:tgtEl>
                                          <p:spTgt spid="142349"/>
                                        </p:tgtEl>
                                        <p:attrNameLst>
                                          <p:attrName>style.visibility</p:attrName>
                                        </p:attrNameLst>
                                      </p:cBhvr>
                                      <p:to>
                                        <p:strVal val="visible"/>
                                      </p:to>
                                    </p:set>
                                    <p:animEffect transition="in" filter="box(in)">
                                      <p:cBhvr>
                                        <p:cTn id="10" dur="500"/>
                                        <p:tgtEl>
                                          <p:spTgt spid="14234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42353"/>
                                        </p:tgtEl>
                                        <p:attrNameLst>
                                          <p:attrName>style.visibility</p:attrName>
                                        </p:attrNameLst>
                                      </p:cBhvr>
                                      <p:to>
                                        <p:strVal val="visible"/>
                                      </p:to>
                                    </p:set>
                                    <p:animEffect transition="in" filter="blinds(horizontal)">
                                      <p:cBhvr>
                                        <p:cTn id="15" dur="500"/>
                                        <p:tgtEl>
                                          <p:spTgt spid="142353"/>
                                        </p:tgtEl>
                                      </p:cBhvr>
                                    </p:animEffect>
                                  </p:childTnLst>
                                </p:cTn>
                              </p:par>
                              <p:par>
                                <p:cTn id="16" presetID="3" presetClass="entr" presetSubtype="10" fill="hold" nodeType="withEffect">
                                  <p:stCondLst>
                                    <p:cond delay="0"/>
                                  </p:stCondLst>
                                  <p:childTnLst>
                                    <p:set>
                                      <p:cBhvr>
                                        <p:cTn id="17" dur="1" fill="hold">
                                          <p:stCondLst>
                                            <p:cond delay="0"/>
                                          </p:stCondLst>
                                        </p:cTn>
                                        <p:tgtEl>
                                          <p:spTgt spid="142354"/>
                                        </p:tgtEl>
                                        <p:attrNameLst>
                                          <p:attrName>style.visibility</p:attrName>
                                        </p:attrNameLst>
                                      </p:cBhvr>
                                      <p:to>
                                        <p:strVal val="visible"/>
                                      </p:to>
                                    </p:set>
                                    <p:animEffect transition="in" filter="blinds(horizontal)">
                                      <p:cBhvr>
                                        <p:cTn id="18" dur="500"/>
                                        <p:tgtEl>
                                          <p:spTgt spid="142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9" grpId="0"/>
      <p:bldP spid="142350" grpId="0"/>
      <p:bldP spid="14235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3250" name="AutoShape 2"/>
          <p:cNvSpPr/>
          <p:nvPr/>
        </p:nvSpPr>
        <p:spPr>
          <a:xfrm>
            <a:off x="1905000" y="54864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53251" name="Freeform 4"/>
          <p:cNvSpPr/>
          <p:nvPr/>
        </p:nvSpPr>
        <p:spPr>
          <a:xfrm>
            <a:off x="381000" y="609600"/>
            <a:ext cx="4876800" cy="5867400"/>
          </a:xfrm>
          <a:custGeom>
            <a:avLst/>
            <a:gdLst>
              <a:gd name="txL" fmla="*/ 0 w 3072"/>
              <a:gd name="txT" fmla="*/ 0 h 3552"/>
              <a:gd name="txR" fmla="*/ 3072 w 3072"/>
              <a:gd name="txB" fmla="*/ 3552 h 3552"/>
            </a:gdLst>
            <a:ahLst/>
            <a:cxnLst>
              <a:cxn ang="0">
                <a:pos x="2147483646" y="0"/>
              </a:cxn>
              <a:cxn ang="0">
                <a:pos x="2147483646" y="2147483646"/>
              </a:cxn>
              <a:cxn ang="0">
                <a:pos x="2147483646" y="2147483646"/>
              </a:cxn>
            </a:cxnLst>
            <a:rect l="txL" t="txT" r="txR" b="txB"/>
            <a:pathLst>
              <a:path w="3072" h="3552">
                <a:moveTo>
                  <a:pt x="480" y="0"/>
                </a:moveTo>
                <a:cubicBezTo>
                  <a:pt x="240" y="952"/>
                  <a:pt x="0" y="1904"/>
                  <a:pt x="432" y="2496"/>
                </a:cubicBezTo>
                <a:cubicBezTo>
                  <a:pt x="864" y="3088"/>
                  <a:pt x="1968" y="3320"/>
                  <a:pt x="3072" y="3552"/>
                </a:cubicBezTo>
              </a:path>
            </a:pathLst>
          </a:custGeom>
          <a:noFill/>
          <a:ln w="38100" cap="flat" cmpd="sng">
            <a:solidFill>
              <a:srgbClr val="FF0066">
                <a:alpha val="100000"/>
              </a:srgbClr>
            </a:solidFill>
            <a:prstDash val="solid"/>
            <a:round/>
            <a:headEnd type="none" w="med" len="med"/>
            <a:tailEnd type="none" w="med" len="med"/>
          </a:ln>
        </p:spPr>
        <p:txBody>
          <a:bodyPr/>
          <a:p>
            <a:endParaRPr lang="en-US"/>
          </a:p>
        </p:txBody>
      </p:sp>
      <p:sp>
        <p:nvSpPr>
          <p:cNvPr id="53252" name="Freeform 5"/>
          <p:cNvSpPr/>
          <p:nvPr/>
        </p:nvSpPr>
        <p:spPr>
          <a:xfrm>
            <a:off x="685800" y="4267200"/>
            <a:ext cx="6400800" cy="1854200"/>
          </a:xfrm>
          <a:custGeom>
            <a:avLst/>
            <a:gdLst>
              <a:gd name="txL" fmla="*/ 0 w 3936"/>
              <a:gd name="txT" fmla="*/ 0 h 1552"/>
              <a:gd name="txR" fmla="*/ 3936 w 3936"/>
              <a:gd name="txB" fmla="*/ 1552 h 1552"/>
            </a:gdLst>
            <a:ahLst/>
            <a:cxnLst>
              <a:cxn ang="0">
                <a:pos x="0" y="2147483646"/>
              </a:cxn>
              <a:cxn ang="0">
                <a:pos x="2147483646" y="2147483646"/>
              </a:cxn>
              <a:cxn ang="0">
                <a:pos x="2147483646" y="2147483646"/>
              </a:cxn>
              <a:cxn ang="0">
                <a:pos x="2147483646" y="0"/>
              </a:cxn>
            </a:cxnLst>
            <a:rect l="txL" t="txT" r="txR" b="txB"/>
            <a:pathLst>
              <a:path w="3936" h="1552">
                <a:moveTo>
                  <a:pt x="0" y="1248"/>
                </a:moveTo>
                <a:cubicBezTo>
                  <a:pt x="520" y="1400"/>
                  <a:pt x="1040" y="1552"/>
                  <a:pt x="1488" y="1536"/>
                </a:cubicBezTo>
                <a:cubicBezTo>
                  <a:pt x="1936" y="1520"/>
                  <a:pt x="2280" y="1408"/>
                  <a:pt x="2688" y="1152"/>
                </a:cubicBezTo>
                <a:cubicBezTo>
                  <a:pt x="3096" y="896"/>
                  <a:pt x="3516" y="448"/>
                  <a:pt x="3936" y="0"/>
                </a:cubicBezTo>
              </a:path>
            </a:pathLst>
          </a:custGeom>
          <a:noFill/>
          <a:ln w="38100" cap="flat" cmpd="sng">
            <a:solidFill>
              <a:srgbClr val="FF0066">
                <a:alpha val="100000"/>
              </a:srgbClr>
            </a:solidFill>
            <a:prstDash val="solid"/>
            <a:round/>
            <a:headEnd type="none" w="med" len="med"/>
            <a:tailEnd type="none" w="med" len="med"/>
          </a:ln>
        </p:spPr>
        <p:txBody>
          <a:bodyPr/>
          <a:p>
            <a:endParaRPr lang="en-US"/>
          </a:p>
        </p:txBody>
      </p:sp>
      <p:sp>
        <p:nvSpPr>
          <p:cNvPr id="53253" name="Freeform 6"/>
          <p:cNvSpPr/>
          <p:nvPr/>
        </p:nvSpPr>
        <p:spPr>
          <a:xfrm>
            <a:off x="838200" y="4876800"/>
            <a:ext cx="6629400" cy="1778000"/>
          </a:xfrm>
          <a:custGeom>
            <a:avLst/>
            <a:gdLst>
              <a:gd name="txL" fmla="*/ 0 w 3936"/>
              <a:gd name="txT" fmla="*/ 0 h 1552"/>
              <a:gd name="txR" fmla="*/ 3936 w 3936"/>
              <a:gd name="txB" fmla="*/ 1552 h 1552"/>
            </a:gdLst>
            <a:ahLst/>
            <a:cxnLst>
              <a:cxn ang="0">
                <a:pos x="0" y="2147483646"/>
              </a:cxn>
              <a:cxn ang="0">
                <a:pos x="2147483646" y="2147483646"/>
              </a:cxn>
              <a:cxn ang="0">
                <a:pos x="2147483646" y="2147483646"/>
              </a:cxn>
              <a:cxn ang="0">
                <a:pos x="2147483646" y="0"/>
              </a:cxn>
            </a:cxnLst>
            <a:rect l="txL" t="txT" r="txR" b="txB"/>
            <a:pathLst>
              <a:path w="3936" h="1552">
                <a:moveTo>
                  <a:pt x="0" y="1248"/>
                </a:moveTo>
                <a:cubicBezTo>
                  <a:pt x="520" y="1400"/>
                  <a:pt x="1040" y="1552"/>
                  <a:pt x="1488" y="1536"/>
                </a:cubicBezTo>
                <a:cubicBezTo>
                  <a:pt x="1936" y="1520"/>
                  <a:pt x="2280" y="1408"/>
                  <a:pt x="2688" y="1152"/>
                </a:cubicBezTo>
                <a:cubicBezTo>
                  <a:pt x="3096" y="896"/>
                  <a:pt x="3516" y="448"/>
                  <a:pt x="3936" y="0"/>
                </a:cubicBezTo>
              </a:path>
            </a:pathLst>
          </a:custGeom>
          <a:noFill/>
          <a:ln w="38100" cap="flat" cmpd="sng">
            <a:solidFill>
              <a:srgbClr val="FF0066">
                <a:alpha val="100000"/>
              </a:srgbClr>
            </a:solidFill>
            <a:prstDash val="solid"/>
            <a:round/>
            <a:headEnd type="none" w="med" len="med"/>
            <a:tailEnd type="none" w="med" len="med"/>
          </a:ln>
        </p:spPr>
        <p:txBody>
          <a:bodyPr/>
          <a:p>
            <a:endParaRPr lang="en-US"/>
          </a:p>
        </p:txBody>
      </p:sp>
      <p:sp>
        <p:nvSpPr>
          <p:cNvPr id="53254" name="AutoShape 7"/>
          <p:cNvSpPr/>
          <p:nvPr/>
        </p:nvSpPr>
        <p:spPr>
          <a:xfrm>
            <a:off x="1295400" y="52578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53255" name="AutoShape 8"/>
          <p:cNvSpPr/>
          <p:nvPr/>
        </p:nvSpPr>
        <p:spPr>
          <a:xfrm>
            <a:off x="762000" y="46482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53256" name="AutoShape 9"/>
          <p:cNvSpPr/>
          <p:nvPr/>
        </p:nvSpPr>
        <p:spPr>
          <a:xfrm>
            <a:off x="457200" y="39624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53257" name="AutoShape 10"/>
          <p:cNvSpPr/>
          <p:nvPr/>
        </p:nvSpPr>
        <p:spPr>
          <a:xfrm>
            <a:off x="2514600" y="57150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sp>
        <p:nvSpPr>
          <p:cNvPr id="53258" name="AutoShape 11"/>
          <p:cNvSpPr/>
          <p:nvPr/>
        </p:nvSpPr>
        <p:spPr>
          <a:xfrm>
            <a:off x="3276600" y="5943600"/>
            <a:ext cx="685800" cy="609600"/>
          </a:xfrm>
          <a:prstGeom prst="sun">
            <a:avLst>
              <a:gd name="adj" fmla="val 25000"/>
            </a:avLst>
          </a:prstGeom>
          <a:solidFill>
            <a:srgbClr val="FF99FF"/>
          </a:solidFill>
          <a:ln w="9525" cap="flat" cmpd="sng">
            <a:solidFill>
              <a:schemeClr val="tx1"/>
            </a:solidFill>
            <a:prstDash val="solid"/>
            <a:miter/>
            <a:headEnd type="none" w="med" len="med"/>
            <a:tailEnd type="none" w="med" len="med"/>
          </a:ln>
        </p:spPr>
        <p:txBody>
          <a:bodyPr wrap="none" anchor="ctr" anchorCtr="0"/>
          <a:p>
            <a:pPr eaLnBrk="1" hangingPunct="1"/>
            <a:endParaRPr lang="en-US" altLang="en-US" dirty="0">
              <a:latin typeface="Times New Roman" panose="02020603050405020304" pitchFamily="18" charset="0"/>
            </a:endParaRPr>
          </a:p>
        </p:txBody>
      </p:sp>
      <p:pic>
        <p:nvPicPr>
          <p:cNvPr id="53259" name="Picture 34" descr="images1518466_My_Lai_massacre"/>
          <p:cNvPicPr>
            <a:picLocks noChangeAspect="1"/>
          </p:cNvPicPr>
          <p:nvPr/>
        </p:nvPicPr>
        <p:blipFill>
          <a:blip r:embed="rId1"/>
          <a:stretch>
            <a:fillRect/>
          </a:stretch>
        </p:blipFill>
        <p:spPr>
          <a:xfrm>
            <a:off x="381000" y="3352800"/>
            <a:ext cx="4267200" cy="3429000"/>
          </a:xfrm>
          <a:prstGeom prst="rect">
            <a:avLst/>
          </a:prstGeom>
          <a:noFill/>
          <a:ln w="9525">
            <a:noFill/>
          </a:ln>
        </p:spPr>
      </p:pic>
      <p:grpSp>
        <p:nvGrpSpPr>
          <p:cNvPr id="53260" name="Group 44"/>
          <p:cNvGrpSpPr/>
          <p:nvPr/>
        </p:nvGrpSpPr>
        <p:grpSpPr>
          <a:xfrm>
            <a:off x="381000" y="76200"/>
            <a:ext cx="8382000" cy="6705600"/>
            <a:chOff x="240" y="48"/>
            <a:chExt cx="5280" cy="4224"/>
          </a:xfrm>
        </p:grpSpPr>
        <p:pic>
          <p:nvPicPr>
            <p:cNvPr id="53273" name="Picture 35" descr="Kimphuc_400x305"/>
            <p:cNvPicPr>
              <a:picLocks noChangeAspect="1"/>
            </p:cNvPicPr>
            <p:nvPr/>
          </p:nvPicPr>
          <p:blipFill>
            <a:blip r:embed="rId2"/>
            <a:stretch>
              <a:fillRect/>
            </a:stretch>
          </p:blipFill>
          <p:spPr>
            <a:xfrm>
              <a:off x="2976" y="48"/>
              <a:ext cx="2544" cy="2016"/>
            </a:xfrm>
            <a:prstGeom prst="rect">
              <a:avLst/>
            </a:prstGeom>
            <a:noFill/>
            <a:ln w="9525">
              <a:noFill/>
            </a:ln>
          </p:spPr>
        </p:pic>
        <p:pic>
          <p:nvPicPr>
            <p:cNvPr id="53274" name="Picture 6" descr="BNW-Carlisle-Umunna-Nigeria-Biafra-War-child-casualty-3.jpg"/>
            <p:cNvPicPr>
              <a:picLocks noChangeAspect="1"/>
            </p:cNvPicPr>
            <p:nvPr/>
          </p:nvPicPr>
          <p:blipFill>
            <a:blip r:embed="rId3"/>
            <a:stretch>
              <a:fillRect/>
            </a:stretch>
          </p:blipFill>
          <p:spPr>
            <a:xfrm>
              <a:off x="240" y="48"/>
              <a:ext cx="2688" cy="2016"/>
            </a:xfrm>
            <a:prstGeom prst="rect">
              <a:avLst/>
            </a:prstGeom>
            <a:noFill/>
            <a:ln w="9525">
              <a:noFill/>
            </a:ln>
          </p:spPr>
        </p:pic>
        <p:pic>
          <p:nvPicPr>
            <p:cNvPr id="53275" name="Picture 4" descr="ChildSoldierThailand.jpg"/>
            <p:cNvPicPr>
              <a:picLocks noChangeAspect="1"/>
            </p:cNvPicPr>
            <p:nvPr/>
          </p:nvPicPr>
          <p:blipFill>
            <a:blip r:embed="rId4"/>
            <a:stretch>
              <a:fillRect/>
            </a:stretch>
          </p:blipFill>
          <p:spPr>
            <a:xfrm>
              <a:off x="2976" y="2112"/>
              <a:ext cx="2544" cy="2160"/>
            </a:xfrm>
            <a:prstGeom prst="rect">
              <a:avLst/>
            </a:prstGeom>
            <a:noFill/>
            <a:ln w="9525">
              <a:noFill/>
            </a:ln>
          </p:spPr>
        </p:pic>
      </p:grpSp>
      <p:grpSp>
        <p:nvGrpSpPr>
          <p:cNvPr id="53261" name="Group 45"/>
          <p:cNvGrpSpPr/>
          <p:nvPr/>
        </p:nvGrpSpPr>
        <p:grpSpPr>
          <a:xfrm>
            <a:off x="0" y="0"/>
            <a:ext cx="9220200" cy="6705600"/>
            <a:chOff x="48" y="0"/>
            <a:chExt cx="5664" cy="4224"/>
          </a:xfrm>
        </p:grpSpPr>
        <p:sp>
          <p:nvSpPr>
            <p:cNvPr id="53262" name="Line 46"/>
            <p:cNvSpPr/>
            <p:nvPr/>
          </p:nvSpPr>
          <p:spPr>
            <a:xfrm>
              <a:off x="288" y="1104"/>
              <a:ext cx="0" cy="2880"/>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3263" name="Line 47"/>
            <p:cNvSpPr/>
            <p:nvPr/>
          </p:nvSpPr>
          <p:spPr>
            <a:xfrm>
              <a:off x="5472" y="288"/>
              <a:ext cx="0" cy="2928"/>
            </a:xfrm>
            <a:prstGeom prst="line">
              <a:avLst/>
            </a:prstGeom>
            <a:ln w="57150" cap="flat" cmpd="sng">
              <a:pattFill prst="solidDmnd">
                <a:fgClr>
                  <a:srgbClr val="FFFF00"/>
                </a:fgClr>
                <a:bgClr>
                  <a:srgbClr val="27D988"/>
                </a:bgClr>
              </a:pattFill>
              <a:prstDash val="solid"/>
              <a:headEnd type="none" w="med" len="med"/>
              <a:tailEnd type="none" w="med" len="med"/>
            </a:ln>
          </p:spPr>
        </p:sp>
        <p:sp>
          <p:nvSpPr>
            <p:cNvPr id="53264" name="Line 48"/>
            <p:cNvSpPr/>
            <p:nvPr/>
          </p:nvSpPr>
          <p:spPr>
            <a:xfrm>
              <a:off x="192" y="432"/>
              <a:ext cx="0" cy="2880"/>
            </a:xfrm>
            <a:prstGeom prst="line">
              <a:avLst/>
            </a:prstGeom>
            <a:ln w="57150" cap="flat" cmpd="sng">
              <a:pattFill prst="plaid">
                <a:fgClr>
                  <a:srgbClr val="FF0066"/>
                </a:fgClr>
                <a:bgClr>
                  <a:srgbClr val="27D988"/>
                </a:bgClr>
              </a:pattFill>
              <a:prstDash val="solid"/>
              <a:headEnd type="none" w="med" len="med"/>
              <a:tailEnd type="none" w="med" len="med"/>
            </a:ln>
          </p:spPr>
        </p:sp>
        <p:sp>
          <p:nvSpPr>
            <p:cNvPr id="53265" name="Line 49"/>
            <p:cNvSpPr/>
            <p:nvPr/>
          </p:nvSpPr>
          <p:spPr>
            <a:xfrm>
              <a:off x="5568" y="1008"/>
              <a:ext cx="0" cy="2928"/>
            </a:xfrm>
            <a:prstGeom prst="line">
              <a:avLst/>
            </a:prstGeom>
            <a:ln w="57150" cap="flat" cmpd="sng">
              <a:pattFill prst="plaid">
                <a:fgClr>
                  <a:srgbClr val="FF0066"/>
                </a:fgClr>
                <a:bgClr>
                  <a:srgbClr val="27D988"/>
                </a:bgClr>
              </a:pattFill>
              <a:prstDash val="solid"/>
              <a:headEnd type="none" w="med" len="med"/>
              <a:tailEnd type="none" w="med" len="med"/>
            </a:ln>
          </p:spPr>
        </p:sp>
        <p:grpSp>
          <p:nvGrpSpPr>
            <p:cNvPr id="53266" name="Group 50"/>
            <p:cNvGrpSpPr/>
            <p:nvPr/>
          </p:nvGrpSpPr>
          <p:grpSpPr>
            <a:xfrm>
              <a:off x="48" y="0"/>
              <a:ext cx="5664" cy="4224"/>
              <a:chOff x="48" y="0"/>
              <a:chExt cx="5664" cy="4272"/>
            </a:xfrm>
          </p:grpSpPr>
          <p:pic>
            <p:nvPicPr>
              <p:cNvPr id="53267" name="Picture 51" descr="BAR01"/>
              <p:cNvPicPr>
                <a:picLocks noChangeAspect="1"/>
              </p:cNvPicPr>
              <p:nvPr/>
            </p:nvPicPr>
            <p:blipFill>
              <a:blip r:embed="rId5"/>
              <a:stretch>
                <a:fillRect/>
              </a:stretch>
            </p:blipFill>
            <p:spPr>
              <a:xfrm>
                <a:off x="336" y="4032"/>
                <a:ext cx="5088" cy="240"/>
              </a:xfrm>
              <a:prstGeom prst="rect">
                <a:avLst/>
              </a:prstGeom>
              <a:noFill/>
              <a:ln w="9525">
                <a:noFill/>
              </a:ln>
            </p:spPr>
          </p:pic>
          <p:pic>
            <p:nvPicPr>
              <p:cNvPr id="53268" name="Picture 52" descr="BAR01"/>
              <p:cNvPicPr>
                <a:picLocks noChangeAspect="1"/>
              </p:cNvPicPr>
              <p:nvPr/>
            </p:nvPicPr>
            <p:blipFill>
              <a:blip r:embed="rId6"/>
              <a:stretch>
                <a:fillRect/>
              </a:stretch>
            </p:blipFill>
            <p:spPr>
              <a:xfrm>
                <a:off x="336" y="48"/>
                <a:ext cx="5088" cy="240"/>
              </a:xfrm>
              <a:prstGeom prst="rect">
                <a:avLst/>
              </a:prstGeom>
              <a:noFill/>
              <a:ln w="9525">
                <a:noFill/>
              </a:ln>
            </p:spPr>
          </p:pic>
          <p:sp>
            <p:nvSpPr>
              <p:cNvPr id="143413" name="AutoShape 53"/>
              <p:cNvSpPr>
                <a:spLocks noChangeArrowheads="1"/>
              </p:cNvSpPr>
              <p:nvPr/>
            </p:nvSpPr>
            <p:spPr bwMode="auto">
              <a:xfrm>
                <a:off x="48" y="48"/>
                <a:ext cx="336" cy="353"/>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3414" name="AutoShape 54"/>
              <p:cNvSpPr>
                <a:spLocks noChangeArrowheads="1"/>
              </p:cNvSpPr>
              <p:nvPr/>
            </p:nvSpPr>
            <p:spPr bwMode="auto">
              <a:xfrm>
                <a:off x="5376"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3415" name="AutoShape 55"/>
              <p:cNvSpPr>
                <a:spLocks noChangeArrowheads="1"/>
              </p:cNvSpPr>
              <p:nvPr/>
            </p:nvSpPr>
            <p:spPr bwMode="auto">
              <a:xfrm>
                <a:off x="5376" y="0"/>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3416" name="AutoShape 56"/>
              <p:cNvSpPr>
                <a:spLocks noChangeArrowheads="1"/>
              </p:cNvSpPr>
              <p:nvPr/>
            </p:nvSpPr>
            <p:spPr bwMode="auto">
              <a:xfrm>
                <a:off x="48" y="3936"/>
                <a:ext cx="336" cy="336"/>
              </a:xfrm>
              <a:prstGeom prst="star5">
                <a:avLst/>
              </a:prstGeom>
              <a:solidFill>
                <a:srgbClr val="FFFF00"/>
              </a:solidFill>
              <a:ln w="38100" cmpd="dbl" algn="ctr">
                <a:solidFill>
                  <a:srgbClr val="009900"/>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grpSp>
      </p:grpSp>
    </p:spTree>
  </p:cSld>
  <p:clrMapOvr>
    <a:masterClrMapping/>
  </p:clrMapOvr>
</p:sld>
</file>

<file path=ppt/theme/theme1.xml><?xml version="1.0" encoding="utf-8"?>
<a:theme xmlns:a="http://schemas.openxmlformats.org/drawingml/2006/main" name="Green apple">
  <a:themeElements>
    <a:clrScheme name="Office Theme 1">
      <a:dk1>
        <a:srgbClr val="003300"/>
      </a:dk1>
      <a:lt1>
        <a:srgbClr val="226822"/>
      </a:lt1>
      <a:dk2>
        <a:srgbClr val="FFFFFF"/>
      </a:dk2>
      <a:lt2>
        <a:srgbClr val="220011"/>
      </a:lt2>
      <a:accent1>
        <a:srgbClr val="81CA6A"/>
      </a:accent1>
      <a:accent2>
        <a:srgbClr val="83ABC1"/>
      </a:accent2>
      <a:accent3>
        <a:srgbClr val="ABB9AB"/>
      </a:accent3>
      <a:accent4>
        <a:srgbClr val="002A00"/>
      </a:accent4>
      <a:accent5>
        <a:srgbClr val="C1E1B9"/>
      </a:accent5>
      <a:accent6>
        <a:srgbClr val="769BAF"/>
      </a:accent6>
      <a:hlink>
        <a:srgbClr val="A58779"/>
      </a:hlink>
      <a:folHlink>
        <a:srgbClr val="7E83B6"/>
      </a:folHlink>
    </a:clrScheme>
    <a:fontScheme name="Office The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spPr>
      <a:bodyPr vert="horz" wrap="non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24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Office Theme 1">
        <a:dk1>
          <a:srgbClr val="003300"/>
        </a:dk1>
        <a:lt1>
          <a:srgbClr val="226822"/>
        </a:lt1>
        <a:dk2>
          <a:srgbClr val="FFFFFF"/>
        </a:dk2>
        <a:lt2>
          <a:srgbClr val="220011"/>
        </a:lt2>
        <a:accent1>
          <a:srgbClr val="81CA6A"/>
        </a:accent1>
        <a:accent2>
          <a:srgbClr val="83ABC1"/>
        </a:accent2>
        <a:accent3>
          <a:srgbClr val="ABB9AB"/>
        </a:accent3>
        <a:accent4>
          <a:srgbClr val="002A00"/>
        </a:accent4>
        <a:accent5>
          <a:srgbClr val="C1E1B9"/>
        </a:accent5>
        <a:accent6>
          <a:srgbClr val="769BAF"/>
        </a:accent6>
        <a:hlink>
          <a:srgbClr val="A58779"/>
        </a:hlink>
        <a:folHlink>
          <a:srgbClr val="7E83B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Default Design">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4202</Words>
  <Application>WPS Presentation</Application>
  <PresentationFormat>On-screen Show (4:3)</PresentationFormat>
  <Paragraphs>148</Paragraphs>
  <Slides>23</Slides>
  <Notes>18</Notes>
  <HiddenSlides>0</HiddenSlides>
  <MMClips>7</MMClips>
  <ScaleCrop>false</ScaleCrop>
  <HeadingPairs>
    <vt:vector size="8" baseType="variant">
      <vt:variant>
        <vt:lpstr>已用的字体</vt:lpstr>
      </vt:variant>
      <vt:variant>
        <vt:i4>18</vt:i4>
      </vt:variant>
      <vt:variant>
        <vt:lpstr>主题</vt:lpstr>
      </vt:variant>
      <vt:variant>
        <vt:i4>7</vt:i4>
      </vt:variant>
      <vt:variant>
        <vt:lpstr>嵌入 OLE 服务器</vt:lpstr>
      </vt:variant>
      <vt:variant>
        <vt:i4>1</vt:i4>
      </vt:variant>
      <vt:variant>
        <vt:lpstr>幻灯片标题</vt:lpstr>
      </vt:variant>
      <vt:variant>
        <vt:i4>23</vt:i4>
      </vt:variant>
    </vt:vector>
  </HeadingPairs>
  <TitlesOfParts>
    <vt:vector size="49" baseType="lpstr">
      <vt:lpstr>Arial</vt:lpstr>
      <vt:lpstr>SimSun</vt:lpstr>
      <vt:lpstr>Wingdings</vt:lpstr>
      <vt:lpstr>Times New Roman</vt:lpstr>
      <vt:lpstr>Verdana</vt:lpstr>
      <vt:lpstr>Calibri Light</vt:lpstr>
      <vt:lpstr>Calibri</vt:lpstr>
      <vt:lpstr>.VnTime</vt:lpstr>
      <vt:lpstr>.VnArial</vt:lpstr>
      <vt:lpstr>UTM Androgyne</vt:lpstr>
      <vt:lpstr>Segoe Print</vt:lpstr>
      <vt:lpstr>Pattaya</vt:lpstr>
      <vt:lpstr>Calibri</vt:lpstr>
      <vt:lpstr>Microsoft YaHei</vt:lpstr>
      <vt:lpstr>Arial Unicode MS</vt:lpstr>
      <vt:lpstr>Arial</vt:lpstr>
      <vt:lpstr>UTM Azuki</vt:lpstr>
      <vt:lpstr>UTM Androgyne</vt:lpstr>
      <vt:lpstr>Green apple</vt:lpstr>
      <vt:lpstr>1_Default Design</vt:lpstr>
      <vt:lpstr>Watermark</vt:lpstr>
      <vt:lpstr>Default Design</vt:lpstr>
      <vt:lpstr>2_Default Design</vt:lpstr>
      <vt:lpstr>3_Default Design</vt:lpstr>
      <vt:lpstr>Office Theme</vt:lpstr>
      <vt:lpstr>MS_ClipArt_Gallery.2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Lastech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Shibu Lijack</dc:creator>
  <cp:lastModifiedBy>ASUS</cp:lastModifiedBy>
  <cp:revision>158</cp:revision>
  <dcterms:created xsi:type="dcterms:W3CDTF">2007-05-28T15:47:31Z</dcterms:created>
  <dcterms:modified xsi:type="dcterms:W3CDTF">2023-06-12T14:07:44Z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TC011408291033</vt:lpwstr>
  </property>
  <property fmtid="{D5CDD505-2E9C-101B-9397-08002B2CF9AE}" pid="3" name="ICV">
    <vt:lpwstr>0BBBBB24A4A74E078F38690EF5EBE552</vt:lpwstr>
  </property>
  <property fmtid="{D5CDD505-2E9C-101B-9397-08002B2CF9AE}" pid="4" name="KSOProductBuildVer">
    <vt:lpwstr>1033-11.2.0.11537</vt:lpwstr>
  </property>
</Properties>
</file>