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av" ContentType="audio/x-wav"/>
  <Default Extension="gif" ContentType="image/gif"/>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62" r:id="rId1"/>
    <p:sldMasterId id="2147483901" r:id="rId2"/>
    <p:sldMasterId id="2147483913" r:id="rId3"/>
    <p:sldMasterId id="2147484017" r:id="rId4"/>
    <p:sldMasterId id="2147484113" r:id="rId5"/>
  </p:sldMasterIdLst>
  <p:notesMasterIdLst>
    <p:notesMasterId r:id="rId39"/>
  </p:notesMasterIdLst>
  <p:sldIdLst>
    <p:sldId id="415" r:id="rId6"/>
    <p:sldId id="416" r:id="rId7"/>
    <p:sldId id="463" r:id="rId8"/>
    <p:sldId id="465" r:id="rId9"/>
    <p:sldId id="469" r:id="rId10"/>
    <p:sldId id="429" r:id="rId11"/>
    <p:sldId id="441" r:id="rId12"/>
    <p:sldId id="443" r:id="rId13"/>
    <p:sldId id="444" r:id="rId14"/>
    <p:sldId id="417" r:id="rId15"/>
    <p:sldId id="418" r:id="rId16"/>
    <p:sldId id="461" r:id="rId17"/>
    <p:sldId id="472" r:id="rId18"/>
    <p:sldId id="481" r:id="rId19"/>
    <p:sldId id="473" r:id="rId20"/>
    <p:sldId id="422" r:id="rId21"/>
    <p:sldId id="449" r:id="rId22"/>
    <p:sldId id="478" r:id="rId23"/>
    <p:sldId id="424" r:id="rId24"/>
    <p:sldId id="390" r:id="rId25"/>
    <p:sldId id="453" r:id="rId26"/>
    <p:sldId id="475" r:id="rId27"/>
    <p:sldId id="451" r:id="rId28"/>
    <p:sldId id="452" r:id="rId29"/>
    <p:sldId id="476" r:id="rId30"/>
    <p:sldId id="474" r:id="rId31"/>
    <p:sldId id="426" r:id="rId32"/>
    <p:sldId id="430" r:id="rId33"/>
    <p:sldId id="431" r:id="rId34"/>
    <p:sldId id="432" r:id="rId35"/>
    <p:sldId id="433" r:id="rId36"/>
    <p:sldId id="434" r:id="rId37"/>
    <p:sldId id="435" r:id="rId38"/>
  </p:sldIdLst>
  <p:sldSz cx="9144000" cy="5143500" type="screen16x9"/>
  <p:notesSz cx="6858000" cy="9144000"/>
  <p:embeddedFontLst>
    <p:embeddedFont>
      <p:font typeface="Arial Unicode MS" panose="020B0604020202020204" pitchFamily="34" charset="-128"/>
      <p:regular r:id="rId40"/>
    </p:embeddedFont>
    <p:embeddedFont>
      <p:font typeface="Calibri" panose="020F0502020204030204" pitchFamily="34" charset="0"/>
      <p:regular r:id="rId41"/>
      <p:bold r:id="rId42"/>
      <p:italic r:id="rId43"/>
      <p:boldItalic r:id="rId44"/>
    </p:embeddedFont>
    <p:embeddedFont>
      <p:font typeface="Calibri Light" panose="020F0302020204030204" pitchFamily="34" charset="0"/>
      <p:regular r:id="rId45"/>
      <p:italic r:id="rId46"/>
    </p:embeddedFont>
  </p:embeddedFontLst>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FF00FF"/>
    <a:srgbClr val="FF3300"/>
    <a:srgbClr val="FF0000"/>
    <a:srgbClr val="000099"/>
    <a:srgbClr val="FF99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13" autoAdjust="0"/>
    <p:restoredTop sz="83483" autoAdjust="0"/>
  </p:normalViewPr>
  <p:slideViewPr>
    <p:cSldViewPr>
      <p:cViewPr varScale="1">
        <p:scale>
          <a:sx n="77" d="100"/>
          <a:sy n="77" d="100"/>
        </p:scale>
        <p:origin x="1068" y="8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5.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4.fntdata"/><Relationship Id="rId48" Type="http://schemas.openxmlformats.org/officeDocument/2006/relationships/viewProps" Target="viewProps.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A9DAEF2-9F16-4795-B526-774074D0132B}" type="slidenum">
              <a:rPr lang="en-US" altLang="en-US"/>
              <a:pPr>
                <a:defRPr/>
              </a:pPr>
              <a:t>‹#›</a:t>
            </a:fld>
            <a:endParaRPr lang="en-US" altLang="en-US"/>
          </a:p>
        </p:txBody>
      </p:sp>
    </p:spTree>
    <p:extLst>
      <p:ext uri="{BB962C8B-B14F-4D97-AF65-F5344CB8AC3E}">
        <p14:creationId xmlns:p14="http://schemas.microsoft.com/office/powerpoint/2010/main" val="25085926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A9DAEF2-9F16-4795-B526-774074D0132B}" type="slidenum">
              <a:rPr lang="en-US" altLang="en-US" smtClean="0"/>
              <a:pPr>
                <a:defRPr/>
              </a:pPr>
              <a:t>8</a:t>
            </a:fld>
            <a:endParaRPr lang="en-US" altLang="en-US"/>
          </a:p>
        </p:txBody>
      </p:sp>
    </p:spTree>
    <p:extLst>
      <p:ext uri="{BB962C8B-B14F-4D97-AF65-F5344CB8AC3E}">
        <p14:creationId xmlns:p14="http://schemas.microsoft.com/office/powerpoint/2010/main" val="3477676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A9DAEF2-9F16-4795-B526-774074D0132B}" type="slidenum">
              <a:rPr lang="en-US" altLang="en-US" smtClean="0"/>
              <a:pPr>
                <a:defRPr/>
              </a:pPr>
              <a:t>18</a:t>
            </a:fld>
            <a:endParaRPr lang="en-US" altLang="en-US"/>
          </a:p>
        </p:txBody>
      </p:sp>
    </p:spTree>
    <p:extLst>
      <p:ext uri="{BB962C8B-B14F-4D97-AF65-F5344CB8AC3E}">
        <p14:creationId xmlns:p14="http://schemas.microsoft.com/office/powerpoint/2010/main" val="456613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A9DAEF2-9F16-4795-B526-774074D0132B}" type="slidenum">
              <a:rPr lang="en-US" altLang="en-US" smtClean="0"/>
              <a:pPr>
                <a:defRPr/>
              </a:pPr>
              <a:t>24</a:t>
            </a:fld>
            <a:endParaRPr lang="en-US" altLang="en-US"/>
          </a:p>
        </p:txBody>
      </p:sp>
    </p:spTree>
    <p:extLst>
      <p:ext uri="{BB962C8B-B14F-4D97-AF65-F5344CB8AC3E}">
        <p14:creationId xmlns:p14="http://schemas.microsoft.com/office/powerpoint/2010/main" val="46527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A9DAEF2-9F16-4795-B526-774074D0132B}" type="slidenum">
              <a:rPr lang="en-US" altLang="en-US" smtClean="0"/>
              <a:pPr>
                <a:defRPr/>
              </a:pPr>
              <a:t>25</a:t>
            </a:fld>
            <a:endParaRPr lang="en-US" altLang="en-US"/>
          </a:p>
        </p:txBody>
      </p:sp>
    </p:spTree>
    <p:extLst>
      <p:ext uri="{BB962C8B-B14F-4D97-AF65-F5344CB8AC3E}">
        <p14:creationId xmlns:p14="http://schemas.microsoft.com/office/powerpoint/2010/main" val="3807358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fld id="{20772E77-5ECB-4AF0-ADD8-0D8C6CB4D6AA}" type="slidenum">
              <a:rPr lang="en-US" altLang="en-US" sz="1200" smtClean="0"/>
              <a:pPr/>
              <a:t>27</a:t>
            </a:fld>
            <a:endParaRPr lang="en-US" altLang="en-US" sz="1200" smtClean="0"/>
          </a:p>
        </p:txBody>
      </p:sp>
    </p:spTree>
    <p:extLst>
      <p:ext uri="{BB962C8B-B14F-4D97-AF65-F5344CB8AC3E}">
        <p14:creationId xmlns:p14="http://schemas.microsoft.com/office/powerpoint/2010/main" val="2247555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30E753-B00B-4457-BEC6-3FB5291D798B}" type="slidenum">
              <a:rPr lang="en-US" altLang="en-US"/>
              <a:pPr>
                <a:defRPr/>
              </a:pPr>
              <a:t>‹#›</a:t>
            </a:fld>
            <a:endParaRPr lang="en-US" altLang="en-US"/>
          </a:p>
        </p:txBody>
      </p:sp>
    </p:spTree>
    <p:extLst>
      <p:ext uri="{BB962C8B-B14F-4D97-AF65-F5344CB8AC3E}">
        <p14:creationId xmlns:p14="http://schemas.microsoft.com/office/powerpoint/2010/main" val="2894325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E0ECBD-B8F4-44A9-A5CC-CAD95E11B7BF}" type="slidenum">
              <a:rPr lang="en-US" altLang="en-US"/>
              <a:pPr>
                <a:defRPr/>
              </a:pPr>
              <a:t>‹#›</a:t>
            </a:fld>
            <a:endParaRPr lang="en-US" altLang="en-US"/>
          </a:p>
        </p:txBody>
      </p:sp>
    </p:spTree>
    <p:extLst>
      <p:ext uri="{BB962C8B-B14F-4D97-AF65-F5344CB8AC3E}">
        <p14:creationId xmlns:p14="http://schemas.microsoft.com/office/powerpoint/2010/main" val="3797265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E7AAEA-BB31-40A0-8D0D-05CAC33BEF01}" type="slidenum">
              <a:rPr lang="en-US" altLang="en-US"/>
              <a:pPr>
                <a:defRPr/>
              </a:pPr>
              <a:t>‹#›</a:t>
            </a:fld>
            <a:endParaRPr lang="en-US" altLang="en-US"/>
          </a:p>
        </p:txBody>
      </p:sp>
    </p:spTree>
    <p:extLst>
      <p:ext uri="{BB962C8B-B14F-4D97-AF65-F5344CB8AC3E}">
        <p14:creationId xmlns:p14="http://schemas.microsoft.com/office/powerpoint/2010/main" val="31759430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1755321-C74E-40DD-9AE8-42A656925192}" type="slidenum">
              <a:rPr lang="en-US" altLang="en-US"/>
              <a:pPr>
                <a:defRPr/>
              </a:pPr>
              <a:t>‹#›</a:t>
            </a:fld>
            <a:endParaRPr lang="en-US" altLang="en-US"/>
          </a:p>
        </p:txBody>
      </p:sp>
    </p:spTree>
    <p:extLst>
      <p:ext uri="{BB962C8B-B14F-4D97-AF65-F5344CB8AC3E}">
        <p14:creationId xmlns:p14="http://schemas.microsoft.com/office/powerpoint/2010/main" val="149890967"/>
      </p:ext>
    </p:extLst>
  </p:cSld>
  <p:clrMapOvr>
    <a:masterClrMapping/>
  </p:clrMapOvr>
  <p:transition spd="med">
    <p:wheel spokes="8"/>
    <p:sndAc>
      <p:stSnd>
        <p:snd r:embed="rId1" name="freeLife.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EDB45EC-A708-4A58-8AC8-0CB5020925FA}"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427148E5-308B-4A83-B34E-02236B391FAA}" type="slidenum">
              <a:rPr lang="en-US" altLang="en-US"/>
              <a:pPr>
                <a:defRPr/>
              </a:pPr>
              <a:t>‹#›</a:t>
            </a:fld>
            <a:endParaRPr lang="en-US" altLang="en-US"/>
          </a:p>
        </p:txBody>
      </p:sp>
    </p:spTree>
    <p:extLst>
      <p:ext uri="{BB962C8B-B14F-4D97-AF65-F5344CB8AC3E}">
        <p14:creationId xmlns:p14="http://schemas.microsoft.com/office/powerpoint/2010/main" val="2069525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7F32601-1F4E-4C44-B627-F5BC46BB7868}"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7799271D-A9B9-46F2-842D-382A836C00F9}" type="slidenum">
              <a:rPr lang="en-US" altLang="en-US"/>
              <a:pPr>
                <a:defRPr/>
              </a:pPr>
              <a:t>‹#›</a:t>
            </a:fld>
            <a:endParaRPr lang="en-US" altLang="en-US"/>
          </a:p>
        </p:txBody>
      </p:sp>
    </p:spTree>
    <p:extLst>
      <p:ext uri="{BB962C8B-B14F-4D97-AF65-F5344CB8AC3E}">
        <p14:creationId xmlns:p14="http://schemas.microsoft.com/office/powerpoint/2010/main" val="3494571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7DD5BE0-F2C1-4A15-B747-6F4203B5CAD9}"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42317160-0F7E-4D42-BA51-D9043EC2E772}" type="slidenum">
              <a:rPr lang="en-US" altLang="en-US"/>
              <a:pPr>
                <a:defRPr/>
              </a:pPr>
              <a:t>‹#›</a:t>
            </a:fld>
            <a:endParaRPr lang="en-US" altLang="en-US"/>
          </a:p>
        </p:txBody>
      </p:sp>
    </p:spTree>
    <p:extLst>
      <p:ext uri="{BB962C8B-B14F-4D97-AF65-F5344CB8AC3E}">
        <p14:creationId xmlns:p14="http://schemas.microsoft.com/office/powerpoint/2010/main" val="21149342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526A799-FC45-4E07-B428-A2CC270A4005}" type="datetimeFigureOut">
              <a:rPr lang="en-US"/>
              <a:pPr>
                <a:defRPr/>
              </a:pPr>
              <a:t>3/11/2022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585F905E-4565-4B39-8FAF-F8E45E711D20}" type="slidenum">
              <a:rPr lang="en-US" altLang="en-US"/>
              <a:pPr>
                <a:defRPr/>
              </a:pPr>
              <a:t>‹#›</a:t>
            </a:fld>
            <a:endParaRPr lang="en-US" altLang="en-US"/>
          </a:p>
        </p:txBody>
      </p:sp>
    </p:spTree>
    <p:extLst>
      <p:ext uri="{BB962C8B-B14F-4D97-AF65-F5344CB8AC3E}">
        <p14:creationId xmlns:p14="http://schemas.microsoft.com/office/powerpoint/2010/main" val="39872441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5658C2C-85F7-42A3-B0EA-1970DD53900C}" type="datetimeFigureOut">
              <a:rPr lang="en-US"/>
              <a:pPr>
                <a:defRPr/>
              </a:pPr>
              <a:t>3/11/2022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620DA52B-7BAD-4FC7-B956-734078DF0E7F}" type="slidenum">
              <a:rPr lang="en-US" altLang="en-US"/>
              <a:pPr>
                <a:defRPr/>
              </a:pPr>
              <a:t>‹#›</a:t>
            </a:fld>
            <a:endParaRPr lang="en-US" altLang="en-US"/>
          </a:p>
        </p:txBody>
      </p:sp>
    </p:spTree>
    <p:extLst>
      <p:ext uri="{BB962C8B-B14F-4D97-AF65-F5344CB8AC3E}">
        <p14:creationId xmlns:p14="http://schemas.microsoft.com/office/powerpoint/2010/main" val="23986123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411C9E2-C0BC-4FEA-AE9C-C4255575AAA5}" type="datetimeFigureOut">
              <a:rPr lang="en-US"/>
              <a:pPr>
                <a:defRPr/>
              </a:pPr>
              <a:t>3/11/2022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204FA938-C226-43F8-9A28-34023F0ADC5B}" type="slidenum">
              <a:rPr lang="en-US" altLang="en-US"/>
              <a:pPr>
                <a:defRPr/>
              </a:pPr>
              <a:t>‹#›</a:t>
            </a:fld>
            <a:endParaRPr lang="en-US" altLang="en-US"/>
          </a:p>
        </p:txBody>
      </p:sp>
    </p:spTree>
    <p:extLst>
      <p:ext uri="{BB962C8B-B14F-4D97-AF65-F5344CB8AC3E}">
        <p14:creationId xmlns:p14="http://schemas.microsoft.com/office/powerpoint/2010/main" val="21540705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C241FBB-6571-4C48-9CBD-6D29B77CD1F2}" type="datetimeFigureOut">
              <a:rPr lang="en-US"/>
              <a:pPr>
                <a:defRPr/>
              </a:pPr>
              <a:t>3/11/2022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5187A74A-C0C3-452D-AF63-E5378261B4C3}" type="slidenum">
              <a:rPr lang="en-US" altLang="en-US"/>
              <a:pPr>
                <a:defRPr/>
              </a:pPr>
              <a:t>‹#›</a:t>
            </a:fld>
            <a:endParaRPr lang="en-US" altLang="en-US"/>
          </a:p>
        </p:txBody>
      </p:sp>
    </p:spTree>
    <p:extLst>
      <p:ext uri="{BB962C8B-B14F-4D97-AF65-F5344CB8AC3E}">
        <p14:creationId xmlns:p14="http://schemas.microsoft.com/office/powerpoint/2010/main" val="3504466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0906B97-A0D5-41DD-9256-10F820BE6162}" type="slidenum">
              <a:rPr lang="en-US" altLang="en-US"/>
              <a:pPr>
                <a:defRPr/>
              </a:pPr>
              <a:t>‹#›</a:t>
            </a:fld>
            <a:endParaRPr lang="en-US" altLang="en-US"/>
          </a:p>
        </p:txBody>
      </p:sp>
    </p:spTree>
    <p:extLst>
      <p:ext uri="{BB962C8B-B14F-4D97-AF65-F5344CB8AC3E}">
        <p14:creationId xmlns:p14="http://schemas.microsoft.com/office/powerpoint/2010/main" val="12190890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EA1E68B-BAD7-488B-A5D4-246E3B7571AF}" type="datetimeFigureOut">
              <a:rPr lang="en-US"/>
              <a:pPr>
                <a:defRPr/>
              </a:pPr>
              <a:t>3/11/2022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EA3AFAA6-F7B5-4E51-AA22-6A79490AEF6C}" type="slidenum">
              <a:rPr lang="en-US" altLang="en-US"/>
              <a:pPr>
                <a:defRPr/>
              </a:pPr>
              <a:t>‹#›</a:t>
            </a:fld>
            <a:endParaRPr lang="en-US" altLang="en-US"/>
          </a:p>
        </p:txBody>
      </p:sp>
    </p:spTree>
    <p:extLst>
      <p:ext uri="{BB962C8B-B14F-4D97-AF65-F5344CB8AC3E}">
        <p14:creationId xmlns:p14="http://schemas.microsoft.com/office/powerpoint/2010/main" val="5023117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2E9B3A2-C5E8-4A92-810D-5C0243AFFF5A}" type="datetimeFigureOut">
              <a:rPr lang="en-US"/>
              <a:pPr>
                <a:defRPr/>
              </a:pPr>
              <a:t>3/11/2022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FEA0FE1B-52EC-4537-B502-7DAD322B6F11}" type="slidenum">
              <a:rPr lang="en-US" altLang="en-US"/>
              <a:pPr>
                <a:defRPr/>
              </a:pPr>
              <a:t>‹#›</a:t>
            </a:fld>
            <a:endParaRPr lang="en-US" altLang="en-US"/>
          </a:p>
        </p:txBody>
      </p:sp>
    </p:spTree>
    <p:extLst>
      <p:ext uri="{BB962C8B-B14F-4D97-AF65-F5344CB8AC3E}">
        <p14:creationId xmlns:p14="http://schemas.microsoft.com/office/powerpoint/2010/main" val="536119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8E6BFD-203E-4D96-92BE-3665EE765B77}"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C25EF4F2-67A5-4232-B650-79F1FA8C4FFE}" type="slidenum">
              <a:rPr lang="en-US" altLang="en-US"/>
              <a:pPr>
                <a:defRPr/>
              </a:pPr>
              <a:t>‹#›</a:t>
            </a:fld>
            <a:endParaRPr lang="en-US" altLang="en-US"/>
          </a:p>
        </p:txBody>
      </p:sp>
    </p:spTree>
    <p:extLst>
      <p:ext uri="{BB962C8B-B14F-4D97-AF65-F5344CB8AC3E}">
        <p14:creationId xmlns:p14="http://schemas.microsoft.com/office/powerpoint/2010/main" val="34155314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E344713-A8E5-4635-B6FC-0AAFE53B3EC1}"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C31F5537-56B6-46DB-9B45-ACE1EB3D1960}" type="slidenum">
              <a:rPr lang="en-US" altLang="en-US"/>
              <a:pPr>
                <a:defRPr/>
              </a:pPr>
              <a:t>‹#›</a:t>
            </a:fld>
            <a:endParaRPr lang="en-US" altLang="en-US"/>
          </a:p>
        </p:txBody>
      </p:sp>
    </p:spTree>
    <p:extLst>
      <p:ext uri="{BB962C8B-B14F-4D97-AF65-F5344CB8AC3E}">
        <p14:creationId xmlns:p14="http://schemas.microsoft.com/office/powerpoint/2010/main" val="2287753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032F1E0-263A-45FB-B0D7-E9CF0CF88D56}"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5C3AF502-C992-42AD-A59F-7FD9C37C01C9}" type="slidenum">
              <a:rPr lang="en-US" altLang="en-US"/>
              <a:pPr>
                <a:defRPr/>
              </a:pPr>
              <a:t>‹#›</a:t>
            </a:fld>
            <a:endParaRPr lang="en-US" altLang="en-US"/>
          </a:p>
        </p:txBody>
      </p:sp>
    </p:spTree>
    <p:extLst>
      <p:ext uri="{BB962C8B-B14F-4D97-AF65-F5344CB8AC3E}">
        <p14:creationId xmlns:p14="http://schemas.microsoft.com/office/powerpoint/2010/main" val="18093798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5A2A76-5016-4C10-A2C1-379CE0E4E35B}"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C8FE3FDF-DF76-4CA0-BE22-20D622596711}" type="slidenum">
              <a:rPr lang="en-US" altLang="en-US"/>
              <a:pPr>
                <a:defRPr/>
              </a:pPr>
              <a:t>‹#›</a:t>
            </a:fld>
            <a:endParaRPr lang="en-US" altLang="en-US"/>
          </a:p>
        </p:txBody>
      </p:sp>
    </p:spTree>
    <p:extLst>
      <p:ext uri="{BB962C8B-B14F-4D97-AF65-F5344CB8AC3E}">
        <p14:creationId xmlns:p14="http://schemas.microsoft.com/office/powerpoint/2010/main" val="34649834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2BF542E-172A-4F82-A301-D6646B1C7385}"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B0B891F8-B1D8-4B50-87D3-485F8A91EC24}" type="slidenum">
              <a:rPr lang="en-US" altLang="en-US"/>
              <a:pPr>
                <a:defRPr/>
              </a:pPr>
              <a:t>‹#›</a:t>
            </a:fld>
            <a:endParaRPr lang="en-US" altLang="en-US"/>
          </a:p>
        </p:txBody>
      </p:sp>
    </p:spTree>
    <p:extLst>
      <p:ext uri="{BB962C8B-B14F-4D97-AF65-F5344CB8AC3E}">
        <p14:creationId xmlns:p14="http://schemas.microsoft.com/office/powerpoint/2010/main" val="612376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A34DEE8-CE6C-47F1-8DF7-AE27BB60A53C}" type="datetimeFigureOut">
              <a:rPr lang="en-US"/>
              <a:pPr>
                <a:defRPr/>
              </a:pPr>
              <a:t>3/11/2022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3041F90B-CB60-43CD-A17D-5DB1E9E08A8F}" type="slidenum">
              <a:rPr lang="en-US" altLang="en-US"/>
              <a:pPr>
                <a:defRPr/>
              </a:pPr>
              <a:t>‹#›</a:t>
            </a:fld>
            <a:endParaRPr lang="en-US" altLang="en-US"/>
          </a:p>
        </p:txBody>
      </p:sp>
    </p:spTree>
    <p:extLst>
      <p:ext uri="{BB962C8B-B14F-4D97-AF65-F5344CB8AC3E}">
        <p14:creationId xmlns:p14="http://schemas.microsoft.com/office/powerpoint/2010/main" val="25329067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1336BE9-47E0-49D5-A87D-004E3135470A}" type="datetimeFigureOut">
              <a:rPr lang="en-US"/>
              <a:pPr>
                <a:defRPr/>
              </a:pPr>
              <a:t>3/11/2022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BE829BDB-F391-457E-B27B-30C1797D2892}" type="slidenum">
              <a:rPr lang="en-US" altLang="en-US"/>
              <a:pPr>
                <a:defRPr/>
              </a:pPr>
              <a:t>‹#›</a:t>
            </a:fld>
            <a:endParaRPr lang="en-US" altLang="en-US"/>
          </a:p>
        </p:txBody>
      </p:sp>
    </p:spTree>
    <p:extLst>
      <p:ext uri="{BB962C8B-B14F-4D97-AF65-F5344CB8AC3E}">
        <p14:creationId xmlns:p14="http://schemas.microsoft.com/office/powerpoint/2010/main" val="2809388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0C49626-B206-4254-91AE-9BAA6AE531BF}" type="datetimeFigureOut">
              <a:rPr lang="en-US"/>
              <a:pPr>
                <a:defRPr/>
              </a:pPr>
              <a:t>3/11/2022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46F8441E-CFCE-4542-A892-1F5B37DF1B3F}" type="slidenum">
              <a:rPr lang="en-US" altLang="en-US"/>
              <a:pPr>
                <a:defRPr/>
              </a:pPr>
              <a:t>‹#›</a:t>
            </a:fld>
            <a:endParaRPr lang="en-US" altLang="en-US"/>
          </a:p>
        </p:txBody>
      </p:sp>
    </p:spTree>
    <p:extLst>
      <p:ext uri="{BB962C8B-B14F-4D97-AF65-F5344CB8AC3E}">
        <p14:creationId xmlns:p14="http://schemas.microsoft.com/office/powerpoint/2010/main" val="2594677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B15079B-437A-416E-A1C3-17737B41EABE}" type="slidenum">
              <a:rPr lang="en-US" altLang="en-US"/>
              <a:pPr>
                <a:defRPr/>
              </a:pPr>
              <a:t>‹#›</a:t>
            </a:fld>
            <a:endParaRPr lang="en-US" altLang="en-US"/>
          </a:p>
        </p:txBody>
      </p:sp>
    </p:spTree>
    <p:extLst>
      <p:ext uri="{BB962C8B-B14F-4D97-AF65-F5344CB8AC3E}">
        <p14:creationId xmlns:p14="http://schemas.microsoft.com/office/powerpoint/2010/main" val="34393962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C21202E-C820-4182-8599-8B57FC9643D5}" type="datetimeFigureOut">
              <a:rPr lang="en-US"/>
              <a:pPr>
                <a:defRPr/>
              </a:pPr>
              <a:t>3/11/2022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8E8BDEA7-24FF-42A8-9F71-D42FD15690BE}" type="slidenum">
              <a:rPr lang="en-US" altLang="en-US"/>
              <a:pPr>
                <a:defRPr/>
              </a:pPr>
              <a:t>‹#›</a:t>
            </a:fld>
            <a:endParaRPr lang="en-US" altLang="en-US"/>
          </a:p>
        </p:txBody>
      </p:sp>
    </p:spTree>
    <p:extLst>
      <p:ext uri="{BB962C8B-B14F-4D97-AF65-F5344CB8AC3E}">
        <p14:creationId xmlns:p14="http://schemas.microsoft.com/office/powerpoint/2010/main" val="39592879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327C974-F86A-4DB0-97EB-4F0525BC0356}" type="datetimeFigureOut">
              <a:rPr lang="en-US"/>
              <a:pPr>
                <a:defRPr/>
              </a:pPr>
              <a:t>3/11/2022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5E20C1F0-FD36-4469-8C1A-E3BCE989F4E0}" type="slidenum">
              <a:rPr lang="en-US" altLang="en-US"/>
              <a:pPr>
                <a:defRPr/>
              </a:pPr>
              <a:t>‹#›</a:t>
            </a:fld>
            <a:endParaRPr lang="en-US" altLang="en-US"/>
          </a:p>
        </p:txBody>
      </p:sp>
    </p:spTree>
    <p:extLst>
      <p:ext uri="{BB962C8B-B14F-4D97-AF65-F5344CB8AC3E}">
        <p14:creationId xmlns:p14="http://schemas.microsoft.com/office/powerpoint/2010/main" val="722710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BA3BEC9-8DD8-40C1-B662-D937DCFDA04A}" type="datetimeFigureOut">
              <a:rPr lang="en-US"/>
              <a:pPr>
                <a:defRPr/>
              </a:pPr>
              <a:t>3/11/2022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00D524B2-E41E-495C-BFDB-3C0AC349D69A}" type="slidenum">
              <a:rPr lang="en-US" altLang="en-US"/>
              <a:pPr>
                <a:defRPr/>
              </a:pPr>
              <a:t>‹#›</a:t>
            </a:fld>
            <a:endParaRPr lang="en-US" altLang="en-US"/>
          </a:p>
        </p:txBody>
      </p:sp>
    </p:spTree>
    <p:extLst>
      <p:ext uri="{BB962C8B-B14F-4D97-AF65-F5344CB8AC3E}">
        <p14:creationId xmlns:p14="http://schemas.microsoft.com/office/powerpoint/2010/main" val="9953236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B12D50B-F95A-4750-812B-56A6B1FDAC74}"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FA6DDA57-2034-456D-B521-9065BB2D1C48}" type="slidenum">
              <a:rPr lang="en-US" altLang="en-US"/>
              <a:pPr>
                <a:defRPr/>
              </a:pPr>
              <a:t>‹#›</a:t>
            </a:fld>
            <a:endParaRPr lang="en-US" altLang="en-US"/>
          </a:p>
        </p:txBody>
      </p:sp>
    </p:spTree>
    <p:extLst>
      <p:ext uri="{BB962C8B-B14F-4D97-AF65-F5344CB8AC3E}">
        <p14:creationId xmlns:p14="http://schemas.microsoft.com/office/powerpoint/2010/main" val="19563291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072949E-B674-4EC5-BE76-FEA33295B068}" type="datetimeFigureOut">
              <a:rPr lang="en-US"/>
              <a:pPr>
                <a:defRPr/>
              </a:pPr>
              <a:t>3/11/2022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a:defRPr/>
            </a:pPr>
            <a:fld id="{3CA2D30C-1BB8-4BFF-B4B5-830C5EC2FE36}" type="slidenum">
              <a:rPr lang="en-US" altLang="en-US"/>
              <a:pPr>
                <a:defRPr/>
              </a:pPr>
              <a:t>‹#›</a:t>
            </a:fld>
            <a:endParaRPr lang="en-US" altLang="en-US"/>
          </a:p>
        </p:txBody>
      </p:sp>
    </p:spTree>
    <p:extLst>
      <p:ext uri="{BB962C8B-B14F-4D97-AF65-F5344CB8AC3E}">
        <p14:creationId xmlns:p14="http://schemas.microsoft.com/office/powerpoint/2010/main" val="6120497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55D64D91-ECAC-4960-90E4-C761A58AA2B7}" type="slidenum">
              <a:rPr lang="en-US" altLang="en-US"/>
              <a:pPr>
                <a:defRPr/>
              </a:pPr>
              <a:t>‹#›</a:t>
            </a:fld>
            <a:endParaRPr lang="en-US" altLang="en-US"/>
          </a:p>
        </p:txBody>
      </p:sp>
    </p:spTree>
    <p:extLst>
      <p:ext uri="{BB962C8B-B14F-4D97-AF65-F5344CB8AC3E}">
        <p14:creationId xmlns:p14="http://schemas.microsoft.com/office/powerpoint/2010/main" val="35850189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A3D799AD-DAD2-4CC8-9D78-E158685890D2}" type="slidenum">
              <a:rPr lang="en-US" altLang="en-US"/>
              <a:pPr>
                <a:defRPr/>
              </a:pPr>
              <a:t>‹#›</a:t>
            </a:fld>
            <a:endParaRPr lang="en-US" altLang="en-US"/>
          </a:p>
        </p:txBody>
      </p:sp>
    </p:spTree>
    <p:extLst>
      <p:ext uri="{BB962C8B-B14F-4D97-AF65-F5344CB8AC3E}">
        <p14:creationId xmlns:p14="http://schemas.microsoft.com/office/powerpoint/2010/main" val="36510817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68F7C807-E362-4022-997F-25BFEB2CD87E}" type="slidenum">
              <a:rPr lang="en-US" altLang="en-US"/>
              <a:pPr>
                <a:defRPr/>
              </a:pPr>
              <a:t>‹#›</a:t>
            </a:fld>
            <a:endParaRPr lang="en-US" altLang="en-US"/>
          </a:p>
        </p:txBody>
      </p:sp>
    </p:spTree>
    <p:extLst>
      <p:ext uri="{BB962C8B-B14F-4D97-AF65-F5344CB8AC3E}">
        <p14:creationId xmlns:p14="http://schemas.microsoft.com/office/powerpoint/2010/main" val="33677420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6"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72902552-8D61-4C97-AD87-562AD10A50F1}" type="slidenum">
              <a:rPr lang="en-US" altLang="en-US"/>
              <a:pPr>
                <a:defRPr/>
              </a:pPr>
              <a:t>‹#›</a:t>
            </a:fld>
            <a:endParaRPr lang="en-US" altLang="en-US"/>
          </a:p>
        </p:txBody>
      </p:sp>
    </p:spTree>
    <p:extLst>
      <p:ext uri="{BB962C8B-B14F-4D97-AF65-F5344CB8AC3E}">
        <p14:creationId xmlns:p14="http://schemas.microsoft.com/office/powerpoint/2010/main" val="33951713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8"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9"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4DE31F5B-91CB-45C2-BFCF-47BF1E29970B}" type="slidenum">
              <a:rPr lang="en-US" altLang="en-US"/>
              <a:pPr>
                <a:defRPr/>
              </a:pPr>
              <a:t>‹#›</a:t>
            </a:fld>
            <a:endParaRPr lang="en-US" altLang="en-US"/>
          </a:p>
        </p:txBody>
      </p:sp>
    </p:spTree>
    <p:extLst>
      <p:ext uri="{BB962C8B-B14F-4D97-AF65-F5344CB8AC3E}">
        <p14:creationId xmlns:p14="http://schemas.microsoft.com/office/powerpoint/2010/main" val="1323771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0AE6E6A-91D0-4F12-8BC3-07AC5AC34599}" type="slidenum">
              <a:rPr lang="en-US" altLang="en-US"/>
              <a:pPr>
                <a:defRPr/>
              </a:pPr>
              <a:t>‹#›</a:t>
            </a:fld>
            <a:endParaRPr lang="en-US" altLang="en-US"/>
          </a:p>
        </p:txBody>
      </p:sp>
    </p:spTree>
    <p:extLst>
      <p:ext uri="{BB962C8B-B14F-4D97-AF65-F5344CB8AC3E}">
        <p14:creationId xmlns:p14="http://schemas.microsoft.com/office/powerpoint/2010/main" val="5163697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4"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5"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C3E2B61E-3E21-4B41-9236-E2F6C8E18726}" type="slidenum">
              <a:rPr lang="en-US" altLang="en-US"/>
              <a:pPr>
                <a:defRPr/>
              </a:pPr>
              <a:t>‹#›</a:t>
            </a:fld>
            <a:endParaRPr lang="en-US" altLang="en-US"/>
          </a:p>
        </p:txBody>
      </p:sp>
    </p:spTree>
    <p:extLst>
      <p:ext uri="{BB962C8B-B14F-4D97-AF65-F5344CB8AC3E}">
        <p14:creationId xmlns:p14="http://schemas.microsoft.com/office/powerpoint/2010/main" val="21735594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3"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4"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41F73D57-DBF4-4B1B-8DCE-F581A066953C}" type="slidenum">
              <a:rPr lang="en-US" altLang="en-US"/>
              <a:pPr>
                <a:defRPr/>
              </a:pPr>
              <a:t>‹#›</a:t>
            </a:fld>
            <a:endParaRPr lang="en-US" altLang="en-US"/>
          </a:p>
        </p:txBody>
      </p:sp>
    </p:spTree>
    <p:extLst>
      <p:ext uri="{BB962C8B-B14F-4D97-AF65-F5344CB8AC3E}">
        <p14:creationId xmlns:p14="http://schemas.microsoft.com/office/powerpoint/2010/main" val="27620991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6"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AA0D7CAC-8201-4728-9157-F9C962398BC1}" type="slidenum">
              <a:rPr lang="en-US" altLang="en-US"/>
              <a:pPr>
                <a:defRPr/>
              </a:pPr>
              <a:t>‹#›</a:t>
            </a:fld>
            <a:endParaRPr lang="en-US" altLang="en-US"/>
          </a:p>
        </p:txBody>
      </p:sp>
    </p:spTree>
    <p:extLst>
      <p:ext uri="{BB962C8B-B14F-4D97-AF65-F5344CB8AC3E}">
        <p14:creationId xmlns:p14="http://schemas.microsoft.com/office/powerpoint/2010/main" val="1967651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smtClean="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6"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EF7567AE-ED4A-4D84-B3A9-ACE8F741CC22}" type="slidenum">
              <a:rPr lang="en-US" altLang="en-US"/>
              <a:pPr>
                <a:defRPr/>
              </a:pPr>
              <a:t>‹#›</a:t>
            </a:fld>
            <a:endParaRPr lang="en-US" altLang="en-US"/>
          </a:p>
        </p:txBody>
      </p:sp>
    </p:spTree>
    <p:extLst>
      <p:ext uri="{BB962C8B-B14F-4D97-AF65-F5344CB8AC3E}">
        <p14:creationId xmlns:p14="http://schemas.microsoft.com/office/powerpoint/2010/main" val="11674767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6D8BA4B2-0C75-4DC3-BCF9-3F1D49F84A89}" type="slidenum">
              <a:rPr lang="en-US" altLang="en-US"/>
              <a:pPr>
                <a:defRPr/>
              </a:pPr>
              <a:t>‹#›</a:t>
            </a:fld>
            <a:endParaRPr lang="en-US" altLang="en-US"/>
          </a:p>
        </p:txBody>
      </p:sp>
    </p:spTree>
    <p:extLst>
      <p:ext uri="{BB962C8B-B14F-4D97-AF65-F5344CB8AC3E}">
        <p14:creationId xmlns:p14="http://schemas.microsoft.com/office/powerpoint/2010/main" val="1765893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5"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8CD64D46-4311-4908-B6BA-5518BD5E053E}" type="slidenum">
              <a:rPr lang="en-US" altLang="en-US"/>
              <a:pPr>
                <a:defRPr/>
              </a:pPr>
              <a:t>‹#›</a:t>
            </a:fld>
            <a:endParaRPr lang="en-US" altLang="en-US"/>
          </a:p>
        </p:txBody>
      </p:sp>
    </p:spTree>
    <p:extLst>
      <p:ext uri="{BB962C8B-B14F-4D97-AF65-F5344CB8AC3E}">
        <p14:creationId xmlns:p14="http://schemas.microsoft.com/office/powerpoint/2010/main" val="11907798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p:cNvSpPr>
            <a:spLocks noGrp="1"/>
          </p:cNvSpPr>
          <p:nvPr>
            <p:ph type="dt" sz="half" idx="10"/>
          </p:nvPr>
        </p:nvSpPr>
        <p:spPr/>
        <p:txBody>
          <a:bodyPr/>
          <a:lstStyle>
            <a:lvl1pPr>
              <a:defRPr>
                <a:latin typeface="Arial" panose="020B0604020202020204" pitchFamily="34" charset="0"/>
                <a:cs typeface="+mn-cs"/>
              </a:defRPr>
            </a:lvl1pPr>
          </a:lstStyle>
          <a:p>
            <a:pPr>
              <a:defRPr/>
            </a:pPr>
            <a:endParaRPr lang="en-US"/>
          </a:p>
        </p:txBody>
      </p:sp>
      <p:sp>
        <p:nvSpPr>
          <p:cNvPr id="4" name="Footer Placeholder 4"/>
          <p:cNvSpPr>
            <a:spLocks noGrp="1"/>
          </p:cNvSpPr>
          <p:nvPr>
            <p:ph type="ftr" sz="quarter" idx="11"/>
          </p:nvPr>
        </p:nvSpPr>
        <p:spPr/>
        <p:txBody>
          <a:bodyPr/>
          <a:lstStyle>
            <a:lvl1pPr>
              <a:defRPr>
                <a:latin typeface="Arial" panose="020B0604020202020204" pitchFamily="34" charset="0"/>
                <a:cs typeface="+mn-cs"/>
              </a:defRPr>
            </a:lvl1pPr>
          </a:lstStyle>
          <a:p>
            <a:pPr>
              <a:defRPr/>
            </a:pPr>
            <a:endParaRPr lang="en-US"/>
          </a:p>
        </p:txBody>
      </p:sp>
      <p:sp>
        <p:nvSpPr>
          <p:cNvPr id="5" name="Slide Number Placeholder 5"/>
          <p:cNvSpPr>
            <a:spLocks noGrp="1"/>
          </p:cNvSpPr>
          <p:nvPr>
            <p:ph type="sldNum" sz="quarter" idx="12"/>
          </p:nvPr>
        </p:nvSpPr>
        <p:spPr/>
        <p:txBody>
          <a:bodyPr/>
          <a:lstStyle>
            <a:lvl1pPr>
              <a:defRPr>
                <a:latin typeface="Arial" panose="020B0604020202020204" pitchFamily="34" charset="0"/>
                <a:cs typeface="+mn-cs"/>
              </a:defRPr>
            </a:lvl1pPr>
          </a:lstStyle>
          <a:p>
            <a:pPr>
              <a:defRPr/>
            </a:pPr>
            <a:fld id="{06B44EBC-B6E0-488C-8D47-76D8E0B6A929}" type="slidenum">
              <a:rPr lang="en-US" altLang="en-US"/>
              <a:pPr>
                <a:defRPr/>
              </a:pPr>
              <a:t>‹#›</a:t>
            </a:fld>
            <a:endParaRPr lang="en-US" altLang="en-US"/>
          </a:p>
        </p:txBody>
      </p:sp>
    </p:spTree>
    <p:extLst>
      <p:ext uri="{BB962C8B-B14F-4D97-AF65-F5344CB8AC3E}">
        <p14:creationId xmlns:p14="http://schemas.microsoft.com/office/powerpoint/2010/main" val="38118968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extLst>
          </p:cNvPr>
          <p:cNvSpPr>
            <a:spLocks noGrp="1"/>
          </p:cNvSpPr>
          <p:nvPr>
            <p:ph type="dt" sz="half" idx="10"/>
          </p:nvPr>
        </p:nvSpPr>
        <p:spPr>
          <a:xfrm>
            <a:off x="457200" y="4684713"/>
            <a:ext cx="2133600" cy="357187"/>
          </a:xfrm>
        </p:spPr>
        <p:txBody>
          <a:bodyPr/>
          <a:lstStyle>
            <a:lvl1pPr>
              <a:defRPr>
                <a:latin typeface="Arial" panose="020B0604020202020204" pitchFamily="34" charset="0"/>
                <a:cs typeface="+mn-cs"/>
              </a:defRPr>
            </a:lvl1pPr>
          </a:lstStyle>
          <a:p>
            <a:pPr>
              <a:defRPr/>
            </a:pPr>
            <a:endParaRPr lang="en-US"/>
          </a:p>
        </p:txBody>
      </p:sp>
      <p:sp>
        <p:nvSpPr>
          <p:cNvPr id="6" name="Footer Placeholder 5">
            <a:extLst>
              <a:ext uri="{FF2B5EF4-FFF2-40B4-BE49-F238E27FC236}"/>
            </a:extLst>
          </p:cNvPr>
          <p:cNvSpPr>
            <a:spLocks noGrp="1"/>
          </p:cNvSpPr>
          <p:nvPr>
            <p:ph type="ftr" sz="quarter" idx="11"/>
          </p:nvPr>
        </p:nvSpPr>
        <p:spPr>
          <a:xfrm>
            <a:off x="3124200" y="4684713"/>
            <a:ext cx="2895600" cy="357187"/>
          </a:xfrm>
        </p:spPr>
        <p:txBody>
          <a:bodyPr/>
          <a:lstStyle>
            <a:lvl1pPr>
              <a:defRPr>
                <a:latin typeface="Arial" panose="020B0604020202020204" pitchFamily="34" charset="0"/>
                <a:cs typeface="+mn-cs"/>
              </a:defRPr>
            </a:lvl1pPr>
          </a:lstStyle>
          <a:p>
            <a:pPr>
              <a:defRPr/>
            </a:pPr>
            <a:endParaRPr lang="en-US"/>
          </a:p>
        </p:txBody>
      </p:sp>
      <p:sp>
        <p:nvSpPr>
          <p:cNvPr id="7" name="Slide Number Placeholder 6">
            <a:extLst>
              <a:ext uri="{FF2B5EF4-FFF2-40B4-BE49-F238E27FC236}"/>
            </a:extLst>
          </p:cNvPr>
          <p:cNvSpPr>
            <a:spLocks noGrp="1"/>
          </p:cNvSpPr>
          <p:nvPr>
            <p:ph type="sldNum" sz="quarter" idx="12"/>
          </p:nvPr>
        </p:nvSpPr>
        <p:spPr>
          <a:xfrm>
            <a:off x="6553200" y="4684713"/>
            <a:ext cx="2133600" cy="357187"/>
          </a:xfrm>
        </p:spPr>
        <p:txBody>
          <a:bodyPr/>
          <a:lstStyle>
            <a:lvl1pPr>
              <a:defRPr>
                <a:latin typeface="Arial" panose="020B0604020202020204" pitchFamily="34" charset="0"/>
                <a:cs typeface="+mn-cs"/>
              </a:defRPr>
            </a:lvl1pPr>
          </a:lstStyle>
          <a:p>
            <a:pPr>
              <a:defRPr/>
            </a:pPr>
            <a:fld id="{C76DFE7A-76BB-423D-A437-5EB899D3ACCE}" type="slidenum">
              <a:rPr lang="en-US" altLang="en-US"/>
              <a:pPr>
                <a:defRPr/>
              </a:pPr>
              <a:t>‹#›</a:t>
            </a:fld>
            <a:endParaRPr lang="en-US" altLang="en-US"/>
          </a:p>
        </p:txBody>
      </p:sp>
    </p:spTree>
    <p:extLst>
      <p:ext uri="{BB962C8B-B14F-4D97-AF65-F5344CB8AC3E}">
        <p14:creationId xmlns:p14="http://schemas.microsoft.com/office/powerpoint/2010/main" val="9855659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xmlns="" id="{DC4CD674-C882-4C93-ADB8-7E393559E1E3}"/>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a:extLst>
              <a:ext uri="{FF2B5EF4-FFF2-40B4-BE49-F238E27FC236}">
                <a16:creationId xmlns:a16="http://schemas.microsoft.com/office/drawing/2014/main" xmlns="" id="{E4E676BF-6797-4E6B-9049-2FFD931F7B4E}"/>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a:extLst>
              <a:ext uri="{FF2B5EF4-FFF2-40B4-BE49-F238E27FC236}">
                <a16:creationId xmlns:a16="http://schemas.microsoft.com/office/drawing/2014/main" xmlns="" id="{C0E902D7-C5B7-4E62-A953-CCC1150E52FB}"/>
              </a:ext>
            </a:extLst>
          </p:cNvPr>
          <p:cNvSpPr>
            <a:spLocks noGrp="1" noChangeArrowheads="1"/>
          </p:cNvSpPr>
          <p:nvPr>
            <p:ph type="sldNum" sz="quarter" idx="12"/>
          </p:nvPr>
        </p:nvSpPr>
        <p:spPr>
          <a:ln/>
        </p:spPr>
        <p:txBody>
          <a:bodyPr/>
          <a:lstStyle>
            <a:lvl1pPr>
              <a:defRPr/>
            </a:lvl1pPr>
          </a:lstStyle>
          <a:p>
            <a:fld id="{76A8F5B1-FD76-4E39-9B5F-99392F21472D}"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3512767283"/>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xmlns="" id="{EFF23FAE-E68F-4FDE-A9A5-A319913C0A16}"/>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a:extLst>
              <a:ext uri="{FF2B5EF4-FFF2-40B4-BE49-F238E27FC236}">
                <a16:creationId xmlns:a16="http://schemas.microsoft.com/office/drawing/2014/main" xmlns="" id="{5D81632A-174D-42FF-8A93-4320762F8799}"/>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a:extLst>
              <a:ext uri="{FF2B5EF4-FFF2-40B4-BE49-F238E27FC236}">
                <a16:creationId xmlns:a16="http://schemas.microsoft.com/office/drawing/2014/main" xmlns="" id="{E997B5D3-F8A1-4574-BF9A-83F196489C49}"/>
              </a:ext>
            </a:extLst>
          </p:cNvPr>
          <p:cNvSpPr>
            <a:spLocks noGrp="1" noChangeArrowheads="1"/>
          </p:cNvSpPr>
          <p:nvPr>
            <p:ph type="sldNum" sz="quarter" idx="12"/>
          </p:nvPr>
        </p:nvSpPr>
        <p:spPr>
          <a:ln/>
        </p:spPr>
        <p:txBody>
          <a:bodyPr/>
          <a:lstStyle>
            <a:lvl1pPr>
              <a:defRPr/>
            </a:lvl1pPr>
          </a:lstStyle>
          <a:p>
            <a:fld id="{42C761A2-DEC4-4806-BD38-AFA8ADC5C513}"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16767016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DB5A473-7D49-496A-8059-3D5E42083BF6}" type="slidenum">
              <a:rPr lang="en-US" altLang="en-US"/>
              <a:pPr>
                <a:defRPr/>
              </a:pPr>
              <a:t>‹#›</a:t>
            </a:fld>
            <a:endParaRPr lang="en-US" altLang="en-US"/>
          </a:p>
        </p:txBody>
      </p:sp>
    </p:spTree>
    <p:extLst>
      <p:ext uri="{BB962C8B-B14F-4D97-AF65-F5344CB8AC3E}">
        <p14:creationId xmlns:p14="http://schemas.microsoft.com/office/powerpoint/2010/main" val="23157662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xmlns="" id="{6AF13C06-DCC7-44BC-A35B-A4E1EC71D3F1}"/>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a:extLst>
              <a:ext uri="{FF2B5EF4-FFF2-40B4-BE49-F238E27FC236}">
                <a16:creationId xmlns:a16="http://schemas.microsoft.com/office/drawing/2014/main" xmlns="" id="{080A7940-3CE4-47D3-AA7F-6A69BB3FE5A3}"/>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a:extLst>
              <a:ext uri="{FF2B5EF4-FFF2-40B4-BE49-F238E27FC236}">
                <a16:creationId xmlns:a16="http://schemas.microsoft.com/office/drawing/2014/main" xmlns="" id="{355A790E-7C7B-4179-84D2-4FE0AAFDC587}"/>
              </a:ext>
            </a:extLst>
          </p:cNvPr>
          <p:cNvSpPr>
            <a:spLocks noGrp="1" noChangeArrowheads="1"/>
          </p:cNvSpPr>
          <p:nvPr>
            <p:ph type="sldNum" sz="quarter" idx="12"/>
          </p:nvPr>
        </p:nvSpPr>
        <p:spPr>
          <a:ln/>
        </p:spPr>
        <p:txBody>
          <a:bodyPr/>
          <a:lstStyle>
            <a:lvl1pPr>
              <a:defRPr/>
            </a:lvl1pPr>
          </a:lstStyle>
          <a:p>
            <a:fld id="{14E06181-04DF-4340-81EA-2AC7FB9CB6AF}"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189454419"/>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xmlns="" id="{B2F5AE1D-C297-498D-906A-B53720DD0AD5}"/>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a:extLst>
              <a:ext uri="{FF2B5EF4-FFF2-40B4-BE49-F238E27FC236}">
                <a16:creationId xmlns:a16="http://schemas.microsoft.com/office/drawing/2014/main" xmlns="" id="{FC81B04C-0617-4D47-B972-0DADD95D6084}"/>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a:extLst>
              <a:ext uri="{FF2B5EF4-FFF2-40B4-BE49-F238E27FC236}">
                <a16:creationId xmlns:a16="http://schemas.microsoft.com/office/drawing/2014/main" xmlns="" id="{D33E8BD4-35D9-4EF5-985C-A48A3EF28734}"/>
              </a:ext>
            </a:extLst>
          </p:cNvPr>
          <p:cNvSpPr>
            <a:spLocks noGrp="1" noChangeArrowheads="1"/>
          </p:cNvSpPr>
          <p:nvPr>
            <p:ph type="sldNum" sz="quarter" idx="12"/>
          </p:nvPr>
        </p:nvSpPr>
        <p:spPr>
          <a:ln/>
        </p:spPr>
        <p:txBody>
          <a:bodyPr/>
          <a:lstStyle>
            <a:lvl1pPr>
              <a:defRPr/>
            </a:lvl1pPr>
          </a:lstStyle>
          <a:p>
            <a:fld id="{B1C2CB8D-5DC5-4C14-8049-FC115DC13B5A}"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705075751"/>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xmlns="" id="{0BB7AAA8-0E17-439A-A538-0DB2C9233AF5}"/>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a:extLst>
              <a:ext uri="{FF2B5EF4-FFF2-40B4-BE49-F238E27FC236}">
                <a16:creationId xmlns:a16="http://schemas.microsoft.com/office/drawing/2014/main" xmlns="" id="{80EE7C92-6600-43A4-B566-BB8F66B311B0}"/>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a:extLst>
              <a:ext uri="{FF2B5EF4-FFF2-40B4-BE49-F238E27FC236}">
                <a16:creationId xmlns:a16="http://schemas.microsoft.com/office/drawing/2014/main" xmlns="" id="{E1690281-CDFF-47BF-BBF7-8712BFB8854E}"/>
              </a:ext>
            </a:extLst>
          </p:cNvPr>
          <p:cNvSpPr>
            <a:spLocks noGrp="1" noChangeArrowheads="1"/>
          </p:cNvSpPr>
          <p:nvPr>
            <p:ph type="sldNum" sz="quarter" idx="12"/>
          </p:nvPr>
        </p:nvSpPr>
        <p:spPr>
          <a:ln/>
        </p:spPr>
        <p:txBody>
          <a:bodyPr/>
          <a:lstStyle>
            <a:lvl1pPr>
              <a:defRPr/>
            </a:lvl1pPr>
          </a:lstStyle>
          <a:p>
            <a:fld id="{1419C666-C2CE-4CDA-B058-584E1DD4A896}"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3820035896"/>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xmlns="" id="{E79C57B1-62EA-4247-926D-CDF6C18A1867}"/>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a:extLst>
              <a:ext uri="{FF2B5EF4-FFF2-40B4-BE49-F238E27FC236}">
                <a16:creationId xmlns:a16="http://schemas.microsoft.com/office/drawing/2014/main" xmlns="" id="{CEC5D647-6314-45AB-B1E3-DED0A223C161}"/>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a:extLst>
              <a:ext uri="{FF2B5EF4-FFF2-40B4-BE49-F238E27FC236}">
                <a16:creationId xmlns:a16="http://schemas.microsoft.com/office/drawing/2014/main" xmlns="" id="{539A839F-6E36-4F69-90E4-2F93C09F4FCD}"/>
              </a:ext>
            </a:extLst>
          </p:cNvPr>
          <p:cNvSpPr>
            <a:spLocks noGrp="1" noChangeArrowheads="1"/>
          </p:cNvSpPr>
          <p:nvPr>
            <p:ph type="sldNum" sz="quarter" idx="12"/>
          </p:nvPr>
        </p:nvSpPr>
        <p:spPr>
          <a:ln/>
        </p:spPr>
        <p:txBody>
          <a:bodyPr/>
          <a:lstStyle>
            <a:lvl1pPr>
              <a:defRPr/>
            </a:lvl1pPr>
          </a:lstStyle>
          <a:p>
            <a:fld id="{D8399C93-E6E4-4999-9EE8-E36CE4DBD68A}"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224525330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xmlns="" id="{93C897A1-EB9B-425E-AAA3-FCE1F64B78F6}"/>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a:extLst>
              <a:ext uri="{FF2B5EF4-FFF2-40B4-BE49-F238E27FC236}">
                <a16:creationId xmlns:a16="http://schemas.microsoft.com/office/drawing/2014/main" xmlns="" id="{3A2DC5A8-48EC-41F0-886F-9CD3F98303A8}"/>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a:extLst>
              <a:ext uri="{FF2B5EF4-FFF2-40B4-BE49-F238E27FC236}">
                <a16:creationId xmlns:a16="http://schemas.microsoft.com/office/drawing/2014/main" xmlns="" id="{0D21DE50-B988-4460-9543-4B48770F4212}"/>
              </a:ext>
            </a:extLst>
          </p:cNvPr>
          <p:cNvSpPr>
            <a:spLocks noGrp="1" noChangeArrowheads="1"/>
          </p:cNvSpPr>
          <p:nvPr>
            <p:ph type="sldNum" sz="quarter" idx="12"/>
          </p:nvPr>
        </p:nvSpPr>
        <p:spPr>
          <a:ln/>
        </p:spPr>
        <p:txBody>
          <a:bodyPr/>
          <a:lstStyle>
            <a:lvl1pPr>
              <a:defRPr/>
            </a:lvl1pPr>
          </a:lstStyle>
          <a:p>
            <a:fld id="{B35F2DAC-A387-4AB1-9FA1-CB22B6DD9D18}"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261283684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xmlns="" id="{66982CF1-4695-4F06-AB8C-FA03707B31F2}"/>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a:extLst>
              <a:ext uri="{FF2B5EF4-FFF2-40B4-BE49-F238E27FC236}">
                <a16:creationId xmlns:a16="http://schemas.microsoft.com/office/drawing/2014/main" xmlns="" id="{987BC044-1A34-4248-8795-0E12396B35D1}"/>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a:extLst>
              <a:ext uri="{FF2B5EF4-FFF2-40B4-BE49-F238E27FC236}">
                <a16:creationId xmlns:a16="http://schemas.microsoft.com/office/drawing/2014/main" xmlns="" id="{2F1C923C-55B9-4BCE-ABFA-34B1DDA6846C}"/>
              </a:ext>
            </a:extLst>
          </p:cNvPr>
          <p:cNvSpPr>
            <a:spLocks noGrp="1" noChangeArrowheads="1"/>
          </p:cNvSpPr>
          <p:nvPr>
            <p:ph type="sldNum" sz="quarter" idx="12"/>
          </p:nvPr>
        </p:nvSpPr>
        <p:spPr>
          <a:ln/>
        </p:spPr>
        <p:txBody>
          <a:bodyPr/>
          <a:lstStyle>
            <a:lvl1pPr>
              <a:defRPr/>
            </a:lvl1pPr>
          </a:lstStyle>
          <a:p>
            <a:fld id="{B049180F-F63D-40E8-97EF-807D21CAF4AC}"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2520820921"/>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xmlns="" id="{02276C5D-F187-417D-9FD3-697BD16C5915}"/>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a:extLst>
              <a:ext uri="{FF2B5EF4-FFF2-40B4-BE49-F238E27FC236}">
                <a16:creationId xmlns:a16="http://schemas.microsoft.com/office/drawing/2014/main" xmlns="" id="{1E438441-7934-4BA2-8A26-3DE1EC8B419A}"/>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a:extLst>
              <a:ext uri="{FF2B5EF4-FFF2-40B4-BE49-F238E27FC236}">
                <a16:creationId xmlns:a16="http://schemas.microsoft.com/office/drawing/2014/main" xmlns="" id="{E3897239-B6D8-41CA-96DF-ACE012E7C5DF}"/>
              </a:ext>
            </a:extLst>
          </p:cNvPr>
          <p:cNvSpPr>
            <a:spLocks noGrp="1" noChangeArrowheads="1"/>
          </p:cNvSpPr>
          <p:nvPr>
            <p:ph type="sldNum" sz="quarter" idx="12"/>
          </p:nvPr>
        </p:nvSpPr>
        <p:spPr>
          <a:ln/>
        </p:spPr>
        <p:txBody>
          <a:bodyPr/>
          <a:lstStyle>
            <a:lvl1pPr>
              <a:defRPr/>
            </a:lvl1pPr>
          </a:lstStyle>
          <a:p>
            <a:fld id="{E9BD6F21-6FB0-4495-9F12-28B9FDA3A753}"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72412084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xmlns="" id="{6821FACC-D174-4ED1-A118-CC411365B55A}"/>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a:extLst>
              <a:ext uri="{FF2B5EF4-FFF2-40B4-BE49-F238E27FC236}">
                <a16:creationId xmlns:a16="http://schemas.microsoft.com/office/drawing/2014/main" xmlns="" id="{874D0466-DEF2-4568-8AA4-9BF0B0009C71}"/>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a:extLst>
              <a:ext uri="{FF2B5EF4-FFF2-40B4-BE49-F238E27FC236}">
                <a16:creationId xmlns:a16="http://schemas.microsoft.com/office/drawing/2014/main" xmlns="" id="{13700D11-8C95-4CA8-9FF9-3C0C584FA4A1}"/>
              </a:ext>
            </a:extLst>
          </p:cNvPr>
          <p:cNvSpPr>
            <a:spLocks noGrp="1" noChangeArrowheads="1"/>
          </p:cNvSpPr>
          <p:nvPr>
            <p:ph type="sldNum" sz="quarter" idx="12"/>
          </p:nvPr>
        </p:nvSpPr>
        <p:spPr>
          <a:ln/>
        </p:spPr>
        <p:txBody>
          <a:bodyPr/>
          <a:lstStyle>
            <a:lvl1pPr>
              <a:defRPr/>
            </a:lvl1pPr>
          </a:lstStyle>
          <a:p>
            <a:fld id="{8473F003-2CAE-4EB0-A9A8-32A22B584444}"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2901218711"/>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xmlns="" id="{72BCC302-7C59-46DD-BAAB-2AADFBF48E11}"/>
              </a:ext>
            </a:extLst>
          </p:cNvPr>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a:extLst>
              <a:ext uri="{FF2B5EF4-FFF2-40B4-BE49-F238E27FC236}">
                <a16:creationId xmlns:a16="http://schemas.microsoft.com/office/drawing/2014/main" xmlns="" id="{82E8114C-E6B4-40D9-B907-D0671B38F6BB}"/>
              </a:ext>
            </a:extLst>
          </p:cNvPr>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a:extLst>
              <a:ext uri="{FF2B5EF4-FFF2-40B4-BE49-F238E27FC236}">
                <a16:creationId xmlns:a16="http://schemas.microsoft.com/office/drawing/2014/main" xmlns="" id="{2AC24935-BFD3-4402-BAAA-0CB60CD6592B}"/>
              </a:ext>
            </a:extLst>
          </p:cNvPr>
          <p:cNvSpPr>
            <a:spLocks noGrp="1" noChangeArrowheads="1"/>
          </p:cNvSpPr>
          <p:nvPr>
            <p:ph type="sldNum" sz="quarter" idx="12"/>
          </p:nvPr>
        </p:nvSpPr>
        <p:spPr>
          <a:ln/>
        </p:spPr>
        <p:txBody>
          <a:bodyPr/>
          <a:lstStyle>
            <a:lvl1pPr>
              <a:defRPr/>
            </a:lvl1pPr>
          </a:lstStyle>
          <a:p>
            <a:fld id="{9893BE2A-4525-49D6-A270-E0DD7DD408F8}" type="slidenum">
              <a:rPr lang="en-US" altLang="vi-VN">
                <a:solidFill>
                  <a:srgbClr val="000000"/>
                </a:solidFill>
              </a:rPr>
              <a:pPr/>
              <a:t>‹#›</a:t>
            </a:fld>
            <a:endParaRPr lang="en-US" altLang="vi-VN">
              <a:solidFill>
                <a:srgbClr val="000000"/>
              </a:solidFill>
            </a:endParaRPr>
          </a:p>
        </p:txBody>
      </p:sp>
    </p:spTree>
    <p:extLst>
      <p:ext uri="{BB962C8B-B14F-4D97-AF65-F5344CB8AC3E}">
        <p14:creationId xmlns:p14="http://schemas.microsoft.com/office/powerpoint/2010/main" val="127576569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DAD04E0-01F0-4A97-94EC-3BB7BA11BD99}" type="slidenum">
              <a:rPr lang="en-US" altLang="en-US"/>
              <a:pPr>
                <a:defRPr/>
              </a:pPr>
              <a:t>‹#›</a:t>
            </a:fld>
            <a:endParaRPr lang="en-US" altLang="en-US"/>
          </a:p>
        </p:txBody>
      </p:sp>
    </p:spTree>
    <p:extLst>
      <p:ext uri="{BB962C8B-B14F-4D97-AF65-F5344CB8AC3E}">
        <p14:creationId xmlns:p14="http://schemas.microsoft.com/office/powerpoint/2010/main" val="3422242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0E98517-1277-4020-85A3-1CDEC5FA9F51}" type="slidenum">
              <a:rPr lang="en-US" altLang="en-US"/>
              <a:pPr>
                <a:defRPr/>
              </a:pPr>
              <a:t>‹#›</a:t>
            </a:fld>
            <a:endParaRPr lang="en-US" altLang="en-US"/>
          </a:p>
        </p:txBody>
      </p:sp>
    </p:spTree>
    <p:extLst>
      <p:ext uri="{BB962C8B-B14F-4D97-AF65-F5344CB8AC3E}">
        <p14:creationId xmlns:p14="http://schemas.microsoft.com/office/powerpoint/2010/main" val="1823570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36932E2-5C71-4B7E-B6F6-2C343F4C9F15}" type="slidenum">
              <a:rPr lang="en-US" altLang="en-US"/>
              <a:pPr>
                <a:defRPr/>
              </a:pPr>
              <a:t>‹#›</a:t>
            </a:fld>
            <a:endParaRPr lang="en-US" altLang="en-US"/>
          </a:p>
        </p:txBody>
      </p:sp>
    </p:spTree>
    <p:extLst>
      <p:ext uri="{BB962C8B-B14F-4D97-AF65-F5344CB8AC3E}">
        <p14:creationId xmlns:p14="http://schemas.microsoft.com/office/powerpoint/2010/main" val="123138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smtClean="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0580843-E2D2-46F9-8660-35975F148DAF}" type="slidenum">
              <a:rPr lang="en-US" altLang="en-US"/>
              <a:pPr>
                <a:defRPr/>
              </a:pPr>
              <a:t>‹#›</a:t>
            </a:fld>
            <a:endParaRPr lang="en-US" altLang="en-US"/>
          </a:p>
        </p:txBody>
      </p:sp>
    </p:spTree>
    <p:extLst>
      <p:ext uri="{BB962C8B-B14F-4D97-AF65-F5344CB8AC3E}">
        <p14:creationId xmlns:p14="http://schemas.microsoft.com/office/powerpoint/2010/main" val="3456192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3D03AFFB-763B-4198-B034-9FBC25DA97A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66" r:id="rId1"/>
    <p:sldLayoutId id="2147484067" r:id="rId2"/>
    <p:sldLayoutId id="2147484068" r:id="rId3"/>
    <p:sldLayoutId id="2147484069" r:id="rId4"/>
    <p:sldLayoutId id="2147484070" r:id="rId5"/>
    <p:sldLayoutId id="2147484071" r:id="rId6"/>
    <p:sldLayoutId id="2147484072" r:id="rId7"/>
    <p:sldLayoutId id="2147484073" r:id="rId8"/>
    <p:sldLayoutId id="2147484074" r:id="rId9"/>
    <p:sldLayoutId id="2147484075" r:id="rId10"/>
    <p:sldLayoutId id="2147484076" r:id="rId11"/>
    <p:sldLayoutId id="2147484077" r:id="rId12"/>
  </p:sldLayoutIdLst>
  <p:transition spd="med">
    <p:wheel spokes="8"/>
    <p:sndAc>
      <p:stSnd>
        <p:snd r:embed="rId14" name="freeLife.wav"/>
      </p:stSnd>
    </p:sndAc>
  </p:transition>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mn-lt"/>
              </a:defRPr>
            </a:lvl1pPr>
          </a:lstStyle>
          <a:p>
            <a:pPr>
              <a:defRPr/>
            </a:pPr>
            <a:fld id="{4D215553-8C4F-412E-8239-2D298E3D2A4F}" type="datetimeFigureOut">
              <a:rPr lang="en-US"/>
              <a:pPr>
                <a:defRPr/>
              </a:pPr>
              <a:t>3/11/2022</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panose="020F0502020204030204" pitchFamily="34" charset="0"/>
              </a:defRPr>
            </a:lvl1pPr>
          </a:lstStyle>
          <a:p>
            <a:pPr>
              <a:defRPr/>
            </a:pPr>
            <a:fld id="{28C4E65D-8D8D-483B-ACFF-CA20C4D006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 id="2147484088"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mn-lt"/>
              </a:defRPr>
            </a:lvl1pPr>
          </a:lstStyle>
          <a:p>
            <a:pPr>
              <a:defRPr/>
            </a:pPr>
            <a:fld id="{806088FD-BB2D-41DF-8659-C02CF309F25F}" type="datetimeFigureOut">
              <a:rPr lang="en-US"/>
              <a:pPr>
                <a:defRPr/>
              </a:pPr>
              <a:t>3/11/2022</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panose="020F0502020204030204" pitchFamily="34" charset="0"/>
              </a:defRPr>
            </a:lvl1pPr>
          </a:lstStyle>
          <a:p>
            <a:pPr>
              <a:defRPr/>
            </a:pPr>
            <a:fld id="{64FBC6A1-EA36-4A97-8B09-72050300ABD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900">
                <a:solidFill>
                  <a:prstClr val="black">
                    <a:tint val="75000"/>
                  </a:prstClr>
                </a:solidFill>
                <a:latin typeface="Times New Roman" panose="02020603050405020304" pitchFamily="18" charset="0"/>
                <a:cs typeface="Arial" panose="020B0604020202020204" pitchFamily="34" charset="0"/>
              </a:defRPr>
            </a:lvl1pPr>
          </a:lstStyle>
          <a:p>
            <a:pPr>
              <a:defRPr/>
            </a:pPr>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900">
                <a:solidFill>
                  <a:prstClr val="black">
                    <a:tint val="75000"/>
                  </a:prstClr>
                </a:solidFill>
                <a:latin typeface="Times New Roman" panose="02020603050405020304" pitchFamily="18" charset="0"/>
                <a:cs typeface="Arial" panose="020B0604020202020204" pitchFamily="34" charset="0"/>
              </a:defRPr>
            </a:lvl1pPr>
          </a:lstStyle>
          <a:p>
            <a:pPr>
              <a:defRPr/>
            </a:pPr>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900">
                <a:solidFill>
                  <a:prstClr val="black">
                    <a:tint val="75000"/>
                  </a:prstClr>
                </a:solidFill>
                <a:latin typeface="Times New Roman" panose="02020603050405020304" pitchFamily="18" charset="0"/>
                <a:cs typeface="Arial" panose="020B0604020202020204" pitchFamily="34" charset="0"/>
              </a:defRPr>
            </a:lvl1pPr>
          </a:lstStyle>
          <a:p>
            <a:pPr>
              <a:defRPr/>
            </a:pPr>
            <a:fld id="{F09E6AED-8AF5-4BD8-B4ED-349C19A091F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 id="2147484111" r:id="rId12"/>
    <p:sldLayoutId id="2147484112" r:id="rId13"/>
  </p:sldLayoutIdLst>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xmlns="" id="{ABDF9359-B493-4AC9-B22D-DE9FAACFD6AF}"/>
              </a:ext>
            </a:extLst>
          </p:cNvPr>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p>
        </p:txBody>
      </p:sp>
      <p:sp>
        <p:nvSpPr>
          <p:cNvPr id="1027" name="Rectangle 3">
            <a:extLst>
              <a:ext uri="{FF2B5EF4-FFF2-40B4-BE49-F238E27FC236}">
                <a16:creationId xmlns:a16="http://schemas.microsoft.com/office/drawing/2014/main" xmlns="" id="{602D471B-5944-4A3F-A0F8-D9845778B324}"/>
              </a:ext>
            </a:extLst>
          </p:cNvPr>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
        <p:nvSpPr>
          <p:cNvPr id="164868" name="Rectangle 4">
            <a:extLst>
              <a:ext uri="{FF2B5EF4-FFF2-40B4-BE49-F238E27FC236}">
                <a16:creationId xmlns:a16="http://schemas.microsoft.com/office/drawing/2014/main" xmlns="" id="{9FBDB55B-4863-423E-B528-5E4DA0BB06BA}"/>
              </a:ext>
            </a:extLst>
          </p:cNvPr>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50">
                <a:latin typeface="Arial" charset="0"/>
                <a:cs typeface="Arial" charset="0"/>
              </a:defRPr>
            </a:lvl1pPr>
          </a:lstStyle>
          <a:p>
            <a:pPr eaLnBrk="1" hangingPunct="1">
              <a:defRPr/>
            </a:pPr>
            <a:endParaRPr lang="en-US">
              <a:solidFill>
                <a:srgbClr val="000000"/>
              </a:solidFill>
            </a:endParaRPr>
          </a:p>
        </p:txBody>
      </p:sp>
      <p:sp>
        <p:nvSpPr>
          <p:cNvPr id="164869" name="Rectangle 5">
            <a:extLst>
              <a:ext uri="{FF2B5EF4-FFF2-40B4-BE49-F238E27FC236}">
                <a16:creationId xmlns:a16="http://schemas.microsoft.com/office/drawing/2014/main" xmlns="" id="{FA543683-65A9-4A1A-805C-D3278A8E7690}"/>
              </a:ext>
            </a:extLst>
          </p:cNvPr>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50">
                <a:latin typeface="Arial" charset="0"/>
                <a:cs typeface="Arial" charset="0"/>
              </a:defRPr>
            </a:lvl1pPr>
          </a:lstStyle>
          <a:p>
            <a:pPr eaLnBrk="1" hangingPunct="1">
              <a:defRPr/>
            </a:pPr>
            <a:endParaRPr lang="en-US">
              <a:solidFill>
                <a:srgbClr val="000000"/>
              </a:solidFill>
            </a:endParaRPr>
          </a:p>
        </p:txBody>
      </p:sp>
      <p:sp>
        <p:nvSpPr>
          <p:cNvPr id="164870" name="Rectangle 6">
            <a:extLst>
              <a:ext uri="{FF2B5EF4-FFF2-40B4-BE49-F238E27FC236}">
                <a16:creationId xmlns:a16="http://schemas.microsoft.com/office/drawing/2014/main" xmlns="" id="{E76E6C29-D14A-4A9A-B4BF-521049DD2ECD}"/>
              </a:ext>
            </a:extLst>
          </p:cNvPr>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50"/>
            </a:lvl1pPr>
          </a:lstStyle>
          <a:p>
            <a:pPr eaLnBrk="1" hangingPunct="1"/>
            <a:fld id="{52E76AFA-6662-41C2-ADED-0244B65B1C2D}" type="slidenum">
              <a:rPr lang="en-US" altLang="vi-VN">
                <a:solidFill>
                  <a:srgbClr val="000000"/>
                </a:solidFill>
              </a:rPr>
              <a:pPr eaLnBrk="1" hangingPunct="1"/>
              <a:t>‹#›</a:t>
            </a:fld>
            <a:endParaRPr lang="en-US" altLang="vi-VN">
              <a:solidFill>
                <a:srgbClr val="000000"/>
              </a:solidFill>
            </a:endParaRPr>
          </a:p>
        </p:txBody>
      </p:sp>
    </p:spTree>
    <p:extLst>
      <p:ext uri="{BB962C8B-B14F-4D97-AF65-F5344CB8AC3E}">
        <p14:creationId xmlns:p14="http://schemas.microsoft.com/office/powerpoint/2010/main" val="2610983938"/>
      </p:ext>
    </p:extLst>
  </p:cSld>
  <p:clrMap bg1="lt1" tx1="dk1" bg2="lt2" tx2="dk2" accent1="accent1" accent2="accent2" accent3="accent3" accent4="accent4" accent5="accent5" accent6="accent6" hlink="hlink" folHlink="folHlink"/>
  <p:sldLayoutIdLst>
    <p:sldLayoutId id="2147484114" r:id="rId1"/>
    <p:sldLayoutId id="2147484115" r:id="rId2"/>
    <p:sldLayoutId id="2147484116" r:id="rId3"/>
    <p:sldLayoutId id="2147484117" r:id="rId4"/>
    <p:sldLayoutId id="2147484118" r:id="rId5"/>
    <p:sldLayoutId id="2147484119" r:id="rId6"/>
    <p:sldLayoutId id="2147484120" r:id="rId7"/>
    <p:sldLayoutId id="2147484121" r:id="rId8"/>
    <p:sldLayoutId id="2147484122" r:id="rId9"/>
    <p:sldLayoutId id="2147484123" r:id="rId10"/>
    <p:sldLayoutId id="2147484124"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cs typeface="Arial" charset="0"/>
        </a:defRPr>
      </a:lvl2pPr>
      <a:lvl3pPr algn="ctr" rtl="0" eaLnBrk="0" fontAlgn="base" hangingPunct="0">
        <a:spcBef>
          <a:spcPct val="0"/>
        </a:spcBef>
        <a:spcAft>
          <a:spcPct val="0"/>
        </a:spcAft>
        <a:defRPr sz="3300">
          <a:solidFill>
            <a:schemeClr val="tx2"/>
          </a:solidFill>
          <a:latin typeface="Arial" charset="0"/>
          <a:cs typeface="Arial" charset="0"/>
        </a:defRPr>
      </a:lvl3pPr>
      <a:lvl4pPr algn="ctr" rtl="0" eaLnBrk="0" fontAlgn="base" hangingPunct="0">
        <a:spcBef>
          <a:spcPct val="0"/>
        </a:spcBef>
        <a:spcAft>
          <a:spcPct val="0"/>
        </a:spcAft>
        <a:defRPr sz="3300">
          <a:solidFill>
            <a:schemeClr val="tx2"/>
          </a:solidFill>
          <a:latin typeface="Arial" charset="0"/>
          <a:cs typeface="Arial" charset="0"/>
        </a:defRPr>
      </a:lvl4pPr>
      <a:lvl5pPr algn="ctr" rtl="0" eaLnBrk="0" fontAlgn="base" hangingPunct="0">
        <a:spcBef>
          <a:spcPct val="0"/>
        </a:spcBef>
        <a:spcAft>
          <a:spcPct val="0"/>
        </a:spcAft>
        <a:defRPr sz="3300">
          <a:solidFill>
            <a:schemeClr val="tx2"/>
          </a:solidFill>
          <a:latin typeface="Arial" charset="0"/>
          <a:cs typeface="Arial" charset="0"/>
        </a:defRPr>
      </a:lvl5pPr>
      <a:lvl6pPr marL="342900" algn="ctr" rtl="0" fontAlgn="base">
        <a:spcBef>
          <a:spcPct val="0"/>
        </a:spcBef>
        <a:spcAft>
          <a:spcPct val="0"/>
        </a:spcAft>
        <a:defRPr sz="3300">
          <a:solidFill>
            <a:schemeClr val="tx2"/>
          </a:solidFill>
          <a:latin typeface="Arial" charset="0"/>
          <a:cs typeface="Arial" charset="0"/>
        </a:defRPr>
      </a:lvl6pPr>
      <a:lvl7pPr marL="685800" algn="ctr" rtl="0" fontAlgn="base">
        <a:spcBef>
          <a:spcPct val="0"/>
        </a:spcBef>
        <a:spcAft>
          <a:spcPct val="0"/>
        </a:spcAft>
        <a:defRPr sz="3300">
          <a:solidFill>
            <a:schemeClr val="tx2"/>
          </a:solidFill>
          <a:latin typeface="Arial" charset="0"/>
          <a:cs typeface="Arial" charset="0"/>
        </a:defRPr>
      </a:lvl7pPr>
      <a:lvl8pPr marL="1028700" algn="ctr" rtl="0" fontAlgn="base">
        <a:spcBef>
          <a:spcPct val="0"/>
        </a:spcBef>
        <a:spcAft>
          <a:spcPct val="0"/>
        </a:spcAft>
        <a:defRPr sz="3300">
          <a:solidFill>
            <a:schemeClr val="tx2"/>
          </a:solidFill>
          <a:latin typeface="Arial" charset="0"/>
          <a:cs typeface="Arial" charset="0"/>
        </a:defRPr>
      </a:lvl8pPr>
      <a:lvl9pPr marL="1371600" algn="ctr" rtl="0" fontAlgn="base">
        <a:spcBef>
          <a:spcPct val="0"/>
        </a:spcBef>
        <a:spcAft>
          <a:spcPct val="0"/>
        </a:spcAft>
        <a:defRPr sz="3300">
          <a:solidFill>
            <a:schemeClr val="tx2"/>
          </a:solidFill>
          <a:latin typeface="Arial" charset="0"/>
          <a:cs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cs typeface="+mn-cs"/>
        </a:defRPr>
      </a:lvl2pPr>
      <a:lvl3pPr marL="857250" indent="-171450" algn="l" rtl="0" eaLnBrk="0" fontAlgn="base" hangingPunct="0">
        <a:spcBef>
          <a:spcPct val="20000"/>
        </a:spcBef>
        <a:spcAft>
          <a:spcPct val="0"/>
        </a:spcAft>
        <a:buChar char="•"/>
        <a:defRPr sz="1800">
          <a:solidFill>
            <a:schemeClr val="tx1"/>
          </a:solidFill>
          <a:latin typeface="+mn-lt"/>
          <a:cs typeface="+mn-cs"/>
        </a:defRPr>
      </a:lvl3pPr>
      <a:lvl4pPr marL="1200150" indent="-171450" algn="l" rtl="0" eaLnBrk="0" fontAlgn="base" hangingPunct="0">
        <a:spcBef>
          <a:spcPct val="20000"/>
        </a:spcBef>
        <a:spcAft>
          <a:spcPct val="0"/>
        </a:spcAft>
        <a:buChar char="–"/>
        <a:defRPr sz="1500">
          <a:solidFill>
            <a:schemeClr val="tx1"/>
          </a:solidFill>
          <a:latin typeface="+mn-lt"/>
          <a:cs typeface="+mn-cs"/>
        </a:defRPr>
      </a:lvl4pPr>
      <a:lvl5pPr marL="1543050" indent="-171450" algn="l" rtl="0" eaLnBrk="0" fontAlgn="base" hangingPunct="0">
        <a:spcBef>
          <a:spcPct val="20000"/>
        </a:spcBef>
        <a:spcAft>
          <a:spcPct val="0"/>
        </a:spcAft>
        <a:buChar char="»"/>
        <a:defRPr sz="1500">
          <a:solidFill>
            <a:schemeClr val="tx1"/>
          </a:solidFill>
          <a:latin typeface="+mn-lt"/>
          <a:cs typeface="+mn-cs"/>
        </a:defRPr>
      </a:lvl5pPr>
      <a:lvl6pPr marL="1885950" indent="-171450" algn="l" rtl="0" fontAlgn="base">
        <a:spcBef>
          <a:spcPct val="20000"/>
        </a:spcBef>
        <a:spcAft>
          <a:spcPct val="0"/>
        </a:spcAft>
        <a:buChar char="»"/>
        <a:defRPr sz="1500">
          <a:solidFill>
            <a:schemeClr val="tx1"/>
          </a:solidFill>
          <a:latin typeface="+mn-lt"/>
          <a:cs typeface="+mn-cs"/>
        </a:defRPr>
      </a:lvl6pPr>
      <a:lvl7pPr marL="2228850" indent="-171450" algn="l" rtl="0" fontAlgn="base">
        <a:spcBef>
          <a:spcPct val="20000"/>
        </a:spcBef>
        <a:spcAft>
          <a:spcPct val="0"/>
        </a:spcAft>
        <a:buChar char="»"/>
        <a:defRPr sz="1500">
          <a:solidFill>
            <a:schemeClr val="tx1"/>
          </a:solidFill>
          <a:latin typeface="+mn-lt"/>
          <a:cs typeface="+mn-cs"/>
        </a:defRPr>
      </a:lvl7pPr>
      <a:lvl8pPr marL="2571750" indent="-171450" algn="l" rtl="0" fontAlgn="base">
        <a:spcBef>
          <a:spcPct val="20000"/>
        </a:spcBef>
        <a:spcAft>
          <a:spcPct val="0"/>
        </a:spcAft>
        <a:buChar char="»"/>
        <a:defRPr sz="1500">
          <a:solidFill>
            <a:schemeClr val="tx1"/>
          </a:solidFill>
          <a:latin typeface="+mn-lt"/>
          <a:cs typeface="+mn-cs"/>
        </a:defRPr>
      </a:lvl8pPr>
      <a:lvl9pPr marL="2914650" indent="-171450" algn="l" rtl="0" fontAlgn="base">
        <a:spcBef>
          <a:spcPct val="20000"/>
        </a:spcBef>
        <a:spcAft>
          <a:spcPct val="0"/>
        </a:spcAft>
        <a:buChar char="»"/>
        <a:defRPr sz="1500">
          <a:solidFill>
            <a:schemeClr val="tx1"/>
          </a:solidFill>
          <a:latin typeface="+mn-lt"/>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6.png"/><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41.jpeg"/><Relationship Id="rId7" Type="http://schemas.openxmlformats.org/officeDocument/2006/relationships/image" Target="../media/image40.wmf"/><Relationship Id="rId2" Type="http://schemas.openxmlformats.org/officeDocument/2006/relationships/slideLayout" Target="../slideLayouts/slideLayout4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28.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54.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1.jpeg"/><Relationship Id="rId1" Type="http://schemas.openxmlformats.org/officeDocument/2006/relationships/slideLayout" Target="../slideLayouts/slideLayout46.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image" Target="../media/image44.jpeg"/></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1.jpeg"/><Relationship Id="rId1" Type="http://schemas.openxmlformats.org/officeDocument/2006/relationships/slideLayout" Target="../slideLayouts/slideLayout46.xml"/><Relationship Id="rId6" Type="http://schemas.openxmlformats.org/officeDocument/2006/relationships/slide" Target="slide28.xml"/><Relationship Id="rId5" Type="http://schemas.openxmlformats.org/officeDocument/2006/relationships/slide" Target="slide29.xml"/><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1.jpeg"/><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54.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D:\GI&#193;O%20&#193;N%20&#272;I&#7878;N%20T&#7916;%2021-22\TU&#7846;N%2025%20T&#7892;%205\Ph&#242;ng%20tr&#225;nh%20x&#226;m%20h&#7841;i%20T1\VIDEO%20TUY&#202;N%20TRUY&#7872;N%20PH&#210;NG,%20CH&#7888;NG%20X&#194;M%20H&#7840;I%20TR&#7866;%20EM%20(online-video-cutter.com).mp4" TargetMode="External"/><Relationship Id="rId1" Type="http://schemas.microsoft.com/office/2007/relationships/media" Target="file:///D:\GI&#193;O%20&#193;N%20&#272;I&#7878;N%20T&#7916;%2021-22\TU&#7846;N%2025%20T&#7892;%205\Ph&#242;ng%20tr&#225;nh%20x&#226;m%20h&#7841;i%20T1\VIDEO%20TUY&#202;N%20TRUY&#7872;N%20PH&#210;NG,%20CH&#7888;NG%20X&#194;M%20H&#7840;I%20TR&#7866;%20EM%20(online-video-cutter.com).mp4"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2" name="Rectangle 1"/>
          <p:cNvSpPr/>
          <p:nvPr/>
        </p:nvSpPr>
        <p:spPr>
          <a:xfrm>
            <a:off x="3047998" y="1504950"/>
            <a:ext cx="2994731" cy="923330"/>
          </a:xfrm>
          <a:prstGeom prst="rect">
            <a:avLst/>
          </a:prstGeom>
          <a:noFill/>
        </p:spPr>
        <p:txBody>
          <a:bodyPr wrap="none">
            <a:spAutoFit/>
          </a:bodyPr>
          <a:lstStyle/>
          <a:p>
            <a:pPr algn="ctr">
              <a:defRPr/>
            </a:pPr>
            <a:r>
              <a:rPr lang="en-US" sz="5400" b="1">
                <a:ln w="22225">
                  <a:solidFill>
                    <a:schemeClr val="accent2"/>
                  </a:solidFill>
                  <a:prstDash val="solid"/>
                </a:ln>
                <a:solidFill>
                  <a:schemeClr val="accent2">
                    <a:lumMod val="40000"/>
                    <a:lumOff val="60000"/>
                  </a:schemeClr>
                </a:solidFill>
              </a:rPr>
              <a:t>Đạo đức</a:t>
            </a:r>
          </a:p>
        </p:txBody>
      </p:sp>
      <p:sp>
        <p:nvSpPr>
          <p:cNvPr id="3" name="Rectangle 2"/>
          <p:cNvSpPr/>
          <p:nvPr/>
        </p:nvSpPr>
        <p:spPr>
          <a:xfrm>
            <a:off x="1029017" y="2724150"/>
            <a:ext cx="7032694" cy="923330"/>
          </a:xfrm>
          <a:prstGeom prst="rect">
            <a:avLst/>
          </a:prstGeom>
          <a:noFill/>
        </p:spPr>
        <p:txBody>
          <a:bodyPr wrap="none">
            <a:spAutoFit/>
          </a:bodyPr>
          <a:lstStyle/>
          <a:p>
            <a:pPr>
              <a:defRPr/>
            </a:pPr>
            <a:r>
              <a:rPr lang="vi-VN" sz="5400" b="1" i="1">
                <a:ln w="12700">
                  <a:solidFill>
                    <a:schemeClr val="accent5"/>
                  </a:solidFill>
                  <a:prstDash val="solid"/>
                </a:ln>
                <a:solidFill>
                  <a:srgbClr val="FF0000"/>
                </a:solidFill>
              </a:rPr>
              <a:t>Phòng tránh xâm hại</a:t>
            </a:r>
            <a:endParaRPr lang="en-US" sz="5400" b="1">
              <a:ln w="12700">
                <a:solidFill>
                  <a:schemeClr val="accent5"/>
                </a:solidFill>
                <a:prstDash val="solid"/>
              </a:ln>
              <a:solidFill>
                <a:srgbClr val="FF0000"/>
              </a:solidFill>
            </a:endParaRPr>
          </a:p>
        </p:txBody>
      </p:sp>
      <p:sp>
        <p:nvSpPr>
          <p:cNvPr id="4" name="Rectangle 3"/>
          <p:cNvSpPr/>
          <p:nvPr/>
        </p:nvSpPr>
        <p:spPr>
          <a:xfrm>
            <a:off x="347741" y="361950"/>
            <a:ext cx="8395247" cy="646331"/>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600" b="1" cap="none" spc="0" smtClean="0">
                <a:ln/>
                <a:solidFill>
                  <a:schemeClr val="accent4"/>
                </a:solidFill>
                <a:effectLst/>
                <a:latin typeface="Times New Roman" panose="02020603050405020304" pitchFamily="18" charset="0"/>
                <a:cs typeface="Times New Roman" panose="02020603050405020304" pitchFamily="18" charset="0"/>
              </a:rPr>
              <a:t>Chào mừng thầy cô giáo về dự chuyên đề </a:t>
            </a:r>
            <a:endParaRPr lang="en-US" sz="3600" b="1" cap="none" spc="0">
              <a:ln/>
              <a:solidFill>
                <a:schemeClr val="accent4"/>
              </a:solidFill>
              <a:effectLst/>
              <a:latin typeface="Times New Roman" panose="02020603050405020304" pitchFamily="18" charset="0"/>
              <a:cs typeface="Times New Roman" panose="02020603050405020304" pitchFamily="18" charset="0"/>
            </a:endParaRPr>
          </a:p>
        </p:txBody>
      </p:sp>
    </p:spTree>
  </p:cSld>
  <p:clrMapOvr>
    <a:masterClrMapping/>
  </p:clrMapOvr>
  <p:transition spd="med">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822575" y="576196"/>
            <a:ext cx="3429000" cy="1203325"/>
          </a:xfrm>
          <a:prstGeom prst="rect">
            <a:avLst/>
          </a:prstGeom>
          <a:solidFill>
            <a:srgbClr val="FFFF00"/>
          </a:solidFill>
          <a:ln w="9525" algn="ctr">
            <a:solidFill>
              <a:schemeClr val="tx1"/>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vi-VN" altLang="en-US" sz="3200" b="1">
                <a:solidFill>
                  <a:srgbClr val="FF0000"/>
                </a:solidFill>
                <a:latin typeface="Times New Roman" panose="02020603050405020304" pitchFamily="18" charset="0"/>
              </a:rPr>
              <a:t>Các </a:t>
            </a:r>
            <a:r>
              <a:rPr lang="en-US" altLang="en-US" sz="3200" b="1" smtClean="0">
                <a:solidFill>
                  <a:srgbClr val="FF0000"/>
                </a:solidFill>
                <a:latin typeface="Times New Roman" panose="02020603050405020304" pitchFamily="18" charset="0"/>
              </a:rPr>
              <a:t>biểu hiện </a:t>
            </a:r>
            <a:r>
              <a:rPr lang="vi-VN" altLang="en-US" sz="3200" b="1" smtClean="0">
                <a:solidFill>
                  <a:srgbClr val="FF0000"/>
                </a:solidFill>
                <a:latin typeface="Times New Roman" panose="02020603050405020304" pitchFamily="18" charset="0"/>
              </a:rPr>
              <a:t>xâm </a:t>
            </a:r>
            <a:r>
              <a:rPr lang="vi-VN" altLang="en-US" sz="3200" b="1">
                <a:solidFill>
                  <a:srgbClr val="FF0000"/>
                </a:solidFill>
                <a:latin typeface="Times New Roman" panose="02020603050405020304" pitchFamily="18" charset="0"/>
              </a:rPr>
              <a:t>hại trẻ em</a:t>
            </a:r>
            <a:endParaRPr lang="en-US" altLang="en-US" sz="3200" b="1">
              <a:solidFill>
                <a:srgbClr val="FF0000"/>
              </a:solidFill>
              <a:latin typeface="Times New Roman" panose="02020603050405020304" pitchFamily="18" charset="0"/>
            </a:endParaRPr>
          </a:p>
        </p:txBody>
      </p:sp>
      <p:sp>
        <p:nvSpPr>
          <p:cNvPr id="3" name="Rectangle 2"/>
          <p:cNvSpPr>
            <a:spLocks noChangeArrowheads="1"/>
          </p:cNvSpPr>
          <p:nvPr/>
        </p:nvSpPr>
        <p:spPr bwMode="auto">
          <a:xfrm>
            <a:off x="345858" y="2521560"/>
            <a:ext cx="1689100" cy="1428750"/>
          </a:xfrm>
          <a:prstGeom prst="rect">
            <a:avLst/>
          </a:prstGeom>
          <a:solidFill>
            <a:schemeClr val="accent1"/>
          </a:solidFill>
          <a:ln w="9525" algn="ctr">
            <a:solidFill>
              <a:srgbClr val="00B050"/>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vi-VN" altLang="en-US" sz="3200" b="1">
                <a:solidFill>
                  <a:srgbClr val="0000FF"/>
                </a:solidFill>
                <a:latin typeface="Times New Roman" panose="02020603050405020304" pitchFamily="18" charset="0"/>
              </a:rPr>
              <a:t>Xâm hại </a:t>
            </a:r>
            <a:r>
              <a:rPr lang="en-US" altLang="en-US" sz="3200" b="1" smtClean="0">
                <a:solidFill>
                  <a:srgbClr val="0000FF"/>
                </a:solidFill>
                <a:latin typeface="Times New Roman" panose="02020603050405020304" pitchFamily="18" charset="0"/>
              </a:rPr>
              <a:t>về thể xác</a:t>
            </a:r>
            <a:endParaRPr lang="en-US" altLang="en-US" sz="3200" b="1">
              <a:solidFill>
                <a:srgbClr val="0000FF"/>
              </a:solidFill>
              <a:latin typeface="Times New Roman" panose="02020603050405020304" pitchFamily="18" charset="0"/>
            </a:endParaRPr>
          </a:p>
        </p:txBody>
      </p:sp>
      <p:sp>
        <p:nvSpPr>
          <p:cNvPr id="4" name="Rectangle 3"/>
          <p:cNvSpPr>
            <a:spLocks noChangeArrowheads="1"/>
          </p:cNvSpPr>
          <p:nvPr/>
        </p:nvSpPr>
        <p:spPr bwMode="auto">
          <a:xfrm>
            <a:off x="2314358" y="2521560"/>
            <a:ext cx="1831975" cy="1428750"/>
          </a:xfrm>
          <a:prstGeom prst="rect">
            <a:avLst/>
          </a:prstGeom>
          <a:solidFill>
            <a:srgbClr val="FF0000"/>
          </a:solidFill>
          <a:ln w="9525" algn="ctr">
            <a:solidFill>
              <a:schemeClr val="tx1"/>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vi-VN" altLang="en-US" sz="3200" b="1">
                <a:solidFill>
                  <a:srgbClr val="0000FF"/>
                </a:solidFill>
                <a:latin typeface="Times New Roman" panose="02020603050405020304" pitchFamily="18" charset="0"/>
              </a:rPr>
              <a:t>Xâm </a:t>
            </a:r>
            <a:r>
              <a:rPr lang="vi-VN" altLang="en-US" sz="3200" b="1" smtClean="0">
                <a:solidFill>
                  <a:srgbClr val="0000FF"/>
                </a:solidFill>
                <a:latin typeface="Times New Roman" panose="02020603050405020304" pitchFamily="18" charset="0"/>
              </a:rPr>
              <a:t>hại</a:t>
            </a:r>
            <a:r>
              <a:rPr lang="en-US" altLang="en-US" sz="3200" b="1" smtClean="0">
                <a:solidFill>
                  <a:srgbClr val="0000FF"/>
                </a:solidFill>
                <a:latin typeface="Times New Roman" panose="02020603050405020304" pitchFamily="18" charset="0"/>
              </a:rPr>
              <a:t> về</a:t>
            </a:r>
            <a:r>
              <a:rPr lang="vi-VN" altLang="en-US" sz="3200" b="1" smtClean="0">
                <a:solidFill>
                  <a:srgbClr val="0000FF"/>
                </a:solidFill>
                <a:latin typeface="Times New Roman" panose="02020603050405020304" pitchFamily="18" charset="0"/>
              </a:rPr>
              <a:t> </a:t>
            </a:r>
            <a:r>
              <a:rPr lang="vi-VN" altLang="en-US" sz="3200" b="1">
                <a:solidFill>
                  <a:srgbClr val="0000FF"/>
                </a:solidFill>
                <a:latin typeface="Times New Roman" panose="02020603050405020304" pitchFamily="18" charset="0"/>
              </a:rPr>
              <a:t>tinh thần</a:t>
            </a:r>
            <a:endParaRPr lang="en-US" altLang="en-US" sz="3200" b="1">
              <a:solidFill>
                <a:srgbClr val="0000FF"/>
              </a:solidFill>
              <a:latin typeface="Times New Roman" panose="02020603050405020304" pitchFamily="18" charset="0"/>
            </a:endParaRPr>
          </a:p>
        </p:txBody>
      </p:sp>
      <p:sp>
        <p:nvSpPr>
          <p:cNvPr id="5" name="Rectangle 4"/>
          <p:cNvSpPr>
            <a:spLocks noChangeArrowheads="1"/>
          </p:cNvSpPr>
          <p:nvPr/>
        </p:nvSpPr>
        <p:spPr bwMode="auto">
          <a:xfrm>
            <a:off x="4355883" y="2519973"/>
            <a:ext cx="1806575" cy="1428750"/>
          </a:xfrm>
          <a:prstGeom prst="rect">
            <a:avLst/>
          </a:prstGeom>
          <a:solidFill>
            <a:srgbClr val="FF9900"/>
          </a:solidFill>
          <a:ln w="9525" algn="ctr">
            <a:solidFill>
              <a:schemeClr val="tx1"/>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vi-VN" altLang="en-US" sz="3200" b="1">
                <a:solidFill>
                  <a:srgbClr val="0000FF"/>
                </a:solidFill>
                <a:latin typeface="Times New Roman" panose="02020603050405020304" pitchFamily="18" charset="0"/>
              </a:rPr>
              <a:t>Xâm hại tình dục</a:t>
            </a:r>
            <a:endParaRPr lang="en-US" altLang="en-US" sz="3200" b="1">
              <a:solidFill>
                <a:srgbClr val="0000FF"/>
              </a:solidFill>
              <a:latin typeface="Times New Roman" panose="02020603050405020304" pitchFamily="18" charset="0"/>
            </a:endParaRPr>
          </a:p>
        </p:txBody>
      </p:sp>
      <p:sp>
        <p:nvSpPr>
          <p:cNvPr id="6" name="Rectangle 5"/>
          <p:cNvSpPr>
            <a:spLocks noChangeArrowheads="1"/>
          </p:cNvSpPr>
          <p:nvPr/>
        </p:nvSpPr>
        <p:spPr bwMode="auto">
          <a:xfrm>
            <a:off x="6372008" y="2507273"/>
            <a:ext cx="2406650" cy="1428750"/>
          </a:xfrm>
          <a:prstGeom prst="rect">
            <a:avLst/>
          </a:prstGeom>
          <a:solidFill>
            <a:srgbClr val="00B0F0"/>
          </a:solidFill>
          <a:ln w="9525" algn="ctr">
            <a:solidFill>
              <a:schemeClr val="tx1"/>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vi-VN" altLang="en-US" sz="3200" b="1">
                <a:solidFill>
                  <a:srgbClr val="0000FF"/>
                </a:solidFill>
                <a:latin typeface="Times New Roman" panose="02020603050405020304" pitchFamily="18" charset="0"/>
              </a:rPr>
              <a:t> </a:t>
            </a:r>
            <a:r>
              <a:rPr lang="en-US" altLang="en-US" sz="3200" b="1" smtClean="0">
                <a:solidFill>
                  <a:srgbClr val="0000FF"/>
                </a:solidFill>
                <a:latin typeface="Times New Roman" panose="02020603050405020304" pitchFamily="18" charset="0"/>
              </a:rPr>
              <a:t>Lạm dụng sức lao động</a:t>
            </a:r>
            <a:endParaRPr lang="en-US" altLang="en-US" sz="3200" b="1">
              <a:solidFill>
                <a:srgbClr val="0000FF"/>
              </a:solidFill>
              <a:latin typeface="Times New Roman" panose="02020603050405020304" pitchFamily="18" charset="0"/>
            </a:endParaRPr>
          </a:p>
          <a:p>
            <a:endParaRPr lang="en-US" altLang="en-US" sz="3200" b="1">
              <a:solidFill>
                <a:srgbClr val="0000FF"/>
              </a:solidFill>
              <a:latin typeface="Times New Roman" panose="02020603050405020304" pitchFamily="18" charset="0"/>
            </a:endParaRPr>
          </a:p>
        </p:txBody>
      </p:sp>
      <p:cxnSp>
        <p:nvCxnSpPr>
          <p:cNvPr id="8" name="Straight Arrow Connector 7"/>
          <p:cNvCxnSpPr>
            <a:stCxn id="2" idx="2"/>
          </p:cNvCxnSpPr>
          <p:nvPr/>
        </p:nvCxnSpPr>
        <p:spPr bwMode="auto">
          <a:xfrm flipH="1">
            <a:off x="1828800" y="1779521"/>
            <a:ext cx="2708275" cy="740452"/>
          </a:xfrm>
          <a:prstGeom prst="straightConnector1">
            <a:avLst/>
          </a:prstGeom>
          <a:solidFill>
            <a:schemeClr val="accent1"/>
          </a:solidFill>
          <a:ln w="38100" cap="flat" cmpd="sng" algn="ctr">
            <a:solidFill>
              <a:schemeClr val="tx1">
                <a:lumMod val="10000"/>
              </a:schemeClr>
            </a:solidFill>
            <a:prstDash val="solid"/>
            <a:round/>
            <a:headEnd type="none" w="med" len="med"/>
            <a:tailEnd type="triangle"/>
          </a:ln>
          <a:effectLst/>
        </p:spPr>
      </p:cxnSp>
      <p:cxnSp>
        <p:nvCxnSpPr>
          <p:cNvPr id="10" name="Straight Arrow Connector 9"/>
          <p:cNvCxnSpPr>
            <a:stCxn id="2" idx="2"/>
          </p:cNvCxnSpPr>
          <p:nvPr/>
        </p:nvCxnSpPr>
        <p:spPr bwMode="auto">
          <a:xfrm flipH="1">
            <a:off x="3962400" y="1779521"/>
            <a:ext cx="574675" cy="835025"/>
          </a:xfrm>
          <a:prstGeom prst="straightConnector1">
            <a:avLst/>
          </a:prstGeom>
          <a:solidFill>
            <a:schemeClr val="accent1"/>
          </a:solidFill>
          <a:ln w="38100" cap="flat" cmpd="sng" algn="ctr">
            <a:solidFill>
              <a:schemeClr val="tx1">
                <a:lumMod val="10000"/>
              </a:schemeClr>
            </a:solidFill>
            <a:prstDash val="solid"/>
            <a:round/>
            <a:headEnd type="none" w="med" len="med"/>
            <a:tailEnd type="triangle"/>
          </a:ln>
          <a:effectLst/>
        </p:spPr>
      </p:cxnSp>
      <p:cxnSp>
        <p:nvCxnSpPr>
          <p:cNvPr id="12" name="Straight Arrow Connector 11"/>
          <p:cNvCxnSpPr>
            <a:stCxn id="2" idx="2"/>
          </p:cNvCxnSpPr>
          <p:nvPr/>
        </p:nvCxnSpPr>
        <p:spPr bwMode="auto">
          <a:xfrm>
            <a:off x="4537075" y="1779521"/>
            <a:ext cx="355600" cy="835025"/>
          </a:xfrm>
          <a:prstGeom prst="straightConnector1">
            <a:avLst/>
          </a:prstGeom>
          <a:solidFill>
            <a:schemeClr val="accent1"/>
          </a:solidFill>
          <a:ln w="38100" cap="flat" cmpd="sng" algn="ctr">
            <a:solidFill>
              <a:schemeClr val="tx1">
                <a:lumMod val="10000"/>
              </a:schemeClr>
            </a:solidFill>
            <a:prstDash val="solid"/>
            <a:round/>
            <a:headEnd type="none" w="med" len="med"/>
            <a:tailEnd type="triangle"/>
          </a:ln>
          <a:effectLst/>
        </p:spPr>
      </p:cxnSp>
      <p:cxnSp>
        <p:nvCxnSpPr>
          <p:cNvPr id="14" name="Straight Arrow Connector 13"/>
          <p:cNvCxnSpPr/>
          <p:nvPr/>
        </p:nvCxnSpPr>
        <p:spPr bwMode="auto">
          <a:xfrm>
            <a:off x="4561518" y="1777934"/>
            <a:ext cx="2525082" cy="742039"/>
          </a:xfrm>
          <a:prstGeom prst="straightConnector1">
            <a:avLst/>
          </a:prstGeom>
          <a:solidFill>
            <a:schemeClr val="accent1"/>
          </a:solidFill>
          <a:ln w="38100" cap="flat" cmpd="sng" algn="ctr">
            <a:solidFill>
              <a:schemeClr val="tx1">
                <a:lumMod val="10000"/>
              </a:schemeClr>
            </a:solidFill>
            <a:prstDash val="solid"/>
            <a:round/>
            <a:headEnd type="none" w="med" len="med"/>
            <a:tailEnd type="triangle"/>
          </a:ln>
          <a:effectLst/>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2"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6" presetClass="entr" presetSubtype="16"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circle(in)">
                                      <p:cBhvr>
                                        <p:cTn id="4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4175" y="514350"/>
            <a:ext cx="9220200" cy="2062103"/>
          </a:xfrm>
          <a:prstGeom prst="rect">
            <a:avLst/>
          </a:prstGeom>
          <a:noFill/>
          <a:ln w="9525">
            <a:noFill/>
            <a:miter lim="800000"/>
            <a:headEnd/>
            <a:tailEnd/>
          </a:ln>
          <a:effectLst/>
        </p:spPr>
        <p:txBody>
          <a:bodyPr wrap="square">
            <a:spAutoFit/>
          </a:bodyPr>
          <a:lstStyle/>
          <a:p>
            <a:pPr eaLnBrk="1" hangingPunct="1">
              <a:spcBef>
                <a:spcPct val="50000"/>
              </a:spcBef>
              <a:defRPr/>
            </a:pPr>
            <a:r>
              <a:rPr lang="en-US" sz="3200" b="1">
                <a:latin typeface="Times New Roman" panose="02020603050405020304" pitchFamily="18" charset="0"/>
                <a:cs typeface="Times New Roman" pitchFamily="18" charset="0"/>
              </a:rPr>
              <a:t>- </a:t>
            </a:r>
            <a:r>
              <a:rPr lang="en-US" sz="3200" b="1" dirty="0">
                <a:latin typeface="Times New Roman" panose="02020603050405020304" pitchFamily="18" charset="0"/>
                <a:cs typeface="Times New Roman" pitchFamily="18" charset="0"/>
              </a:rPr>
              <a:t>Có phải chỉ các em nữ mới bị xâm hại không?</a:t>
            </a:r>
          </a:p>
          <a:p>
            <a:pPr algn="ctr" eaLnBrk="1" hangingPunct="1">
              <a:spcBef>
                <a:spcPct val="50000"/>
              </a:spcBef>
              <a:defRPr/>
            </a:pPr>
            <a:r>
              <a:rPr lang="en-US" sz="3200" b="1" smtClean="0">
                <a:solidFill>
                  <a:srgbClr val="FF0000"/>
                </a:solidFill>
                <a:effectLst>
                  <a:outerShdw blurRad="38100" dist="38100" dir="2700000" algn="tl">
                    <a:srgbClr val="000000"/>
                  </a:outerShdw>
                </a:effectLst>
                <a:latin typeface="Times New Roman" panose="02020603050405020304" pitchFamily="18" charset="0"/>
                <a:cs typeface="Times New Roman" pitchFamily="18" charset="0"/>
              </a:rPr>
              <a:t>    </a:t>
            </a:r>
            <a:r>
              <a:rPr lang="en-US" sz="3200" smtClean="0">
                <a:solidFill>
                  <a:srgbClr val="FF0000"/>
                </a:solidFill>
                <a:latin typeface="Times New Roman" panose="02020603050405020304" pitchFamily="18" charset="0"/>
                <a:cs typeface="Times New Roman" pitchFamily="18" charset="0"/>
              </a:rPr>
              <a:t>Xâm </a:t>
            </a:r>
            <a:r>
              <a:rPr lang="en-US" sz="3200" dirty="0">
                <a:solidFill>
                  <a:srgbClr val="FF0000"/>
                </a:solidFill>
                <a:latin typeface="Times New Roman" panose="02020603050405020304" pitchFamily="18" charset="0"/>
                <a:cs typeface="Times New Roman" pitchFamily="18" charset="0"/>
              </a:rPr>
              <a:t>hại xảy ra ở cả nam và </a:t>
            </a:r>
            <a:r>
              <a:rPr lang="en-US" sz="3200" dirty="0" err="1">
                <a:solidFill>
                  <a:srgbClr val="FF0000"/>
                </a:solidFill>
                <a:latin typeface="Times New Roman" panose="02020603050405020304" pitchFamily="18" charset="0"/>
                <a:cs typeface="Times New Roman" pitchFamily="18" charset="0"/>
              </a:rPr>
              <a:t>nữ</a:t>
            </a:r>
            <a:r>
              <a:rPr lang="en-US" sz="3200" dirty="0">
                <a:solidFill>
                  <a:srgbClr val="FF0000"/>
                </a:solidFill>
                <a:latin typeface="Times New Roman" panose="02020603050405020304" pitchFamily="18" charset="0"/>
                <a:cs typeface="Times New Roman" pitchFamily="18" charset="0"/>
              </a:rPr>
              <a:t>.</a:t>
            </a:r>
          </a:p>
          <a:p>
            <a:pPr marL="457200" indent="-457200" eaLnBrk="1" hangingPunct="1">
              <a:spcBef>
                <a:spcPct val="50000"/>
              </a:spcBef>
              <a:buFontTx/>
              <a:buChar char="-"/>
              <a:defRPr/>
            </a:pPr>
            <a:r>
              <a:rPr lang="en-US" sz="3200" b="1" dirty="0" err="1">
                <a:latin typeface="Times New Roman" panose="02020603050405020304" pitchFamily="18" charset="0"/>
                <a:cs typeface="Times New Roman" pitchFamily="18" charset="0"/>
              </a:rPr>
              <a:t>Xâm</a:t>
            </a:r>
            <a:r>
              <a:rPr lang="en-US" sz="3200" b="1" dirty="0">
                <a:latin typeface="Times New Roman" panose="02020603050405020304" pitchFamily="18" charset="0"/>
                <a:cs typeface="Times New Roman" pitchFamily="18" charset="0"/>
              </a:rPr>
              <a:t> hại ở trẻ em diễn ra chủ yếu ở độ tuổi </a:t>
            </a:r>
            <a:r>
              <a:rPr lang="en-US" sz="3200" b="1" dirty="0" err="1">
                <a:latin typeface="Times New Roman" panose="02020603050405020304" pitchFamily="18" charset="0"/>
                <a:cs typeface="Times New Roman" pitchFamily="18" charset="0"/>
              </a:rPr>
              <a:t>nào</a:t>
            </a:r>
            <a:r>
              <a:rPr lang="en-US" sz="3200" b="1">
                <a:latin typeface="Times New Roman" panose="02020603050405020304" pitchFamily="18" charset="0"/>
                <a:cs typeface="Times New Roman" pitchFamily="18" charset="0"/>
              </a:rPr>
              <a:t>? </a:t>
            </a:r>
            <a:endParaRPr lang="en-US" sz="3200" b="1" dirty="0">
              <a:latin typeface="Times New Roman" panose="02020603050405020304" pitchFamily="18" charset="0"/>
              <a:cs typeface="Times New Roman" pitchFamily="18" charset="0"/>
            </a:endParaRPr>
          </a:p>
        </p:txBody>
      </p:sp>
      <p:sp>
        <p:nvSpPr>
          <p:cNvPr id="2" name="TextBox 1"/>
          <p:cNvSpPr txBox="1"/>
          <p:nvPr/>
        </p:nvSpPr>
        <p:spPr>
          <a:xfrm>
            <a:off x="319218" y="2876550"/>
            <a:ext cx="8129587" cy="1262063"/>
          </a:xfrm>
          <a:prstGeom prst="rect">
            <a:avLst/>
          </a:prstGeom>
          <a:noFill/>
        </p:spPr>
        <p:txBody>
          <a:bodyPr wrap="square">
            <a:spAutoFit/>
          </a:bodyPr>
          <a:lstStyle/>
          <a:p>
            <a:pPr algn="ctr">
              <a:defRPr/>
            </a:pPr>
            <a:r>
              <a:rPr lang="en-US" sz="2800" b="1" smtClean="0">
                <a:solidFill>
                  <a:srgbClr val="00B0F0"/>
                </a:solidFill>
                <a:latin typeface="Times New Roman" panose="02020603050405020304" pitchFamily="18" charset="0"/>
                <a:cs typeface="Times New Roman" pitchFamily="18" charset="0"/>
              </a:rPr>
              <a:t>Xâm </a:t>
            </a:r>
            <a:r>
              <a:rPr lang="en-US" sz="2800" b="1" dirty="0" err="1">
                <a:solidFill>
                  <a:srgbClr val="00B0F0"/>
                </a:solidFill>
                <a:latin typeface="Times New Roman" panose="02020603050405020304" pitchFamily="18" charset="0"/>
                <a:cs typeface="Times New Roman" pitchFamily="18" charset="0"/>
              </a:rPr>
              <a:t>hại</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trẻ</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em</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diễn</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ra</a:t>
            </a:r>
            <a:r>
              <a:rPr lang="en-US" sz="2800" b="1" dirty="0">
                <a:solidFill>
                  <a:srgbClr val="00B0F0"/>
                </a:solidFill>
                <a:latin typeface="Times New Roman" panose="02020603050405020304" pitchFamily="18" charset="0"/>
                <a:cs typeface="Times New Roman" pitchFamily="18" charset="0"/>
              </a:rPr>
              <a:t> ở </a:t>
            </a:r>
            <a:r>
              <a:rPr lang="en-US" sz="2800" b="1" dirty="0" err="1">
                <a:solidFill>
                  <a:srgbClr val="00B0F0"/>
                </a:solidFill>
                <a:latin typeface="Times New Roman" panose="02020603050405020304" pitchFamily="18" charset="0"/>
                <a:cs typeface="Times New Roman" pitchFamily="18" charset="0"/>
              </a:rPr>
              <a:t>tất</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cả</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mọi</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độ</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tuổi</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Trong</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đó</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chủ</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yếu</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diễn</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ra</a:t>
            </a:r>
            <a:r>
              <a:rPr lang="en-US" sz="2800" b="1" dirty="0">
                <a:solidFill>
                  <a:srgbClr val="00B0F0"/>
                </a:solidFill>
                <a:latin typeface="Times New Roman" panose="02020603050405020304" pitchFamily="18" charset="0"/>
                <a:cs typeface="Times New Roman" pitchFamily="18" charset="0"/>
              </a:rPr>
              <a:t> ở </a:t>
            </a:r>
            <a:r>
              <a:rPr lang="en-US" sz="2800" b="1" dirty="0" err="1">
                <a:solidFill>
                  <a:srgbClr val="00B0F0"/>
                </a:solidFill>
                <a:latin typeface="Times New Roman" panose="02020603050405020304" pitchFamily="18" charset="0"/>
                <a:cs typeface="Times New Roman" pitchFamily="18" charset="0"/>
              </a:rPr>
              <a:t>trẻ</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có</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độ</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tuổi</a:t>
            </a:r>
            <a:r>
              <a:rPr lang="en-US" sz="2800" b="1" dirty="0">
                <a:solidFill>
                  <a:srgbClr val="00B0F0"/>
                </a:solidFill>
                <a:latin typeface="Times New Roman" panose="02020603050405020304" pitchFamily="18" charset="0"/>
                <a:cs typeface="Times New Roman" pitchFamily="18" charset="0"/>
              </a:rPr>
              <a:t> </a:t>
            </a:r>
            <a:r>
              <a:rPr lang="en-US" sz="2800" b="1" dirty="0" err="1">
                <a:solidFill>
                  <a:srgbClr val="00B0F0"/>
                </a:solidFill>
                <a:latin typeface="Times New Roman" panose="02020603050405020304" pitchFamily="18" charset="0"/>
                <a:cs typeface="Times New Roman" pitchFamily="18" charset="0"/>
              </a:rPr>
              <a:t>từ</a:t>
            </a:r>
            <a:r>
              <a:rPr lang="en-US" sz="2800" b="1" dirty="0">
                <a:solidFill>
                  <a:srgbClr val="00B0F0"/>
                </a:solidFill>
                <a:latin typeface="Times New Roman" panose="02020603050405020304" pitchFamily="18" charset="0"/>
                <a:cs typeface="Times New Roman" pitchFamily="18" charset="0"/>
              </a:rPr>
              <a:t> 6-9 </a:t>
            </a:r>
            <a:r>
              <a:rPr lang="en-US" sz="2800" b="1" dirty="0" err="1">
                <a:solidFill>
                  <a:srgbClr val="00B0F0"/>
                </a:solidFill>
                <a:latin typeface="Times New Roman" panose="02020603050405020304" pitchFamily="18" charset="0"/>
                <a:cs typeface="Times New Roman" pitchFamily="18" charset="0"/>
              </a:rPr>
              <a:t>tuổi</a:t>
            </a:r>
            <a:r>
              <a:rPr lang="en-US" b="1" dirty="0">
                <a:solidFill>
                  <a:srgbClr val="00B0F0"/>
                </a:solidFill>
                <a:latin typeface="Times New Roman" panose="02020603050405020304" pitchFamily="18" charset="0"/>
                <a:cs typeface="Times New Roman" pitchFamily="18" charset="0"/>
              </a:rPr>
              <a:t>.</a:t>
            </a:r>
          </a:p>
          <a:p>
            <a:pPr algn="ctr">
              <a:defRPr/>
            </a:pPr>
            <a:endParaRPr lang="en-US" dirty="0">
              <a:solidFill>
                <a:srgbClr val="00B0F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barn(inVertical)">
                                      <p:cBhvr>
                                        <p:cTn id="7" dur="500"/>
                                        <p:tgtEl>
                                          <p:spTgt spid="430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43010">
                                            <p:txEl>
                                              <p:pRg st="2" end="2"/>
                                            </p:txEl>
                                          </p:spTgt>
                                        </p:tgtEl>
                                        <p:attrNameLst>
                                          <p:attrName>style.visibility</p:attrName>
                                        </p:attrNameLst>
                                      </p:cBhvr>
                                      <p:to>
                                        <p:strVal val="visible"/>
                                      </p:to>
                                    </p:set>
                                    <p:animEffect transition="in" filter="fade">
                                      <p:cBhvr>
                                        <p:cTn id="16" dur="500"/>
                                        <p:tgtEl>
                                          <p:spTgt spid="43010">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285750"/>
            <a:ext cx="8991600" cy="4524315"/>
          </a:xfrm>
          <a:prstGeom prst="rect">
            <a:avLst/>
          </a:prstGeom>
        </p:spPr>
        <p:txBody>
          <a:bodyPr wrap="square">
            <a:spAutoFit/>
          </a:bodyPr>
          <a:lstStyle/>
          <a:p>
            <a:r>
              <a:rPr lang="en-US" sz="3200">
                <a:solidFill>
                  <a:srgbClr val="70AD47">
                    <a:lumMod val="50000"/>
                  </a:srgbClr>
                </a:solidFill>
                <a:latin typeface="Calibri Light" panose="020F0302020204030204"/>
              </a:rPr>
              <a:t> </a:t>
            </a:r>
            <a:r>
              <a:rPr lang="en-US" sz="3200" smtClean="0">
                <a:solidFill>
                  <a:srgbClr val="70AD47">
                    <a:lumMod val="50000"/>
                  </a:srgbClr>
                </a:solidFill>
                <a:latin typeface="Calibri Light" panose="020F0302020204030204"/>
              </a:rPr>
              <a:t>T</a:t>
            </a:r>
            <a:r>
              <a:rPr lang="vi-VN" sz="3200" smtClean="0">
                <a:solidFill>
                  <a:srgbClr val="70AD47">
                    <a:lumMod val="50000"/>
                  </a:srgbClr>
                </a:solidFill>
                <a:latin typeface="Times New Roman" panose="02020603050405020304" pitchFamily="18" charset="0"/>
              </a:rPr>
              <a:t>ừ </a:t>
            </a:r>
            <a:r>
              <a:rPr lang="vi-VN" sz="3200">
                <a:solidFill>
                  <a:srgbClr val="70AD47">
                    <a:lumMod val="50000"/>
                  </a:srgbClr>
                </a:solidFill>
                <a:latin typeface="Times New Roman" panose="02020603050405020304" pitchFamily="18" charset="0"/>
              </a:rPr>
              <a:t>năm 2008 đến 2022 số vụ án xảy ra như sau: Số vụ án </a:t>
            </a:r>
            <a:r>
              <a:rPr lang="vi-VN" sz="3200">
                <a:solidFill>
                  <a:srgbClr val="FF0000"/>
                </a:solidFill>
                <a:latin typeface="Times New Roman" panose="02020603050405020304" pitchFamily="18" charset="0"/>
              </a:rPr>
              <a:t>giết con mới đẻ: 18 vụ</a:t>
            </a:r>
            <a:r>
              <a:rPr lang="vi-VN" sz="3200">
                <a:solidFill>
                  <a:srgbClr val="70AD47">
                    <a:lumMod val="50000"/>
                  </a:srgbClr>
                </a:solidFill>
                <a:latin typeface="Times New Roman" panose="02020603050405020304" pitchFamily="18" charset="0"/>
              </a:rPr>
              <a:t>, chiếm 1,99%; số vụ án </a:t>
            </a:r>
            <a:r>
              <a:rPr lang="vi-VN" sz="3200">
                <a:solidFill>
                  <a:srgbClr val="FF0000"/>
                </a:solidFill>
                <a:latin typeface="Times New Roman" panose="02020603050405020304" pitchFamily="18" charset="0"/>
              </a:rPr>
              <a:t>hiếp dâm trẻ em: 5.411 vụ</a:t>
            </a:r>
            <a:r>
              <a:rPr lang="vi-VN" sz="3200">
                <a:solidFill>
                  <a:srgbClr val="70AD47">
                    <a:lumMod val="50000"/>
                  </a:srgbClr>
                </a:solidFill>
                <a:latin typeface="Times New Roman" panose="02020603050405020304" pitchFamily="18" charset="0"/>
              </a:rPr>
              <a:t>, chiếm 42,01%; số vụ án cưỡng dâm trẻ em: 86 vụ, chiếm 0,66%; số vụ án giao cấu với trẻ em: 5.153 </a:t>
            </a:r>
            <a:r>
              <a:rPr lang="vi-VN" sz="3200" smtClean="0">
                <a:solidFill>
                  <a:srgbClr val="70AD47">
                    <a:lumMod val="50000"/>
                  </a:srgbClr>
                </a:solidFill>
                <a:latin typeface="Times New Roman" panose="02020603050405020304" pitchFamily="18" charset="0"/>
              </a:rPr>
              <a:t>v</a:t>
            </a:r>
            <a:r>
              <a:rPr lang="en-US" sz="3200">
                <a:solidFill>
                  <a:srgbClr val="70AD47">
                    <a:lumMod val="50000"/>
                  </a:srgbClr>
                </a:solidFill>
                <a:latin typeface="Times New Roman" panose="02020603050405020304" pitchFamily="18" charset="0"/>
              </a:rPr>
              <a:t>ụ</a:t>
            </a:r>
            <a:r>
              <a:rPr lang="vi-VN" sz="3200" smtClean="0">
                <a:solidFill>
                  <a:srgbClr val="70AD47">
                    <a:lumMod val="50000"/>
                  </a:srgbClr>
                </a:solidFill>
                <a:latin typeface="Times New Roman" panose="02020603050405020304" pitchFamily="18" charset="0"/>
              </a:rPr>
              <a:t>, </a:t>
            </a:r>
            <a:r>
              <a:rPr lang="vi-VN" sz="3200">
                <a:solidFill>
                  <a:srgbClr val="70AD47">
                    <a:lumMod val="50000"/>
                  </a:srgbClr>
                </a:solidFill>
                <a:latin typeface="Times New Roman" panose="02020603050405020304" pitchFamily="18" charset="0"/>
              </a:rPr>
              <a:t>chiếm 40,01%; số vụ án dâm ô với trẻ em: 1.645 vụ, chiếm 12,77%; số vụ án </a:t>
            </a:r>
            <a:r>
              <a:rPr lang="vi-VN" sz="3200">
                <a:solidFill>
                  <a:srgbClr val="FF0000"/>
                </a:solidFill>
                <a:latin typeface="Times New Roman" panose="02020603050405020304" pitchFamily="18" charset="0"/>
              </a:rPr>
              <a:t>mua bán, đánh tráo hoặc chiếm đoạt trẻ em: 331 vụ</a:t>
            </a:r>
            <a:r>
              <a:rPr lang="vi-VN" sz="3200">
                <a:solidFill>
                  <a:srgbClr val="70AD47">
                    <a:lumMod val="50000"/>
                  </a:srgbClr>
                </a:solidFill>
                <a:latin typeface="Times New Roman" panose="02020603050405020304" pitchFamily="18" charset="0"/>
              </a:rPr>
              <a:t>, chiếm 2,56%; số vụ án vi phạm quy định về </a:t>
            </a:r>
            <a:r>
              <a:rPr lang="vi-VN" sz="3200">
                <a:solidFill>
                  <a:srgbClr val="FF0000"/>
                </a:solidFill>
                <a:latin typeface="Times New Roman" panose="02020603050405020304" pitchFamily="18" charset="0"/>
              </a:rPr>
              <a:t>sử dụng lao động trẻ em: 241 vụ</a:t>
            </a:r>
            <a:r>
              <a:rPr lang="vi-VN" sz="3200">
                <a:solidFill>
                  <a:srgbClr val="70AD47">
                    <a:lumMod val="50000"/>
                  </a:srgbClr>
                </a:solidFill>
                <a:latin typeface="Times New Roman" panose="02020603050405020304" pitchFamily="18" charset="0"/>
              </a:rPr>
              <a:t>, chiếm 1,87%.</a:t>
            </a:r>
            <a:endParaRPr lang="en-US" sz="3200">
              <a:solidFill>
                <a:srgbClr val="70AD47">
                  <a:lumMod val="50000"/>
                </a:srgbClr>
              </a:solidFill>
              <a:latin typeface="Calibri Light" panose="020F0302020204030204"/>
            </a:endParaRPr>
          </a:p>
        </p:txBody>
      </p:sp>
    </p:spTree>
    <p:extLst>
      <p:ext uri="{BB962C8B-B14F-4D97-AF65-F5344CB8AC3E}">
        <p14:creationId xmlns:p14="http://schemas.microsoft.com/office/powerpoint/2010/main" val="2164076998"/>
      </p:ext>
    </p:extLst>
  </p:cSld>
  <p:clrMapOvr>
    <a:masterClrMapping/>
  </p:clrMapOvr>
  <p:transition spd="med">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504950"/>
            <a:ext cx="7620000" cy="2554545"/>
          </a:xfrm>
          <a:prstGeom prst="rect">
            <a:avLst/>
          </a:prstGeom>
          <a:solidFill>
            <a:schemeClr val="accent1">
              <a:lumMod val="20000"/>
              <a:lumOff val="80000"/>
            </a:schemeClr>
          </a:solidFill>
        </p:spPr>
        <p:txBody>
          <a:bodyPr wrap="square">
            <a:spAutoFit/>
          </a:bodyPr>
          <a:lstStyle/>
          <a:p>
            <a:r>
              <a:rPr lang="en-US" sz="3200" i="1" smtClean="0">
                <a:solidFill>
                  <a:srgbClr val="000000"/>
                </a:solidFill>
                <a:latin typeface="Times New Roman" panose="02020603050405020304" pitchFamily="18" charset="0"/>
                <a:cs typeface="Times New Roman" panose="02020603050405020304" pitchFamily="18" charset="0"/>
              </a:rPr>
              <a:t>   L</a:t>
            </a:r>
            <a:r>
              <a:rPr lang="vi-VN" sz="3200" i="1" smtClean="0">
                <a:solidFill>
                  <a:srgbClr val="000000"/>
                </a:solidFill>
                <a:latin typeface="Times New Roman" panose="02020603050405020304" pitchFamily="18" charset="0"/>
                <a:cs typeface="Times New Roman" panose="02020603050405020304" pitchFamily="18" charset="0"/>
              </a:rPr>
              <a:t>à </a:t>
            </a:r>
            <a:r>
              <a:rPr lang="vi-VN" sz="3200" i="1">
                <a:solidFill>
                  <a:srgbClr val="000000"/>
                </a:solidFill>
                <a:latin typeface="Times New Roman" panose="02020603050405020304" pitchFamily="18" charset="0"/>
                <a:cs typeface="Times New Roman" panose="02020603050405020304" pitchFamily="18" charset="0"/>
              </a:rPr>
              <a:t>hành vi gây tổn </a:t>
            </a:r>
            <a:r>
              <a:rPr lang="vi-VN" sz="3200" i="1" smtClean="0">
                <a:solidFill>
                  <a:srgbClr val="000000"/>
                </a:solidFill>
                <a:latin typeface="Times New Roman" panose="02020603050405020304" pitchFamily="18" charset="0"/>
                <a:cs typeface="Times New Roman" panose="02020603050405020304" pitchFamily="18" charset="0"/>
              </a:rPr>
              <a:t>hại về thể chất</a:t>
            </a:r>
            <a:r>
              <a:rPr lang="vi-VN" sz="3200" i="1">
                <a:solidFill>
                  <a:srgbClr val="000000"/>
                </a:solidFill>
                <a:latin typeface="Times New Roman" panose="02020603050405020304" pitchFamily="18" charset="0"/>
                <a:cs typeface="Times New Roman" panose="02020603050405020304" pitchFamily="18" charset="0"/>
              </a:rPr>
              <a:t>, </a:t>
            </a:r>
            <a:r>
              <a:rPr lang="vi-VN" sz="3200" i="1" smtClean="0">
                <a:solidFill>
                  <a:srgbClr val="000000"/>
                </a:solidFill>
                <a:latin typeface="Times New Roman" panose="02020603050405020304" pitchFamily="18" charset="0"/>
                <a:cs typeface="Times New Roman" panose="02020603050405020304" pitchFamily="18" charset="0"/>
              </a:rPr>
              <a:t>tình </a:t>
            </a:r>
            <a:r>
              <a:rPr lang="vi-VN" sz="3200" i="1">
                <a:solidFill>
                  <a:srgbClr val="000000"/>
                </a:solidFill>
                <a:latin typeface="Times New Roman" panose="02020603050405020304" pitchFamily="18" charset="0"/>
                <a:cs typeface="Times New Roman" panose="02020603050405020304" pitchFamily="18" charset="0"/>
              </a:rPr>
              <a:t>cảm, tâm lý, danh dự, nhân phẩm của trẻ em dưới các hình thức bạo lực, bóc lột, xâm hại tình dục, mua bán, bỏ rơi, bỏ mặc trẻ em và các hình thức gây tổn hại khác.</a:t>
            </a:r>
            <a:endParaRPr lang="en-US" sz="3200">
              <a:latin typeface="Times New Roman" panose="02020603050405020304" pitchFamily="18" charset="0"/>
              <a:cs typeface="Times New Roman" panose="02020603050405020304" pitchFamily="18" charset="0"/>
            </a:endParaRPr>
          </a:p>
        </p:txBody>
      </p:sp>
      <p:sp>
        <p:nvSpPr>
          <p:cNvPr id="3" name="TextBox 2"/>
          <p:cNvSpPr txBox="1"/>
          <p:nvPr/>
        </p:nvSpPr>
        <p:spPr>
          <a:xfrm>
            <a:off x="1828800" y="98582"/>
            <a:ext cx="5257800" cy="584775"/>
          </a:xfrm>
          <a:prstGeom prst="rect">
            <a:avLst/>
          </a:prstGeom>
          <a:noFill/>
        </p:spPr>
        <p:txBody>
          <a:bodyPr wrap="square" rtlCol="0">
            <a:spAutoFit/>
          </a:bodyPr>
          <a:lstStyle/>
          <a:p>
            <a:r>
              <a:rPr lang="en-US" sz="3200" smtClean="0">
                <a:latin typeface="Times New Roman" panose="02020603050405020304" pitchFamily="18" charset="0"/>
                <a:cs typeface="Times New Roman" panose="02020603050405020304" pitchFamily="18" charset="0"/>
              </a:rPr>
              <a:t>Xâm hại trẻ em là gì ?</a:t>
            </a:r>
            <a:endParaRPr lang="en-US" sz="3200">
              <a:latin typeface="Times New Roman" panose="02020603050405020304" pitchFamily="18" charset="0"/>
              <a:cs typeface="Times New Roman" panose="02020603050405020304" pitchFamily="18" charset="0"/>
            </a:endParaRPr>
          </a:p>
        </p:txBody>
      </p:sp>
      <p:sp>
        <p:nvSpPr>
          <p:cNvPr id="4" name="Rectangle 3"/>
          <p:cNvSpPr/>
          <p:nvPr/>
        </p:nvSpPr>
        <p:spPr>
          <a:xfrm>
            <a:off x="2209800" y="514350"/>
            <a:ext cx="3591048" cy="70788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4000" b="1" cap="none" spc="0" smtClean="0">
                <a:ln/>
                <a:solidFill>
                  <a:schemeClr val="accent4"/>
                </a:solidFill>
                <a:effectLst/>
                <a:latin typeface="Times New Roman" panose="02020603050405020304" pitchFamily="18" charset="0"/>
                <a:cs typeface="Times New Roman" panose="02020603050405020304" pitchFamily="18" charset="0"/>
              </a:rPr>
              <a:t>Xâm hại trẻ em</a:t>
            </a:r>
            <a:endParaRPr lang="en-US" sz="4000" b="1" cap="none" spc="0">
              <a:ln/>
              <a:solidFill>
                <a:schemeClr val="accent4"/>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2949530"/>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33350"/>
            <a:ext cx="3523809" cy="1552381"/>
          </a:xfrm>
          <a:prstGeom prst="rect">
            <a:avLst/>
          </a:prstGeom>
          <a:ln w="19050">
            <a:solidFill>
              <a:schemeClr val="tx1"/>
            </a:solidFill>
          </a:ln>
        </p:spPr>
      </p:pic>
      <p:pic>
        <p:nvPicPr>
          <p:cNvPr id="3" name="Picture 2"/>
          <p:cNvPicPr>
            <a:picLocks noChangeAspect="1"/>
          </p:cNvPicPr>
          <p:nvPr/>
        </p:nvPicPr>
        <p:blipFill>
          <a:blip r:embed="rId3"/>
          <a:stretch>
            <a:fillRect/>
          </a:stretch>
        </p:blipFill>
        <p:spPr>
          <a:xfrm>
            <a:off x="4724400" y="1765219"/>
            <a:ext cx="3171959" cy="1498356"/>
          </a:xfrm>
          <a:prstGeom prst="rect">
            <a:avLst/>
          </a:prstGeom>
          <a:ln w="19050">
            <a:solidFill>
              <a:schemeClr val="tx1"/>
            </a:solidFill>
          </a:ln>
        </p:spPr>
      </p:pic>
      <p:pic>
        <p:nvPicPr>
          <p:cNvPr id="4" name="Picture 3"/>
          <p:cNvPicPr>
            <a:picLocks noChangeAspect="1"/>
          </p:cNvPicPr>
          <p:nvPr/>
        </p:nvPicPr>
        <p:blipFill>
          <a:blip r:embed="rId4"/>
          <a:stretch>
            <a:fillRect/>
          </a:stretch>
        </p:blipFill>
        <p:spPr>
          <a:xfrm>
            <a:off x="914400" y="1810728"/>
            <a:ext cx="3200400" cy="1464590"/>
          </a:xfrm>
          <a:prstGeom prst="rect">
            <a:avLst/>
          </a:prstGeom>
          <a:ln w="28575">
            <a:solidFill>
              <a:schemeClr val="tx1"/>
            </a:solidFill>
          </a:ln>
        </p:spPr>
      </p:pic>
      <p:pic>
        <p:nvPicPr>
          <p:cNvPr id="5" name="Picture 4"/>
          <p:cNvPicPr>
            <a:picLocks noChangeAspect="1"/>
          </p:cNvPicPr>
          <p:nvPr/>
        </p:nvPicPr>
        <p:blipFill>
          <a:blip r:embed="rId5"/>
          <a:stretch>
            <a:fillRect/>
          </a:stretch>
        </p:blipFill>
        <p:spPr>
          <a:xfrm>
            <a:off x="5567326" y="3371634"/>
            <a:ext cx="3361905" cy="1666667"/>
          </a:xfrm>
          <a:prstGeom prst="rect">
            <a:avLst/>
          </a:prstGeom>
          <a:ln w="12700">
            <a:solidFill>
              <a:schemeClr val="tx1"/>
            </a:solidFill>
          </a:ln>
        </p:spPr>
      </p:pic>
      <p:pic>
        <p:nvPicPr>
          <p:cNvPr id="7" name="Picture 6"/>
          <p:cNvPicPr>
            <a:picLocks noChangeAspect="1"/>
          </p:cNvPicPr>
          <p:nvPr/>
        </p:nvPicPr>
        <p:blipFill>
          <a:blip r:embed="rId6"/>
          <a:stretch>
            <a:fillRect/>
          </a:stretch>
        </p:blipFill>
        <p:spPr>
          <a:xfrm>
            <a:off x="4114800" y="133350"/>
            <a:ext cx="4752381" cy="1523810"/>
          </a:xfrm>
          <a:prstGeom prst="rect">
            <a:avLst/>
          </a:prstGeom>
          <a:ln w="28575">
            <a:solidFill>
              <a:schemeClr val="tx1"/>
            </a:solidFill>
          </a:ln>
        </p:spPr>
      </p:pic>
      <p:pic>
        <p:nvPicPr>
          <p:cNvPr id="6" name="Picture 5"/>
          <p:cNvPicPr>
            <a:picLocks noChangeAspect="1"/>
          </p:cNvPicPr>
          <p:nvPr/>
        </p:nvPicPr>
        <p:blipFill>
          <a:blip r:embed="rId7"/>
          <a:stretch>
            <a:fillRect/>
          </a:stretch>
        </p:blipFill>
        <p:spPr>
          <a:xfrm>
            <a:off x="152400" y="3417143"/>
            <a:ext cx="5095429" cy="1659539"/>
          </a:xfrm>
          <a:prstGeom prst="rect">
            <a:avLst/>
          </a:prstGeom>
          <a:ln w="28575">
            <a:solidFill>
              <a:schemeClr val="tx1"/>
            </a:solidFill>
          </a:ln>
        </p:spPr>
      </p:pic>
    </p:spTree>
    <p:extLst>
      <p:ext uri="{BB962C8B-B14F-4D97-AF65-F5344CB8AC3E}">
        <p14:creationId xmlns:p14="http://schemas.microsoft.com/office/powerpoint/2010/main" val="186958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6"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par>
                                <p:cTn id="17" presetID="6"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58602"/>
            <a:ext cx="7494359" cy="769441"/>
          </a:xfrm>
          <a:prstGeom prst="rect">
            <a:avLst/>
          </a:prstGeom>
          <a:noFill/>
        </p:spPr>
        <p:txBody>
          <a:bodyPr wrap="none" lIns="91440" tIns="45720" rIns="91440" bIns="45720">
            <a:spAutoFit/>
          </a:bodyPr>
          <a:lstStyle/>
          <a:p>
            <a:pPr algn="ctr"/>
            <a:r>
              <a:rPr lang="en-US" sz="4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Đối tượng </a:t>
            </a:r>
            <a:r>
              <a:rPr lang="en-US" sz="44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xâm hại trẻ em là ai ?</a:t>
            </a:r>
            <a:endParaRPr lang="en-US" sz="44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24" name="Freeform 23"/>
          <p:cNvSpPr/>
          <p:nvPr/>
        </p:nvSpPr>
        <p:spPr>
          <a:xfrm rot="3720248">
            <a:off x="3352166" y="3350841"/>
            <a:ext cx="821301" cy="63632"/>
          </a:xfrm>
          <a:custGeom>
            <a:avLst/>
            <a:gdLst/>
            <a:ahLst/>
            <a:cxnLst/>
            <a:rect l="0" t="0" r="0" b="0"/>
            <a:pathLst>
              <a:path>
                <a:moveTo>
                  <a:pt x="0" y="21291"/>
                </a:moveTo>
                <a:lnTo>
                  <a:pt x="820124" y="21291"/>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5" name="Freeform 24"/>
          <p:cNvSpPr/>
          <p:nvPr/>
        </p:nvSpPr>
        <p:spPr>
          <a:xfrm rot="289517">
            <a:off x="4042956" y="2221197"/>
            <a:ext cx="2309080" cy="457822"/>
          </a:xfrm>
          <a:custGeom>
            <a:avLst/>
            <a:gdLst/>
            <a:ahLst/>
            <a:cxnLst/>
            <a:rect l="0" t="0" r="0" b="0"/>
            <a:pathLst>
              <a:path>
                <a:moveTo>
                  <a:pt x="0" y="21291"/>
                </a:moveTo>
                <a:lnTo>
                  <a:pt x="648705" y="21291"/>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7" name="Freeform 26"/>
          <p:cNvSpPr/>
          <p:nvPr/>
        </p:nvSpPr>
        <p:spPr>
          <a:xfrm rot="17962752">
            <a:off x="3385950" y="1372267"/>
            <a:ext cx="874836" cy="63633"/>
          </a:xfrm>
          <a:custGeom>
            <a:avLst/>
            <a:gdLst/>
            <a:ahLst/>
            <a:cxnLst/>
            <a:rect l="0" t="0" r="0" b="0"/>
            <a:pathLst>
              <a:path>
                <a:moveTo>
                  <a:pt x="0" y="21291"/>
                </a:moveTo>
                <a:lnTo>
                  <a:pt x="873582" y="21291"/>
                </a:lnTo>
              </a:path>
            </a:pathLst>
          </a:custGeom>
          <a:noFill/>
        </p:spPr>
        <p:style>
          <a:lnRef idx="2">
            <a:schemeClr val="accent1">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287540" y="1122098"/>
            <a:ext cx="2286000" cy="2253263"/>
          </a:xfrm>
          <a:custGeom>
            <a:avLst/>
            <a:gdLst>
              <a:gd name="connsiteX0" fmla="*/ 0 w 988971"/>
              <a:gd name="connsiteY0" fmla="*/ 494486 h 988971"/>
              <a:gd name="connsiteX1" fmla="*/ 494486 w 988971"/>
              <a:gd name="connsiteY1" fmla="*/ 0 h 988971"/>
              <a:gd name="connsiteX2" fmla="*/ 988972 w 988971"/>
              <a:gd name="connsiteY2" fmla="*/ 494486 h 988971"/>
              <a:gd name="connsiteX3" fmla="*/ 494486 w 988971"/>
              <a:gd name="connsiteY3" fmla="*/ 988972 h 988971"/>
              <a:gd name="connsiteX4" fmla="*/ 0 w 988971"/>
              <a:gd name="connsiteY4" fmla="*/ 494486 h 988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971" h="988971">
                <a:moveTo>
                  <a:pt x="0" y="494486"/>
                </a:moveTo>
                <a:cubicBezTo>
                  <a:pt x="0" y="221389"/>
                  <a:pt x="221389" y="0"/>
                  <a:pt x="494486" y="0"/>
                </a:cubicBezTo>
                <a:cubicBezTo>
                  <a:pt x="767583" y="0"/>
                  <a:pt x="988972" y="221389"/>
                  <a:pt x="988972" y="494486"/>
                </a:cubicBezTo>
                <a:cubicBezTo>
                  <a:pt x="988972" y="767583"/>
                  <a:pt x="767583" y="988972"/>
                  <a:pt x="494486" y="988972"/>
                </a:cubicBezTo>
                <a:cubicBezTo>
                  <a:pt x="221389" y="988972"/>
                  <a:pt x="0" y="767583"/>
                  <a:pt x="0" y="494486"/>
                </a:cubicBezTo>
                <a:close/>
              </a:path>
            </a:pathLst>
          </a:custGeom>
          <a:solidFill>
            <a:srgbClr val="FFCCFF"/>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50546" tIns="150546" rIns="150546" bIns="150546" numCol="1" spcCol="1270" anchor="ctr" anchorCtr="0">
            <a:noAutofit/>
          </a:bodyPr>
          <a:lstStyle/>
          <a:p>
            <a:pPr lvl="0" algn="ctr" defTabSz="400050" rtl="0">
              <a:lnSpc>
                <a:spcPct val="90000"/>
              </a:lnSpc>
              <a:spcBef>
                <a:spcPct val="0"/>
              </a:spcBef>
              <a:spcAft>
                <a:spcPct val="35000"/>
              </a:spcAft>
            </a:pPr>
            <a:r>
              <a:rPr lang="vi-VN" sz="2800" b="1" kern="1200" smtClean="0">
                <a:ln w="0"/>
                <a:solidFill>
                  <a:schemeClr val="tx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Đối tượng xâm hại trẻ em chủ yếu là</a:t>
            </a:r>
            <a:r>
              <a:rPr lang="en-US" sz="2800" b="1" kern="1200" smtClean="0">
                <a:ln w="0"/>
                <a:solidFill>
                  <a:schemeClr val="tx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a:t>
            </a:r>
            <a:endParaRPr lang="en-US" sz="2800" b="1" kern="1200">
              <a:ln w="0"/>
              <a:solidFill>
                <a:schemeClr val="tx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sp>
        <p:nvSpPr>
          <p:cNvPr id="30" name="Freeform 29"/>
          <p:cNvSpPr/>
          <p:nvPr/>
        </p:nvSpPr>
        <p:spPr>
          <a:xfrm>
            <a:off x="4270572" y="45868"/>
            <a:ext cx="2130228" cy="1841811"/>
          </a:xfrm>
          <a:custGeom>
            <a:avLst/>
            <a:gdLst>
              <a:gd name="connsiteX0" fmla="*/ 0 w 988971"/>
              <a:gd name="connsiteY0" fmla="*/ 494486 h 988971"/>
              <a:gd name="connsiteX1" fmla="*/ 494486 w 988971"/>
              <a:gd name="connsiteY1" fmla="*/ 0 h 988971"/>
              <a:gd name="connsiteX2" fmla="*/ 988972 w 988971"/>
              <a:gd name="connsiteY2" fmla="*/ 494486 h 988971"/>
              <a:gd name="connsiteX3" fmla="*/ 494486 w 988971"/>
              <a:gd name="connsiteY3" fmla="*/ 988972 h 988971"/>
              <a:gd name="connsiteX4" fmla="*/ 0 w 988971"/>
              <a:gd name="connsiteY4" fmla="*/ 494486 h 988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971" h="988971">
                <a:moveTo>
                  <a:pt x="0" y="494486"/>
                </a:moveTo>
                <a:cubicBezTo>
                  <a:pt x="0" y="221389"/>
                  <a:pt x="221389" y="0"/>
                  <a:pt x="494486" y="0"/>
                </a:cubicBezTo>
                <a:cubicBezTo>
                  <a:pt x="767583" y="0"/>
                  <a:pt x="988972" y="221389"/>
                  <a:pt x="988972" y="494486"/>
                </a:cubicBezTo>
                <a:cubicBezTo>
                  <a:pt x="988972" y="767583"/>
                  <a:pt x="767583" y="988972"/>
                  <a:pt x="494486" y="988972"/>
                </a:cubicBezTo>
                <a:cubicBezTo>
                  <a:pt x="221389" y="988972"/>
                  <a:pt x="0" y="767583"/>
                  <a:pt x="0" y="494486"/>
                </a:cubicBez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50546" tIns="150546" rIns="150546" bIns="150546" numCol="1" spcCol="1270" anchor="ctr" anchorCtr="0">
            <a:noAutofit/>
          </a:bodyPr>
          <a:lstStyle/>
          <a:p>
            <a:pPr lvl="0" algn="ctr" defTabSz="400050" rtl="0">
              <a:lnSpc>
                <a:spcPct val="90000"/>
              </a:lnSpc>
              <a:spcBef>
                <a:spcPct val="0"/>
              </a:spcBef>
              <a:spcAft>
                <a:spcPct val="35000"/>
              </a:spcAft>
            </a:pPr>
            <a:r>
              <a:rPr lang="en-US" sz="2800" b="1" kern="1200" smtClean="0">
                <a:solidFill>
                  <a:schemeClr val="tx1"/>
                </a:solidFill>
                <a:latin typeface="Times New Roman" panose="02020603050405020304" pitchFamily="18" charset="0"/>
                <a:cs typeface="Times New Roman" panose="02020603050405020304" pitchFamily="18" charset="0"/>
              </a:rPr>
              <a:t>N</a:t>
            </a:r>
            <a:r>
              <a:rPr lang="vi-VN" sz="2800" b="1" kern="1200" smtClean="0">
                <a:solidFill>
                  <a:schemeClr val="tx1"/>
                </a:solidFill>
                <a:latin typeface="Times New Roman" panose="02020603050405020304" pitchFamily="18" charset="0"/>
                <a:cs typeface="Times New Roman" panose="02020603050405020304" pitchFamily="18" charset="0"/>
              </a:rPr>
              <a:t>gười thân thích, ruột thịt</a:t>
            </a:r>
            <a:r>
              <a:rPr lang="en-US" sz="2800" b="1" kern="1200" smtClean="0">
                <a:solidFill>
                  <a:schemeClr val="tx1"/>
                </a:solidFill>
                <a:latin typeface="Times New Roman" panose="02020603050405020304" pitchFamily="18" charset="0"/>
                <a:cs typeface="Times New Roman" panose="02020603050405020304" pitchFamily="18" charset="0"/>
              </a:rPr>
              <a:t>.</a:t>
            </a:r>
            <a:endParaRPr lang="en-US" sz="2800" b="1" kern="1200">
              <a:solidFill>
                <a:schemeClr val="tx1"/>
              </a:solidFill>
              <a:latin typeface="Times New Roman" panose="02020603050405020304" pitchFamily="18" charset="0"/>
              <a:cs typeface="Times New Roman" panose="02020603050405020304" pitchFamily="18" charset="0"/>
            </a:endParaRPr>
          </a:p>
        </p:txBody>
      </p:sp>
      <p:sp>
        <p:nvSpPr>
          <p:cNvPr id="31" name="Freeform 30"/>
          <p:cNvSpPr/>
          <p:nvPr/>
        </p:nvSpPr>
        <p:spPr>
          <a:xfrm>
            <a:off x="5921789" y="1800855"/>
            <a:ext cx="1668436" cy="1482304"/>
          </a:xfrm>
          <a:custGeom>
            <a:avLst/>
            <a:gdLst>
              <a:gd name="connsiteX0" fmla="*/ 0 w 988971"/>
              <a:gd name="connsiteY0" fmla="*/ 494486 h 988971"/>
              <a:gd name="connsiteX1" fmla="*/ 494486 w 988971"/>
              <a:gd name="connsiteY1" fmla="*/ 0 h 988971"/>
              <a:gd name="connsiteX2" fmla="*/ 988972 w 988971"/>
              <a:gd name="connsiteY2" fmla="*/ 494486 h 988971"/>
              <a:gd name="connsiteX3" fmla="*/ 494486 w 988971"/>
              <a:gd name="connsiteY3" fmla="*/ 988972 h 988971"/>
              <a:gd name="connsiteX4" fmla="*/ 0 w 988971"/>
              <a:gd name="connsiteY4" fmla="*/ 494486 h 988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971" h="988971">
                <a:moveTo>
                  <a:pt x="0" y="494486"/>
                </a:moveTo>
                <a:cubicBezTo>
                  <a:pt x="0" y="221389"/>
                  <a:pt x="221389" y="0"/>
                  <a:pt x="494486" y="0"/>
                </a:cubicBezTo>
                <a:cubicBezTo>
                  <a:pt x="767583" y="0"/>
                  <a:pt x="988972" y="221389"/>
                  <a:pt x="988972" y="494486"/>
                </a:cubicBezTo>
                <a:cubicBezTo>
                  <a:pt x="988972" y="767583"/>
                  <a:pt x="767583" y="988972"/>
                  <a:pt x="494486" y="988972"/>
                </a:cubicBezTo>
                <a:cubicBezTo>
                  <a:pt x="221389" y="988972"/>
                  <a:pt x="0" y="767583"/>
                  <a:pt x="0" y="494486"/>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50546" tIns="150546" rIns="150546" bIns="150546" numCol="1" spcCol="1270" anchor="ctr" anchorCtr="0">
            <a:noAutofit/>
          </a:bodyPr>
          <a:lstStyle/>
          <a:p>
            <a:pPr lvl="0" algn="ctr" defTabSz="400050" rtl="0">
              <a:lnSpc>
                <a:spcPct val="90000"/>
              </a:lnSpc>
              <a:spcBef>
                <a:spcPct val="0"/>
              </a:spcBef>
              <a:spcAft>
                <a:spcPct val="35000"/>
              </a:spcAft>
            </a:pPr>
            <a:r>
              <a:rPr lang="en-US" sz="2800" b="1" kern="1200" smtClean="0">
                <a:latin typeface="Times New Roman" panose="02020603050405020304" pitchFamily="18" charset="0"/>
                <a:cs typeface="Times New Roman" panose="02020603050405020304" pitchFamily="18" charset="0"/>
              </a:rPr>
              <a:t>N</a:t>
            </a:r>
            <a:r>
              <a:rPr lang="vi-VN" sz="2800" b="1" kern="1200" smtClean="0">
                <a:latin typeface="Times New Roman" panose="02020603050405020304" pitchFamily="18" charset="0"/>
                <a:cs typeface="Times New Roman" panose="02020603050405020304" pitchFamily="18" charset="0"/>
              </a:rPr>
              <a:t>gười quen</a:t>
            </a:r>
            <a:r>
              <a:rPr lang="en-US" sz="2800" b="1" kern="1200" smtClean="0">
                <a:latin typeface="Times New Roman" panose="02020603050405020304" pitchFamily="18" charset="0"/>
                <a:cs typeface="Times New Roman" panose="02020603050405020304" pitchFamily="18" charset="0"/>
              </a:rPr>
              <a:t>.</a:t>
            </a:r>
            <a:endParaRPr lang="en-US" sz="2800" b="1" kern="1200">
              <a:latin typeface="Times New Roman" panose="02020603050405020304" pitchFamily="18" charset="0"/>
              <a:cs typeface="Times New Roman" panose="02020603050405020304" pitchFamily="18" charset="0"/>
            </a:endParaRPr>
          </a:p>
        </p:txBody>
      </p:sp>
      <p:sp>
        <p:nvSpPr>
          <p:cNvPr id="32" name="Freeform 31"/>
          <p:cNvSpPr/>
          <p:nvPr/>
        </p:nvSpPr>
        <p:spPr>
          <a:xfrm>
            <a:off x="3983673" y="2857500"/>
            <a:ext cx="2362201" cy="2286000"/>
          </a:xfrm>
          <a:custGeom>
            <a:avLst/>
            <a:gdLst>
              <a:gd name="connsiteX0" fmla="*/ 0 w 1059976"/>
              <a:gd name="connsiteY0" fmla="*/ 529988 h 1059976"/>
              <a:gd name="connsiteX1" fmla="*/ 529988 w 1059976"/>
              <a:gd name="connsiteY1" fmla="*/ 0 h 1059976"/>
              <a:gd name="connsiteX2" fmla="*/ 1059976 w 1059976"/>
              <a:gd name="connsiteY2" fmla="*/ 529988 h 1059976"/>
              <a:gd name="connsiteX3" fmla="*/ 529988 w 1059976"/>
              <a:gd name="connsiteY3" fmla="*/ 1059976 h 1059976"/>
              <a:gd name="connsiteX4" fmla="*/ 0 w 1059976"/>
              <a:gd name="connsiteY4" fmla="*/ 529988 h 105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9976" h="1059976">
                <a:moveTo>
                  <a:pt x="0" y="529988"/>
                </a:moveTo>
                <a:cubicBezTo>
                  <a:pt x="0" y="237284"/>
                  <a:pt x="237284" y="0"/>
                  <a:pt x="529988" y="0"/>
                </a:cubicBezTo>
                <a:cubicBezTo>
                  <a:pt x="822692" y="0"/>
                  <a:pt x="1059976" y="237284"/>
                  <a:pt x="1059976" y="529988"/>
                </a:cubicBezTo>
                <a:cubicBezTo>
                  <a:pt x="1059976" y="822692"/>
                  <a:pt x="822692" y="1059976"/>
                  <a:pt x="529988" y="1059976"/>
                </a:cubicBezTo>
                <a:cubicBezTo>
                  <a:pt x="237284" y="1059976"/>
                  <a:pt x="0" y="822692"/>
                  <a:pt x="0" y="529988"/>
                </a:cubicBez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60945" tIns="160945" rIns="160945" bIns="160945" numCol="1" spcCol="1270" anchor="ctr" anchorCtr="0">
            <a:noAutofit/>
          </a:bodyPr>
          <a:lstStyle/>
          <a:p>
            <a:pPr lvl="0" algn="ctr" defTabSz="400050" rtl="0">
              <a:lnSpc>
                <a:spcPct val="90000"/>
              </a:lnSpc>
              <a:spcBef>
                <a:spcPct val="0"/>
              </a:spcBef>
              <a:spcAft>
                <a:spcPct val="35000"/>
              </a:spcAft>
            </a:pPr>
            <a:r>
              <a:rPr lang="en-US" sz="2400" kern="1200" smtClean="0">
                <a:latin typeface="Times New Roman" panose="02020603050405020304" pitchFamily="18" charset="0"/>
                <a:cs typeface="Times New Roman" panose="02020603050405020304" pitchFamily="18" charset="0"/>
              </a:rPr>
              <a:t>N</a:t>
            </a:r>
            <a:r>
              <a:rPr lang="vi-VN" sz="2400" kern="1200" smtClean="0">
                <a:latin typeface="Times New Roman" panose="02020603050405020304" pitchFamily="18" charset="0"/>
                <a:cs typeface="Times New Roman" panose="02020603050405020304" pitchFamily="18" charset="0"/>
              </a:rPr>
              <a:t>hững người có trách nhiệm chăm sóc, giáo dục các em.</a:t>
            </a:r>
            <a:endParaRPr lang="en-US" sz="2400" kern="1200">
              <a:latin typeface="Times New Roman" panose="02020603050405020304" pitchFamily="18" charset="0"/>
              <a:cs typeface="Times New Roman" panose="02020603050405020304" pitchFamily="18" charset="0"/>
            </a:endParaRPr>
          </a:p>
        </p:txBody>
      </p:sp>
      <p:sp>
        <p:nvSpPr>
          <p:cNvPr id="10" name="TextBox 9"/>
          <p:cNvSpPr txBox="1"/>
          <p:nvPr/>
        </p:nvSpPr>
        <p:spPr>
          <a:xfrm>
            <a:off x="3505200" y="1581150"/>
            <a:ext cx="184731" cy="400110"/>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813315923"/>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Group 11"/>
          <p:cNvGrpSpPr>
            <a:grpSpLocks/>
          </p:cNvGrpSpPr>
          <p:nvPr/>
        </p:nvGrpSpPr>
        <p:grpSpPr bwMode="auto">
          <a:xfrm>
            <a:off x="533400" y="285750"/>
            <a:ext cx="6781800" cy="838200"/>
            <a:chOff x="3303057" y="667360"/>
            <a:chExt cx="2596227" cy="444530"/>
          </a:xfrm>
        </p:grpSpPr>
        <p:sp>
          <p:nvSpPr>
            <p:cNvPr id="6" name="Freeform 5"/>
            <p:cNvSpPr/>
            <p:nvPr/>
          </p:nvSpPr>
          <p:spPr>
            <a:xfrm>
              <a:off x="3466980" y="667360"/>
              <a:ext cx="2432304" cy="444530"/>
            </a:xfrm>
            <a:custGeom>
              <a:avLst/>
              <a:gdLst>
                <a:gd name="connsiteX0" fmla="*/ 0 w 2432304"/>
                <a:gd name="connsiteY0" fmla="*/ 0 h 444528"/>
                <a:gd name="connsiteX1" fmla="*/ 2210040 w 2432304"/>
                <a:gd name="connsiteY1" fmla="*/ 0 h 444528"/>
                <a:gd name="connsiteX2" fmla="*/ 2432304 w 2432304"/>
                <a:gd name="connsiteY2" fmla="*/ 222264 h 444528"/>
                <a:gd name="connsiteX3" fmla="*/ 2210040 w 2432304"/>
                <a:gd name="connsiteY3" fmla="*/ 444528 h 444528"/>
                <a:gd name="connsiteX4" fmla="*/ 0 w 2432304"/>
                <a:gd name="connsiteY4" fmla="*/ 444528 h 444528"/>
                <a:gd name="connsiteX5" fmla="*/ 0 w 2432304"/>
                <a:gd name="connsiteY5" fmla="*/ 0 h 44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2304" h="444528">
                  <a:moveTo>
                    <a:pt x="2432304" y="444527"/>
                  </a:moveTo>
                  <a:lnTo>
                    <a:pt x="222264" y="444527"/>
                  </a:lnTo>
                  <a:lnTo>
                    <a:pt x="0" y="222264"/>
                  </a:lnTo>
                  <a:lnTo>
                    <a:pt x="222264" y="1"/>
                  </a:lnTo>
                  <a:lnTo>
                    <a:pt x="2432304" y="1"/>
                  </a:lnTo>
                  <a:lnTo>
                    <a:pt x="2432304" y="444527"/>
                  </a:lnTo>
                  <a:close/>
                </a:path>
              </a:pathLst>
            </a:custGeom>
            <a:solidFill>
              <a:schemeClr val="accent1">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7157" tIns="76201" rIns="142240" bIns="76200" spcCol="1270" anchor="ctr"/>
            <a:lstStyle/>
            <a:p>
              <a:pPr algn="ctr" defTabSz="889000">
                <a:lnSpc>
                  <a:spcPct val="90000"/>
                </a:lnSpc>
                <a:spcAft>
                  <a:spcPct val="35000"/>
                </a:spcAft>
                <a:defRPr/>
              </a:pPr>
              <a:r>
                <a:rPr lang="en-US" sz="32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Các hậu quả xâm hại trẻ em</a:t>
              </a:r>
            </a:p>
          </p:txBody>
        </p:sp>
        <p:sp>
          <p:nvSpPr>
            <p:cNvPr id="7" name="Oval 6"/>
            <p:cNvSpPr/>
            <p:nvPr/>
          </p:nvSpPr>
          <p:spPr>
            <a:xfrm>
              <a:off x="3303057" y="667360"/>
              <a:ext cx="385909" cy="444530"/>
            </a:xfrm>
            <a:prstGeom prst="ellipse">
              <a:avLst/>
            </a:prstGeom>
            <a:solidFill>
              <a:schemeClr val="accent4">
                <a:lumMod val="60000"/>
                <a:lumOff val="4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defRPr/>
              </a:pPr>
              <a:r>
                <a:rPr lang="en-US" sz="4000" b="1">
                  <a:solidFill>
                    <a:srgbClr val="FF0000"/>
                  </a:solidFill>
                  <a:latin typeface="Times New Roman" panose="02020603050405020304" pitchFamily="18" charset="0"/>
                  <a:cs typeface="Times New Roman" panose="02020603050405020304" pitchFamily="18" charset="0"/>
                </a:rPr>
                <a:t>2</a:t>
              </a:r>
            </a:p>
          </p:txBody>
        </p:sp>
      </p:grpSp>
      <p:pic>
        <p:nvPicPr>
          <p:cNvPr id="50179" name="Picture 2" descr="C:\Users\Admin\Desktop\hoi-cham-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733550"/>
            <a:ext cx="186719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541462" y="1733550"/>
            <a:ext cx="2997937" cy="384721"/>
          </a:xfrm>
          <a:prstGeom prst="rect">
            <a:avLst/>
          </a:prstGeom>
          <a:solidFill>
            <a:schemeClr val="accent6">
              <a:lumMod val="20000"/>
              <a:lumOff val="80000"/>
            </a:schemeClr>
          </a:solidFill>
        </p:spPr>
        <p:txBody>
          <a:bodyPr wrap="none">
            <a:spAutoFit/>
          </a:bodyPr>
          <a:lstStyle/>
          <a:p>
            <a:r>
              <a:rPr lang="vi-VN" sz="1900">
                <a:solidFill>
                  <a:srgbClr val="FF0000"/>
                </a:solidFill>
                <a:latin typeface="Times New Roman" panose="02020603050405020304" pitchFamily="18" charset="0"/>
              </a:rPr>
              <a:t>khả năng tập trung kém, tự ti</a:t>
            </a:r>
            <a:endParaRPr lang="en-US">
              <a:solidFill>
                <a:srgbClr val="FF0000"/>
              </a:solidFill>
            </a:endParaRPr>
          </a:p>
        </p:txBody>
      </p:sp>
    </p:spTree>
  </p:cSld>
  <p:clrMapOvr>
    <a:masterClrMapping/>
  </p:clrMapOvr>
  <p:transition spd="med">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435593"/>
            <a:ext cx="8839200" cy="4770537"/>
          </a:xfrm>
          <a:prstGeom prst="rect">
            <a:avLst/>
          </a:prstGeom>
        </p:spPr>
        <p:txBody>
          <a:bodyPr wrap="square">
            <a:spAutoFit/>
          </a:bodyPr>
          <a:lstStyle/>
          <a:p>
            <a:r>
              <a:rPr lang="vi-VN" sz="1900" b="0" i="0" smtClean="0">
                <a:solidFill>
                  <a:srgbClr val="0A0A0A"/>
                </a:solidFill>
                <a:effectLst/>
                <a:latin typeface="+mj-lt"/>
              </a:rPr>
              <a:t>Hệ quả của xâm hại trẻ em luôn rất nặng nề, dai dẳng; đặc biệt là xâm hại tình dục gây tổn thương nặng nề đến thể chất, tinh thần và hành vi của trẻ, thậm chí làm trẻ bị tử vong hoặc khiến trẻ bị trầm cảm, tự tử, hoặc tự gây tổn thương cho bản thân. còn có thể là nguyên nhân khi các nạn nhân lại trở thành hung thủ gây ra các vụ bạo hành hay xâm hại sau này đối với người khác.</a:t>
            </a:r>
            <a:r>
              <a:rPr lang="vi-VN" sz="1900" smtClean="0">
                <a:latin typeface="+mj-lt"/>
              </a:rPr>
              <a:t/>
            </a:r>
            <a:br>
              <a:rPr lang="vi-VN" sz="1900" smtClean="0">
                <a:latin typeface="+mj-lt"/>
              </a:rPr>
            </a:br>
            <a:r>
              <a:rPr lang="vi-VN" sz="1900" b="0" i="0" smtClean="0">
                <a:solidFill>
                  <a:srgbClr val="0A0A0A"/>
                </a:solidFill>
                <a:effectLst/>
                <a:latin typeface="+mj-lt"/>
              </a:rPr>
              <a:t>Về thể chất: Những trẻ em bị xâm hại không chỉ mang những vết sẹo, những di chứng trên cơ thể suốt đời, nhiều em còn chịu sự tổn thương vĩnh viễn, ảnh hưởng đến khả năng làm mẹ sau này, thậm chí lây các bệnh qua đường tình dục, mang thai</a:t>
            </a:r>
            <a:endParaRPr lang="en-US" sz="1900" b="0" i="0" smtClean="0">
              <a:solidFill>
                <a:srgbClr val="0A0A0A"/>
              </a:solidFill>
              <a:effectLst/>
              <a:latin typeface="+mj-lt"/>
            </a:endParaRPr>
          </a:p>
          <a:p>
            <a:r>
              <a:rPr lang="vi-VN" sz="1900" b="0" i="0" smtClean="0">
                <a:solidFill>
                  <a:srgbClr val="0A0A0A"/>
                </a:solidFill>
                <a:effectLst/>
                <a:latin typeface="+mj-lt"/>
              </a:rPr>
              <a:t>Về hành vi: Trẻ có thể trở nên quá lệ thuộc, thụ động, tránh né mọi khả năng phải đối đầu, hoàn toàn phục tùng lời của người khác hoặc trẻ trở nên tiêu cực, hiếu chiến và vô cùng nghịch ngợm, phá phách; không yêu thương bản thân, có thể tự làm đau mình… khả năng tập trung kém, tự ti, hạ thấp giá trị bản thân làm cho trẻ khó có thể học tập, hoàn thiện bản thân mình.</a:t>
            </a:r>
            <a:r>
              <a:rPr lang="vi-VN" sz="1900" smtClean="0">
                <a:latin typeface="+mj-lt"/>
              </a:rPr>
              <a:t/>
            </a:r>
            <a:br>
              <a:rPr lang="vi-VN" sz="1900" smtClean="0">
                <a:latin typeface="+mj-lt"/>
              </a:rPr>
            </a:br>
            <a:r>
              <a:rPr lang="vi-VN" sz="1900" b="0" i="0" smtClean="0">
                <a:solidFill>
                  <a:srgbClr val="0A0A0A"/>
                </a:solidFill>
                <a:effectLst/>
                <a:latin typeface="+mj-lt"/>
              </a:rPr>
              <a:t>Về tâm lý: Trẻ bị hoảng loạn tinh thần, không tin tưởng vào người khác và môi trường xung quanh. Trẻ thường buồn rầu, chán nản và tự đổ lỗi, không còn yêu thương quý trọng bản thân, thậm chí có nạn nhân còn tự tử để chấm dứt những đau đớn phải chịu.</a:t>
            </a:r>
            <a:endParaRPr lang="en-US" sz="1900">
              <a:latin typeface="+mj-lt"/>
            </a:endParaRPr>
          </a:p>
        </p:txBody>
      </p:sp>
      <p:sp>
        <p:nvSpPr>
          <p:cNvPr id="3" name="TextBox 2"/>
          <p:cNvSpPr txBox="1"/>
          <p:nvPr/>
        </p:nvSpPr>
        <p:spPr>
          <a:xfrm>
            <a:off x="1845933" y="0"/>
            <a:ext cx="5452134" cy="523220"/>
          </a:xfrm>
          <a:prstGeom prst="rect">
            <a:avLst/>
          </a:prstGeom>
          <a:noFill/>
        </p:spPr>
        <p:txBody>
          <a:bodyPr wrap="none" rtlCol="0">
            <a:spAutoFit/>
          </a:bodyPr>
          <a:lstStyle/>
          <a:p>
            <a:r>
              <a:rPr lang="en-US" sz="2800" smtClean="0">
                <a:solidFill>
                  <a:srgbClr val="FF0000"/>
                </a:solidFill>
                <a:latin typeface="Times New Roman" panose="02020603050405020304" pitchFamily="18" charset="0"/>
                <a:cs typeface="Times New Roman" panose="02020603050405020304" pitchFamily="18" charset="0"/>
              </a:rPr>
              <a:t>Xâm hại trẻ em dẫn đến hậu quả gì ?</a:t>
            </a:r>
            <a:endParaRPr lang="en-US" sz="280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5899674"/>
      </p:ext>
    </p:extLst>
  </p:cSld>
  <p:clrMapOvr>
    <a:masterClrMapping/>
  </p:clrMapOvr>
  <p:transition spd="med">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87679012"/>
              </p:ext>
            </p:extLst>
          </p:nvPr>
        </p:nvGraphicFramePr>
        <p:xfrm>
          <a:off x="152400" y="1575460"/>
          <a:ext cx="8884524" cy="3330450"/>
        </p:xfrm>
        <a:graphic>
          <a:graphicData uri="http://schemas.openxmlformats.org/drawingml/2006/table">
            <a:tbl>
              <a:tblPr firstRow="1" bandRow="1">
                <a:tableStyleId>{5C22544A-7EE6-4342-B048-85BDC9FD1C3A}</a:tableStyleId>
              </a:tblPr>
              <a:tblGrid>
                <a:gridCol w="2895600"/>
                <a:gridCol w="3200400"/>
                <a:gridCol w="2788524"/>
              </a:tblGrid>
              <a:tr h="386690">
                <a:tc>
                  <a:txBody>
                    <a:bodyPr/>
                    <a:lstStyle/>
                    <a:p>
                      <a:pPr algn="ctr"/>
                      <a:r>
                        <a:rPr lang="en-US" sz="2800" smtClean="0">
                          <a:solidFill>
                            <a:srgbClr val="FF0000"/>
                          </a:solidFill>
                          <a:latin typeface="Times New Roman" panose="02020603050405020304" pitchFamily="18" charset="0"/>
                          <a:cs typeface="Times New Roman" panose="02020603050405020304" pitchFamily="18" charset="0"/>
                        </a:rPr>
                        <a:t>Về</a:t>
                      </a:r>
                      <a:r>
                        <a:rPr lang="en-US" sz="2800" baseline="0" smtClean="0">
                          <a:solidFill>
                            <a:srgbClr val="FF0000"/>
                          </a:solidFill>
                          <a:latin typeface="Times New Roman" panose="02020603050405020304" pitchFamily="18" charset="0"/>
                          <a:cs typeface="Times New Roman" panose="02020603050405020304" pitchFamily="18" charset="0"/>
                        </a:rPr>
                        <a:t> thể chất</a:t>
                      </a:r>
                      <a:endParaRPr lang="en-US" sz="280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800" smtClean="0">
                          <a:solidFill>
                            <a:srgbClr val="FF0000"/>
                          </a:solidFill>
                          <a:latin typeface="Times New Roman" panose="02020603050405020304" pitchFamily="18" charset="0"/>
                          <a:cs typeface="Times New Roman" panose="02020603050405020304" pitchFamily="18" charset="0"/>
                        </a:rPr>
                        <a:t>Về</a:t>
                      </a:r>
                      <a:r>
                        <a:rPr lang="en-US" sz="2800" baseline="0" smtClean="0">
                          <a:solidFill>
                            <a:srgbClr val="FF0000"/>
                          </a:solidFill>
                          <a:latin typeface="Times New Roman" panose="02020603050405020304" pitchFamily="18" charset="0"/>
                          <a:cs typeface="Times New Roman" panose="02020603050405020304" pitchFamily="18" charset="0"/>
                        </a:rPr>
                        <a:t> hành vi</a:t>
                      </a:r>
                      <a:endParaRPr lang="en-US" sz="280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800" smtClean="0">
                          <a:solidFill>
                            <a:srgbClr val="FF0000"/>
                          </a:solidFill>
                          <a:latin typeface="Times New Roman" panose="02020603050405020304" pitchFamily="18" charset="0"/>
                          <a:cs typeface="Times New Roman" panose="02020603050405020304" pitchFamily="18" charset="0"/>
                        </a:rPr>
                        <a:t>Về</a:t>
                      </a:r>
                      <a:r>
                        <a:rPr lang="en-US" sz="2800" baseline="0" smtClean="0">
                          <a:solidFill>
                            <a:srgbClr val="FF0000"/>
                          </a:solidFill>
                          <a:latin typeface="Times New Roman" panose="02020603050405020304" pitchFamily="18" charset="0"/>
                          <a:cs typeface="Times New Roman" panose="02020603050405020304" pitchFamily="18" charset="0"/>
                        </a:rPr>
                        <a:t> tâm lí</a:t>
                      </a:r>
                      <a:endParaRPr lang="en-US" sz="280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2812290">
                <a:tc>
                  <a:txBody>
                    <a:bodyPr/>
                    <a:lstStyle/>
                    <a:p>
                      <a:pPr algn="ctr"/>
                      <a:endParaRPr lang="en-US" sz="280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6" name="Picture 5"/>
          <p:cNvPicPr>
            <a:picLocks noChangeAspect="1"/>
          </p:cNvPicPr>
          <p:nvPr/>
        </p:nvPicPr>
        <p:blipFill>
          <a:blip r:embed="rId3"/>
          <a:stretch>
            <a:fillRect/>
          </a:stretch>
        </p:blipFill>
        <p:spPr>
          <a:xfrm>
            <a:off x="5466520" y="444982"/>
            <a:ext cx="2182557" cy="768163"/>
          </a:xfrm>
          <a:prstGeom prst="rect">
            <a:avLst/>
          </a:prstGeom>
        </p:spPr>
      </p:pic>
      <p:pic>
        <p:nvPicPr>
          <p:cNvPr id="7" name="Picture 6"/>
          <p:cNvPicPr>
            <a:picLocks noChangeAspect="1"/>
          </p:cNvPicPr>
          <p:nvPr/>
        </p:nvPicPr>
        <p:blipFill>
          <a:blip r:embed="rId4"/>
          <a:stretch>
            <a:fillRect/>
          </a:stretch>
        </p:blipFill>
        <p:spPr>
          <a:xfrm>
            <a:off x="3103276" y="459787"/>
            <a:ext cx="2341067" cy="768163"/>
          </a:xfrm>
          <a:prstGeom prst="rect">
            <a:avLst/>
          </a:prstGeom>
        </p:spPr>
      </p:pic>
      <p:pic>
        <p:nvPicPr>
          <p:cNvPr id="9" name="Picture 8"/>
          <p:cNvPicPr>
            <a:picLocks noChangeAspect="1"/>
          </p:cNvPicPr>
          <p:nvPr/>
        </p:nvPicPr>
        <p:blipFill>
          <a:blip r:embed="rId5"/>
          <a:stretch>
            <a:fillRect/>
          </a:stretch>
        </p:blipFill>
        <p:spPr>
          <a:xfrm>
            <a:off x="7709051" y="1051499"/>
            <a:ext cx="1280271" cy="499915"/>
          </a:xfrm>
          <a:prstGeom prst="rect">
            <a:avLst/>
          </a:prstGeom>
        </p:spPr>
      </p:pic>
      <p:pic>
        <p:nvPicPr>
          <p:cNvPr id="10" name="Picture 9"/>
          <p:cNvPicPr>
            <a:picLocks noChangeAspect="1"/>
          </p:cNvPicPr>
          <p:nvPr/>
        </p:nvPicPr>
        <p:blipFill>
          <a:blip r:embed="rId6"/>
          <a:stretch>
            <a:fillRect/>
          </a:stretch>
        </p:blipFill>
        <p:spPr>
          <a:xfrm>
            <a:off x="103762" y="459655"/>
            <a:ext cx="2987299" cy="499915"/>
          </a:xfrm>
          <a:prstGeom prst="rect">
            <a:avLst/>
          </a:prstGeom>
        </p:spPr>
      </p:pic>
      <p:pic>
        <p:nvPicPr>
          <p:cNvPr id="11" name="Picture 10"/>
          <p:cNvPicPr>
            <a:picLocks noChangeAspect="1"/>
          </p:cNvPicPr>
          <p:nvPr/>
        </p:nvPicPr>
        <p:blipFill>
          <a:blip r:embed="rId7"/>
          <a:stretch>
            <a:fillRect/>
          </a:stretch>
        </p:blipFill>
        <p:spPr>
          <a:xfrm>
            <a:off x="0" y="0"/>
            <a:ext cx="2231329" cy="493819"/>
          </a:xfrm>
          <a:prstGeom prst="rect">
            <a:avLst/>
          </a:prstGeom>
        </p:spPr>
      </p:pic>
      <p:pic>
        <p:nvPicPr>
          <p:cNvPr id="12" name="Picture 11"/>
          <p:cNvPicPr>
            <a:picLocks noChangeAspect="1"/>
          </p:cNvPicPr>
          <p:nvPr/>
        </p:nvPicPr>
        <p:blipFill>
          <a:blip r:embed="rId8"/>
          <a:stretch>
            <a:fillRect/>
          </a:stretch>
        </p:blipFill>
        <p:spPr>
          <a:xfrm>
            <a:off x="6706044" y="59490"/>
            <a:ext cx="1341236" cy="499915"/>
          </a:xfrm>
          <a:prstGeom prst="rect">
            <a:avLst/>
          </a:prstGeom>
        </p:spPr>
      </p:pic>
      <p:pic>
        <p:nvPicPr>
          <p:cNvPr id="13" name="Picture 12"/>
          <p:cNvPicPr>
            <a:picLocks noChangeAspect="1"/>
          </p:cNvPicPr>
          <p:nvPr/>
        </p:nvPicPr>
        <p:blipFill>
          <a:blip r:embed="rId9"/>
          <a:stretch>
            <a:fillRect/>
          </a:stretch>
        </p:blipFill>
        <p:spPr>
          <a:xfrm>
            <a:off x="6251364" y="1137205"/>
            <a:ext cx="1060796" cy="499915"/>
          </a:xfrm>
          <a:prstGeom prst="rect">
            <a:avLst/>
          </a:prstGeom>
        </p:spPr>
      </p:pic>
      <p:pic>
        <p:nvPicPr>
          <p:cNvPr id="14" name="Picture 13"/>
          <p:cNvPicPr>
            <a:picLocks noChangeAspect="1"/>
          </p:cNvPicPr>
          <p:nvPr/>
        </p:nvPicPr>
        <p:blipFill>
          <a:blip r:embed="rId10"/>
          <a:stretch>
            <a:fillRect/>
          </a:stretch>
        </p:blipFill>
        <p:spPr>
          <a:xfrm>
            <a:off x="2190754" y="25355"/>
            <a:ext cx="2316681" cy="493819"/>
          </a:xfrm>
          <a:prstGeom prst="rect">
            <a:avLst/>
          </a:prstGeom>
        </p:spPr>
      </p:pic>
      <p:pic>
        <p:nvPicPr>
          <p:cNvPr id="15" name="Picture 14"/>
          <p:cNvPicPr>
            <a:picLocks noChangeAspect="1"/>
          </p:cNvPicPr>
          <p:nvPr/>
        </p:nvPicPr>
        <p:blipFill>
          <a:blip r:embed="rId11"/>
          <a:stretch>
            <a:fillRect/>
          </a:stretch>
        </p:blipFill>
        <p:spPr>
          <a:xfrm>
            <a:off x="4456425" y="44808"/>
            <a:ext cx="2249619" cy="493819"/>
          </a:xfrm>
          <a:prstGeom prst="rect">
            <a:avLst/>
          </a:prstGeom>
        </p:spPr>
      </p:pic>
      <p:pic>
        <p:nvPicPr>
          <p:cNvPr id="16" name="Picture 15"/>
          <p:cNvPicPr>
            <a:picLocks noChangeAspect="1"/>
          </p:cNvPicPr>
          <p:nvPr/>
        </p:nvPicPr>
        <p:blipFill>
          <a:blip r:embed="rId12"/>
          <a:stretch>
            <a:fillRect/>
          </a:stretch>
        </p:blipFill>
        <p:spPr>
          <a:xfrm>
            <a:off x="8015050" y="69158"/>
            <a:ext cx="1237595" cy="499915"/>
          </a:xfrm>
          <a:prstGeom prst="rect">
            <a:avLst/>
          </a:prstGeom>
        </p:spPr>
      </p:pic>
      <p:pic>
        <p:nvPicPr>
          <p:cNvPr id="17" name="Picture 16"/>
          <p:cNvPicPr>
            <a:picLocks noChangeAspect="1"/>
          </p:cNvPicPr>
          <p:nvPr/>
        </p:nvPicPr>
        <p:blipFill>
          <a:blip r:embed="rId13"/>
          <a:stretch>
            <a:fillRect/>
          </a:stretch>
        </p:blipFill>
        <p:spPr>
          <a:xfrm>
            <a:off x="8097913" y="579105"/>
            <a:ext cx="774259" cy="499915"/>
          </a:xfrm>
          <a:prstGeom prst="rect">
            <a:avLst/>
          </a:prstGeom>
        </p:spPr>
      </p:pic>
      <p:pic>
        <p:nvPicPr>
          <p:cNvPr id="18" name="Picture 17"/>
          <p:cNvPicPr>
            <a:picLocks noChangeAspect="1"/>
          </p:cNvPicPr>
          <p:nvPr/>
        </p:nvPicPr>
        <p:blipFill>
          <a:blip r:embed="rId14"/>
          <a:stretch>
            <a:fillRect/>
          </a:stretch>
        </p:blipFill>
        <p:spPr>
          <a:xfrm>
            <a:off x="241866" y="903392"/>
            <a:ext cx="2706859" cy="499915"/>
          </a:xfrm>
          <a:prstGeom prst="rect">
            <a:avLst/>
          </a:prstGeom>
        </p:spPr>
      </p:pic>
      <p:pic>
        <p:nvPicPr>
          <p:cNvPr id="4" name="Picture 3"/>
          <p:cNvPicPr>
            <a:picLocks noChangeAspect="1"/>
          </p:cNvPicPr>
          <p:nvPr/>
        </p:nvPicPr>
        <p:blipFill>
          <a:blip r:embed="rId15"/>
          <a:stretch>
            <a:fillRect/>
          </a:stretch>
        </p:blipFill>
        <p:spPr>
          <a:xfrm>
            <a:off x="3093149" y="1166030"/>
            <a:ext cx="3084843" cy="518205"/>
          </a:xfrm>
          <a:prstGeom prst="rect">
            <a:avLst/>
          </a:prstGeom>
        </p:spPr>
      </p:pic>
      <p:sp>
        <p:nvSpPr>
          <p:cNvPr id="19" name="Rectangle 18"/>
          <p:cNvSpPr/>
          <p:nvPr/>
        </p:nvSpPr>
        <p:spPr>
          <a:xfrm>
            <a:off x="2290718" y="253195"/>
            <a:ext cx="5638800" cy="646331"/>
          </a:xfrm>
          <a:prstGeom prst="rect">
            <a:avLst/>
          </a:prstGeom>
        </p:spPr>
        <p:txBody>
          <a:bodyPr wrap="square">
            <a:spAutoFit/>
          </a:bodyPr>
          <a:lstStyle/>
          <a:p>
            <a:pPr lvl="0" algn="ctr" defTabSz="889000">
              <a:lnSpc>
                <a:spcPct val="90000"/>
              </a:lnSpc>
              <a:spcAft>
                <a:spcPct val="35000"/>
              </a:spcAft>
              <a:defRPr/>
            </a:pPr>
            <a:r>
              <a:rPr lang="en-US" sz="4000" b="1">
                <a:ln w="22225">
                  <a:solidFill>
                    <a:srgbClr val="ED7D31"/>
                  </a:solidFill>
                  <a:prstDash val="solid"/>
                </a:ln>
                <a:solidFill>
                  <a:srgbClr val="FF0000"/>
                </a:solidFill>
                <a:latin typeface="Times New Roman" panose="02020603050405020304" pitchFamily="18" charset="0"/>
                <a:cs typeface="Times New Roman" panose="02020603050405020304" pitchFamily="18" charset="0"/>
              </a:rPr>
              <a:t>H</a:t>
            </a:r>
            <a:r>
              <a:rPr lang="en-US" sz="4000" b="1" smtClean="0">
                <a:ln w="22225">
                  <a:solidFill>
                    <a:srgbClr val="ED7D31"/>
                  </a:solidFill>
                  <a:prstDash val="solid"/>
                </a:ln>
                <a:solidFill>
                  <a:srgbClr val="FF0000"/>
                </a:solidFill>
                <a:latin typeface="Times New Roman" panose="02020603050405020304" pitchFamily="18" charset="0"/>
                <a:cs typeface="Times New Roman" panose="02020603050405020304" pitchFamily="18" charset="0"/>
              </a:rPr>
              <a:t>ậu </a:t>
            </a:r>
            <a:r>
              <a:rPr lang="en-US" sz="4000" b="1">
                <a:ln w="22225">
                  <a:solidFill>
                    <a:srgbClr val="ED7D31"/>
                  </a:solidFill>
                  <a:prstDash val="solid"/>
                </a:ln>
                <a:solidFill>
                  <a:srgbClr val="FF0000"/>
                </a:solidFill>
                <a:latin typeface="Times New Roman" panose="02020603050405020304" pitchFamily="18" charset="0"/>
                <a:cs typeface="Times New Roman" panose="02020603050405020304" pitchFamily="18" charset="0"/>
              </a:rPr>
              <a:t>quả xâm hại trẻ em</a:t>
            </a:r>
          </a:p>
        </p:txBody>
      </p:sp>
    </p:spTree>
    <p:extLst>
      <p:ext uri="{BB962C8B-B14F-4D97-AF65-F5344CB8AC3E}">
        <p14:creationId xmlns:p14="http://schemas.microsoft.com/office/powerpoint/2010/main" val="300006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out)">
                                      <p:cBhvr>
                                        <p:cTn id="7" dur="750"/>
                                        <p:tgtEl>
                                          <p:spTgt spid="11"/>
                                        </p:tgtEl>
                                      </p:cBhvr>
                                    </p:animEffect>
                                  </p:childTnLst>
                                </p:cTn>
                              </p:par>
                            </p:childTnLst>
                          </p:cTn>
                        </p:par>
                        <p:par>
                          <p:cTn id="8" fill="hold">
                            <p:stCondLst>
                              <p:cond delay="750"/>
                            </p:stCondLst>
                            <p:childTnLst>
                              <p:par>
                                <p:cTn id="9" presetID="6" presetClass="entr" presetSubtype="3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out)">
                                      <p:cBhvr>
                                        <p:cTn id="11" dur="750"/>
                                        <p:tgtEl>
                                          <p:spTgt spid="14"/>
                                        </p:tgtEl>
                                      </p:cBhvr>
                                    </p:animEffect>
                                  </p:childTnLst>
                                </p:cTn>
                              </p:par>
                            </p:childTnLst>
                          </p:cTn>
                        </p:par>
                        <p:par>
                          <p:cTn id="12" fill="hold">
                            <p:stCondLst>
                              <p:cond delay="1500"/>
                            </p:stCondLst>
                            <p:childTnLst>
                              <p:par>
                                <p:cTn id="13" presetID="6" presetClass="entr" presetSubtype="3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750"/>
                                        <p:tgtEl>
                                          <p:spTgt spid="15"/>
                                        </p:tgtEl>
                                      </p:cBhvr>
                                    </p:animEffect>
                                  </p:childTnLst>
                                </p:cTn>
                              </p:par>
                            </p:childTnLst>
                          </p:cTn>
                        </p:par>
                        <p:par>
                          <p:cTn id="16" fill="hold">
                            <p:stCondLst>
                              <p:cond delay="2250"/>
                            </p:stCondLst>
                            <p:childTnLst>
                              <p:par>
                                <p:cTn id="17" presetID="6" presetClass="entr" presetSubtype="3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ircle(out)">
                                      <p:cBhvr>
                                        <p:cTn id="19" dur="750"/>
                                        <p:tgtEl>
                                          <p:spTgt spid="12"/>
                                        </p:tgtEl>
                                      </p:cBhvr>
                                    </p:animEffect>
                                  </p:childTnLst>
                                </p:cTn>
                              </p:par>
                            </p:childTnLst>
                          </p:cTn>
                        </p:par>
                        <p:par>
                          <p:cTn id="20" fill="hold">
                            <p:stCondLst>
                              <p:cond delay="3000"/>
                            </p:stCondLst>
                            <p:childTnLst>
                              <p:par>
                                <p:cTn id="21" presetID="6" presetClass="entr" presetSubtype="3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circle(out)">
                                      <p:cBhvr>
                                        <p:cTn id="23" dur="750"/>
                                        <p:tgtEl>
                                          <p:spTgt spid="16"/>
                                        </p:tgtEl>
                                      </p:cBhvr>
                                    </p:animEffect>
                                  </p:childTnLst>
                                </p:cTn>
                              </p:par>
                            </p:childTnLst>
                          </p:cTn>
                        </p:par>
                        <p:par>
                          <p:cTn id="24" fill="hold">
                            <p:stCondLst>
                              <p:cond delay="3750"/>
                            </p:stCondLst>
                            <p:childTnLst>
                              <p:par>
                                <p:cTn id="25" presetID="6" presetClass="entr" presetSubtype="3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750"/>
                                        <p:tgtEl>
                                          <p:spTgt spid="10"/>
                                        </p:tgtEl>
                                      </p:cBhvr>
                                    </p:animEffect>
                                  </p:childTnLst>
                                </p:cTn>
                              </p:par>
                            </p:childTnLst>
                          </p:cTn>
                        </p:par>
                        <p:par>
                          <p:cTn id="28" fill="hold">
                            <p:stCondLst>
                              <p:cond delay="4500"/>
                            </p:stCondLst>
                            <p:childTnLst>
                              <p:par>
                                <p:cTn id="29" presetID="6" presetClass="entr" presetSubtype="32"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ircle(out)">
                                      <p:cBhvr>
                                        <p:cTn id="31" dur="750"/>
                                        <p:tgtEl>
                                          <p:spTgt spid="7"/>
                                        </p:tgtEl>
                                      </p:cBhvr>
                                    </p:animEffect>
                                  </p:childTnLst>
                                </p:cTn>
                              </p:par>
                            </p:childTnLst>
                          </p:cTn>
                        </p:par>
                        <p:par>
                          <p:cTn id="32" fill="hold">
                            <p:stCondLst>
                              <p:cond delay="5250"/>
                            </p:stCondLst>
                            <p:childTnLst>
                              <p:par>
                                <p:cTn id="33" presetID="6" presetClass="entr" presetSubtype="32"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ircle(out)">
                                      <p:cBhvr>
                                        <p:cTn id="35" dur="750"/>
                                        <p:tgtEl>
                                          <p:spTgt spid="6"/>
                                        </p:tgtEl>
                                      </p:cBhvr>
                                    </p:animEffect>
                                  </p:childTnLst>
                                </p:cTn>
                              </p:par>
                            </p:childTnLst>
                          </p:cTn>
                        </p:par>
                        <p:par>
                          <p:cTn id="36" fill="hold">
                            <p:stCondLst>
                              <p:cond delay="6000"/>
                            </p:stCondLst>
                            <p:childTnLst>
                              <p:par>
                                <p:cTn id="37" presetID="6" presetClass="entr" presetSubtype="32"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circle(out)">
                                      <p:cBhvr>
                                        <p:cTn id="39" dur="750"/>
                                        <p:tgtEl>
                                          <p:spTgt spid="17"/>
                                        </p:tgtEl>
                                      </p:cBhvr>
                                    </p:animEffect>
                                  </p:childTnLst>
                                </p:cTn>
                              </p:par>
                            </p:childTnLst>
                          </p:cTn>
                        </p:par>
                        <p:par>
                          <p:cTn id="40" fill="hold">
                            <p:stCondLst>
                              <p:cond delay="6750"/>
                            </p:stCondLst>
                            <p:childTnLst>
                              <p:par>
                                <p:cTn id="41" presetID="6" presetClass="entr" presetSubtype="3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circle(out)">
                                      <p:cBhvr>
                                        <p:cTn id="43" dur="750"/>
                                        <p:tgtEl>
                                          <p:spTgt spid="18"/>
                                        </p:tgtEl>
                                      </p:cBhvr>
                                    </p:animEffect>
                                  </p:childTnLst>
                                </p:cTn>
                              </p:par>
                            </p:childTnLst>
                          </p:cTn>
                        </p:par>
                        <p:par>
                          <p:cTn id="44" fill="hold">
                            <p:stCondLst>
                              <p:cond delay="7500"/>
                            </p:stCondLst>
                            <p:childTnLst>
                              <p:par>
                                <p:cTn id="45" presetID="6" presetClass="entr" presetSubtype="32"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circle(out)">
                                      <p:cBhvr>
                                        <p:cTn id="47" dur="750"/>
                                        <p:tgtEl>
                                          <p:spTgt spid="13"/>
                                        </p:tgtEl>
                                      </p:cBhvr>
                                    </p:animEffect>
                                  </p:childTnLst>
                                </p:cTn>
                              </p:par>
                            </p:childTnLst>
                          </p:cTn>
                        </p:par>
                        <p:par>
                          <p:cTn id="48" fill="hold">
                            <p:stCondLst>
                              <p:cond delay="8250"/>
                            </p:stCondLst>
                            <p:childTnLst>
                              <p:par>
                                <p:cTn id="49" presetID="6" presetClass="entr" presetSubtype="32"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circle(out)">
                                      <p:cBhvr>
                                        <p:cTn id="51" dur="750"/>
                                        <p:tgtEl>
                                          <p:spTgt spid="9"/>
                                        </p:tgtEl>
                                      </p:cBhvr>
                                    </p:animEffect>
                                  </p:childTnLst>
                                </p:cTn>
                              </p:par>
                            </p:childTnLst>
                          </p:cTn>
                        </p:par>
                        <p:par>
                          <p:cTn id="52" fill="hold">
                            <p:stCondLst>
                              <p:cond delay="9000"/>
                            </p:stCondLst>
                            <p:childTnLst>
                              <p:par>
                                <p:cTn id="53" presetID="6"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circle(in)">
                                      <p:cBhvr>
                                        <p:cTn id="55" dur="2000"/>
                                        <p:tgtEl>
                                          <p:spTgt spid="4"/>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nodeType="clickEffect">
                                  <p:stCondLst>
                                    <p:cond delay="0"/>
                                  </p:stCondLst>
                                  <p:childTnLst>
                                    <p:animMotion origin="layout" path="M 1.38889E-6 4.93827E-7 L 0.04462 0.42253 " pathEditMode="relative" rAng="0" ptsTypes="AA">
                                      <p:cBhvr>
                                        <p:cTn id="66" dur="2000" fill="hold"/>
                                        <p:tgtEl>
                                          <p:spTgt spid="11"/>
                                        </p:tgtEl>
                                        <p:attrNameLst>
                                          <p:attrName>ppt_x</p:attrName>
                                          <p:attrName>ppt_y</p:attrName>
                                        </p:attrNameLst>
                                      </p:cBhvr>
                                      <p:rCtr x="2222" y="21111"/>
                                    </p:animMotion>
                                  </p:childTnLst>
                                </p:cTn>
                              </p:par>
                            </p:childTnLst>
                          </p:cTn>
                        </p:par>
                      </p:childTnLst>
                    </p:cTn>
                  </p:par>
                  <p:par>
                    <p:cTn id="67" fill="hold">
                      <p:stCondLst>
                        <p:cond delay="indefinite"/>
                      </p:stCondLst>
                      <p:childTnLst>
                        <p:par>
                          <p:cTn id="68" fill="hold">
                            <p:stCondLst>
                              <p:cond delay="0"/>
                            </p:stCondLst>
                            <p:childTnLst>
                              <p:par>
                                <p:cTn id="69" presetID="49" presetClass="path" presetSubtype="0" accel="50000" decel="50000" fill="hold" nodeType="clickEffect">
                                  <p:stCondLst>
                                    <p:cond delay="0"/>
                                  </p:stCondLst>
                                  <p:childTnLst>
                                    <p:animMotion origin="layout" path="M -1.11111E-6 2.46914E-6 L -0.29236 0.4395 " pathEditMode="relative" rAng="0" ptsTypes="AA">
                                      <p:cBhvr>
                                        <p:cTn id="70" dur="2000" fill="hold"/>
                                        <p:tgtEl>
                                          <p:spTgt spid="7"/>
                                        </p:tgtEl>
                                        <p:attrNameLst>
                                          <p:attrName>ppt_x</p:attrName>
                                          <p:attrName>ppt_y</p:attrName>
                                        </p:attrNameLst>
                                      </p:cBhvr>
                                      <p:rCtr x="-14618" y="21975"/>
                                    </p:animMotion>
                                  </p:childTnLst>
                                </p:cTn>
                              </p:par>
                            </p:childTnLst>
                          </p:cTn>
                        </p:par>
                      </p:childTnLst>
                    </p:cTn>
                  </p:par>
                  <p:par>
                    <p:cTn id="71" fill="hold">
                      <p:stCondLst>
                        <p:cond delay="indefinite"/>
                      </p:stCondLst>
                      <p:childTnLst>
                        <p:par>
                          <p:cTn id="72" fill="hold">
                            <p:stCondLst>
                              <p:cond delay="0"/>
                            </p:stCondLst>
                            <p:childTnLst>
                              <p:par>
                                <p:cTn id="73" presetID="49" presetClass="path" presetSubtype="0" accel="50000" decel="50000" fill="hold" nodeType="clickEffect">
                                  <p:stCondLst>
                                    <p:cond delay="0"/>
                                  </p:stCondLst>
                                  <p:childTnLst>
                                    <p:animMotion origin="layout" path="M -3.88889E-6 -1.11111E-6 L -0.55034 0.59074 " pathEditMode="relative" rAng="0" ptsTypes="AA">
                                      <p:cBhvr>
                                        <p:cTn id="74" dur="2000" fill="hold"/>
                                        <p:tgtEl>
                                          <p:spTgt spid="6"/>
                                        </p:tgtEl>
                                        <p:attrNameLst>
                                          <p:attrName>ppt_x</p:attrName>
                                          <p:attrName>ppt_y</p:attrName>
                                        </p:attrNameLst>
                                      </p:cBhvr>
                                      <p:rCtr x="-27517" y="29537"/>
                                    </p:animMotion>
                                  </p:childTnLst>
                                </p:cTn>
                              </p:par>
                            </p:childTnLst>
                          </p:cTn>
                        </p:par>
                      </p:childTnLst>
                    </p:cTn>
                  </p:par>
                  <p:par>
                    <p:cTn id="75" fill="hold">
                      <p:stCondLst>
                        <p:cond delay="indefinite"/>
                      </p:stCondLst>
                      <p:childTnLst>
                        <p:par>
                          <p:cTn id="76" fill="hold">
                            <p:stCondLst>
                              <p:cond delay="0"/>
                            </p:stCondLst>
                            <p:childTnLst>
                              <p:par>
                                <p:cTn id="77" presetID="56" presetClass="path" presetSubtype="0" accel="50000" decel="50000" fill="hold" nodeType="clickEffect">
                                  <p:stCondLst>
                                    <p:cond delay="0"/>
                                  </p:stCondLst>
                                  <p:childTnLst>
                                    <p:animMotion origin="layout" path="M -8.33333E-7 2.22222E-6 L -0.77135 0.64722 " pathEditMode="relative" rAng="0" ptsTypes="AA">
                                      <p:cBhvr>
                                        <p:cTn id="78" dur="2000" fill="hold"/>
                                        <p:tgtEl>
                                          <p:spTgt spid="9"/>
                                        </p:tgtEl>
                                        <p:attrNameLst>
                                          <p:attrName>ppt_x</p:attrName>
                                          <p:attrName>ppt_y</p:attrName>
                                        </p:attrNameLst>
                                      </p:cBhvr>
                                      <p:rCtr x="-38576" y="32346"/>
                                    </p:animMotion>
                                  </p:childTnLst>
                                </p:cTn>
                              </p:par>
                            </p:childTnLst>
                          </p:cTn>
                        </p:par>
                      </p:childTnLst>
                    </p:cTn>
                  </p:par>
                  <p:par>
                    <p:cTn id="79" fill="hold">
                      <p:stCondLst>
                        <p:cond delay="indefinite"/>
                      </p:stCondLst>
                      <p:childTnLst>
                        <p:par>
                          <p:cTn id="80" fill="hold">
                            <p:stCondLst>
                              <p:cond delay="0"/>
                            </p:stCondLst>
                            <p:childTnLst>
                              <p:par>
                                <p:cTn id="81" presetID="49" presetClass="path" presetSubtype="0" accel="50000" decel="50000" fill="hold" nodeType="clickEffect">
                                  <p:stCondLst>
                                    <p:cond delay="0"/>
                                  </p:stCondLst>
                                  <p:childTnLst>
                                    <p:animMotion origin="layout" path="M -2.77778E-6 -2.96296E-6 L 0.33368 0.33241 " pathEditMode="relative" rAng="0" ptsTypes="AA">
                                      <p:cBhvr>
                                        <p:cTn id="82" dur="2000" fill="hold"/>
                                        <p:tgtEl>
                                          <p:spTgt spid="10"/>
                                        </p:tgtEl>
                                        <p:attrNameLst>
                                          <p:attrName>ppt_x</p:attrName>
                                          <p:attrName>ppt_y</p:attrName>
                                        </p:attrNameLst>
                                      </p:cBhvr>
                                      <p:rCtr x="16684" y="16605"/>
                                    </p:animMotion>
                                  </p:childTnLst>
                                </p:cTn>
                              </p:par>
                            </p:childTnLst>
                          </p:cTn>
                        </p:par>
                      </p:childTnLst>
                    </p:cTn>
                  </p:par>
                  <p:par>
                    <p:cTn id="83" fill="hold">
                      <p:stCondLst>
                        <p:cond delay="indefinite"/>
                      </p:stCondLst>
                      <p:childTnLst>
                        <p:par>
                          <p:cTn id="84" fill="hold">
                            <p:stCondLst>
                              <p:cond delay="0"/>
                            </p:stCondLst>
                            <p:childTnLst>
                              <p:par>
                                <p:cTn id="85" presetID="56" presetClass="path" presetSubtype="0" accel="50000" decel="50000" fill="hold" nodeType="clickEffect">
                                  <p:stCondLst>
                                    <p:cond delay="0"/>
                                  </p:stCondLst>
                                  <p:childTnLst>
                                    <p:animMotion origin="layout" path="M 3.33333E-6 -4.44444E-6 L -0.31927 0.30463 " pathEditMode="relative" rAng="0" ptsTypes="AA">
                                      <p:cBhvr>
                                        <p:cTn id="86" dur="2000" fill="hold"/>
                                        <p:tgtEl>
                                          <p:spTgt spid="13"/>
                                        </p:tgtEl>
                                        <p:attrNameLst>
                                          <p:attrName>ppt_x</p:attrName>
                                          <p:attrName>ppt_y</p:attrName>
                                        </p:attrNameLst>
                                      </p:cBhvr>
                                      <p:rCtr x="-15972" y="15216"/>
                                    </p:animMotion>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nodeType="clickEffect">
                                  <p:stCondLst>
                                    <p:cond delay="0"/>
                                  </p:stCondLst>
                                  <p:childTnLst>
                                    <p:animMotion origin="layout" path="M -5.55556E-7 -4.32099E-6 L -0.21944 0.51142 " pathEditMode="relative" rAng="0" ptsTypes="AA">
                                      <p:cBhvr>
                                        <p:cTn id="90" dur="2000" fill="hold"/>
                                        <p:tgtEl>
                                          <p:spTgt spid="12"/>
                                        </p:tgtEl>
                                        <p:attrNameLst>
                                          <p:attrName>ppt_x</p:attrName>
                                          <p:attrName>ppt_y</p:attrName>
                                        </p:attrNameLst>
                                      </p:cBhvr>
                                      <p:rCtr x="-10972" y="25556"/>
                                    </p:animMotion>
                                  </p:childTnLst>
                                </p:cTn>
                              </p:par>
                            </p:childTnLst>
                          </p:cTn>
                        </p:par>
                      </p:childTnLst>
                    </p:cTn>
                  </p:par>
                  <p:par>
                    <p:cTn id="91" fill="hold">
                      <p:stCondLst>
                        <p:cond delay="indefinite"/>
                      </p:stCondLst>
                      <p:childTnLst>
                        <p:par>
                          <p:cTn id="92" fill="hold">
                            <p:stCondLst>
                              <p:cond delay="0"/>
                            </p:stCondLst>
                            <p:childTnLst>
                              <p:par>
                                <p:cTn id="93" presetID="49" presetClass="path" presetSubtype="0" accel="50000" decel="50000" fill="hold" nodeType="clickEffect">
                                  <p:stCondLst>
                                    <p:cond delay="0"/>
                                  </p:stCondLst>
                                  <p:childTnLst>
                                    <p:animMotion origin="layout" path="M 4.44444E-6 -4.07407E-6 L 0.34236 0.46852 " pathEditMode="relative" rAng="0" ptsTypes="AA">
                                      <p:cBhvr>
                                        <p:cTn id="94" dur="2000" fill="hold"/>
                                        <p:tgtEl>
                                          <p:spTgt spid="18"/>
                                        </p:tgtEl>
                                        <p:attrNameLst>
                                          <p:attrName>ppt_x</p:attrName>
                                          <p:attrName>ppt_y</p:attrName>
                                        </p:attrNameLst>
                                      </p:cBhvr>
                                      <p:rCtr x="17118" y="23426"/>
                                    </p:animMotion>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nodeType="clickEffect">
                                  <p:stCondLst>
                                    <p:cond delay="0"/>
                                  </p:stCondLst>
                                  <p:childTnLst>
                                    <p:animMotion origin="layout" path="M -4.44444E-6 -4.93827E-7 L 0.00139 0.53395 " pathEditMode="relative" rAng="0" ptsTypes="AA">
                                      <p:cBhvr>
                                        <p:cTn id="98" dur="2000" fill="hold"/>
                                        <p:tgtEl>
                                          <p:spTgt spid="4"/>
                                        </p:tgtEl>
                                        <p:attrNameLst>
                                          <p:attrName>ppt_x</p:attrName>
                                          <p:attrName>ppt_y</p:attrName>
                                        </p:attrNameLst>
                                      </p:cBhvr>
                                      <p:rCtr x="69" y="26698"/>
                                    </p:animMotion>
                                  </p:childTnLst>
                                </p:cTn>
                              </p:par>
                            </p:childTnLst>
                          </p:cTn>
                        </p:par>
                      </p:childTnLst>
                    </p:cTn>
                  </p:par>
                  <p:par>
                    <p:cTn id="99" fill="hold">
                      <p:stCondLst>
                        <p:cond delay="indefinite"/>
                      </p:stCondLst>
                      <p:childTnLst>
                        <p:par>
                          <p:cTn id="100" fill="hold">
                            <p:stCondLst>
                              <p:cond delay="0"/>
                            </p:stCondLst>
                            <p:childTnLst>
                              <p:par>
                                <p:cTn id="101" presetID="49" presetClass="path" presetSubtype="0" accel="50000" decel="50000" fill="hold" nodeType="clickEffect">
                                  <p:stCondLst>
                                    <p:cond delay="0"/>
                                  </p:stCondLst>
                                  <p:childTnLst>
                                    <p:animMotion origin="layout" path="M 4.16667E-6 2.22222E-6 L 0.46406 0.41759 " pathEditMode="relative" rAng="0" ptsTypes="AA">
                                      <p:cBhvr>
                                        <p:cTn id="102" dur="2000" fill="hold"/>
                                        <p:tgtEl>
                                          <p:spTgt spid="14"/>
                                        </p:tgtEl>
                                        <p:attrNameLst>
                                          <p:attrName>ppt_x</p:attrName>
                                          <p:attrName>ppt_y</p:attrName>
                                        </p:attrNameLst>
                                      </p:cBhvr>
                                      <p:rCtr x="23194" y="20864"/>
                                    </p:animMotion>
                                  </p:childTnLst>
                                </p:cTn>
                              </p:par>
                            </p:childTnLst>
                          </p:cTn>
                        </p:par>
                      </p:childTnLst>
                    </p:cTn>
                  </p:par>
                  <p:par>
                    <p:cTn id="103" fill="hold">
                      <p:stCondLst>
                        <p:cond delay="indefinite"/>
                      </p:stCondLst>
                      <p:childTnLst>
                        <p:par>
                          <p:cTn id="104" fill="hold">
                            <p:stCondLst>
                              <p:cond delay="0"/>
                            </p:stCondLst>
                            <p:childTnLst>
                              <p:par>
                                <p:cTn id="105" presetID="49" presetClass="path" presetSubtype="0" accel="50000" decel="50000" fill="hold" nodeType="clickEffect">
                                  <p:stCondLst>
                                    <p:cond delay="0"/>
                                  </p:stCondLst>
                                  <p:childTnLst>
                                    <p:animMotion origin="layout" path="M -3.05556E-6 -1.48148E-6 L 0.21997 0.51759 " pathEditMode="relative" rAng="0" ptsTypes="AA">
                                      <p:cBhvr>
                                        <p:cTn id="106" dur="2000" fill="hold"/>
                                        <p:tgtEl>
                                          <p:spTgt spid="15"/>
                                        </p:tgtEl>
                                        <p:attrNameLst>
                                          <p:attrName>ppt_x</p:attrName>
                                          <p:attrName>ppt_y</p:attrName>
                                        </p:attrNameLst>
                                      </p:cBhvr>
                                      <p:rCtr x="10990" y="25864"/>
                                    </p:animMotion>
                                  </p:childTnLst>
                                </p:cTn>
                              </p:par>
                            </p:childTnLst>
                          </p:cTn>
                        </p:par>
                      </p:childTnLst>
                    </p:cTn>
                  </p:par>
                  <p:par>
                    <p:cTn id="107" fill="hold">
                      <p:stCondLst>
                        <p:cond delay="indefinite"/>
                      </p:stCondLst>
                      <p:childTnLst>
                        <p:par>
                          <p:cTn id="108" fill="hold">
                            <p:stCondLst>
                              <p:cond delay="0"/>
                            </p:stCondLst>
                            <p:childTnLst>
                              <p:par>
                                <p:cTn id="109" presetID="42" presetClass="path" presetSubtype="0" accel="50000" decel="50000" fill="hold" nodeType="clickEffect">
                                  <p:stCondLst>
                                    <p:cond delay="0"/>
                                  </p:stCondLst>
                                  <p:childTnLst>
                                    <p:animMotion origin="layout" path="M 2.22222E-6 3.82716E-6 L -0.17153 0.61327 " pathEditMode="relative" rAng="0" ptsTypes="AA">
                                      <p:cBhvr>
                                        <p:cTn id="110" dur="2000" fill="hold"/>
                                        <p:tgtEl>
                                          <p:spTgt spid="16"/>
                                        </p:tgtEl>
                                        <p:attrNameLst>
                                          <p:attrName>ppt_x</p:attrName>
                                          <p:attrName>ppt_y</p:attrName>
                                        </p:attrNameLst>
                                      </p:cBhvr>
                                      <p:rCtr x="-8576" y="30648"/>
                                    </p:animMotion>
                                  </p:childTnLst>
                                </p:cTn>
                              </p:par>
                            </p:childTnLst>
                          </p:cTn>
                        </p:par>
                      </p:childTnLst>
                    </p:cTn>
                  </p:par>
                  <p:par>
                    <p:cTn id="111" fill="hold">
                      <p:stCondLst>
                        <p:cond delay="indefinite"/>
                      </p:stCondLst>
                      <p:childTnLst>
                        <p:par>
                          <p:cTn id="112" fill="hold">
                            <p:stCondLst>
                              <p:cond delay="0"/>
                            </p:stCondLst>
                            <p:childTnLst>
                              <p:par>
                                <p:cTn id="113" presetID="42" presetClass="path" presetSubtype="0" accel="50000" decel="50000" fill="hold" nodeType="clickEffect">
                                  <p:stCondLst>
                                    <p:cond delay="0"/>
                                  </p:stCondLst>
                                  <p:childTnLst>
                                    <p:animMotion origin="layout" path="M -1.38889E-6 -1.11111E-6 L -0.01962 0.51667 " pathEditMode="relative" rAng="0" ptsTypes="AA">
                                      <p:cBhvr>
                                        <p:cTn id="114" dur="2000" fill="hold"/>
                                        <p:tgtEl>
                                          <p:spTgt spid="17"/>
                                        </p:tgtEl>
                                        <p:attrNameLst>
                                          <p:attrName>ppt_x</p:attrName>
                                          <p:attrName>ppt_y</p:attrName>
                                        </p:attrNameLst>
                                      </p:cBhvr>
                                      <p:rCtr x="-990" y="25833"/>
                                    </p:animMotion>
                                  </p:childTnLst>
                                </p:cTn>
                              </p:par>
                            </p:childTnLst>
                          </p:cTn>
                        </p:par>
                      </p:childTnLst>
                    </p:cTn>
                  </p:par>
                  <p:par>
                    <p:cTn id="115" fill="hold">
                      <p:stCondLst>
                        <p:cond delay="indefinite"/>
                      </p:stCondLst>
                      <p:childTnLst>
                        <p:par>
                          <p:cTn id="116" fill="hold">
                            <p:stCondLst>
                              <p:cond delay="0"/>
                            </p:stCondLst>
                            <p:childTnLst>
                              <p:par>
                                <p:cTn id="117" presetID="31" presetClass="entr" presetSubtype="0" fill="hold" grpId="0" nodeType="clickEffect">
                                  <p:stCondLst>
                                    <p:cond delay="0"/>
                                  </p:stCondLst>
                                  <p:childTnLst>
                                    <p:set>
                                      <p:cBhvr>
                                        <p:cTn id="118" dur="1" fill="hold">
                                          <p:stCondLst>
                                            <p:cond delay="0"/>
                                          </p:stCondLst>
                                        </p:cTn>
                                        <p:tgtEl>
                                          <p:spTgt spid="19"/>
                                        </p:tgtEl>
                                        <p:attrNameLst>
                                          <p:attrName>style.visibility</p:attrName>
                                        </p:attrNameLst>
                                      </p:cBhvr>
                                      <p:to>
                                        <p:strVal val="visible"/>
                                      </p:to>
                                    </p:set>
                                    <p:anim calcmode="lin" valueType="num">
                                      <p:cBhvr>
                                        <p:cTn id="119" dur="1000" fill="hold"/>
                                        <p:tgtEl>
                                          <p:spTgt spid="19"/>
                                        </p:tgtEl>
                                        <p:attrNameLst>
                                          <p:attrName>ppt_w</p:attrName>
                                        </p:attrNameLst>
                                      </p:cBhvr>
                                      <p:tavLst>
                                        <p:tav tm="0">
                                          <p:val>
                                            <p:fltVal val="0"/>
                                          </p:val>
                                        </p:tav>
                                        <p:tav tm="100000">
                                          <p:val>
                                            <p:strVal val="#ppt_w"/>
                                          </p:val>
                                        </p:tav>
                                      </p:tavLst>
                                    </p:anim>
                                    <p:anim calcmode="lin" valueType="num">
                                      <p:cBhvr>
                                        <p:cTn id="120" dur="1000" fill="hold"/>
                                        <p:tgtEl>
                                          <p:spTgt spid="19"/>
                                        </p:tgtEl>
                                        <p:attrNameLst>
                                          <p:attrName>ppt_h</p:attrName>
                                        </p:attrNameLst>
                                      </p:cBhvr>
                                      <p:tavLst>
                                        <p:tav tm="0">
                                          <p:val>
                                            <p:fltVal val="0"/>
                                          </p:val>
                                        </p:tav>
                                        <p:tav tm="100000">
                                          <p:val>
                                            <p:strVal val="#ppt_h"/>
                                          </p:val>
                                        </p:tav>
                                      </p:tavLst>
                                    </p:anim>
                                    <p:anim calcmode="lin" valueType="num">
                                      <p:cBhvr>
                                        <p:cTn id="121" dur="1000" fill="hold"/>
                                        <p:tgtEl>
                                          <p:spTgt spid="19"/>
                                        </p:tgtEl>
                                        <p:attrNameLst>
                                          <p:attrName>style.rotation</p:attrName>
                                        </p:attrNameLst>
                                      </p:cBhvr>
                                      <p:tavLst>
                                        <p:tav tm="0">
                                          <p:val>
                                            <p:fltVal val="90"/>
                                          </p:val>
                                        </p:tav>
                                        <p:tav tm="100000">
                                          <p:val>
                                            <p:fltVal val="0"/>
                                          </p:val>
                                        </p:tav>
                                      </p:tavLst>
                                    </p:anim>
                                    <p:animEffect transition="in" filter="fade">
                                      <p:cBhvr>
                                        <p:cTn id="1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a:xfrm rot="3683110">
            <a:off x="3585552" y="3629704"/>
            <a:ext cx="938795" cy="106785"/>
          </a:xfrm>
          <a:custGeom>
            <a:avLst/>
            <a:gdLst/>
            <a:ahLst/>
            <a:cxnLst/>
            <a:rect l="0" t="0" r="0" b="0"/>
            <a:pathLst>
              <a:path>
                <a:moveTo>
                  <a:pt x="0" y="12128"/>
                </a:moveTo>
                <a:lnTo>
                  <a:pt x="567286" y="12128"/>
                </a:lnTo>
              </a:path>
            </a:pathLst>
          </a:custGeom>
          <a:noFill/>
        </p:spPr>
        <p:style>
          <a:lnRef idx="2">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6" name="Freeform 5"/>
          <p:cNvSpPr/>
          <p:nvPr/>
        </p:nvSpPr>
        <p:spPr>
          <a:xfrm rot="1312613">
            <a:off x="4180061" y="2986120"/>
            <a:ext cx="1784014" cy="40143"/>
          </a:xfrm>
          <a:custGeom>
            <a:avLst/>
            <a:gdLst/>
            <a:ahLst/>
            <a:cxnLst/>
            <a:rect l="0" t="0" r="0" b="0"/>
            <a:pathLst>
              <a:path>
                <a:moveTo>
                  <a:pt x="0" y="12128"/>
                </a:moveTo>
                <a:lnTo>
                  <a:pt x="405253" y="12128"/>
                </a:lnTo>
              </a:path>
            </a:pathLst>
          </a:custGeom>
          <a:noFill/>
        </p:spPr>
        <p:style>
          <a:lnRef idx="2">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7" name="Freeform 6"/>
          <p:cNvSpPr/>
          <p:nvPr/>
        </p:nvSpPr>
        <p:spPr>
          <a:xfrm rot="20287387">
            <a:off x="4180061" y="2213191"/>
            <a:ext cx="1784014" cy="40143"/>
          </a:xfrm>
          <a:custGeom>
            <a:avLst/>
            <a:gdLst/>
            <a:ahLst/>
            <a:cxnLst/>
            <a:rect l="0" t="0" r="0" b="0"/>
            <a:pathLst>
              <a:path>
                <a:moveTo>
                  <a:pt x="0" y="12128"/>
                </a:moveTo>
                <a:lnTo>
                  <a:pt x="405253" y="12128"/>
                </a:lnTo>
              </a:path>
            </a:pathLst>
          </a:custGeom>
          <a:noFill/>
        </p:spPr>
        <p:style>
          <a:lnRef idx="2">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8" name="Freeform 7"/>
          <p:cNvSpPr/>
          <p:nvPr/>
        </p:nvSpPr>
        <p:spPr>
          <a:xfrm rot="17996506">
            <a:off x="3526126" y="1364883"/>
            <a:ext cx="1324294" cy="91233"/>
          </a:xfrm>
          <a:custGeom>
            <a:avLst/>
            <a:gdLst/>
            <a:ahLst/>
            <a:cxnLst/>
            <a:rect l="0" t="0" r="0" b="0"/>
            <a:pathLst>
              <a:path>
                <a:moveTo>
                  <a:pt x="0" y="12128"/>
                </a:moveTo>
                <a:lnTo>
                  <a:pt x="601707" y="12128"/>
                </a:lnTo>
              </a:path>
            </a:pathLst>
          </a:custGeom>
          <a:noFill/>
        </p:spPr>
        <p:style>
          <a:lnRef idx="2">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9" name="Oval 8"/>
          <p:cNvSpPr/>
          <p:nvPr/>
        </p:nvSpPr>
        <p:spPr>
          <a:xfrm>
            <a:off x="457202" y="1078910"/>
            <a:ext cx="3324392" cy="2948063"/>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Freeform 10"/>
          <p:cNvSpPr/>
          <p:nvPr/>
        </p:nvSpPr>
        <p:spPr>
          <a:xfrm>
            <a:off x="4920722" y="1342038"/>
            <a:ext cx="3842278" cy="1116523"/>
          </a:xfrm>
          <a:custGeom>
            <a:avLst/>
            <a:gdLst>
              <a:gd name="connsiteX0" fmla="*/ 0 w 674682"/>
              <a:gd name="connsiteY0" fmla="*/ 337341 h 674682"/>
              <a:gd name="connsiteX1" fmla="*/ 337341 w 674682"/>
              <a:gd name="connsiteY1" fmla="*/ 0 h 674682"/>
              <a:gd name="connsiteX2" fmla="*/ 674682 w 674682"/>
              <a:gd name="connsiteY2" fmla="*/ 337341 h 674682"/>
              <a:gd name="connsiteX3" fmla="*/ 337341 w 674682"/>
              <a:gd name="connsiteY3" fmla="*/ 674682 h 674682"/>
              <a:gd name="connsiteX4" fmla="*/ 0 w 674682"/>
              <a:gd name="connsiteY4" fmla="*/ 337341 h 67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682" h="674682">
                <a:moveTo>
                  <a:pt x="0" y="337341"/>
                </a:moveTo>
                <a:cubicBezTo>
                  <a:pt x="0" y="151033"/>
                  <a:pt x="151033" y="0"/>
                  <a:pt x="337341" y="0"/>
                </a:cubicBezTo>
                <a:cubicBezTo>
                  <a:pt x="523649" y="0"/>
                  <a:pt x="674682" y="151033"/>
                  <a:pt x="674682" y="337341"/>
                </a:cubicBezTo>
                <a:cubicBezTo>
                  <a:pt x="674682" y="523649"/>
                  <a:pt x="523649" y="674682"/>
                  <a:pt x="337341" y="674682"/>
                </a:cubicBezTo>
                <a:cubicBezTo>
                  <a:pt x="151033" y="674682"/>
                  <a:pt x="0" y="523649"/>
                  <a:pt x="0" y="337341"/>
                </a:cubicBezTo>
                <a:close/>
              </a:path>
            </a:pathLst>
          </a:custGeom>
          <a:solidFill>
            <a:schemeClr val="accent4">
              <a:lumMod val="40000"/>
              <a:lumOff val="60000"/>
            </a:schemeClr>
          </a:solidFill>
        </p:spPr>
        <p:style>
          <a:lnRef idx="2">
            <a:schemeClr val="lt1">
              <a:hueOff val="0"/>
              <a:satOff val="0"/>
              <a:lumOff val="0"/>
              <a:alphaOff val="0"/>
            </a:schemeClr>
          </a:lnRef>
          <a:fillRef idx="1">
            <a:schemeClr val="accent2">
              <a:hueOff val="2340759"/>
              <a:satOff val="-2919"/>
              <a:lumOff val="686"/>
              <a:alphaOff val="0"/>
            </a:schemeClr>
          </a:fillRef>
          <a:effectRef idx="0">
            <a:schemeClr val="accent2">
              <a:hueOff val="2340759"/>
              <a:satOff val="-2919"/>
              <a:lumOff val="686"/>
              <a:alphaOff val="0"/>
            </a:schemeClr>
          </a:effectRef>
          <a:fontRef idx="minor">
            <a:schemeClr val="lt1"/>
          </a:fontRef>
        </p:style>
        <p:txBody>
          <a:bodyPr spcFirstLastPara="0" vert="horz" wrap="square" lIns="101980" tIns="101980" rIns="101980" bIns="101980" numCol="1" spcCol="1270" anchor="ctr" anchorCtr="0">
            <a:noAutofit/>
          </a:bodyPr>
          <a:lstStyle/>
          <a:p>
            <a:pPr lvl="0" algn="ctr" defTabSz="222250" rtl="0">
              <a:lnSpc>
                <a:spcPct val="90000"/>
              </a:lnSpc>
              <a:spcBef>
                <a:spcPct val="0"/>
              </a:spcBef>
              <a:spcAft>
                <a:spcPct val="35000"/>
              </a:spcAft>
            </a:pPr>
            <a:r>
              <a:rPr lang="en-US" sz="1800" b="1" i="1">
                <a:solidFill>
                  <a:schemeClr val="bg1"/>
                </a:solidFill>
                <a:latin typeface="Times New Roman" panose="02020603050405020304" pitchFamily="18" charset="0"/>
                <a:cs typeface="Times New Roman" panose="02020603050405020304" pitchFamily="18" charset="0"/>
              </a:rPr>
              <a:t> </a:t>
            </a:r>
            <a:r>
              <a:rPr lang="en-US" sz="1800" b="1" i="1" smtClean="0">
                <a:solidFill>
                  <a:schemeClr val="bg1"/>
                </a:solidFill>
                <a:latin typeface="Times New Roman" panose="02020603050405020304" pitchFamily="18" charset="0"/>
                <a:cs typeface="Times New Roman" panose="02020603050405020304" pitchFamily="18" charset="0"/>
              </a:rPr>
              <a:t>Ảnh hưởng đến </a:t>
            </a:r>
            <a:r>
              <a:rPr lang="vi-VN" sz="1800" b="1" i="1" kern="1200" smtClean="0">
                <a:solidFill>
                  <a:schemeClr val="bg1"/>
                </a:solidFill>
                <a:latin typeface="Times New Roman" panose="02020603050405020304" pitchFamily="18" charset="0"/>
                <a:cs typeface="Times New Roman" panose="02020603050405020304" pitchFamily="18" charset="0"/>
              </a:rPr>
              <a:t>học tập và tương lai hạnh phúc của trẻ em</a:t>
            </a:r>
            <a:r>
              <a:rPr lang="en-US" sz="1800" b="1" i="1" kern="1200" smtClean="0">
                <a:solidFill>
                  <a:schemeClr val="bg1"/>
                </a:solidFill>
                <a:latin typeface="Times New Roman" panose="02020603050405020304" pitchFamily="18" charset="0"/>
                <a:cs typeface="Times New Roman" panose="02020603050405020304" pitchFamily="18" charset="0"/>
              </a:rPr>
              <a:t>.</a:t>
            </a:r>
            <a:endParaRPr lang="en-US" sz="1800" kern="1200">
              <a:solidFill>
                <a:schemeClr val="bg1"/>
              </a:solidFill>
              <a:latin typeface="Times New Roman" panose="02020603050405020304" pitchFamily="18" charset="0"/>
              <a:cs typeface="Times New Roman" panose="02020603050405020304" pitchFamily="18" charset="0"/>
            </a:endParaRPr>
          </a:p>
        </p:txBody>
      </p:sp>
      <p:sp>
        <p:nvSpPr>
          <p:cNvPr id="12" name="Freeform 11"/>
          <p:cNvSpPr/>
          <p:nvPr/>
        </p:nvSpPr>
        <p:spPr>
          <a:xfrm>
            <a:off x="4757100" y="2780892"/>
            <a:ext cx="4005900" cy="1116523"/>
          </a:xfrm>
          <a:custGeom>
            <a:avLst/>
            <a:gdLst>
              <a:gd name="connsiteX0" fmla="*/ 0 w 674682"/>
              <a:gd name="connsiteY0" fmla="*/ 337341 h 674682"/>
              <a:gd name="connsiteX1" fmla="*/ 337341 w 674682"/>
              <a:gd name="connsiteY1" fmla="*/ 0 h 674682"/>
              <a:gd name="connsiteX2" fmla="*/ 674682 w 674682"/>
              <a:gd name="connsiteY2" fmla="*/ 337341 h 674682"/>
              <a:gd name="connsiteX3" fmla="*/ 337341 w 674682"/>
              <a:gd name="connsiteY3" fmla="*/ 674682 h 674682"/>
              <a:gd name="connsiteX4" fmla="*/ 0 w 674682"/>
              <a:gd name="connsiteY4" fmla="*/ 337341 h 67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682" h="674682">
                <a:moveTo>
                  <a:pt x="0" y="337341"/>
                </a:moveTo>
                <a:cubicBezTo>
                  <a:pt x="0" y="151033"/>
                  <a:pt x="151033" y="0"/>
                  <a:pt x="337341" y="0"/>
                </a:cubicBezTo>
                <a:cubicBezTo>
                  <a:pt x="523649" y="0"/>
                  <a:pt x="674682" y="151033"/>
                  <a:pt x="674682" y="337341"/>
                </a:cubicBezTo>
                <a:cubicBezTo>
                  <a:pt x="674682" y="523649"/>
                  <a:pt x="523649" y="674682"/>
                  <a:pt x="337341" y="674682"/>
                </a:cubicBezTo>
                <a:cubicBezTo>
                  <a:pt x="151033" y="674682"/>
                  <a:pt x="0" y="523649"/>
                  <a:pt x="0" y="337341"/>
                </a:cubicBezTo>
                <a:close/>
              </a:path>
            </a:pathLst>
          </a:custGeom>
        </p:spPr>
        <p:style>
          <a:lnRef idx="2">
            <a:schemeClr val="lt1">
              <a:hueOff val="0"/>
              <a:satOff val="0"/>
              <a:lumOff val="0"/>
              <a:alphaOff val="0"/>
            </a:schemeClr>
          </a:lnRef>
          <a:fillRef idx="1">
            <a:schemeClr val="accent2">
              <a:hueOff val="3511139"/>
              <a:satOff val="-4379"/>
              <a:lumOff val="1030"/>
              <a:alphaOff val="0"/>
            </a:schemeClr>
          </a:fillRef>
          <a:effectRef idx="0">
            <a:schemeClr val="accent2">
              <a:hueOff val="3511139"/>
              <a:satOff val="-4379"/>
              <a:lumOff val="1030"/>
              <a:alphaOff val="0"/>
            </a:schemeClr>
          </a:effectRef>
          <a:fontRef idx="minor">
            <a:schemeClr val="lt1"/>
          </a:fontRef>
        </p:style>
        <p:txBody>
          <a:bodyPr spcFirstLastPara="0" vert="horz" wrap="square" lIns="101980" tIns="101980" rIns="101980" bIns="101980" numCol="1" spcCol="1270" anchor="ctr" anchorCtr="0">
            <a:noAutofit/>
          </a:bodyPr>
          <a:lstStyle/>
          <a:p>
            <a:pPr lvl="0" algn="ctr" defTabSz="222250" rtl="0">
              <a:lnSpc>
                <a:spcPct val="90000"/>
              </a:lnSpc>
              <a:spcBef>
                <a:spcPct val="0"/>
              </a:spcBef>
              <a:spcAft>
                <a:spcPct val="35000"/>
              </a:spcAft>
            </a:pPr>
            <a:r>
              <a:rPr lang="vi-VN" sz="1800" b="1" i="1" kern="1200" smtClean="0">
                <a:solidFill>
                  <a:srgbClr val="FF00FF"/>
                </a:solidFill>
                <a:latin typeface="+mj-lt"/>
              </a:rPr>
              <a:t>Gây ảnh hưởng xấu đến kinh tế, hạnh phúc gia đình</a:t>
            </a:r>
            <a:r>
              <a:rPr lang="en-US" sz="1800" b="1" i="1" kern="1200" smtClean="0">
                <a:solidFill>
                  <a:srgbClr val="FF00FF"/>
                </a:solidFill>
                <a:latin typeface="+mj-lt"/>
              </a:rPr>
              <a:t>.</a:t>
            </a:r>
            <a:endParaRPr lang="en-US" sz="1800" kern="1200">
              <a:solidFill>
                <a:srgbClr val="FF00FF"/>
              </a:solidFill>
              <a:latin typeface="+mj-lt"/>
            </a:endParaRPr>
          </a:p>
        </p:txBody>
      </p:sp>
      <p:sp>
        <p:nvSpPr>
          <p:cNvPr id="13" name="Freeform 12"/>
          <p:cNvSpPr/>
          <p:nvPr/>
        </p:nvSpPr>
        <p:spPr>
          <a:xfrm>
            <a:off x="3352800" y="4026977"/>
            <a:ext cx="3496426" cy="1116523"/>
          </a:xfrm>
          <a:custGeom>
            <a:avLst/>
            <a:gdLst>
              <a:gd name="connsiteX0" fmla="*/ 0 w 674682"/>
              <a:gd name="connsiteY0" fmla="*/ 337341 h 674682"/>
              <a:gd name="connsiteX1" fmla="*/ 337341 w 674682"/>
              <a:gd name="connsiteY1" fmla="*/ 0 h 674682"/>
              <a:gd name="connsiteX2" fmla="*/ 674682 w 674682"/>
              <a:gd name="connsiteY2" fmla="*/ 337341 h 674682"/>
              <a:gd name="connsiteX3" fmla="*/ 337341 w 674682"/>
              <a:gd name="connsiteY3" fmla="*/ 674682 h 674682"/>
              <a:gd name="connsiteX4" fmla="*/ 0 w 674682"/>
              <a:gd name="connsiteY4" fmla="*/ 337341 h 674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682" h="674682">
                <a:moveTo>
                  <a:pt x="0" y="337341"/>
                </a:moveTo>
                <a:cubicBezTo>
                  <a:pt x="0" y="151033"/>
                  <a:pt x="151033" y="0"/>
                  <a:pt x="337341" y="0"/>
                </a:cubicBezTo>
                <a:cubicBezTo>
                  <a:pt x="523649" y="0"/>
                  <a:pt x="674682" y="151033"/>
                  <a:pt x="674682" y="337341"/>
                </a:cubicBezTo>
                <a:cubicBezTo>
                  <a:pt x="674682" y="523649"/>
                  <a:pt x="523649" y="674682"/>
                  <a:pt x="337341" y="674682"/>
                </a:cubicBezTo>
                <a:cubicBezTo>
                  <a:pt x="151033" y="674682"/>
                  <a:pt x="0" y="523649"/>
                  <a:pt x="0" y="337341"/>
                </a:cubicBezTo>
                <a:close/>
              </a:path>
            </a:pathLst>
          </a:cu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txBody>
          <a:bodyPr spcFirstLastPara="0" vert="horz" wrap="square" lIns="101980" tIns="101980" rIns="101980" bIns="101980" numCol="1" spcCol="1270" anchor="ctr" anchorCtr="0">
            <a:noAutofit/>
          </a:bodyPr>
          <a:lstStyle/>
          <a:p>
            <a:pPr lvl="0" algn="ctr" defTabSz="222250" rtl="0">
              <a:lnSpc>
                <a:spcPct val="90000"/>
              </a:lnSpc>
              <a:spcBef>
                <a:spcPct val="0"/>
              </a:spcBef>
              <a:spcAft>
                <a:spcPct val="35000"/>
              </a:spcAft>
            </a:pPr>
            <a:r>
              <a:rPr lang="vi-VN" sz="1800" b="1" i="1" kern="1200" smtClean="0">
                <a:solidFill>
                  <a:schemeClr val="tx1"/>
                </a:solidFill>
                <a:latin typeface="+mj-lt"/>
              </a:rPr>
              <a:t>Gây mất an toàn xã hội</a:t>
            </a:r>
            <a:r>
              <a:rPr lang="en-US" sz="1800" b="1" i="1" kern="1200" smtClean="0">
                <a:solidFill>
                  <a:schemeClr val="tx1"/>
                </a:solidFill>
                <a:latin typeface="+mj-lt"/>
              </a:rPr>
              <a:t>.</a:t>
            </a:r>
            <a:endParaRPr lang="en-US" sz="1800" kern="1200">
              <a:solidFill>
                <a:schemeClr val="tx1"/>
              </a:solidFill>
              <a:latin typeface="+mj-lt"/>
            </a:endParaRPr>
          </a:p>
        </p:txBody>
      </p:sp>
      <p:sp>
        <p:nvSpPr>
          <p:cNvPr id="15" name="Rectangle 14"/>
          <p:cNvSpPr/>
          <p:nvPr/>
        </p:nvSpPr>
        <p:spPr>
          <a:xfrm>
            <a:off x="671598" y="1658254"/>
            <a:ext cx="2895600" cy="1557349"/>
          </a:xfrm>
          <a:prstGeom prst="rect">
            <a:avLst/>
          </a:prstGeom>
        </p:spPr>
        <p:txBody>
          <a:bodyPr wrap="square">
            <a:spAutoFit/>
          </a:bodyPr>
          <a:lstStyle/>
          <a:p>
            <a:pPr lvl="0" algn="ctr" defTabSz="222250">
              <a:lnSpc>
                <a:spcPct val="90000"/>
              </a:lnSpc>
              <a:spcAft>
                <a:spcPct val="35000"/>
              </a:spcAft>
            </a:pPr>
            <a:r>
              <a:rPr lang="vi-VN" sz="2800" b="1">
                <a:latin typeface="+mj-lt"/>
              </a:rPr>
              <a:t>CÁC HẬU QUẢ </a:t>
            </a:r>
            <a:endParaRPr lang="en-US" sz="2800" b="1" smtClean="0">
              <a:latin typeface="+mj-lt"/>
            </a:endParaRPr>
          </a:p>
          <a:p>
            <a:pPr lvl="0" algn="ctr" defTabSz="222250">
              <a:lnSpc>
                <a:spcPct val="90000"/>
              </a:lnSpc>
              <a:spcAft>
                <a:spcPct val="35000"/>
              </a:spcAft>
            </a:pPr>
            <a:r>
              <a:rPr lang="vi-VN" sz="2800" b="1" smtClean="0">
                <a:latin typeface="+mj-lt"/>
              </a:rPr>
              <a:t>CỦA XÂM </a:t>
            </a:r>
            <a:r>
              <a:rPr lang="vi-VN" sz="2800" b="1">
                <a:latin typeface="+mj-lt"/>
              </a:rPr>
              <a:t>HẠI </a:t>
            </a:r>
            <a:endParaRPr lang="en-US" sz="2800" b="1" smtClean="0">
              <a:latin typeface="+mj-lt"/>
            </a:endParaRPr>
          </a:p>
          <a:p>
            <a:pPr lvl="0" algn="ctr" defTabSz="222250">
              <a:lnSpc>
                <a:spcPct val="90000"/>
              </a:lnSpc>
              <a:spcAft>
                <a:spcPct val="35000"/>
              </a:spcAft>
            </a:pPr>
            <a:r>
              <a:rPr lang="vi-VN" sz="2800" b="1" smtClean="0">
                <a:latin typeface="+mj-lt"/>
              </a:rPr>
              <a:t>TRẺ </a:t>
            </a:r>
            <a:r>
              <a:rPr lang="vi-VN" sz="2800" b="1">
                <a:latin typeface="+mj-lt"/>
              </a:rPr>
              <a:t>EM</a:t>
            </a:r>
            <a:endParaRPr lang="en-US" sz="2800">
              <a:latin typeface="+mj-lt"/>
            </a:endParaRPr>
          </a:p>
        </p:txBody>
      </p:sp>
      <p:grpSp>
        <p:nvGrpSpPr>
          <p:cNvPr id="18" name="Group 17"/>
          <p:cNvGrpSpPr/>
          <p:nvPr/>
        </p:nvGrpSpPr>
        <p:grpSpPr>
          <a:xfrm>
            <a:off x="4137772" y="133350"/>
            <a:ext cx="4549027" cy="1041731"/>
            <a:chOff x="4137772" y="133350"/>
            <a:chExt cx="4549027" cy="1041731"/>
          </a:xfrm>
        </p:grpSpPr>
        <p:sp>
          <p:nvSpPr>
            <p:cNvPr id="10" name="Freeform 9"/>
            <p:cNvSpPr/>
            <p:nvPr/>
          </p:nvSpPr>
          <p:spPr>
            <a:xfrm>
              <a:off x="4137772" y="133350"/>
              <a:ext cx="4549027" cy="1041731"/>
            </a:xfrm>
            <a:custGeom>
              <a:avLst/>
              <a:gdLst>
                <a:gd name="connsiteX0" fmla="*/ 0 w 629487"/>
                <a:gd name="connsiteY0" fmla="*/ 314744 h 629487"/>
                <a:gd name="connsiteX1" fmla="*/ 314744 w 629487"/>
                <a:gd name="connsiteY1" fmla="*/ 0 h 629487"/>
                <a:gd name="connsiteX2" fmla="*/ 629488 w 629487"/>
                <a:gd name="connsiteY2" fmla="*/ 314744 h 629487"/>
                <a:gd name="connsiteX3" fmla="*/ 314744 w 629487"/>
                <a:gd name="connsiteY3" fmla="*/ 629488 h 629487"/>
                <a:gd name="connsiteX4" fmla="*/ 0 w 629487"/>
                <a:gd name="connsiteY4" fmla="*/ 314744 h 629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487" h="629487">
                  <a:moveTo>
                    <a:pt x="0" y="314744"/>
                  </a:moveTo>
                  <a:cubicBezTo>
                    <a:pt x="0" y="140916"/>
                    <a:pt x="140916" y="0"/>
                    <a:pt x="314744" y="0"/>
                  </a:cubicBezTo>
                  <a:cubicBezTo>
                    <a:pt x="488572" y="0"/>
                    <a:pt x="629488" y="140916"/>
                    <a:pt x="629488" y="314744"/>
                  </a:cubicBezTo>
                  <a:cubicBezTo>
                    <a:pt x="629488" y="488572"/>
                    <a:pt x="488572" y="629488"/>
                    <a:pt x="314744" y="629488"/>
                  </a:cubicBezTo>
                  <a:cubicBezTo>
                    <a:pt x="140916" y="629488"/>
                    <a:pt x="0" y="488572"/>
                    <a:pt x="0" y="314744"/>
                  </a:cubicBezTo>
                  <a:close/>
                </a:path>
              </a:pathLst>
            </a:custGeom>
            <a:solidFill>
              <a:schemeClr val="accent6">
                <a:lumMod val="20000"/>
                <a:lumOff val="80000"/>
              </a:schemeClr>
            </a:solidFill>
          </p:spPr>
          <p:style>
            <a:lnRef idx="2">
              <a:schemeClr val="lt1">
                <a:hueOff val="0"/>
                <a:satOff val="0"/>
                <a:lumOff val="0"/>
                <a:alphaOff val="0"/>
              </a:schemeClr>
            </a:lnRef>
            <a:fillRef idx="1">
              <a:schemeClr val="accent2">
                <a:hueOff val="1170380"/>
                <a:satOff val="-1460"/>
                <a:lumOff val="343"/>
                <a:alphaOff val="0"/>
              </a:schemeClr>
            </a:fillRef>
            <a:effectRef idx="0">
              <a:schemeClr val="accent2">
                <a:hueOff val="1170380"/>
                <a:satOff val="-1460"/>
                <a:lumOff val="343"/>
                <a:alphaOff val="0"/>
              </a:schemeClr>
            </a:effectRef>
            <a:fontRef idx="minor">
              <a:schemeClr val="lt1"/>
            </a:fontRef>
          </p:style>
          <p:txBody>
            <a:bodyPr spcFirstLastPara="0" vert="horz" wrap="square" lIns="95361" tIns="95361" rIns="95361" bIns="95361" numCol="1" spcCol="1270" anchor="ctr" anchorCtr="0">
              <a:noAutofit/>
            </a:bodyPr>
            <a:lstStyle/>
            <a:p>
              <a:pPr lvl="0" algn="ctr" defTabSz="222250" rtl="0">
                <a:lnSpc>
                  <a:spcPct val="90000"/>
                </a:lnSpc>
                <a:spcBef>
                  <a:spcPct val="0"/>
                </a:spcBef>
                <a:spcAft>
                  <a:spcPct val="35000"/>
                </a:spcAft>
              </a:pPr>
              <a:endParaRPr lang="en-US" sz="1800" kern="1200">
                <a:latin typeface="+mj-lt"/>
              </a:endParaRPr>
            </a:p>
          </p:txBody>
        </p:sp>
        <p:sp>
          <p:nvSpPr>
            <p:cNvPr id="17" name="Rectangle 16"/>
            <p:cNvSpPr/>
            <p:nvPr/>
          </p:nvSpPr>
          <p:spPr>
            <a:xfrm>
              <a:off x="4757100" y="304948"/>
              <a:ext cx="3730892" cy="646331"/>
            </a:xfrm>
            <a:prstGeom prst="rect">
              <a:avLst/>
            </a:prstGeom>
          </p:spPr>
          <p:txBody>
            <a:bodyPr wrap="square">
              <a:spAutoFit/>
            </a:bodyPr>
            <a:lstStyle/>
            <a:p>
              <a:r>
                <a:rPr lang="vi-VN" sz="1800" b="1" i="1">
                  <a:latin typeface="Times New Roman" panose="02020603050405020304" pitchFamily="18" charset="0"/>
                </a:rPr>
                <a:t>Gây hậu quả nặng nề đến thân thể, tính mạng, sức khỏe, tinh thần</a:t>
              </a: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6"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5000" b="-25000"/>
          </a:stretch>
        </a:blipFill>
        <a:effectLst/>
      </p:bgPr>
    </p:bg>
    <p:spTree>
      <p:nvGrpSpPr>
        <p:cNvPr id="1" name=""/>
        <p:cNvGrpSpPr/>
        <p:nvPr/>
      </p:nvGrpSpPr>
      <p:grpSpPr>
        <a:xfrm>
          <a:off x="0" y="0"/>
          <a:ext cx="0" cy="0"/>
          <a:chOff x="0" y="0"/>
          <a:chExt cx="0" cy="0"/>
        </a:xfrm>
      </p:grpSpPr>
      <p:sp>
        <p:nvSpPr>
          <p:cNvPr id="2" name="Rectangle 1"/>
          <p:cNvSpPr/>
          <p:nvPr/>
        </p:nvSpPr>
        <p:spPr>
          <a:xfrm>
            <a:off x="2841378" y="1047750"/>
            <a:ext cx="3677610" cy="923330"/>
          </a:xfrm>
          <a:prstGeom prst="rect">
            <a:avLst/>
          </a:prstGeom>
          <a:noFill/>
        </p:spPr>
        <p:txBody>
          <a:bodyPr wrap="none">
            <a:spAutoFit/>
          </a:bodyPr>
          <a:lstStyle/>
          <a:p>
            <a:pPr algn="ctr">
              <a:defRPr/>
            </a:pPr>
            <a:r>
              <a:rPr lang="en-US" sz="5400" b="1">
                <a:ln w="9525">
                  <a:solidFill>
                    <a:schemeClr val="bg1"/>
                  </a:solidFill>
                  <a:prstDash val="solid"/>
                </a:ln>
                <a:solidFill>
                  <a:srgbClr val="FF0000"/>
                </a:solidFill>
              </a:rPr>
              <a:t>Khởi động</a:t>
            </a:r>
          </a:p>
        </p:txBody>
      </p:sp>
    </p:spTree>
  </p:cSld>
  <p:clrMapOvr>
    <a:masterClrMapping/>
  </p:clrMapOvr>
  <p:transition spd="med">
    <p:wheel spokes="8"/>
    <p:sndAc>
      <p:stSnd>
        <p:snd r:embed="rId2" name="freeLif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4"/>
          <p:cNvSpPr>
            <a:spLocks noChangeArrowheads="1"/>
          </p:cNvSpPr>
          <p:nvPr/>
        </p:nvSpPr>
        <p:spPr bwMode="auto">
          <a:xfrm>
            <a:off x="1524000" y="1200150"/>
            <a:ext cx="4495800" cy="2286000"/>
          </a:xfrm>
          <a:prstGeom prst="cloudCallout">
            <a:avLst>
              <a:gd name="adj1" fmla="val -42921"/>
              <a:gd name="adj2" fmla="val 27347"/>
            </a:avLst>
          </a:prstGeom>
          <a:solidFill>
            <a:schemeClr val="accent6">
              <a:lumMod val="40000"/>
              <a:lumOff val="60000"/>
            </a:schemeClr>
          </a:solidFill>
          <a:ln w="9525">
            <a:solidFill>
              <a:schemeClr val="tx1"/>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buFont typeface="Wingdings" panose="05000000000000000000" pitchFamily="2" charset="2"/>
              <a:buNone/>
            </a:pPr>
            <a:r>
              <a:rPr lang="en-US" altLang="en-US" sz="3200" b="1" smtClean="0">
                <a:solidFill>
                  <a:srgbClr val="0000FF"/>
                </a:solidFill>
                <a:latin typeface="Times New Roman" panose="02020603050405020304" pitchFamily="18" charset="0"/>
                <a:cs typeface="Times New Roman" panose="02020603050405020304" pitchFamily="18" charset="0"/>
              </a:rPr>
              <a:t>Cần làm gì để phòng tránh  </a:t>
            </a:r>
            <a:r>
              <a:rPr lang="en-US" altLang="en-US" sz="3200" b="1">
                <a:solidFill>
                  <a:srgbClr val="0000FF"/>
                </a:solidFill>
                <a:latin typeface="Times New Roman" panose="02020603050405020304" pitchFamily="18" charset="0"/>
                <a:cs typeface="Times New Roman" panose="02020603050405020304" pitchFamily="18" charset="0"/>
              </a:rPr>
              <a:t>xâm </a:t>
            </a:r>
            <a:r>
              <a:rPr lang="en-US" altLang="en-US" sz="3200" b="1" smtClean="0">
                <a:solidFill>
                  <a:srgbClr val="0000FF"/>
                </a:solidFill>
                <a:latin typeface="Times New Roman" panose="02020603050405020304" pitchFamily="18" charset="0"/>
                <a:cs typeface="Times New Roman" panose="02020603050405020304" pitchFamily="18" charset="0"/>
              </a:rPr>
              <a:t>hại ?</a:t>
            </a:r>
            <a:endParaRPr lang="en-US" altLang="en-US" sz="3200" b="1">
              <a:solidFill>
                <a:srgbClr val="0000FF"/>
              </a:solidFill>
              <a:latin typeface="Times New Roman" panose="02020603050405020304" pitchFamily="18" charset="0"/>
              <a:cs typeface="Times New Roman" panose="02020603050405020304" pitchFamily="18" charset="0"/>
            </a:endParaRPr>
          </a:p>
          <a:p>
            <a:pPr algn="ctr" eaLnBrk="1" hangingPunct="1">
              <a:buFont typeface="Wingdings" panose="05000000000000000000" pitchFamily="2" charset="2"/>
              <a:buNone/>
            </a:pPr>
            <a:endParaRPr lang="en-US" altLang="en-US" sz="2800" b="1">
              <a:solidFill>
                <a:srgbClr val="EAEAEA"/>
              </a:solidFill>
              <a:latin typeface="Times New Roman" panose="02020603050405020304" pitchFamily="18" charset="0"/>
              <a:cs typeface="Times New Roman" panose="02020603050405020304" pitchFamily="18" charset="0"/>
            </a:endParaRPr>
          </a:p>
        </p:txBody>
      </p:sp>
      <p:grpSp>
        <p:nvGrpSpPr>
          <p:cNvPr id="4" name="Group 3"/>
          <p:cNvGrpSpPr/>
          <p:nvPr/>
        </p:nvGrpSpPr>
        <p:grpSpPr>
          <a:xfrm>
            <a:off x="152400" y="52638"/>
            <a:ext cx="6787888" cy="707886"/>
            <a:chOff x="152400" y="52638"/>
            <a:chExt cx="6787888" cy="707886"/>
          </a:xfrm>
        </p:grpSpPr>
        <p:sp>
          <p:nvSpPr>
            <p:cNvPr id="2" name="Rectangle 1"/>
            <p:cNvSpPr/>
            <p:nvPr/>
          </p:nvSpPr>
          <p:spPr>
            <a:xfrm>
              <a:off x="753979" y="52638"/>
              <a:ext cx="6186309" cy="707886"/>
            </a:xfrm>
            <a:prstGeom prst="rect">
              <a:avLst/>
            </a:prstGeom>
            <a:solidFill>
              <a:schemeClr val="accent4">
                <a:lumMod val="20000"/>
                <a:lumOff val="80000"/>
              </a:schemeClr>
            </a:solidFill>
          </p:spPr>
          <p:txBody>
            <a:bodyPr wrap="none" lIns="91440" tIns="45720" rIns="91440" bIns="45720">
              <a:spAutoFit/>
            </a:bodyPr>
            <a:lstStyle/>
            <a:p>
              <a:pPr algn="ctr"/>
              <a:r>
                <a:rPr lang="en-US" sz="4000" b="1" cap="none" spc="0" smtClean="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 Cách phòng tránh xâm hại</a:t>
              </a:r>
              <a:endParaRPr lang="en-US" sz="4000" b="1" cap="none" spc="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endParaRPr>
            </a:p>
          </p:txBody>
        </p:sp>
        <p:sp>
          <p:nvSpPr>
            <p:cNvPr id="3" name="Oval 2"/>
            <p:cNvSpPr/>
            <p:nvPr/>
          </p:nvSpPr>
          <p:spPr>
            <a:xfrm>
              <a:off x="152400" y="81213"/>
              <a:ext cx="770021" cy="650736"/>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endParaRPr lang="en-US" sz="40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ệt đội công dân nhí - Tự bảo vệ mình khỏi xâm hại tình dục (online-video-cutter.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1000" y="209550"/>
            <a:ext cx="8534400" cy="4800600"/>
          </a:xfrm>
          <a:prstGeom prst="rect">
            <a:avLst/>
          </a:prstGeom>
        </p:spPr>
      </p:pic>
    </p:spTree>
    <p:extLst>
      <p:ext uri="{BB962C8B-B14F-4D97-AF65-F5344CB8AC3E}">
        <p14:creationId xmlns:p14="http://schemas.microsoft.com/office/powerpoint/2010/main" val="671559381"/>
      </p:ext>
    </p:extLst>
  </p:cSld>
  <p:clrMapOvr>
    <a:masterClrMapping/>
  </p:clrMapOvr>
  <p:transition spd="med">
    <p:wheel spokes="8"/>
    <p:sndAc>
      <p:stSnd>
        <p:snd r:embed="rId4" name="freeLif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4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4"/>
          <p:cNvSpPr>
            <a:spLocks noChangeArrowheads="1"/>
          </p:cNvSpPr>
          <p:nvPr/>
        </p:nvSpPr>
        <p:spPr bwMode="auto">
          <a:xfrm>
            <a:off x="1524000" y="1200150"/>
            <a:ext cx="4495800" cy="2286000"/>
          </a:xfrm>
          <a:prstGeom prst="cloudCallout">
            <a:avLst>
              <a:gd name="adj1" fmla="val -42921"/>
              <a:gd name="adj2" fmla="val 27347"/>
            </a:avLst>
          </a:prstGeom>
          <a:solidFill>
            <a:schemeClr val="accent6">
              <a:lumMod val="40000"/>
              <a:lumOff val="60000"/>
            </a:schemeClr>
          </a:solidFill>
          <a:ln w="9525">
            <a:solidFill>
              <a:schemeClr val="tx1"/>
            </a:solidFill>
            <a:round/>
            <a:headEnd/>
            <a:tailEnd/>
          </a:ln>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buFont typeface="Wingdings" panose="05000000000000000000" pitchFamily="2" charset="2"/>
              <a:buNone/>
            </a:pPr>
            <a:r>
              <a:rPr lang="en-US" altLang="en-US" sz="3200" b="1" smtClean="0">
                <a:solidFill>
                  <a:srgbClr val="0000FF"/>
                </a:solidFill>
                <a:latin typeface="Times New Roman" panose="02020603050405020304" pitchFamily="18" charset="0"/>
                <a:cs typeface="Times New Roman" panose="02020603050405020304" pitchFamily="18" charset="0"/>
              </a:rPr>
              <a:t>Cần làm gì để phòng tránh  </a:t>
            </a:r>
            <a:r>
              <a:rPr lang="en-US" altLang="en-US" sz="3200" b="1">
                <a:solidFill>
                  <a:srgbClr val="0000FF"/>
                </a:solidFill>
                <a:latin typeface="Times New Roman" panose="02020603050405020304" pitchFamily="18" charset="0"/>
                <a:cs typeface="Times New Roman" panose="02020603050405020304" pitchFamily="18" charset="0"/>
              </a:rPr>
              <a:t>xâm </a:t>
            </a:r>
            <a:r>
              <a:rPr lang="en-US" altLang="en-US" sz="3200" b="1" smtClean="0">
                <a:solidFill>
                  <a:srgbClr val="0000FF"/>
                </a:solidFill>
                <a:latin typeface="Times New Roman" panose="02020603050405020304" pitchFamily="18" charset="0"/>
                <a:cs typeface="Times New Roman" panose="02020603050405020304" pitchFamily="18" charset="0"/>
              </a:rPr>
              <a:t>hại ?</a:t>
            </a:r>
            <a:endParaRPr lang="en-US" altLang="en-US" sz="3200" b="1">
              <a:solidFill>
                <a:srgbClr val="0000FF"/>
              </a:solidFill>
              <a:latin typeface="Times New Roman" panose="02020603050405020304" pitchFamily="18" charset="0"/>
              <a:cs typeface="Times New Roman" panose="02020603050405020304" pitchFamily="18" charset="0"/>
            </a:endParaRPr>
          </a:p>
          <a:p>
            <a:pPr algn="ctr" eaLnBrk="1" hangingPunct="1">
              <a:buFont typeface="Wingdings" panose="05000000000000000000" pitchFamily="2" charset="2"/>
              <a:buNone/>
            </a:pPr>
            <a:endParaRPr lang="en-US" altLang="en-US" sz="2800" b="1">
              <a:solidFill>
                <a:srgbClr val="EAEAEA"/>
              </a:solidFill>
              <a:latin typeface="Times New Roman" panose="02020603050405020304" pitchFamily="18" charset="0"/>
              <a:cs typeface="Times New Roman" panose="02020603050405020304" pitchFamily="18" charset="0"/>
            </a:endParaRPr>
          </a:p>
        </p:txBody>
      </p:sp>
      <p:grpSp>
        <p:nvGrpSpPr>
          <p:cNvPr id="4" name="Group 3"/>
          <p:cNvGrpSpPr/>
          <p:nvPr/>
        </p:nvGrpSpPr>
        <p:grpSpPr>
          <a:xfrm>
            <a:off x="152400" y="52638"/>
            <a:ext cx="6787888" cy="707886"/>
            <a:chOff x="152400" y="52638"/>
            <a:chExt cx="6787888" cy="707886"/>
          </a:xfrm>
        </p:grpSpPr>
        <p:sp>
          <p:nvSpPr>
            <p:cNvPr id="2" name="Rectangle 1"/>
            <p:cNvSpPr/>
            <p:nvPr/>
          </p:nvSpPr>
          <p:spPr>
            <a:xfrm>
              <a:off x="753979" y="52638"/>
              <a:ext cx="6186309" cy="707886"/>
            </a:xfrm>
            <a:prstGeom prst="rect">
              <a:avLst/>
            </a:prstGeom>
            <a:solidFill>
              <a:schemeClr val="accent4">
                <a:lumMod val="20000"/>
                <a:lumOff val="80000"/>
              </a:schemeClr>
            </a:solidFill>
          </p:spPr>
          <p:txBody>
            <a:bodyPr wrap="none" lIns="91440" tIns="45720" rIns="91440" bIns="45720">
              <a:spAutoFit/>
            </a:bodyPr>
            <a:lstStyle/>
            <a:p>
              <a:pPr algn="ctr"/>
              <a:r>
                <a:rPr lang="en-US" sz="4000" b="1" smtClean="0">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rPr>
                <a:t> Cách phòng tránh xâm hại</a:t>
              </a:r>
              <a:endParaRPr lang="en-US" sz="4000" b="1">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endParaRPr>
            </a:p>
          </p:txBody>
        </p:sp>
        <p:sp>
          <p:nvSpPr>
            <p:cNvPr id="3" name="Oval 2"/>
            <p:cNvSpPr/>
            <p:nvPr/>
          </p:nvSpPr>
          <p:spPr>
            <a:xfrm>
              <a:off x="152400" y="81213"/>
              <a:ext cx="770021" cy="650736"/>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smtClean="0">
                  <a:solidFill>
                    <a:prstClr val="white"/>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endParaRPr lang="en-US" sz="4000" b="1">
                <a:solidFill>
                  <a:prstClr val="white"/>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9521750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21660"/>
            <a:ext cx="8857989" cy="4924425"/>
          </a:xfrm>
          <a:prstGeom prst="rect">
            <a:avLst/>
          </a:prstGeom>
        </p:spPr>
        <p:txBody>
          <a:bodyPr wrap="square">
            <a:spAutoFit/>
          </a:bodyPr>
          <a:lstStyle/>
          <a:p>
            <a:pPr lvl="0" algn="ctr" eaLnBrk="1" hangingPunct="1">
              <a:spcBef>
                <a:spcPct val="50000"/>
              </a:spcBef>
            </a:pPr>
            <a:r>
              <a:rPr lang="en-US" altLang="en-US" sz="2800" b="1">
                <a:solidFill>
                  <a:srgbClr val="FF0000"/>
                </a:solidFill>
                <a:latin typeface="Times New Roman" panose="02020603050405020304" pitchFamily="18" charset="0"/>
                <a:cs typeface="Times New Roman" panose="02020603050405020304" pitchFamily="18" charset="0"/>
              </a:rPr>
              <a:t>Một số điểm cần lưu ý để phòng tránh bị xâm hại:</a:t>
            </a:r>
          </a:p>
          <a:p>
            <a:pPr algn="just"/>
            <a:r>
              <a:rPr lang="en-US">
                <a:latin typeface="Times New Roman" panose="02020603050405020304" pitchFamily="18" charset="0"/>
                <a:cs typeface="Times New Roman" panose="02020603050405020304" pitchFamily="18" charset="0"/>
              </a:rPr>
              <a:t> </a:t>
            </a:r>
            <a:r>
              <a:rPr lang="en-US" sz="2200" smtClean="0">
                <a:latin typeface="Times New Roman" panose="02020603050405020304" pitchFamily="18" charset="0"/>
                <a:cs typeface="Times New Roman" panose="02020603050405020304" pitchFamily="18" charset="0"/>
              </a:rPr>
              <a:t>- </a:t>
            </a:r>
            <a:r>
              <a:rPr lang="vi-VN" sz="2200" smtClean="0">
                <a:latin typeface="+mj-lt"/>
              </a:rPr>
              <a:t>Không đi một mình ở nơi tối tăm, vắng vẻ.</a:t>
            </a:r>
          </a:p>
          <a:p>
            <a:pPr algn="just"/>
            <a:r>
              <a:rPr lang="vi-VN" sz="2200" smtClean="0">
                <a:latin typeface="+mj-lt"/>
              </a:rPr>
              <a:t>- Không ở trong phòng kín một mình với người lạ. </a:t>
            </a:r>
          </a:p>
          <a:p>
            <a:pPr algn="just"/>
            <a:r>
              <a:rPr lang="vi-VN" sz="2200" smtClean="0">
                <a:latin typeface="+mj-lt"/>
              </a:rPr>
              <a:t>- Không nhận tiền, quà hoặc nhận sự giúp đỡ đặc biệt của người khác mà không rõ lý do.</a:t>
            </a:r>
          </a:p>
          <a:p>
            <a:pPr algn="just"/>
            <a:r>
              <a:rPr lang="vi-VN" sz="2200" smtClean="0">
                <a:latin typeface="+mj-lt"/>
              </a:rPr>
              <a:t>- </a:t>
            </a:r>
            <a:r>
              <a:rPr lang="vi-VN" sz="2200">
                <a:latin typeface="+mj-lt"/>
              </a:rPr>
              <a:t>Không đi nhờ xe người lạ, hoặc sử dụng ăn uống của người lạ đưa .</a:t>
            </a:r>
          </a:p>
          <a:p>
            <a:pPr algn="just"/>
            <a:r>
              <a:rPr lang="vi-VN" sz="2200">
                <a:latin typeface="+mj-lt"/>
              </a:rPr>
              <a:t>- Không để cho người lạ đến gần đến mức họ có thể chạm tay vào người mình.</a:t>
            </a:r>
          </a:p>
          <a:p>
            <a:pPr algn="just"/>
            <a:r>
              <a:rPr lang="vi-VN" sz="2200">
                <a:latin typeface="+mj-lt"/>
              </a:rPr>
              <a:t>- Không để người lạ vào nhà, nhất là khi trong nhà chỉ có một mình.</a:t>
            </a:r>
          </a:p>
          <a:p>
            <a:pPr algn="just"/>
            <a:r>
              <a:rPr lang="vi-VN" sz="2200" smtClean="0">
                <a:latin typeface="+mj-lt"/>
              </a:rPr>
              <a:t>- Không nói chuyện điện thọai với người lạ khi đang ở nhà một mình.</a:t>
            </a:r>
          </a:p>
          <a:p>
            <a:pPr algn="just"/>
            <a:r>
              <a:rPr lang="vi-VN" sz="2200" smtClean="0">
                <a:latin typeface="+mj-lt"/>
              </a:rPr>
              <a:t>- </a:t>
            </a:r>
            <a:r>
              <a:rPr lang="vi-VN" sz="2200">
                <a:latin typeface="+mj-lt"/>
              </a:rPr>
              <a:t>Không cho ai có quyền tùy tiện động chạm, sờ mó vào chỗ kín của cơ thể hoặc bất kỳ hành động thô lỗ nào với các em.</a:t>
            </a:r>
          </a:p>
          <a:p>
            <a:pPr algn="just"/>
            <a:r>
              <a:rPr lang="vi-VN" sz="2200">
                <a:latin typeface="+mj-lt"/>
              </a:rPr>
              <a:t>- Không ăn mặc hở hang, không gần gũi quá mức với người lạ, kể cả những người thân họ hàng (trừ Bố mẹ, ông Bà, anh chị em ruột của mình) </a:t>
            </a:r>
            <a:r>
              <a:rPr lang="vi-VN" sz="2200" smtClean="0">
                <a:latin typeface="+mj-lt"/>
              </a:rPr>
              <a:t>.</a:t>
            </a:r>
            <a:endParaRPr lang="vi-VN" sz="2200">
              <a:latin typeface="+mj-lt"/>
            </a:endParaRPr>
          </a:p>
        </p:txBody>
      </p:sp>
    </p:spTree>
    <p:extLst>
      <p:ext uri="{BB962C8B-B14F-4D97-AF65-F5344CB8AC3E}">
        <p14:creationId xmlns:p14="http://schemas.microsoft.com/office/powerpoint/2010/main" val="64331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1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6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1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75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1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9000"/>
                            </p:stCondLst>
                            <p:childTnLst>
                              <p:par>
                                <p:cTn id="35" presetID="2" presetClass="entr" presetSubtype="4"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1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1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0500"/>
                            </p:stCondLst>
                            <p:childTnLst>
                              <p:par>
                                <p:cTn id="40" presetID="2" presetClass="entr" presetSubtype="4"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1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1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12000"/>
                            </p:stCondLst>
                            <p:childTnLst>
                              <p:par>
                                <p:cTn id="45" presetID="2" presetClass="entr" presetSubtype="4" fill="hold" nodeType="after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1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1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49" fill="hold">
                            <p:stCondLst>
                              <p:cond delay="13500"/>
                            </p:stCondLst>
                            <p:childTnLst>
                              <p:par>
                                <p:cTn id="50" presetID="2" presetClass="entr" presetSubtype="4" fill="hold" nodeType="after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additive="base">
                                        <p:cTn id="52" dur="1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3" dur="1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34394"/>
            <a:ext cx="8722290" cy="4893647"/>
          </a:xfrm>
          <a:prstGeom prst="rect">
            <a:avLst/>
          </a:prstGeom>
        </p:spPr>
        <p:txBody>
          <a:bodyPr wrap="square">
            <a:spAutoFit/>
          </a:bodyPr>
          <a:lstStyle/>
          <a:p>
            <a:pPr algn="ctr"/>
            <a:r>
              <a:rPr lang="en-US" altLang="en-US" sz="2400" b="1">
                <a:solidFill>
                  <a:srgbClr val="FF0000"/>
                </a:solidFill>
                <a:latin typeface="Times New Roman" panose="02020603050405020304" pitchFamily="18" charset="0"/>
                <a:cs typeface="Times New Roman" panose="02020603050405020304" pitchFamily="18" charset="0"/>
              </a:rPr>
              <a:t>Một số </a:t>
            </a:r>
            <a:r>
              <a:rPr lang="en-US" altLang="en-US" sz="2400" b="1" smtClean="0">
                <a:solidFill>
                  <a:srgbClr val="FF0000"/>
                </a:solidFill>
                <a:latin typeface="Times New Roman" panose="02020603050405020304" pitchFamily="18" charset="0"/>
                <a:cs typeface="Times New Roman" panose="02020603050405020304" pitchFamily="18" charset="0"/>
              </a:rPr>
              <a:t>hành động </a:t>
            </a:r>
            <a:r>
              <a:rPr lang="en-US" altLang="en-US" sz="2400" b="1">
                <a:solidFill>
                  <a:srgbClr val="FF0000"/>
                </a:solidFill>
                <a:latin typeface="Times New Roman" panose="02020603050405020304" pitchFamily="18" charset="0"/>
                <a:cs typeface="Times New Roman" panose="02020603050405020304" pitchFamily="18" charset="0"/>
              </a:rPr>
              <a:t>cần </a:t>
            </a:r>
            <a:r>
              <a:rPr lang="en-US" altLang="en-US" sz="2400" b="1" smtClean="0">
                <a:solidFill>
                  <a:srgbClr val="FF0000"/>
                </a:solidFill>
                <a:latin typeface="Times New Roman" panose="02020603050405020304" pitchFamily="18" charset="0"/>
                <a:cs typeface="Times New Roman" panose="02020603050405020304" pitchFamily="18" charset="0"/>
              </a:rPr>
              <a:t>làm để </a:t>
            </a:r>
            <a:r>
              <a:rPr lang="en-US" altLang="en-US" sz="2400" b="1">
                <a:solidFill>
                  <a:srgbClr val="FF0000"/>
                </a:solidFill>
                <a:latin typeface="Times New Roman" panose="02020603050405020304" pitchFamily="18" charset="0"/>
                <a:cs typeface="Times New Roman" panose="02020603050405020304" pitchFamily="18" charset="0"/>
              </a:rPr>
              <a:t>phòng tránh bị xâm hại: </a:t>
            </a:r>
            <a:endParaRPr lang="en-US" altLang="en-US" sz="2400" b="1" smtClean="0">
              <a:solidFill>
                <a:srgbClr val="FF0000"/>
              </a:solidFill>
              <a:latin typeface="Times New Roman" panose="02020603050405020304" pitchFamily="18" charset="0"/>
              <a:cs typeface="Times New Roman" panose="02020603050405020304" pitchFamily="18" charset="0"/>
            </a:endParaRPr>
          </a:p>
          <a:p>
            <a:pPr algn="just"/>
            <a:r>
              <a:rPr lang="vi-VN" sz="2400" smtClean="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Đứng ngay dậy</a:t>
            </a:r>
          </a:p>
          <a:p>
            <a:pPr algn="just"/>
            <a:r>
              <a:rPr lang="vi-VN" sz="2400">
                <a:latin typeface="Times New Roman" panose="02020603050405020304" pitchFamily="18" charset="0"/>
                <a:cs typeface="Times New Roman" panose="02020603050405020304" pitchFamily="18" charset="0"/>
              </a:rPr>
              <a:t>- Nhìn thẳng vào kẻ định sàm sỡ</a:t>
            </a:r>
          </a:p>
          <a:p>
            <a:pPr algn="just"/>
            <a:r>
              <a:rPr lang="vi-VN" sz="2400">
                <a:latin typeface="Times New Roman" panose="02020603050405020304" pitchFamily="18" charset="0"/>
                <a:cs typeface="Times New Roman" panose="02020603050405020304" pitchFamily="18" charset="0"/>
              </a:rPr>
              <a:t>- Lùi ra xa đủ để không cho họ với tay được đến mình.</a:t>
            </a:r>
          </a:p>
          <a:p>
            <a:pPr algn="just"/>
            <a:r>
              <a:rPr lang="vi-VN" sz="2400">
                <a:latin typeface="Times New Roman" panose="02020603050405020304" pitchFamily="18" charset="0"/>
                <a:cs typeface="Times New Roman" panose="02020603050405020304" pitchFamily="18" charset="0"/>
              </a:rPr>
              <a:t>- Nói to/hét to và kiên quyết: </a:t>
            </a:r>
            <a:r>
              <a:rPr lang="vi-VN" sz="2400" b="1" i="0" smtClean="0">
                <a:effectLst/>
                <a:latin typeface="Times New Roman" panose="02020603050405020304" pitchFamily="18" charset="0"/>
                <a:cs typeface="Times New Roman" panose="02020603050405020304" pitchFamily="18" charset="0"/>
              </a:rPr>
              <a:t>Không! Hãy dừng lại ! Tôi không cho phép! Tôi không muốn! Nếu không dừng lại, tôi sẽ mách với mọi người …</a:t>
            </a:r>
            <a:r>
              <a:rPr lang="en-US" sz="2400">
                <a:latin typeface="Times New Roman" panose="02020603050405020304" pitchFamily="18" charset="0"/>
                <a:cs typeface="Times New Roman" panose="02020603050405020304" pitchFamily="18" charset="0"/>
              </a:rPr>
              <a:t> </a:t>
            </a:r>
            <a:r>
              <a:rPr lang="en-US" sz="2400" smtClean="0">
                <a:latin typeface="Times New Roman" panose="02020603050405020304" pitchFamily="18" charset="0"/>
                <a:cs typeface="Times New Roman" panose="02020603050405020304" pitchFamily="18" charset="0"/>
              </a:rPr>
              <a:t>   </a:t>
            </a:r>
            <a:r>
              <a:rPr lang="vi-VN" sz="2400" smtClean="0">
                <a:latin typeface="Times New Roman" panose="02020603050405020304" pitchFamily="18" charset="0"/>
                <a:cs typeface="Times New Roman" panose="02020603050405020304" pitchFamily="18" charset="0"/>
              </a:rPr>
              <a:t>(</a:t>
            </a:r>
            <a:r>
              <a:rPr lang="vi-VN" sz="2400">
                <a:latin typeface="Times New Roman" panose="02020603050405020304" pitchFamily="18" charset="0"/>
                <a:cs typeface="Times New Roman" panose="02020603050405020304" pitchFamily="18" charset="0"/>
              </a:rPr>
              <a:t>Có thể nhắc đi nhắc lại).</a:t>
            </a:r>
          </a:p>
          <a:p>
            <a:pPr algn="just"/>
            <a:r>
              <a:rPr lang="vi-VN" sz="2400">
                <a:latin typeface="Times New Roman" panose="02020603050405020304" pitchFamily="18" charset="0"/>
                <a:cs typeface="Times New Roman" panose="02020603050405020304" pitchFamily="18" charset="0"/>
              </a:rPr>
              <a:t>- Bỏ chạy đến chỗ an toàn nếu họ tìm cách sờ nắn hoặc ôm ấp mình và kêu to cầu cứu sự giúp đỡ của mọi người xung quanh.</a:t>
            </a:r>
          </a:p>
          <a:p>
            <a:pPr algn="just"/>
            <a:r>
              <a:rPr lang="vi-VN" sz="2400">
                <a:latin typeface="Times New Roman" panose="02020603050405020304" pitchFamily="18" charset="0"/>
                <a:cs typeface="Times New Roman" panose="02020603050405020304" pitchFamily="18" charset="0"/>
              </a:rPr>
              <a:t>- Kể ngay với cha mẹ hoặc những người tin </a:t>
            </a:r>
            <a:r>
              <a:rPr lang="vi-VN" sz="2400" smtClean="0">
                <a:latin typeface="Times New Roman" panose="02020603050405020304" pitchFamily="18" charset="0"/>
                <a:cs typeface="Times New Roman" panose="02020603050405020304" pitchFamily="18" charset="0"/>
              </a:rPr>
              <a:t>cậy</a:t>
            </a:r>
            <a:r>
              <a:rPr lang="en-US" sz="2400" smtClean="0">
                <a:latin typeface="Times New Roman" panose="02020603050405020304" pitchFamily="18" charset="0"/>
                <a:cs typeface="Times New Roman" panose="02020603050405020304" pitchFamily="18" charset="0"/>
              </a:rPr>
              <a:t>.</a:t>
            </a:r>
            <a:endParaRPr lang="vi-VN" sz="2400">
              <a:latin typeface="Times New Roman" panose="02020603050405020304" pitchFamily="18" charset="0"/>
              <a:cs typeface="Times New Roman" panose="02020603050405020304" pitchFamily="18" charset="0"/>
            </a:endParaRPr>
          </a:p>
          <a:p>
            <a:pPr algn="just"/>
            <a:r>
              <a:rPr lang="vi-VN" sz="2400">
                <a:latin typeface="Times New Roman" panose="02020603050405020304" pitchFamily="18" charset="0"/>
                <a:cs typeface="Times New Roman" panose="02020603050405020304" pitchFamily="18" charset="0"/>
              </a:rPr>
              <a:t>- Nếu em bị sàm sỡ, xâm hại, hãy kể ngay với cha mẹ, người thân và cùng người lớn đến cơ sở y tế để khám.</a:t>
            </a:r>
          </a:p>
          <a:p>
            <a:pPr algn="just"/>
            <a:r>
              <a:rPr lang="vi-VN" sz="2400">
                <a:latin typeface="Times New Roman" panose="02020603050405020304" pitchFamily="18" charset="0"/>
                <a:cs typeface="Times New Roman" panose="02020603050405020304" pitchFamily="18" charset="0"/>
              </a:rPr>
              <a:t>- Các em không nên phớt lờ, chối bỏ, né tránh vấn đề.</a:t>
            </a:r>
          </a:p>
        </p:txBody>
      </p:sp>
    </p:spTree>
    <p:extLst>
      <p:ext uri="{BB962C8B-B14F-4D97-AF65-F5344CB8AC3E}">
        <p14:creationId xmlns:p14="http://schemas.microsoft.com/office/powerpoint/2010/main" val="3137986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1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1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3" dur="1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8" fill="hold" nodeType="after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1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18" dur="1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8" fill="hold"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calcmode="lin" valueType="num">
                                      <p:cBhvr additive="base">
                                        <p:cTn id="22" dur="1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23" dur="1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8"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1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28" dur="1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2" presetClass="entr" presetSubtype="8" fill="hold" nodeType="after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 calcmode="lin" valueType="num">
                                      <p:cBhvr additive="base">
                                        <p:cTn id="32" dur="1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33" dur="1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par>
                          <p:cTn id="34" fill="hold">
                            <p:stCondLst>
                              <p:cond delay="9000"/>
                            </p:stCondLst>
                            <p:childTnLst>
                              <p:par>
                                <p:cTn id="35" presetID="2" presetClass="entr" presetSubtype="8" fill="hold" nodeType="after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15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38" dur="15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par>
                          <p:cTn id="39" fill="hold">
                            <p:stCondLst>
                              <p:cond delay="10500"/>
                            </p:stCondLst>
                            <p:childTnLst>
                              <p:par>
                                <p:cTn id="40" presetID="2" presetClass="entr" presetSubtype="8" fill="hold" nodeType="after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 calcmode="lin" valueType="num">
                                      <p:cBhvr additive="base">
                                        <p:cTn id="42" dur="1500" fill="hold"/>
                                        <p:tgtEl>
                                          <p:spTgt spid="2">
                                            <p:txEl>
                                              <p:pRg st="8" end="8"/>
                                            </p:txEl>
                                          </p:spTgt>
                                        </p:tgtEl>
                                        <p:attrNameLst>
                                          <p:attrName>ppt_x</p:attrName>
                                        </p:attrNameLst>
                                      </p:cBhvr>
                                      <p:tavLst>
                                        <p:tav tm="0">
                                          <p:val>
                                            <p:strVal val="0-#ppt_w/2"/>
                                          </p:val>
                                        </p:tav>
                                        <p:tav tm="100000">
                                          <p:val>
                                            <p:strVal val="#ppt_x"/>
                                          </p:val>
                                        </p:tav>
                                      </p:tavLst>
                                    </p:anim>
                                    <p:anim calcmode="lin" valueType="num">
                                      <p:cBhvr additive="base">
                                        <p:cTn id="43" dur="1500" fill="hold"/>
                                        <p:tgtEl>
                                          <p:spTgt spid="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33350"/>
            <a:ext cx="8674169" cy="646331"/>
          </a:xfrm>
          <a:prstGeom prst="rect">
            <a:avLst/>
          </a:prstGeom>
          <a:noFill/>
        </p:spPr>
        <p:txBody>
          <a:bodyPr wrap="none" lIns="91440" tIns="45720" rIns="91440" bIns="45720">
            <a:spAutoFit/>
          </a:bodyPr>
          <a:lstStyle/>
          <a:p>
            <a:pPr algn="ctr"/>
            <a:r>
              <a:rPr lang="en-US" sz="36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Khi có nguy cơ xâm hại chúng ta cần làm gì ?</a:t>
            </a:r>
            <a:endParaRPr lang="en-US" sz="36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3" name="Flowchart: Alternate Process 2"/>
          <p:cNvSpPr/>
          <p:nvPr/>
        </p:nvSpPr>
        <p:spPr>
          <a:xfrm>
            <a:off x="1143000" y="1657350"/>
            <a:ext cx="7162800" cy="240471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smtClean="0">
                <a:latin typeface="Times New Roman" panose="02020603050405020304" pitchFamily="18" charset="0"/>
                <a:cs typeface="Times New Roman" panose="02020603050405020304" pitchFamily="18" charset="0"/>
              </a:rPr>
              <a:t>Cần từ chối, chia sẻ, tâm sự để  tìm kiếm sự giúp đỡ khi có nguy cơ bị xâm hại  </a:t>
            </a:r>
            <a:endParaRPr lang="en-US" sz="4800">
              <a:latin typeface="Times New Roman" panose="02020603050405020304" pitchFamily="18" charset="0"/>
              <a:cs typeface="Times New Roman" panose="02020603050405020304" pitchFamily="18" charset="0"/>
            </a:endParaRPr>
          </a:p>
        </p:txBody>
      </p:sp>
      <p:sp>
        <p:nvSpPr>
          <p:cNvPr id="4" name="Rectangle 3"/>
          <p:cNvSpPr/>
          <p:nvPr/>
        </p:nvSpPr>
        <p:spPr>
          <a:xfrm>
            <a:off x="2940535" y="454166"/>
            <a:ext cx="2869696" cy="923330"/>
          </a:xfrm>
          <a:prstGeom prst="rect">
            <a:avLst/>
          </a:prstGeom>
          <a:noFill/>
        </p:spPr>
        <p:txBody>
          <a:bodyPr wrap="none" lIns="91440" tIns="45720" rIns="91440" bIns="45720">
            <a:spAutoFit/>
          </a:bodyPr>
          <a:lstStyle/>
          <a:p>
            <a:pPr algn="ctr"/>
            <a:r>
              <a:rPr lang="en-US" sz="5400" b="1" cap="none" spc="0" smtClean="0">
                <a:ln w="22225">
                  <a:solidFill>
                    <a:schemeClr val="accent2"/>
                  </a:solidFill>
                  <a:prstDash val="solid"/>
                </a:ln>
                <a:solidFill>
                  <a:schemeClr val="accent2">
                    <a:lumMod val="40000"/>
                    <a:lumOff val="60000"/>
                  </a:schemeClr>
                </a:solidFill>
                <a:effectLst/>
              </a:rPr>
              <a:t>Ghi nhớ</a:t>
            </a:r>
            <a:endParaRPr lang="en-US" sz="5400" b="1" cap="none" spc="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194612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7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6"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1524000" y="1885950"/>
            <a:ext cx="5845896" cy="769441"/>
          </a:xfrm>
          <a:prstGeom prst="rect">
            <a:avLst/>
          </a:prstGeom>
          <a:noFill/>
        </p:spPr>
        <p:txBody>
          <a:bodyPr wrap="none" lIns="91440" tIns="45720" rIns="91440" bIns="45720">
            <a:spAutoFit/>
          </a:bodyPr>
          <a:lstStyle/>
          <a:p>
            <a:pPr algn="ctr"/>
            <a:r>
              <a:rPr lang="en-US" sz="4400" b="1" cap="none" spc="0"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Luyện tập – Thực hành</a:t>
            </a:r>
            <a:endParaRPr lang="en-US" sz="4400" b="1" cap="none" spc="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81213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82887" y="1204650"/>
            <a:ext cx="8915101" cy="610180"/>
            <a:chOff x="1020459" y="57150"/>
            <a:chExt cx="7971139" cy="650889"/>
          </a:xfrm>
          <a:solidFill>
            <a:schemeClr val="accent6">
              <a:lumMod val="40000"/>
              <a:lumOff val="60000"/>
            </a:schemeClr>
          </a:solidFill>
        </p:grpSpPr>
        <p:sp>
          <p:nvSpPr>
            <p:cNvPr id="7" name="Freeform 6"/>
            <p:cNvSpPr/>
            <p:nvPr/>
          </p:nvSpPr>
          <p:spPr>
            <a:xfrm>
              <a:off x="1020459" y="57150"/>
              <a:ext cx="7971139" cy="650889"/>
            </a:xfrm>
            <a:custGeom>
              <a:avLst/>
              <a:gdLst>
                <a:gd name="connsiteX0" fmla="*/ 0 w 3040380"/>
                <a:gd name="connsiteY0" fmla="*/ 0 h 545938"/>
                <a:gd name="connsiteX1" fmla="*/ 2767411 w 3040380"/>
                <a:gd name="connsiteY1" fmla="*/ 0 h 545938"/>
                <a:gd name="connsiteX2" fmla="*/ 3040380 w 3040380"/>
                <a:gd name="connsiteY2" fmla="*/ 272969 h 545938"/>
                <a:gd name="connsiteX3" fmla="*/ 2767411 w 3040380"/>
                <a:gd name="connsiteY3" fmla="*/ 545938 h 545938"/>
                <a:gd name="connsiteX4" fmla="*/ 0 w 3040380"/>
                <a:gd name="connsiteY4" fmla="*/ 545938 h 545938"/>
                <a:gd name="connsiteX5" fmla="*/ 0 w 3040380"/>
                <a:gd name="connsiteY5" fmla="*/ 0 h 54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0380" h="545938">
                  <a:moveTo>
                    <a:pt x="3040380" y="545937"/>
                  </a:moveTo>
                  <a:lnTo>
                    <a:pt x="272969" y="545937"/>
                  </a:lnTo>
                  <a:lnTo>
                    <a:pt x="0" y="272969"/>
                  </a:lnTo>
                  <a:lnTo>
                    <a:pt x="272969" y="1"/>
                  </a:lnTo>
                  <a:lnTo>
                    <a:pt x="3040380" y="1"/>
                  </a:lnTo>
                  <a:lnTo>
                    <a:pt x="3040380" y="545937"/>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77228" tIns="41911" rIns="78232" bIns="41911" spcCol="1270" anchor="ctr"/>
            <a:lstStyle/>
            <a:p>
              <a:pPr algn="ctr" defTabSz="488950">
                <a:lnSpc>
                  <a:spcPct val="90000"/>
                </a:lnSpc>
                <a:spcAft>
                  <a:spcPct val="35000"/>
                </a:spcAft>
                <a:defRPr/>
              </a:pPr>
              <a:r>
                <a:rPr lang="en-US" sz="2200" b="1">
                  <a:solidFill>
                    <a:srgbClr val="FF0000"/>
                  </a:solidFill>
                  <a:latin typeface="Times New Roman" panose="02020603050405020304" pitchFamily="18" charset="0"/>
                  <a:cs typeface="Times New Roman" panose="02020603050405020304" pitchFamily="18" charset="0"/>
                </a:rPr>
                <a:t>Tan học, Lan thường đi đường tắt một mình về nhà.</a:t>
              </a:r>
            </a:p>
          </p:txBody>
        </p:sp>
        <p:sp>
          <p:nvSpPr>
            <p:cNvPr id="8" name="Oval 7"/>
            <p:cNvSpPr/>
            <p:nvPr/>
          </p:nvSpPr>
          <p:spPr>
            <a:xfrm>
              <a:off x="1040989" y="57151"/>
              <a:ext cx="589069" cy="650887"/>
            </a:xfrm>
            <a:prstGeom prst="ellipse">
              <a:avLst/>
            </a:prstGeom>
            <a:grp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sz="32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a:t>
              </a:r>
              <a:endParaRPr lang="en-US" sz="320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pSp>
      <p:grpSp>
        <p:nvGrpSpPr>
          <p:cNvPr id="20" name="Group 19"/>
          <p:cNvGrpSpPr>
            <a:grpSpLocks/>
          </p:cNvGrpSpPr>
          <p:nvPr/>
        </p:nvGrpSpPr>
        <p:grpSpPr bwMode="auto">
          <a:xfrm>
            <a:off x="182887" y="1922542"/>
            <a:ext cx="8913812" cy="569277"/>
            <a:chOff x="1020866" y="902333"/>
            <a:chExt cx="7970732" cy="721083"/>
          </a:xfrm>
        </p:grpSpPr>
        <p:sp>
          <p:nvSpPr>
            <p:cNvPr id="9" name="Freeform 8"/>
            <p:cNvSpPr/>
            <p:nvPr/>
          </p:nvSpPr>
          <p:spPr>
            <a:xfrm>
              <a:off x="1020866" y="902333"/>
              <a:ext cx="7970732" cy="721083"/>
            </a:xfrm>
            <a:custGeom>
              <a:avLst/>
              <a:gdLst>
                <a:gd name="connsiteX0" fmla="*/ 0 w 3040380"/>
                <a:gd name="connsiteY0" fmla="*/ 0 h 545938"/>
                <a:gd name="connsiteX1" fmla="*/ 2767411 w 3040380"/>
                <a:gd name="connsiteY1" fmla="*/ 0 h 545938"/>
                <a:gd name="connsiteX2" fmla="*/ 3040380 w 3040380"/>
                <a:gd name="connsiteY2" fmla="*/ 272969 h 545938"/>
                <a:gd name="connsiteX3" fmla="*/ 2767411 w 3040380"/>
                <a:gd name="connsiteY3" fmla="*/ 545938 h 545938"/>
                <a:gd name="connsiteX4" fmla="*/ 0 w 3040380"/>
                <a:gd name="connsiteY4" fmla="*/ 545938 h 545938"/>
                <a:gd name="connsiteX5" fmla="*/ 0 w 3040380"/>
                <a:gd name="connsiteY5" fmla="*/ 0 h 54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0380" h="545938">
                  <a:moveTo>
                    <a:pt x="3040380" y="545937"/>
                  </a:moveTo>
                  <a:lnTo>
                    <a:pt x="272969" y="545937"/>
                  </a:lnTo>
                  <a:lnTo>
                    <a:pt x="0" y="272969"/>
                  </a:lnTo>
                  <a:lnTo>
                    <a:pt x="272969" y="1"/>
                  </a:lnTo>
                  <a:lnTo>
                    <a:pt x="3040380" y="1"/>
                  </a:lnTo>
                  <a:lnTo>
                    <a:pt x="3040380" y="545937"/>
                  </a:lnTo>
                  <a:close/>
                </a:path>
              </a:pathLst>
            </a:custGeom>
            <a:solidFill>
              <a:schemeClr val="tx2">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77228" tIns="41910" rIns="78232" bIns="41911" spcCol="1270" anchor="ctr"/>
            <a:lstStyle/>
            <a:p>
              <a:pPr algn="ctr" defTabSz="488950">
                <a:lnSpc>
                  <a:spcPct val="90000"/>
                </a:lnSpc>
                <a:spcAft>
                  <a:spcPct val="35000"/>
                </a:spcAft>
                <a:defRPr/>
              </a:pPr>
              <a:r>
                <a:rPr lang="en-US" sz="2200" b="1" smtClean="0">
                  <a:solidFill>
                    <a:schemeClr val="tx1"/>
                  </a:solidFill>
                  <a:latin typeface="Times New Roman" panose="02020603050405020304" pitchFamily="18" charset="0"/>
                  <a:cs typeface="Times New Roman" panose="02020603050405020304" pitchFamily="18" charset="0"/>
                </a:rPr>
                <a:t>       Bình </a:t>
              </a:r>
              <a:r>
                <a:rPr lang="en-US" sz="2200" b="1">
                  <a:solidFill>
                    <a:schemeClr val="tx1"/>
                  </a:solidFill>
                  <a:latin typeface="Times New Roman" panose="02020603050405020304" pitchFamily="18" charset="0"/>
                  <a:cs typeface="Times New Roman" panose="02020603050405020304" pitchFamily="18" charset="0"/>
                </a:rPr>
                <a:t>không đi nhờ xe của người lạ dù đã sắp đến giờ vào lớp.</a:t>
              </a:r>
            </a:p>
          </p:txBody>
        </p:sp>
        <p:sp>
          <p:nvSpPr>
            <p:cNvPr id="10" name="Oval 9"/>
            <p:cNvSpPr/>
            <p:nvPr/>
          </p:nvSpPr>
          <p:spPr>
            <a:xfrm>
              <a:off x="1034286" y="902334"/>
              <a:ext cx="595564" cy="721082"/>
            </a:xfrm>
            <a:prstGeom prst="ellipse">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sz="32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a:t>
              </a:r>
              <a:endParaRPr lang="en-US" sz="320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pSp>
      <p:grpSp>
        <p:nvGrpSpPr>
          <p:cNvPr id="21" name="Group 20"/>
          <p:cNvGrpSpPr>
            <a:grpSpLocks/>
          </p:cNvGrpSpPr>
          <p:nvPr/>
        </p:nvGrpSpPr>
        <p:grpSpPr bwMode="auto">
          <a:xfrm>
            <a:off x="171809" y="2615788"/>
            <a:ext cx="8914455" cy="756315"/>
            <a:chOff x="1007655" y="1747514"/>
            <a:chExt cx="7971305" cy="733086"/>
          </a:xfrm>
        </p:grpSpPr>
        <p:sp>
          <p:nvSpPr>
            <p:cNvPr id="11" name="Freeform 10"/>
            <p:cNvSpPr/>
            <p:nvPr/>
          </p:nvSpPr>
          <p:spPr>
            <a:xfrm>
              <a:off x="1008229" y="1828674"/>
              <a:ext cx="7970731" cy="651926"/>
            </a:xfrm>
            <a:custGeom>
              <a:avLst/>
              <a:gdLst>
                <a:gd name="connsiteX0" fmla="*/ 0 w 3040380"/>
                <a:gd name="connsiteY0" fmla="*/ 0 h 545938"/>
                <a:gd name="connsiteX1" fmla="*/ 2767411 w 3040380"/>
                <a:gd name="connsiteY1" fmla="*/ 0 h 545938"/>
                <a:gd name="connsiteX2" fmla="*/ 3040380 w 3040380"/>
                <a:gd name="connsiteY2" fmla="*/ 272969 h 545938"/>
                <a:gd name="connsiteX3" fmla="*/ 2767411 w 3040380"/>
                <a:gd name="connsiteY3" fmla="*/ 545938 h 545938"/>
                <a:gd name="connsiteX4" fmla="*/ 0 w 3040380"/>
                <a:gd name="connsiteY4" fmla="*/ 545938 h 545938"/>
                <a:gd name="connsiteX5" fmla="*/ 0 w 3040380"/>
                <a:gd name="connsiteY5" fmla="*/ 0 h 54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0380" h="545938">
                  <a:moveTo>
                    <a:pt x="3040380" y="545937"/>
                  </a:moveTo>
                  <a:lnTo>
                    <a:pt x="272969" y="545937"/>
                  </a:lnTo>
                  <a:lnTo>
                    <a:pt x="0" y="272969"/>
                  </a:lnTo>
                  <a:lnTo>
                    <a:pt x="272969" y="1"/>
                  </a:lnTo>
                  <a:lnTo>
                    <a:pt x="3040380" y="1"/>
                  </a:lnTo>
                  <a:lnTo>
                    <a:pt x="3040380" y="545937"/>
                  </a:lnTo>
                  <a:close/>
                </a:path>
              </a:pathLst>
            </a:custGeom>
            <a:solidFill>
              <a:schemeClr val="accent3">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77228" tIns="41911" rIns="78232" bIns="41910" spcCol="1270" anchor="ctr"/>
            <a:lstStyle/>
            <a:p>
              <a:pPr algn="ctr" defTabSz="488950">
                <a:lnSpc>
                  <a:spcPct val="90000"/>
                </a:lnSpc>
                <a:spcAft>
                  <a:spcPct val="35000"/>
                </a:spcAft>
                <a:defRPr/>
              </a:pPr>
              <a:r>
                <a:rPr lang="en-US" sz="2200">
                  <a:latin typeface="Times New Roman" panose="02020603050405020304" pitchFamily="18" charset="0"/>
                  <a:cs typeface="Times New Roman" panose="02020603050405020304" pitchFamily="18" charset="0"/>
                </a:rPr>
                <a:t>      </a:t>
              </a:r>
              <a:r>
                <a:rPr lang="en-US" sz="2200" b="1">
                  <a:solidFill>
                    <a:schemeClr val="accent6">
                      <a:lumMod val="75000"/>
                    </a:schemeClr>
                  </a:solidFill>
                  <a:latin typeface="Times New Roman" panose="02020603050405020304" pitchFamily="18" charset="0"/>
                  <a:cs typeface="Times New Roman" panose="02020603050405020304" pitchFamily="18" charset="0"/>
                </a:rPr>
                <a:t>Bé Mai mở cổng cho chú hàng xóm vào nhà khi ba mẹ không có ở nhà.</a:t>
              </a:r>
            </a:p>
          </p:txBody>
        </p:sp>
        <p:sp>
          <p:nvSpPr>
            <p:cNvPr id="12" name="Oval 11"/>
            <p:cNvSpPr/>
            <p:nvPr/>
          </p:nvSpPr>
          <p:spPr>
            <a:xfrm>
              <a:off x="1007655" y="1747514"/>
              <a:ext cx="622195" cy="650888"/>
            </a:xfrm>
            <a:prstGeom prst="ellipse">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sz="32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a:t>
              </a:r>
              <a:endParaRPr lang="en-US" sz="320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pSp>
      <p:grpSp>
        <p:nvGrpSpPr>
          <p:cNvPr id="23" name="Group 22"/>
          <p:cNvGrpSpPr/>
          <p:nvPr/>
        </p:nvGrpSpPr>
        <p:grpSpPr>
          <a:xfrm>
            <a:off x="195496" y="3440227"/>
            <a:ext cx="8915104" cy="691073"/>
            <a:chOff x="1020459" y="3437880"/>
            <a:chExt cx="7971141" cy="748037"/>
          </a:xfrm>
          <a:solidFill>
            <a:schemeClr val="bg2">
              <a:lumMod val="75000"/>
            </a:schemeClr>
          </a:solidFill>
        </p:grpSpPr>
        <p:sp>
          <p:nvSpPr>
            <p:cNvPr id="15" name="Freeform 14"/>
            <p:cNvSpPr/>
            <p:nvPr/>
          </p:nvSpPr>
          <p:spPr>
            <a:xfrm>
              <a:off x="1020459" y="3437880"/>
              <a:ext cx="7971141" cy="748037"/>
            </a:xfrm>
            <a:custGeom>
              <a:avLst/>
              <a:gdLst>
                <a:gd name="connsiteX0" fmla="*/ 0 w 3040380"/>
                <a:gd name="connsiteY0" fmla="*/ 0 h 545938"/>
                <a:gd name="connsiteX1" fmla="*/ 2767411 w 3040380"/>
                <a:gd name="connsiteY1" fmla="*/ 0 h 545938"/>
                <a:gd name="connsiteX2" fmla="*/ 3040380 w 3040380"/>
                <a:gd name="connsiteY2" fmla="*/ 272969 h 545938"/>
                <a:gd name="connsiteX3" fmla="*/ 2767411 w 3040380"/>
                <a:gd name="connsiteY3" fmla="*/ 545938 h 545938"/>
                <a:gd name="connsiteX4" fmla="*/ 0 w 3040380"/>
                <a:gd name="connsiteY4" fmla="*/ 545938 h 545938"/>
                <a:gd name="connsiteX5" fmla="*/ 0 w 3040380"/>
                <a:gd name="connsiteY5" fmla="*/ 0 h 54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0380" h="545938">
                  <a:moveTo>
                    <a:pt x="3040380" y="545937"/>
                  </a:moveTo>
                  <a:lnTo>
                    <a:pt x="272969" y="545937"/>
                  </a:lnTo>
                  <a:lnTo>
                    <a:pt x="0" y="272969"/>
                  </a:lnTo>
                  <a:lnTo>
                    <a:pt x="272969" y="1"/>
                  </a:lnTo>
                  <a:lnTo>
                    <a:pt x="3040380" y="1"/>
                  </a:lnTo>
                  <a:lnTo>
                    <a:pt x="3040380" y="545937"/>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77228" tIns="41911" rIns="78233" bIns="41910" spcCol="1270" anchor="ctr"/>
            <a:lstStyle/>
            <a:p>
              <a:pPr marL="385763" lvl="0" indent="-385763" algn="ctr">
                <a:buFontTx/>
                <a:buAutoNum type="alphaLcParenR"/>
                <a:defRPr/>
              </a:pPr>
              <a:r>
                <a:rPr lang="en-US" sz="2200" b="1">
                  <a:solidFill>
                    <a:srgbClr val="0000FF"/>
                  </a:solidFill>
                  <a:latin typeface="Times New Roman" panose="02020603050405020304" pitchFamily="18" charset="0"/>
                  <a:cs typeface="Times New Roman" panose="02020603050405020304" pitchFamily="18" charset="0"/>
                </a:rPr>
                <a:t>Anh Nam hàng xóm nhà Lan cho Lan xem phim không lành mạnh.</a:t>
              </a:r>
              <a:endParaRPr lang="en-US" sz="2200" b="1" dirty="0">
                <a:solidFill>
                  <a:srgbClr val="0000FF"/>
                </a:solidFill>
                <a:latin typeface="Times New Roman" panose="02020603050405020304" pitchFamily="18" charset="0"/>
                <a:cs typeface="Times New Roman" panose="02020603050405020304" pitchFamily="18" charset="0"/>
              </a:endParaRPr>
            </a:p>
          </p:txBody>
        </p:sp>
        <p:sp>
          <p:nvSpPr>
            <p:cNvPr id="16" name="Oval 15"/>
            <p:cNvSpPr/>
            <p:nvPr/>
          </p:nvSpPr>
          <p:spPr>
            <a:xfrm>
              <a:off x="1020459" y="3437880"/>
              <a:ext cx="609600" cy="650887"/>
            </a:xfrm>
            <a:prstGeom prst="ellipse">
              <a:avLst/>
            </a:prstGeom>
            <a:grp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sz="32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d</a:t>
              </a:r>
              <a:endParaRPr lang="en-US" sz="320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pSp>
      <p:grpSp>
        <p:nvGrpSpPr>
          <p:cNvPr id="24" name="Group 23"/>
          <p:cNvGrpSpPr>
            <a:grpSpLocks/>
          </p:cNvGrpSpPr>
          <p:nvPr/>
        </p:nvGrpSpPr>
        <p:grpSpPr bwMode="auto">
          <a:xfrm>
            <a:off x="143672" y="4255269"/>
            <a:ext cx="8956404" cy="739603"/>
            <a:chOff x="849156" y="4283061"/>
            <a:chExt cx="8142444" cy="650888"/>
          </a:xfrm>
        </p:grpSpPr>
        <p:sp>
          <p:nvSpPr>
            <p:cNvPr id="17" name="Freeform 16"/>
            <p:cNvSpPr/>
            <p:nvPr/>
          </p:nvSpPr>
          <p:spPr>
            <a:xfrm>
              <a:off x="1020329" y="4283061"/>
              <a:ext cx="7971271" cy="650888"/>
            </a:xfrm>
            <a:custGeom>
              <a:avLst/>
              <a:gdLst>
                <a:gd name="connsiteX0" fmla="*/ 0 w 3040380"/>
                <a:gd name="connsiteY0" fmla="*/ 0 h 545938"/>
                <a:gd name="connsiteX1" fmla="*/ 2767411 w 3040380"/>
                <a:gd name="connsiteY1" fmla="*/ 0 h 545938"/>
                <a:gd name="connsiteX2" fmla="*/ 3040380 w 3040380"/>
                <a:gd name="connsiteY2" fmla="*/ 272969 h 545938"/>
                <a:gd name="connsiteX3" fmla="*/ 2767411 w 3040380"/>
                <a:gd name="connsiteY3" fmla="*/ 545938 h 545938"/>
                <a:gd name="connsiteX4" fmla="*/ 0 w 3040380"/>
                <a:gd name="connsiteY4" fmla="*/ 545938 h 545938"/>
                <a:gd name="connsiteX5" fmla="*/ 0 w 3040380"/>
                <a:gd name="connsiteY5" fmla="*/ 0 h 54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0380" h="545938">
                  <a:moveTo>
                    <a:pt x="3040380" y="545937"/>
                  </a:moveTo>
                  <a:lnTo>
                    <a:pt x="272969" y="545937"/>
                  </a:lnTo>
                  <a:lnTo>
                    <a:pt x="0" y="272969"/>
                  </a:lnTo>
                  <a:lnTo>
                    <a:pt x="272969" y="1"/>
                  </a:lnTo>
                  <a:lnTo>
                    <a:pt x="3040380" y="1"/>
                  </a:lnTo>
                  <a:lnTo>
                    <a:pt x="3040380" y="545937"/>
                  </a:lnTo>
                  <a:close/>
                </a:path>
              </a:pathLst>
            </a:custGeom>
            <a:solidFill>
              <a:srgbClr val="FF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77228" tIns="41911" rIns="78233" bIns="41910" spcCol="1270" anchor="ctr"/>
            <a:lstStyle/>
            <a:p>
              <a:pPr algn="ctr" defTabSz="488950">
                <a:lnSpc>
                  <a:spcPct val="90000"/>
                </a:lnSpc>
                <a:spcAft>
                  <a:spcPct val="35000"/>
                </a:spcAft>
                <a:defRPr/>
              </a:pPr>
              <a:r>
                <a:rPr lang="en-US" sz="2200">
                  <a:latin typeface="Times New Roman" panose="02020603050405020304" pitchFamily="18" charset="0"/>
                  <a:cs typeface="Times New Roman" panose="02020603050405020304" pitchFamily="18" charset="0"/>
                </a:rPr>
                <a:t>      </a:t>
              </a:r>
              <a:r>
                <a:rPr lang="en-US" sz="2200" b="1">
                  <a:solidFill>
                    <a:schemeClr val="tx1"/>
                  </a:solidFill>
                  <a:latin typeface="Times New Roman" panose="02020603050405020304" pitchFamily="18" charset="0"/>
                  <a:cs typeface="Times New Roman" panose="02020603050405020304" pitchFamily="18" charset="0"/>
                </a:rPr>
                <a:t>Tan học, ba mẹ thường đón muộn nên Tiến thường la cà chơi trước cổng trường.</a:t>
              </a:r>
            </a:p>
          </p:txBody>
        </p:sp>
        <p:sp>
          <p:nvSpPr>
            <p:cNvPr id="18" name="Oval 17"/>
            <p:cNvSpPr/>
            <p:nvPr/>
          </p:nvSpPr>
          <p:spPr>
            <a:xfrm>
              <a:off x="849156" y="4283061"/>
              <a:ext cx="675055" cy="650888"/>
            </a:xfrm>
            <a:prstGeom prst="ellipse">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r>
                <a:rPr lang="en-US" sz="3200" smtClean="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a:t>
              </a:r>
              <a:endParaRPr lang="en-US" sz="320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pSp>
      <p:sp>
        <p:nvSpPr>
          <p:cNvPr id="3" name="Rectangle 2"/>
          <p:cNvSpPr/>
          <p:nvPr/>
        </p:nvSpPr>
        <p:spPr>
          <a:xfrm>
            <a:off x="109231" y="23713"/>
            <a:ext cx="9087633" cy="1015663"/>
          </a:xfrm>
          <a:prstGeom prst="rect">
            <a:avLst/>
          </a:prstGeom>
        </p:spPr>
        <p:txBody>
          <a:bodyPr wrap="square">
            <a:spAutoFit/>
          </a:bodyPr>
          <a:lstStyle/>
          <a:p>
            <a:pPr lvl="0" algn="ctr">
              <a:defRPr/>
            </a:pPr>
            <a:r>
              <a:rPr lang="en-US" sz="3000" b="1">
                <a:solidFill>
                  <a:srgbClr val="FF0000"/>
                </a:solidFill>
                <a:latin typeface="Times New Roman" panose="02020603050405020304" pitchFamily="18" charset="0"/>
                <a:cs typeface="Times New Roman" panose="02020603050405020304" pitchFamily="18" charset="0"/>
              </a:rPr>
              <a:t>Bài tập</a:t>
            </a:r>
            <a:r>
              <a:rPr lang="en-US" sz="3000">
                <a:solidFill>
                  <a:srgbClr val="FF0000"/>
                </a:solidFill>
                <a:latin typeface="Times New Roman" panose="02020603050405020304" pitchFamily="18" charset="0"/>
                <a:cs typeface="Times New Roman" panose="02020603050405020304" pitchFamily="18" charset="0"/>
              </a:rPr>
              <a:t>. </a:t>
            </a:r>
            <a:r>
              <a:rPr lang="en-US" sz="3000">
                <a:latin typeface="Times New Roman" panose="02020603050405020304" pitchFamily="18" charset="0"/>
                <a:cs typeface="Times New Roman" panose="02020603050405020304" pitchFamily="18" charset="0"/>
              </a:rPr>
              <a:t>Trong những việc làm dưới đây, việc làm nào có thể dẫn đến bị xâm hại?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circle(in)">
                                      <p:cBhvr>
                                        <p:cTn id="11" dur="2000"/>
                                        <p:tgtEl>
                                          <p:spTgt spid="20"/>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circle(in)">
                                      <p:cBhvr>
                                        <p:cTn id="15" dur="2000"/>
                                        <p:tgtEl>
                                          <p:spTgt spid="21"/>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2000"/>
                                        <p:tgtEl>
                                          <p:spTgt spid="23"/>
                                        </p:tgtEl>
                                      </p:cBhvr>
                                    </p:animEffect>
                                  </p:childTnLst>
                                </p:cTn>
                              </p:par>
                            </p:childTnLst>
                          </p:cTn>
                        </p:par>
                        <p:par>
                          <p:cTn id="20" fill="hold">
                            <p:stCondLst>
                              <p:cond delay="8000"/>
                            </p:stCondLst>
                            <p:childTnLst>
                              <p:par>
                                <p:cTn id="21" presetID="6"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circle(in)">
                                      <p:cBhvr>
                                        <p:cTn id="23" dur="20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nodeType="clickEffect">
                                  <p:stCondLst>
                                    <p:cond delay="0"/>
                                  </p:stCondLst>
                                  <p:childTnLst>
                                    <p:animEffect transition="out" filter="blinds(horizontal)">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1888" y="0"/>
            <a:ext cx="68691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0"/>
            <a:ext cx="68580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297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AutoShape 18">
            <a:hlinkClick r:id="rId4" action="ppaction://hlinksldjump" highlightClick="1"/>
          </p:cNvPr>
          <p:cNvSpPr>
            <a:spLocks noChangeArrowheads="1"/>
          </p:cNvSpPr>
          <p:nvPr/>
        </p:nvSpPr>
        <p:spPr bwMode="auto">
          <a:xfrm>
            <a:off x="7772400" y="4622800"/>
            <a:ext cx="228600" cy="22860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vi-VN" altLang="en-US" sz="1350" smtClean="0">
              <a:solidFill>
                <a:srgbClr val="000000"/>
              </a:solidFill>
              <a:latin typeface="Times New Roman" panose="02020603050405020304" pitchFamily="18" charset="0"/>
              <a:cs typeface="Times New Roman" panose="02020603050405020304" pitchFamily="18" charset="0"/>
            </a:endParaRPr>
          </a:p>
        </p:txBody>
      </p:sp>
      <p:sp>
        <p:nvSpPr>
          <p:cNvPr id="24580" name="AutoShape 19">
            <a:hlinkClick r:id="rId5" action="ppaction://hlinksldjump" highlightClick="1"/>
          </p:cNvPr>
          <p:cNvSpPr>
            <a:spLocks noChangeArrowheads="1"/>
          </p:cNvSpPr>
          <p:nvPr/>
        </p:nvSpPr>
        <p:spPr bwMode="auto">
          <a:xfrm>
            <a:off x="7600950" y="4622800"/>
            <a:ext cx="200025" cy="2286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vi-VN" altLang="en-US" sz="135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60421" name="Object 22"/>
          <p:cNvGraphicFramePr>
            <a:graphicFrameLocks noGrp="1" noChangeAspect="1"/>
          </p:cNvGraphicFramePr>
          <p:nvPr>
            <p:ph sz="half" idx="4294967295"/>
          </p:nvPr>
        </p:nvGraphicFramePr>
        <p:xfrm>
          <a:off x="0" y="2466975"/>
          <a:ext cx="85725" cy="166688"/>
        </p:xfrm>
        <a:graphic>
          <a:graphicData uri="http://schemas.openxmlformats.org/presentationml/2006/ole">
            <mc:AlternateContent xmlns:mc="http://schemas.openxmlformats.org/markup-compatibility/2006">
              <mc:Choice xmlns:v="urn:schemas-microsoft-com:vml" Requires="v">
                <p:oleObj spid="_x0000_s60482" name="Equation" r:id="rId6" imgW="114151" imgH="215619" progId="Equation.3">
                  <p:embed/>
                </p:oleObj>
              </mc:Choice>
              <mc:Fallback>
                <p:oleObj name="Equation" r:id="rId6" imgW="114151" imgH="215619" progId="Equation.3">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2466975"/>
                        <a:ext cx="85725" cy="166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Rectangle 3">
            <a:extLst>
              <a:ext uri="{FF2B5EF4-FFF2-40B4-BE49-F238E27FC236}"/>
            </a:extLst>
          </p:cNvPr>
          <p:cNvSpPr/>
          <p:nvPr/>
        </p:nvSpPr>
        <p:spPr>
          <a:xfrm>
            <a:off x="1143000" y="436563"/>
            <a:ext cx="6413500" cy="1014412"/>
          </a:xfrm>
          <a:prstGeom prst="rect">
            <a:avLst/>
          </a:prstGeom>
        </p:spPr>
        <p:txBody>
          <a:bodyPr>
            <a:spAutoFit/>
          </a:bodyPr>
          <a:lstStyle/>
          <a:p>
            <a:pPr algn="ctr" eaLnBrk="1" hangingPunct="1">
              <a:spcBef>
                <a:spcPct val="50000"/>
              </a:spcBef>
              <a:defRPr/>
            </a:pPr>
            <a:r>
              <a:rPr lang="en-US" sz="3000" b="1">
                <a:solidFill>
                  <a:srgbClr val="0000FF"/>
                </a:solidFill>
                <a:latin typeface="Times New Roman" panose="02020603050405020304" pitchFamily="18" charset="0"/>
                <a:cs typeface="Times New Roman" pitchFamily="18" charset="0"/>
              </a:rPr>
              <a:t>Khi ai đó rủ rê, </a:t>
            </a:r>
            <a:r>
              <a:rPr lang="en-US" sz="3000" b="1" dirty="0">
                <a:solidFill>
                  <a:srgbClr val="0000FF"/>
                </a:solidFill>
                <a:latin typeface="Times New Roman" panose="02020603050405020304" pitchFamily="18" charset="0"/>
                <a:cs typeface="Times New Roman" pitchFamily="18" charset="0"/>
              </a:rPr>
              <a:t>lôi </a:t>
            </a:r>
            <a:r>
              <a:rPr lang="en-US" sz="3000" b="1">
                <a:solidFill>
                  <a:srgbClr val="0000FF"/>
                </a:solidFill>
                <a:latin typeface="Times New Roman" panose="02020603050405020304" pitchFamily="18" charset="0"/>
                <a:cs typeface="Times New Roman" pitchFamily="18" charset="0"/>
              </a:rPr>
              <a:t>kéo em đi </a:t>
            </a:r>
            <a:r>
              <a:rPr lang="en-US" sz="3000" b="1" smtClean="0">
                <a:solidFill>
                  <a:srgbClr val="0000FF"/>
                </a:solidFill>
                <a:latin typeface="Times New Roman" panose="02020603050405020304" pitchFamily="18" charset="0"/>
                <a:cs typeface="Times New Roman" pitchFamily="18" charset="0"/>
              </a:rPr>
              <a:t>đường tắt, </a:t>
            </a:r>
            <a:r>
              <a:rPr lang="en-US" sz="3000" b="1" dirty="0">
                <a:solidFill>
                  <a:srgbClr val="0000FF"/>
                </a:solidFill>
                <a:latin typeface="Times New Roman" panose="02020603050405020304" pitchFamily="18" charset="0"/>
                <a:cs typeface="Times New Roman" pitchFamily="18" charset="0"/>
              </a:rPr>
              <a:t>em cần làm gì?</a:t>
            </a:r>
          </a:p>
        </p:txBody>
      </p:sp>
      <p:sp>
        <p:nvSpPr>
          <p:cNvPr id="16" name="Rectangle 15">
            <a:extLst>
              <a:ext uri="{FF2B5EF4-FFF2-40B4-BE49-F238E27FC236}"/>
            </a:extLst>
          </p:cNvPr>
          <p:cNvSpPr/>
          <p:nvPr/>
        </p:nvSpPr>
        <p:spPr bwMode="auto">
          <a:xfrm>
            <a:off x="1485900" y="1885950"/>
            <a:ext cx="2057400" cy="1657350"/>
          </a:xfrm>
          <a:prstGeom prst="rect">
            <a:avLst/>
          </a:prstGeom>
          <a:solidFill>
            <a:srgbClr val="FFCCFF"/>
          </a:solidFill>
          <a:ln w="9525" cap="flat" cmpd="sng" algn="ctr">
            <a:solidFill>
              <a:srgbClr val="EAEAEA"/>
            </a:solidFill>
            <a:prstDash val="solid"/>
            <a:round/>
            <a:headEnd type="none" w="med" len="med"/>
            <a:tailEnd type="none" w="med" len="med"/>
          </a:ln>
          <a:effectLst/>
        </p:spPr>
        <p:txBody>
          <a:bodyPr/>
          <a:lstStyle/>
          <a:p>
            <a:pPr eaLnBrk="1" fontAlgn="auto" hangingPunct="1">
              <a:spcBef>
                <a:spcPts val="0"/>
              </a:spcBef>
              <a:spcAft>
                <a:spcPts val="0"/>
              </a:spcAft>
              <a:defRPr/>
            </a:pPr>
            <a:r>
              <a:rPr lang="en-US" sz="4950" b="1" kern="0" dirty="0">
                <a:solidFill>
                  <a:srgbClr val="FFFF00"/>
                </a:solidFill>
                <a:latin typeface="Times New Roman" panose="02020603050405020304" pitchFamily="18" charset="0"/>
                <a:cs typeface="Arial" charset="0"/>
              </a:rPr>
              <a:t>   </a:t>
            </a:r>
            <a:r>
              <a:rPr lang="en-US" sz="750" b="1" kern="0" dirty="0">
                <a:solidFill>
                  <a:srgbClr val="FFFF00"/>
                </a:solidFill>
                <a:latin typeface="Times New Roman" panose="02020603050405020304" pitchFamily="18" charset="0"/>
                <a:cs typeface="Arial" charset="0"/>
              </a:rPr>
              <a:t>        </a:t>
            </a:r>
            <a:r>
              <a:rPr lang="en-US" sz="4950" b="1" kern="0" dirty="0">
                <a:solidFill>
                  <a:srgbClr val="FFFF00"/>
                </a:solidFill>
                <a:latin typeface="Times New Roman" panose="02020603050405020304" pitchFamily="18" charset="0"/>
                <a:cs typeface="Arial" charset="0"/>
              </a:rPr>
              <a:t>  </a:t>
            </a:r>
            <a:r>
              <a:rPr lang="en-US" sz="4950" b="1" kern="0" dirty="0">
                <a:solidFill>
                  <a:srgbClr val="002060"/>
                </a:solidFill>
                <a:latin typeface="Times New Roman" panose="02020603050405020304" pitchFamily="18" charset="0"/>
                <a:cs typeface="Arial" charset="0"/>
              </a:rPr>
              <a:t>\</a:t>
            </a:r>
          </a:p>
          <a:p>
            <a:pPr eaLnBrk="1" fontAlgn="auto" hangingPunct="1">
              <a:spcBef>
                <a:spcPts val="0"/>
              </a:spcBef>
              <a:spcAft>
                <a:spcPts val="0"/>
              </a:spcAft>
              <a:defRPr/>
            </a:pPr>
            <a:r>
              <a:rPr lang="en-US" sz="2400" b="1" kern="0" dirty="0">
                <a:solidFill>
                  <a:srgbClr val="EAEAEA"/>
                </a:solidFill>
                <a:latin typeface="Times New Roman" panose="02020603050405020304" pitchFamily="18" charset="0"/>
                <a:cs typeface="Arial" charset="0"/>
              </a:rPr>
              <a:t>           </a:t>
            </a:r>
            <a:r>
              <a:rPr lang="en-US" sz="7200" b="1" kern="0" dirty="0">
                <a:solidFill>
                  <a:srgbClr val="FF0000"/>
                </a:solidFill>
                <a:latin typeface="Times New Roman" panose="02020603050405020304" pitchFamily="18" charset="0"/>
                <a:cs typeface="Arial" charset="0"/>
              </a:rPr>
              <a:t>4</a:t>
            </a:r>
          </a:p>
        </p:txBody>
      </p:sp>
      <p:sp>
        <p:nvSpPr>
          <p:cNvPr id="17" name="Rectangle 16"/>
          <p:cNvSpPr>
            <a:spLocks noChangeArrowheads="1"/>
          </p:cNvSpPr>
          <p:nvPr/>
        </p:nvSpPr>
        <p:spPr bwMode="auto">
          <a:xfrm>
            <a:off x="5143500" y="1885950"/>
            <a:ext cx="2144713" cy="1803400"/>
          </a:xfrm>
          <a:prstGeom prst="rect">
            <a:avLst/>
          </a:prstGeom>
          <a:solidFill>
            <a:srgbClr val="FFC000"/>
          </a:solidFill>
          <a:ln w="9525" algn="ctr">
            <a:solidFill>
              <a:schemeClr val="tx1"/>
            </a:solidFill>
            <a:round/>
            <a:headEnd/>
            <a:tailEnd/>
          </a:ln>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4500">
                <a:solidFill>
                  <a:srgbClr val="FF0000"/>
                </a:solidFill>
                <a:latin typeface="Times New Roman" panose="02020603050405020304" pitchFamily="18" charset="0"/>
                <a:cs typeface="Arial" panose="020B0604020202020204" pitchFamily="34" charset="0"/>
              </a:rPr>
              <a:t>      </a:t>
            </a:r>
            <a:r>
              <a:rPr lang="en-US" altLang="en-US" sz="4500" b="1">
                <a:solidFill>
                  <a:srgbClr val="FF0000"/>
                </a:solidFill>
                <a:latin typeface="Times New Roman" panose="02020603050405020304" pitchFamily="18" charset="0"/>
                <a:cs typeface="Arial" panose="020B0604020202020204" pitchFamily="34" charset="0"/>
              </a:rPr>
              <a:t>/</a:t>
            </a:r>
          </a:p>
        </p:txBody>
      </p:sp>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43500" y="2466975"/>
            <a:ext cx="2144713"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24"/>
          <p:cNvSpPr>
            <a:spLocks noChangeArrowheads="1"/>
          </p:cNvSpPr>
          <p:nvPr/>
        </p:nvSpPr>
        <p:spPr bwMode="auto">
          <a:xfrm>
            <a:off x="2800350" y="3729038"/>
            <a:ext cx="2857500" cy="500062"/>
          </a:xfrm>
          <a:prstGeom prst="rect">
            <a:avLst/>
          </a:prstGeom>
          <a:solidFill>
            <a:srgbClr val="FFFF00"/>
          </a:solidFill>
          <a:ln w="9525" algn="ctr">
            <a:solidFill>
              <a:schemeClr val="tx1"/>
            </a:solidFill>
            <a:round/>
            <a:headEnd/>
            <a:tailEnd/>
          </a:ln>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b="1">
                <a:solidFill>
                  <a:srgbClr val="FF0000"/>
                </a:solidFill>
                <a:latin typeface="Times New Roman" panose="02020603050405020304" pitchFamily="18" charset="0"/>
                <a:cs typeface="Arial" panose="020B0604020202020204" pitchFamily="34" charset="0"/>
              </a:rPr>
              <a:t>TỪ CHỐI</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with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nodeType="withGroup">
                            <p:stCondLst>
                              <p:cond delay="2000"/>
                            </p:stCondLst>
                            <p:childTnLst>
                              <p:par>
                                <p:cTn id="17" presetID="6"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in)">
                                      <p:cBhvr>
                                        <p:cTn id="19" dur="1000"/>
                                        <p:tgtEl>
                                          <p:spTgt spid="17"/>
                                        </p:tgtEl>
                                      </p:cBhvr>
                                    </p:animEffect>
                                  </p:childTnLst>
                                </p:cTn>
                              </p:par>
                              <p:par>
                                <p:cTn id="20" presetID="6"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1000"/>
                                        <p:tgtEl>
                                          <p:spTgt spid="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circle(in)">
                                      <p:cBhvr>
                                        <p:cTn id="2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7"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4" name="Text Box 14">
            <a:extLst>
              <a:ext uri="{FF2B5EF4-FFF2-40B4-BE49-F238E27FC236}">
                <a16:creationId xmlns:a16="http://schemas.microsoft.com/office/drawing/2014/main" xmlns="" id="{B28B8F82-A3C0-4F25-976B-7404A8C2B3AC}"/>
              </a:ext>
            </a:extLst>
          </p:cNvPr>
          <p:cNvSpPr txBox="1">
            <a:spLocks noChangeArrowheads="1"/>
          </p:cNvSpPr>
          <p:nvPr/>
        </p:nvSpPr>
        <p:spPr bwMode="auto">
          <a:xfrm>
            <a:off x="628650" y="119969"/>
            <a:ext cx="8515350" cy="93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9" rIns="68576" bIns="34289">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514350" indent="-514350" eaLnBrk="1" hangingPunct="1">
              <a:buAutoNum type="arabicPeriod"/>
            </a:pPr>
            <a:r>
              <a:rPr lang="en-US" altLang="vi-VN" sz="2800" b="1" smtClean="0">
                <a:solidFill>
                  <a:srgbClr val="0000CC"/>
                </a:solidFill>
                <a:latin typeface="Times New Roman" panose="02020603050405020304" pitchFamily="18" charset="0"/>
                <a:cs typeface="Times New Roman" panose="02020603050405020304" pitchFamily="18" charset="0"/>
              </a:rPr>
              <a:t>Tình </a:t>
            </a:r>
            <a:r>
              <a:rPr lang="en-US" altLang="vi-VN" sz="2800" b="1">
                <a:solidFill>
                  <a:srgbClr val="0000CC"/>
                </a:solidFill>
                <a:latin typeface="Times New Roman" panose="02020603050405020304" pitchFamily="18" charset="0"/>
                <a:cs typeface="Times New Roman" panose="02020603050405020304" pitchFamily="18" charset="0"/>
              </a:rPr>
              <a:t>huống nào có thể dẫn đến nguy cơ bị xâm hại? </a:t>
            </a:r>
            <a:endParaRPr lang="en-US" altLang="vi-VN" sz="2800" b="1" smtClean="0">
              <a:solidFill>
                <a:srgbClr val="0000CC"/>
              </a:solidFill>
              <a:latin typeface="Times New Roman" panose="02020603050405020304" pitchFamily="18" charset="0"/>
              <a:cs typeface="Times New Roman" panose="02020603050405020304" pitchFamily="18" charset="0"/>
            </a:endParaRPr>
          </a:p>
          <a:p>
            <a:pPr eaLnBrk="1" hangingPunct="1"/>
            <a:r>
              <a:rPr lang="en-US" altLang="vi-VN" sz="2800" b="1" smtClean="0">
                <a:solidFill>
                  <a:srgbClr val="0000CC"/>
                </a:solidFill>
                <a:latin typeface="Times New Roman" panose="02020603050405020304" pitchFamily="18" charset="0"/>
                <a:cs typeface="Times New Roman" panose="02020603050405020304" pitchFamily="18" charset="0"/>
              </a:rPr>
              <a:t>            Em </a:t>
            </a:r>
            <a:r>
              <a:rPr lang="en-US" altLang="vi-VN" sz="2800" b="1">
                <a:solidFill>
                  <a:srgbClr val="0000CC"/>
                </a:solidFill>
                <a:latin typeface="Times New Roman" panose="02020603050405020304" pitchFamily="18" charset="0"/>
                <a:cs typeface="Times New Roman" panose="02020603050405020304" pitchFamily="18" charset="0"/>
              </a:rPr>
              <a:t>hãy chọn câu trả lời đúng nhất</a:t>
            </a:r>
          </a:p>
        </p:txBody>
      </p:sp>
      <p:pic>
        <p:nvPicPr>
          <p:cNvPr id="3080" name="Picture 6" descr="Cau hoi">
            <a:extLst>
              <a:ext uri="{FF2B5EF4-FFF2-40B4-BE49-F238E27FC236}">
                <a16:creationId xmlns:a16="http://schemas.microsoft.com/office/drawing/2014/main" xmlns="" id="{ACC71C89-D716-428D-A4A2-2A59CFD6BD8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4916" y="1050991"/>
            <a:ext cx="8001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3" descr="WhitecornerFlower">
            <a:extLst>
              <a:ext uri="{FF2B5EF4-FFF2-40B4-BE49-F238E27FC236}">
                <a16:creationId xmlns:a16="http://schemas.microsoft.com/office/drawing/2014/main" xmlns="" id="{B16D79C6-2561-4314-AC70-DEA36A2902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2291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4" descr="WhitecornerFlower">
            <a:extLst>
              <a:ext uri="{FF2B5EF4-FFF2-40B4-BE49-F238E27FC236}">
                <a16:creationId xmlns:a16="http://schemas.microsoft.com/office/drawing/2014/main" xmlns="" id="{814E5733-1ACC-4538-8295-083DBA9EB3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15300" y="4114800"/>
            <a:ext cx="10287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Rounded Corners 1">
            <a:extLst>
              <a:ext uri="{FF2B5EF4-FFF2-40B4-BE49-F238E27FC236}">
                <a16:creationId xmlns:a16="http://schemas.microsoft.com/office/drawing/2014/main" xmlns="" id="{DB6781CD-2077-4991-90B2-90A5D1A15535}"/>
              </a:ext>
            </a:extLst>
          </p:cNvPr>
          <p:cNvSpPr/>
          <p:nvPr/>
        </p:nvSpPr>
        <p:spPr bwMode="auto">
          <a:xfrm>
            <a:off x="628650" y="1541486"/>
            <a:ext cx="794385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68580" tIns="34290" rIns="68580" bIns="34290" numCol="1" rtlCol="0" anchor="ctr" anchorCtr="0" compatLnSpc="1">
            <a:prstTxWarp prst="textNoShape">
              <a:avLst/>
            </a:prstTxWarp>
          </a:bodyPr>
          <a:lstStyle/>
          <a:p>
            <a:pPr eaLnBrk="1" hangingPunct="1"/>
            <a:r>
              <a:rPr lang="en-US" sz="2600">
                <a:solidFill>
                  <a:srgbClr val="000000"/>
                </a:solidFill>
                <a:latin typeface="Times New Roman" panose="02020603050405020304" pitchFamily="18" charset="0"/>
                <a:cs typeface="Times New Roman" panose="02020603050405020304" pitchFamily="18" charset="0"/>
              </a:rPr>
              <a:t>A. Đi một mình n</a:t>
            </a:r>
            <a:r>
              <a:rPr lang="vi-VN" sz="2600">
                <a:solidFill>
                  <a:srgbClr val="000000"/>
                </a:solidFill>
                <a:latin typeface="Times New Roman" panose="02020603050405020304" pitchFamily="18" charset="0"/>
                <a:cs typeface="Times New Roman" panose="02020603050405020304" pitchFamily="18" charset="0"/>
              </a:rPr>
              <a:t>ơ</a:t>
            </a:r>
            <a:r>
              <a:rPr lang="en-US" sz="2600">
                <a:solidFill>
                  <a:srgbClr val="000000"/>
                </a:solidFill>
                <a:latin typeface="Times New Roman" panose="02020603050405020304" pitchFamily="18" charset="0"/>
                <a:cs typeface="Times New Roman" panose="02020603050405020304" pitchFamily="18" charset="0"/>
              </a:rPr>
              <a:t>i tối tăm, vắng vẻ.</a:t>
            </a:r>
          </a:p>
        </p:txBody>
      </p:sp>
      <p:sp>
        <p:nvSpPr>
          <p:cNvPr id="11" name="Rectangle: Rounded Corners 10">
            <a:extLst>
              <a:ext uri="{FF2B5EF4-FFF2-40B4-BE49-F238E27FC236}">
                <a16:creationId xmlns:a16="http://schemas.microsoft.com/office/drawing/2014/main" xmlns="" id="{ECFF0371-22C5-4226-9C4E-CF79DC9027B1}"/>
              </a:ext>
            </a:extLst>
          </p:cNvPr>
          <p:cNvSpPr/>
          <p:nvPr/>
        </p:nvSpPr>
        <p:spPr bwMode="auto">
          <a:xfrm>
            <a:off x="628650" y="2123265"/>
            <a:ext cx="794385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68580" tIns="34290" rIns="68580" bIns="34290" numCol="1" rtlCol="0" anchor="ctr" anchorCtr="0" compatLnSpc="1">
            <a:prstTxWarp prst="textNoShape">
              <a:avLst/>
            </a:prstTxWarp>
          </a:bodyPr>
          <a:lstStyle/>
          <a:p>
            <a:pPr eaLnBrk="1" hangingPunct="1"/>
            <a:r>
              <a:rPr lang="en-US" sz="2600">
                <a:solidFill>
                  <a:srgbClr val="000000"/>
                </a:solidFill>
                <a:latin typeface="Times New Roman" panose="02020603050405020304" pitchFamily="18" charset="0"/>
                <a:cs typeface="Times New Roman" panose="02020603050405020304" pitchFamily="18" charset="0"/>
              </a:rPr>
              <a:t>B. Cho ng</a:t>
            </a:r>
            <a:r>
              <a:rPr lang="vi-VN" sz="2600">
                <a:solidFill>
                  <a:srgbClr val="000000"/>
                </a:solidFill>
                <a:latin typeface="Times New Roman" panose="02020603050405020304" pitchFamily="18" charset="0"/>
                <a:cs typeface="Times New Roman" panose="02020603050405020304" pitchFamily="18" charset="0"/>
              </a:rPr>
              <a:t>ười lạ đi nhờ xe.</a:t>
            </a:r>
            <a:endParaRPr lang="en-US" sz="2600">
              <a:solidFill>
                <a:srgbClr val="000000"/>
              </a:solidFill>
              <a:latin typeface="Times New Roman" panose="02020603050405020304" pitchFamily="18" charset="0"/>
              <a:cs typeface="Times New Roman" panose="02020603050405020304" pitchFamily="18" charset="0"/>
            </a:endParaRPr>
          </a:p>
        </p:txBody>
      </p:sp>
      <p:sp>
        <p:nvSpPr>
          <p:cNvPr id="12" name="Rectangle: Rounded Corners 11">
            <a:extLst>
              <a:ext uri="{FF2B5EF4-FFF2-40B4-BE49-F238E27FC236}">
                <a16:creationId xmlns:a16="http://schemas.microsoft.com/office/drawing/2014/main" xmlns="" id="{E6F2EEFD-2867-488F-ADB3-C97A4BF08E92}"/>
              </a:ext>
            </a:extLst>
          </p:cNvPr>
          <p:cNvSpPr/>
          <p:nvPr/>
        </p:nvSpPr>
        <p:spPr bwMode="auto">
          <a:xfrm>
            <a:off x="628650" y="2705044"/>
            <a:ext cx="794385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68580" tIns="34290" rIns="68580" bIns="34290" numCol="1" rtlCol="0" anchor="ctr" anchorCtr="0" compatLnSpc="1">
            <a:prstTxWarp prst="textNoShape">
              <a:avLst/>
            </a:prstTxWarp>
          </a:bodyPr>
          <a:lstStyle/>
          <a:p>
            <a:pPr eaLnBrk="1" hangingPunct="1"/>
            <a:r>
              <a:rPr lang="en-US" sz="2600">
                <a:solidFill>
                  <a:srgbClr val="000000"/>
                </a:solidFill>
                <a:latin typeface="Times New Roman" panose="02020603050405020304" pitchFamily="18" charset="0"/>
                <a:cs typeface="Times New Roman" panose="02020603050405020304" pitchFamily="18" charset="0"/>
              </a:rPr>
              <a:t>C. Nh</a:t>
            </a:r>
            <a:r>
              <a:rPr lang="vi-VN" sz="2600">
                <a:solidFill>
                  <a:srgbClr val="000000"/>
                </a:solidFill>
                <a:latin typeface="Times New Roman" panose="02020603050405020304" pitchFamily="18" charset="0"/>
                <a:cs typeface="Times New Roman" panose="02020603050405020304" pitchFamily="18" charset="0"/>
              </a:rPr>
              <a:t>ận quà có giá trị của người khác mà không rõ lí do.</a:t>
            </a:r>
            <a:endParaRPr lang="en-US" sz="2600">
              <a:solidFill>
                <a:srgbClr val="000000"/>
              </a:solidFill>
              <a:latin typeface="Times New Roman" panose="02020603050405020304" pitchFamily="18" charset="0"/>
              <a:cs typeface="Times New Roman" panose="02020603050405020304" pitchFamily="18" charset="0"/>
            </a:endParaRPr>
          </a:p>
        </p:txBody>
      </p:sp>
      <p:sp>
        <p:nvSpPr>
          <p:cNvPr id="13" name="Rectangle: Rounded Corners 12">
            <a:extLst>
              <a:ext uri="{FF2B5EF4-FFF2-40B4-BE49-F238E27FC236}">
                <a16:creationId xmlns:a16="http://schemas.microsoft.com/office/drawing/2014/main" xmlns="" id="{7B8FDC05-35A7-42CD-9A36-4AA09112F797}"/>
              </a:ext>
            </a:extLst>
          </p:cNvPr>
          <p:cNvSpPr/>
          <p:nvPr/>
        </p:nvSpPr>
        <p:spPr bwMode="auto">
          <a:xfrm>
            <a:off x="628650" y="3286822"/>
            <a:ext cx="794385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68580" tIns="34290" rIns="68580" bIns="34290" numCol="1" rtlCol="0" anchor="ctr" anchorCtr="0" compatLnSpc="1">
            <a:prstTxWarp prst="textNoShape">
              <a:avLst/>
            </a:prstTxWarp>
          </a:bodyPr>
          <a:lstStyle/>
          <a:p>
            <a:pPr eaLnBrk="1" hangingPunct="1"/>
            <a:r>
              <a:rPr lang="en-US" sz="2600">
                <a:solidFill>
                  <a:srgbClr val="000000"/>
                </a:solidFill>
                <a:latin typeface="Times New Roman" panose="02020603050405020304" pitchFamily="18" charset="0"/>
                <a:cs typeface="Times New Roman" panose="02020603050405020304" pitchFamily="18" charset="0"/>
              </a:rPr>
              <a:t>D. T</a:t>
            </a:r>
            <a:r>
              <a:rPr lang="vi-VN" sz="2600">
                <a:solidFill>
                  <a:srgbClr val="000000"/>
                </a:solidFill>
                <a:latin typeface="Times New Roman" panose="02020603050405020304" pitchFamily="18" charset="0"/>
                <a:cs typeface="Times New Roman" panose="02020603050405020304" pitchFamily="18" charset="0"/>
              </a:rPr>
              <a:t>ất cả các tình huống trên.</a:t>
            </a:r>
            <a:endParaRPr lang="en-US" sz="2600">
              <a:solidFill>
                <a:srgbClr val="00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71887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1694"/>
                                        </p:tgtEl>
                                        <p:attrNameLst>
                                          <p:attrName>style.visibility</p:attrName>
                                        </p:attrNameLst>
                                      </p:cBhvr>
                                      <p:to>
                                        <p:strVal val="visible"/>
                                      </p:to>
                                    </p:set>
                                    <p:anim calcmode="discrete" valueType="clr">
                                      <p:cBhvr override="childStyle">
                                        <p:cTn id="7" dur="80"/>
                                        <p:tgtEl>
                                          <p:spTgt spid="716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694"/>
                                        </p:tgtEl>
                                        <p:attrNameLst>
                                          <p:attrName>fillcolor</p:attrName>
                                        </p:attrNameLst>
                                      </p:cBhvr>
                                      <p:tavLst>
                                        <p:tav tm="0">
                                          <p:val>
                                            <p:clrVal>
                                              <a:schemeClr val="accent2"/>
                                            </p:clrVal>
                                          </p:val>
                                        </p:tav>
                                        <p:tav tm="50000">
                                          <p:val>
                                            <p:clrVal>
                                              <a:schemeClr val="hlink"/>
                                            </p:clrVal>
                                          </p:val>
                                        </p:tav>
                                      </p:tavLst>
                                    </p:anim>
                                    <p:set>
                                      <p:cBhvr>
                                        <p:cTn id="9" dur="80"/>
                                        <p:tgtEl>
                                          <p:spTgt spid="71694"/>
                                        </p:tgtEl>
                                        <p:attrNameLst>
                                          <p:attrName>fill.type</p:attrName>
                                        </p:attrNameLst>
                                      </p:cBhvr>
                                      <p:to>
                                        <p:strVal val="solid"/>
                                      </p:to>
                                    </p:set>
                                  </p:childTnLst>
                                </p:cTn>
                              </p:par>
                            </p:childTnLst>
                          </p:cTn>
                        </p:par>
                        <p:par>
                          <p:cTn id="10" fill="hold">
                            <p:stCondLst>
                              <p:cond delay="26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31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3600"/>
                            </p:stCondLst>
                            <p:childTnLst>
                              <p:par>
                                <p:cTn id="19" presetID="2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410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mph" presetSubtype="2" fill="hold" nodeType="clickEffect">
                                  <p:stCondLst>
                                    <p:cond delay="0"/>
                                  </p:stCondLst>
                                  <p:childTnLst>
                                    <p:animClr clrSpc="rgb" dir="cw">
                                      <p:cBhvr>
                                        <p:cTn id="29" dur="1000" fill="hold"/>
                                        <p:tgtEl>
                                          <p:spTgt spid="13"/>
                                        </p:tgtEl>
                                        <p:attrNameLst>
                                          <p:attrName>fillcolor</p:attrName>
                                        </p:attrNameLst>
                                      </p:cBhvr>
                                      <p:to>
                                        <a:srgbClr val="00B050"/>
                                      </p:to>
                                    </p:animClr>
                                    <p:set>
                                      <p:cBhvr>
                                        <p:cTn id="30" dur="1000" fill="hold"/>
                                        <p:tgtEl>
                                          <p:spTgt spid="13"/>
                                        </p:tgtEl>
                                        <p:attrNameLst>
                                          <p:attrName>fill.type</p:attrName>
                                        </p:attrNameLst>
                                      </p:cBhvr>
                                      <p:to>
                                        <p:strVal val="solid"/>
                                      </p:to>
                                    </p:set>
                                    <p:set>
                                      <p:cBhvr>
                                        <p:cTn id="31" dur="1000" fill="hold"/>
                                        <p:tgtEl>
                                          <p:spTgt spid="13"/>
                                        </p:tgtEl>
                                        <p:attrNameLst>
                                          <p:attrName>fill.on</p:attrName>
                                        </p:attrNameLst>
                                      </p:cBhvr>
                                      <p:to>
                                        <p:strVal val="true"/>
                                      </p:to>
                                    </p:set>
                                  </p:childTnLst>
                                </p:cTn>
                              </p:par>
                              <p:par>
                                <p:cTn id="32" presetID="9" presetClass="emph" presetSubtype="0" grpId="1" nodeType="withEffect">
                                  <p:stCondLst>
                                    <p:cond delay="0"/>
                                  </p:stCondLst>
                                  <p:childTnLst>
                                    <p:set>
                                      <p:cBhvr>
                                        <p:cTn id="33" dur="indefinite"/>
                                        <p:tgtEl>
                                          <p:spTgt spid="2"/>
                                        </p:tgtEl>
                                        <p:attrNameLst>
                                          <p:attrName>style.opacity</p:attrName>
                                        </p:attrNameLst>
                                      </p:cBhvr>
                                      <p:to>
                                        <p:strVal val="0.25"/>
                                      </p:to>
                                    </p:set>
                                    <p:animEffect filter="image" prLst="opacity: 0.25">
                                      <p:cBhvr rctx="IE">
                                        <p:cTn id="34" dur="indefinite"/>
                                        <p:tgtEl>
                                          <p:spTgt spid="2"/>
                                        </p:tgtEl>
                                      </p:cBhvr>
                                    </p:animEffect>
                                  </p:childTnLst>
                                </p:cTn>
                              </p:par>
                              <p:par>
                                <p:cTn id="35" presetID="9" presetClass="emph" presetSubtype="0" grpId="1" nodeType="withEffect">
                                  <p:stCondLst>
                                    <p:cond delay="0"/>
                                  </p:stCondLst>
                                  <p:childTnLst>
                                    <p:set>
                                      <p:cBhvr>
                                        <p:cTn id="36" dur="indefinite"/>
                                        <p:tgtEl>
                                          <p:spTgt spid="11"/>
                                        </p:tgtEl>
                                        <p:attrNameLst>
                                          <p:attrName>style.opacity</p:attrName>
                                        </p:attrNameLst>
                                      </p:cBhvr>
                                      <p:to>
                                        <p:strVal val="0.25"/>
                                      </p:to>
                                    </p:set>
                                    <p:animEffect filter="image" prLst="opacity: 0.25">
                                      <p:cBhvr rctx="IE">
                                        <p:cTn id="37" dur="indefinite"/>
                                        <p:tgtEl>
                                          <p:spTgt spid="11"/>
                                        </p:tgtEl>
                                      </p:cBhvr>
                                    </p:animEffect>
                                  </p:childTnLst>
                                </p:cTn>
                              </p:par>
                              <p:par>
                                <p:cTn id="38" presetID="9" presetClass="emph" presetSubtype="0" grpId="1" nodeType="withEffect">
                                  <p:stCondLst>
                                    <p:cond delay="0"/>
                                  </p:stCondLst>
                                  <p:childTnLst>
                                    <p:set>
                                      <p:cBhvr>
                                        <p:cTn id="39" dur="indefinite"/>
                                        <p:tgtEl>
                                          <p:spTgt spid="12"/>
                                        </p:tgtEl>
                                        <p:attrNameLst>
                                          <p:attrName>style.opacity</p:attrName>
                                        </p:attrNameLst>
                                      </p:cBhvr>
                                      <p:to>
                                        <p:strVal val="0.25"/>
                                      </p:to>
                                    </p:set>
                                    <p:animEffect filter="image" prLst="opacity: 0.25">
                                      <p:cBhvr rctx="IE">
                                        <p:cTn id="40" dur="indefinite"/>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4" grpId="0"/>
      <p:bldP spid="2" grpId="0" animBg="1"/>
      <p:bldP spid="2" grpId="1" animBg="1"/>
      <p:bldP spid="11" grpId="0" animBg="1"/>
      <p:bldP spid="11" grpId="1" animBg="1"/>
      <p:bldP spid="12" grpId="0" animBg="1"/>
      <p:bldP spid="12" grpId="1"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 y="0"/>
            <a:ext cx="90297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2">
            <a:extLst>
              <a:ext uri="{FF2B5EF4-FFF2-40B4-BE49-F238E27FC236}"/>
            </a:extLst>
          </p:cNvPr>
          <p:cNvSpPr txBox="1">
            <a:spLocks noChangeArrowheads="1"/>
          </p:cNvSpPr>
          <p:nvPr/>
        </p:nvSpPr>
        <p:spPr bwMode="auto">
          <a:xfrm>
            <a:off x="495300" y="144898"/>
            <a:ext cx="7924800" cy="1200329"/>
          </a:xfrm>
          <a:prstGeom prst="rect">
            <a:avLst/>
          </a:prstGeom>
          <a:noFill/>
          <a:ln w="9525">
            <a:noFill/>
            <a:miter lim="800000"/>
            <a:headEnd/>
            <a:tailEnd/>
          </a:ln>
          <a:effectLst/>
        </p:spPr>
        <p:txBody>
          <a:bodyPr wrap="square">
            <a:spAutoFit/>
          </a:bodyPr>
          <a:lstStyle/>
          <a:p>
            <a:pPr algn="ctr" eaLnBrk="1" hangingPunct="1">
              <a:spcBef>
                <a:spcPct val="50000"/>
              </a:spcBef>
              <a:defRPr/>
            </a:pPr>
            <a:r>
              <a:rPr lang="en-US" sz="3600" b="1">
                <a:latin typeface="Times New Roman" panose="02020603050405020304" pitchFamily="18" charset="0"/>
                <a:cs typeface="Times New Roman" pitchFamily="18" charset="0"/>
              </a:rPr>
              <a:t>Trong </a:t>
            </a:r>
            <a:r>
              <a:rPr lang="en-US" sz="3600" b="1" dirty="0">
                <a:latin typeface="Times New Roman" panose="02020603050405020304" pitchFamily="18" charset="0"/>
                <a:cs typeface="Times New Roman" pitchFamily="18" charset="0"/>
              </a:rPr>
              <a:t>trường hợp có nguy cơ bị xâm hại em cần làm </a:t>
            </a:r>
            <a:r>
              <a:rPr lang="en-US" sz="3600" b="1">
                <a:latin typeface="Times New Roman" panose="02020603050405020304" pitchFamily="18" charset="0"/>
                <a:cs typeface="Times New Roman" pitchFamily="18" charset="0"/>
              </a:rPr>
              <a:t>gì</a:t>
            </a:r>
            <a:r>
              <a:rPr lang="en-US" sz="3600" b="1" smtClean="0">
                <a:latin typeface="Times New Roman" panose="02020603050405020304" pitchFamily="18" charset="0"/>
                <a:cs typeface="Times New Roman" pitchFamily="18" charset="0"/>
              </a:rPr>
              <a:t>?</a:t>
            </a:r>
            <a:endParaRPr lang="en-US" sz="3600" b="1" dirty="0">
              <a:latin typeface="Times New Roman" panose="02020603050405020304" pitchFamily="18" charset="0"/>
              <a:cs typeface="Times New Roman"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9988" y="1517004"/>
            <a:ext cx="2925762"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621631"/>
            <a:ext cx="302895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AutoShape 18">
            <a:hlinkClick r:id="rId5" action="ppaction://hlinksldjump" highlightClick="1"/>
          </p:cNvPr>
          <p:cNvSpPr>
            <a:spLocks noChangeArrowheads="1"/>
          </p:cNvSpPr>
          <p:nvPr/>
        </p:nvSpPr>
        <p:spPr bwMode="auto">
          <a:xfrm>
            <a:off x="7772400" y="4679950"/>
            <a:ext cx="228600" cy="22860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vi-VN" altLang="en-US" sz="1350" smtClean="0">
              <a:solidFill>
                <a:srgbClr val="000000"/>
              </a:solidFill>
              <a:latin typeface="Times New Roman" panose="02020603050405020304" pitchFamily="18" charset="0"/>
              <a:cs typeface="Times New Roman" panose="02020603050405020304" pitchFamily="18" charset="0"/>
            </a:endParaRPr>
          </a:p>
        </p:txBody>
      </p:sp>
      <p:sp>
        <p:nvSpPr>
          <p:cNvPr id="25607" name="AutoShape 19">
            <a:hlinkClick r:id="rId6" action="ppaction://hlinksldjump" highlightClick="1"/>
          </p:cNvPr>
          <p:cNvSpPr>
            <a:spLocks noChangeArrowheads="1"/>
          </p:cNvSpPr>
          <p:nvPr/>
        </p:nvSpPr>
        <p:spPr bwMode="auto">
          <a:xfrm>
            <a:off x="7600950" y="4679950"/>
            <a:ext cx="200025" cy="2286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vi-VN" altLang="en-US" sz="1350" smtClean="0">
              <a:solidFill>
                <a:srgbClr val="000000"/>
              </a:solidFill>
              <a:latin typeface="Times New Roman" panose="02020603050405020304" pitchFamily="18" charset="0"/>
              <a:cs typeface="Times New Roman" panose="02020603050405020304" pitchFamily="18" charset="0"/>
            </a:endParaRPr>
          </a:p>
        </p:txBody>
      </p:sp>
      <p:sp>
        <p:nvSpPr>
          <p:cNvPr id="26" name="Rectangle 25"/>
          <p:cNvSpPr>
            <a:spLocks noChangeArrowheads="1"/>
          </p:cNvSpPr>
          <p:nvPr/>
        </p:nvSpPr>
        <p:spPr bwMode="auto">
          <a:xfrm>
            <a:off x="3028950" y="3771900"/>
            <a:ext cx="2857500" cy="514350"/>
          </a:xfrm>
          <a:prstGeom prst="rect">
            <a:avLst/>
          </a:prstGeom>
          <a:solidFill>
            <a:srgbClr val="FFFF00"/>
          </a:solidFill>
          <a:ln w="9525" algn="ctr">
            <a:solidFill>
              <a:schemeClr val="tx1"/>
            </a:solidFill>
            <a:round/>
            <a:headEnd/>
            <a:tailEnd/>
          </a:ln>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600" b="1">
                <a:solidFill>
                  <a:srgbClr val="FF0000"/>
                </a:solidFill>
                <a:latin typeface="Times New Roman" panose="02020603050405020304" pitchFamily="18" charset="0"/>
                <a:cs typeface="Arial" panose="020B0604020202020204" pitchFamily="34" charset="0"/>
              </a:rPr>
              <a:t>KÊU CỨU</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nodeType="with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circle(in)">
                                      <p:cBhvr>
                                        <p:cTn id="24"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297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2">
            <a:extLst>
              <a:ext uri="{FF2B5EF4-FFF2-40B4-BE49-F238E27FC236}"/>
            </a:extLst>
          </p:cNvPr>
          <p:cNvSpPr txBox="1">
            <a:spLocks noChangeArrowheads="1"/>
          </p:cNvSpPr>
          <p:nvPr/>
        </p:nvSpPr>
        <p:spPr bwMode="auto">
          <a:xfrm>
            <a:off x="914400" y="95357"/>
            <a:ext cx="7810500" cy="646331"/>
          </a:xfrm>
          <a:prstGeom prst="rect">
            <a:avLst/>
          </a:prstGeom>
          <a:noFill/>
          <a:ln w="9525">
            <a:noFill/>
            <a:miter lim="800000"/>
            <a:headEnd/>
            <a:tailEnd/>
          </a:ln>
          <a:effectLst/>
        </p:spPr>
        <p:txBody>
          <a:bodyPr wrap="square">
            <a:spAutoFit/>
          </a:bodyPr>
          <a:lstStyle/>
          <a:p>
            <a:pPr eaLnBrk="1" hangingPunct="1">
              <a:spcBef>
                <a:spcPct val="50000"/>
              </a:spcBef>
              <a:defRPr/>
            </a:pPr>
            <a:r>
              <a:rPr lang="en-US" sz="3600" b="1">
                <a:latin typeface="Times New Roman" panose="02020603050405020304" pitchFamily="18" charset="0"/>
                <a:cs typeface="Times New Roman" pitchFamily="18" charset="0"/>
              </a:rPr>
              <a:t>Sau </a:t>
            </a:r>
            <a:r>
              <a:rPr lang="en-US" sz="3600" b="1" dirty="0">
                <a:latin typeface="Times New Roman" panose="02020603050405020304" pitchFamily="18" charset="0"/>
                <a:cs typeface="Times New Roman" pitchFamily="18" charset="0"/>
              </a:rPr>
              <a:t>khi kêu cứu em cần phải </a:t>
            </a:r>
            <a:r>
              <a:rPr lang="en-US" sz="3600" b="1">
                <a:latin typeface="Times New Roman" panose="02020603050405020304" pitchFamily="18" charset="0"/>
                <a:cs typeface="Times New Roman" pitchFamily="18" charset="0"/>
              </a:rPr>
              <a:t>làm </a:t>
            </a:r>
            <a:r>
              <a:rPr lang="en-US" sz="3600" b="1" smtClean="0">
                <a:latin typeface="Times New Roman" panose="02020603050405020304" pitchFamily="18" charset="0"/>
                <a:cs typeface="Times New Roman" pitchFamily="18" charset="0"/>
              </a:rPr>
              <a:t>gì ?</a:t>
            </a:r>
            <a:endParaRPr lang="en-US" sz="3600" b="1" dirty="0">
              <a:latin typeface="Times New Roman" panose="02020603050405020304" pitchFamily="18" charset="0"/>
              <a:cs typeface="Times New Roman"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6309" y="962199"/>
            <a:ext cx="3014662" cy="2600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32540" y="962200"/>
            <a:ext cx="2914650" cy="2600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6630" name="AutoShape 18">
            <a:hlinkClick r:id="rId5" action="ppaction://hlinksldjump" highlightClick="1"/>
          </p:cNvPr>
          <p:cNvSpPr>
            <a:spLocks noChangeArrowheads="1"/>
          </p:cNvSpPr>
          <p:nvPr/>
        </p:nvSpPr>
        <p:spPr bwMode="auto">
          <a:xfrm>
            <a:off x="7772400" y="4679950"/>
            <a:ext cx="228600" cy="22860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vi-VN" altLang="en-US" sz="1350" smtClean="0">
              <a:solidFill>
                <a:srgbClr val="000000"/>
              </a:solidFill>
              <a:latin typeface="Times New Roman" panose="02020603050405020304" pitchFamily="18" charset="0"/>
              <a:cs typeface="Times New Roman" panose="02020603050405020304" pitchFamily="18" charset="0"/>
            </a:endParaRPr>
          </a:p>
        </p:txBody>
      </p:sp>
      <p:sp>
        <p:nvSpPr>
          <p:cNvPr id="26631" name="AutoShape 19">
            <a:hlinkClick r:id="rId6" action="ppaction://hlinksldjump" highlightClick="1"/>
          </p:cNvPr>
          <p:cNvSpPr>
            <a:spLocks noChangeArrowheads="1"/>
          </p:cNvSpPr>
          <p:nvPr/>
        </p:nvSpPr>
        <p:spPr bwMode="auto">
          <a:xfrm>
            <a:off x="7600950" y="4679950"/>
            <a:ext cx="200025" cy="2286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endParaRPr lang="vi-VN" altLang="en-US" sz="1350" smtClean="0">
              <a:solidFill>
                <a:srgbClr val="000000"/>
              </a:solidFill>
              <a:latin typeface="Times New Roman" panose="02020603050405020304" pitchFamily="18" charset="0"/>
              <a:cs typeface="Times New Roman" panose="02020603050405020304" pitchFamily="18" charset="0"/>
            </a:endParaRPr>
          </a:p>
        </p:txBody>
      </p:sp>
      <p:sp>
        <p:nvSpPr>
          <p:cNvPr id="26" name="Rectangle 25"/>
          <p:cNvSpPr>
            <a:spLocks noChangeArrowheads="1"/>
          </p:cNvSpPr>
          <p:nvPr/>
        </p:nvSpPr>
        <p:spPr bwMode="auto">
          <a:xfrm>
            <a:off x="2971800" y="3783035"/>
            <a:ext cx="2857500" cy="495300"/>
          </a:xfrm>
          <a:prstGeom prst="rect">
            <a:avLst/>
          </a:prstGeom>
          <a:solidFill>
            <a:srgbClr val="FFFF00"/>
          </a:solidFill>
          <a:ln w="9525" algn="ctr">
            <a:solidFill>
              <a:schemeClr val="tx1"/>
            </a:solidFill>
            <a:round/>
            <a:headEnd/>
            <a:tailEnd/>
          </a:ln>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200" b="1">
                <a:solidFill>
                  <a:srgbClr val="FF0000"/>
                </a:solidFill>
                <a:latin typeface="Times New Roman" panose="02020603050405020304" pitchFamily="18" charset="0"/>
                <a:cs typeface="Arial" panose="020B0604020202020204" pitchFamily="34" charset="0"/>
              </a:rPr>
              <a:t>CHẠY TRỐN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par>
                          <p:cTn id="8" fill="hold" nodeType="withGroup">
                            <p:stCondLst>
                              <p:cond delay="500"/>
                            </p:stCondLst>
                            <p:childTnLst>
                              <p:par>
                                <p:cTn id="9" presetID="6"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par>
                          <p:cTn id="12" fill="hold" nodeType="withGroup">
                            <p:stCondLst>
                              <p:cond delay="2500"/>
                            </p:stCondLst>
                            <p:childTnLst>
                              <p:par>
                                <p:cTn id="13" presetID="6"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circle(in)">
                                      <p:cBhvr>
                                        <p:cTn id="20"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868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0" name="Text Box 2">
            <a:extLst>
              <a:ext uri="{FF2B5EF4-FFF2-40B4-BE49-F238E27FC236}"/>
            </a:extLst>
          </p:cNvPr>
          <p:cNvSpPr txBox="1">
            <a:spLocks noChangeArrowheads="1"/>
          </p:cNvSpPr>
          <p:nvPr/>
        </p:nvSpPr>
        <p:spPr bwMode="auto">
          <a:xfrm>
            <a:off x="1604528" y="198438"/>
            <a:ext cx="6929872" cy="646331"/>
          </a:xfrm>
          <a:prstGeom prst="rect">
            <a:avLst/>
          </a:prstGeom>
          <a:noFill/>
          <a:ln w="9525">
            <a:noFill/>
            <a:miter lim="800000"/>
            <a:headEnd/>
            <a:tailEnd/>
          </a:ln>
          <a:effectLst/>
        </p:spPr>
        <p:txBody>
          <a:bodyPr wrap="square">
            <a:spAutoFit/>
          </a:bodyPr>
          <a:lstStyle/>
          <a:p>
            <a:pPr eaLnBrk="1" hangingPunct="1">
              <a:spcBef>
                <a:spcPct val="50000"/>
              </a:spcBef>
              <a:defRPr/>
            </a:pPr>
            <a:r>
              <a:rPr lang="en-US" sz="3600" b="1" smtClean="0">
                <a:solidFill>
                  <a:srgbClr val="0000FF"/>
                </a:solidFill>
                <a:latin typeface="Times New Roman" panose="02020603050405020304" pitchFamily="18" charset="0"/>
                <a:cs typeface="Times New Roman" pitchFamily="18" charset="0"/>
              </a:rPr>
              <a:t>Nếu bị </a:t>
            </a:r>
            <a:r>
              <a:rPr lang="en-US" sz="3600" b="1" dirty="0">
                <a:solidFill>
                  <a:srgbClr val="0000FF"/>
                </a:solidFill>
                <a:latin typeface="Times New Roman" panose="02020603050405020304" pitchFamily="18" charset="0"/>
                <a:cs typeface="Times New Roman" pitchFamily="18" charset="0"/>
              </a:rPr>
              <a:t>xâm hại em nên làm </a:t>
            </a:r>
            <a:r>
              <a:rPr lang="en-US" sz="3600" b="1">
                <a:solidFill>
                  <a:srgbClr val="0000FF"/>
                </a:solidFill>
                <a:latin typeface="Times New Roman" panose="02020603050405020304" pitchFamily="18" charset="0"/>
                <a:cs typeface="Times New Roman" pitchFamily="18" charset="0"/>
              </a:rPr>
              <a:t>gì</a:t>
            </a:r>
            <a:r>
              <a:rPr lang="en-US" sz="3600" b="1" smtClean="0">
                <a:solidFill>
                  <a:srgbClr val="0000FF"/>
                </a:solidFill>
                <a:latin typeface="Times New Roman" panose="02020603050405020304" pitchFamily="18" charset="0"/>
                <a:cs typeface="Times New Roman" pitchFamily="18" charset="0"/>
              </a:rPr>
              <a:t>?</a:t>
            </a:r>
            <a:endParaRPr lang="en-US" sz="3600" b="1" dirty="0">
              <a:solidFill>
                <a:srgbClr val="0000FF"/>
              </a:solidFill>
              <a:latin typeface="Times New Roman" panose="02020603050405020304" pitchFamily="18" charset="0"/>
              <a:cs typeface="Times New Roman" pitchFamily="18" charset="0"/>
            </a:endParaRPr>
          </a:p>
        </p:txBody>
      </p:sp>
      <p:sp>
        <p:nvSpPr>
          <p:cNvPr id="2" name="Rectangle 1"/>
          <p:cNvSpPr>
            <a:spLocks noChangeArrowheads="1"/>
          </p:cNvSpPr>
          <p:nvPr/>
        </p:nvSpPr>
        <p:spPr bwMode="auto">
          <a:xfrm>
            <a:off x="1543050" y="1221288"/>
            <a:ext cx="2171700" cy="1933575"/>
          </a:xfrm>
          <a:prstGeom prst="rect">
            <a:avLst/>
          </a:prstGeom>
          <a:solidFill>
            <a:srgbClr val="FF9900"/>
          </a:solidFill>
          <a:ln w="9525" algn="ctr">
            <a:solidFill>
              <a:schemeClr val="tx1"/>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en-US" altLang="en-US" sz="7200" b="1" smtClean="0">
                <a:solidFill>
                  <a:srgbClr val="44546A"/>
                </a:solidFill>
                <a:latin typeface="Times New Roman" panose="02020603050405020304" pitchFamily="18" charset="0"/>
                <a:cs typeface="Arial" panose="020B0604020202020204" pitchFamily="34" charset="0"/>
              </a:rPr>
              <a:t>   </a:t>
            </a:r>
            <a:r>
              <a:rPr lang="en-US" altLang="en-US" sz="11250" b="1" smtClean="0">
                <a:solidFill>
                  <a:srgbClr val="44546A"/>
                </a:solidFill>
                <a:latin typeface="Times New Roman" panose="02020603050405020304" pitchFamily="18" charset="0"/>
                <a:cs typeface="Arial" panose="020B0604020202020204" pitchFamily="34" charset="0"/>
              </a:rPr>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221288"/>
            <a:ext cx="24034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p:cNvSpPr>
            <a:spLocks noChangeArrowheads="1"/>
          </p:cNvSpPr>
          <p:nvPr/>
        </p:nvSpPr>
        <p:spPr bwMode="auto">
          <a:xfrm>
            <a:off x="2743200" y="3429000"/>
            <a:ext cx="2857500" cy="541338"/>
          </a:xfrm>
          <a:prstGeom prst="rect">
            <a:avLst/>
          </a:prstGeom>
          <a:solidFill>
            <a:srgbClr val="FFFF00"/>
          </a:solidFill>
          <a:ln w="9525" algn="ctr">
            <a:solidFill>
              <a:schemeClr val="tx1"/>
            </a:solidFill>
            <a:round/>
            <a:headEnd/>
            <a:tailEnd/>
          </a:ln>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600" b="1">
                <a:solidFill>
                  <a:srgbClr val="FF0000"/>
                </a:solidFill>
                <a:latin typeface="Times New Roman" panose="02020603050405020304" pitchFamily="18" charset="0"/>
                <a:cs typeface="Arial" panose="020B0604020202020204" pitchFamily="34" charset="0"/>
              </a:rPr>
              <a:t>CHIA SẺ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barn(inVertical)">
                                      <p:cBhvr>
                                        <p:cTn id="7" dur="500"/>
                                        <p:tgtEl>
                                          <p:spTgt spid="43010">
                                            <p:txEl>
                                              <p:pRg st="0" end="0"/>
                                            </p:txEl>
                                          </p:spTgt>
                                        </p:tgtEl>
                                      </p:cBhvr>
                                    </p:animEffect>
                                  </p:childTnLst>
                                </p:cTn>
                              </p:par>
                            </p:childTnLst>
                          </p:cTn>
                        </p:par>
                        <p:par>
                          <p:cTn id="8" fill="hold" nodeType="withGroup">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par>
                          <p:cTn id="12" fill="hold" nodeType="withGroup">
                            <p:stCondLst>
                              <p:cond delay="2500"/>
                            </p:stCondLst>
                            <p:childTnLst>
                              <p:par>
                                <p:cTn id="13" presetID="6"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circle(in)">
                                      <p:cBhvr>
                                        <p:cTn id="20"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50" y="14288"/>
            <a:ext cx="9086850" cy="51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2">
            <a:extLst>
              <a:ext uri="{FF2B5EF4-FFF2-40B4-BE49-F238E27FC236}"/>
            </a:extLst>
          </p:cNvPr>
          <p:cNvSpPr txBox="1">
            <a:spLocks noChangeArrowheads="1"/>
          </p:cNvSpPr>
          <p:nvPr/>
        </p:nvSpPr>
        <p:spPr bwMode="auto">
          <a:xfrm>
            <a:off x="1600200" y="1085850"/>
            <a:ext cx="6057900" cy="1754188"/>
          </a:xfrm>
          <a:prstGeom prst="rect">
            <a:avLst/>
          </a:prstGeom>
          <a:noFill/>
          <a:ln w="9525">
            <a:noFill/>
            <a:miter lim="800000"/>
            <a:headEnd/>
            <a:tailEnd/>
          </a:ln>
          <a:effectLst/>
        </p:spPr>
        <p:txBody>
          <a:bodyPr>
            <a:spAutoFit/>
          </a:bodyPr>
          <a:lstStyle/>
          <a:p>
            <a:pPr eaLnBrk="1" hangingPunct="1">
              <a:spcBef>
                <a:spcPct val="50000"/>
              </a:spcBef>
              <a:defRPr/>
            </a:pPr>
            <a:r>
              <a:rPr lang="en-US" sz="2700" b="1">
                <a:solidFill>
                  <a:srgbClr val="FF0000"/>
                </a:solidFill>
                <a:effectLst>
                  <a:outerShdw blurRad="38100" dist="38100" dir="2700000" algn="tl">
                    <a:srgbClr val="000000"/>
                  </a:outerShdw>
                </a:effectLst>
                <a:latin typeface="Times New Roman" panose="02020603050405020304" pitchFamily="18" charset="0"/>
                <a:cs typeface="Times New Roman" pitchFamily="18" charset="0"/>
              </a:rPr>
              <a:t>     </a:t>
            </a:r>
            <a:r>
              <a:rPr lang="en-US" sz="2700" b="1">
                <a:solidFill>
                  <a:srgbClr val="0000FF"/>
                </a:solidFill>
                <a:effectLst>
                  <a:outerShdw blurRad="38100" dist="38100" dir="2700000" algn="tl">
                    <a:srgbClr val="000000"/>
                  </a:outerShdw>
                </a:effectLst>
                <a:latin typeface="Times New Roman" panose="02020603050405020304" pitchFamily="18" charset="0"/>
                <a:cs typeface="Times New Roman" pitchFamily="18" charset="0"/>
              </a:rPr>
              <a:t> - TỪ CHỐI          - KÊU </a:t>
            </a:r>
            <a:r>
              <a:rPr lang="en-US" sz="2700" b="1" dirty="0">
                <a:solidFill>
                  <a:srgbClr val="0000FF"/>
                </a:solidFill>
                <a:effectLst>
                  <a:outerShdw blurRad="38100" dist="38100" dir="2700000" algn="tl">
                    <a:srgbClr val="000000"/>
                  </a:outerShdw>
                </a:effectLst>
                <a:latin typeface="Times New Roman" panose="02020603050405020304" pitchFamily="18" charset="0"/>
                <a:cs typeface="Times New Roman" pitchFamily="18" charset="0"/>
              </a:rPr>
              <a:t>CỨU</a:t>
            </a:r>
          </a:p>
          <a:p>
            <a:pPr eaLnBrk="1" hangingPunct="1">
              <a:spcBef>
                <a:spcPct val="50000"/>
              </a:spcBef>
              <a:defRPr/>
            </a:pPr>
            <a:r>
              <a:rPr lang="en-US" sz="2700" b="1">
                <a:solidFill>
                  <a:srgbClr val="0000FF"/>
                </a:solidFill>
                <a:effectLst>
                  <a:outerShdw blurRad="38100" dist="38100" dir="2700000" algn="tl">
                    <a:srgbClr val="000000"/>
                  </a:outerShdw>
                </a:effectLst>
                <a:latin typeface="Times New Roman" panose="02020603050405020304" pitchFamily="18" charset="0"/>
                <a:cs typeface="Times New Roman" pitchFamily="18" charset="0"/>
              </a:rPr>
              <a:t>      - CHẠY TRỐN    - CHIA SẺ</a:t>
            </a:r>
            <a:endParaRPr lang="en-US" sz="2700" b="1" dirty="0">
              <a:solidFill>
                <a:srgbClr val="FF0000"/>
              </a:solidFill>
              <a:effectLst>
                <a:outerShdw blurRad="38100" dist="38100" dir="2700000" algn="tl">
                  <a:srgbClr val="000000"/>
                </a:outerShdw>
              </a:effectLst>
              <a:latin typeface="Times New Roman" panose="02020603050405020304" pitchFamily="18" charset="0"/>
              <a:cs typeface="Times New Roman" pitchFamily="18" charset="0"/>
            </a:endParaRPr>
          </a:p>
          <a:p>
            <a:pPr eaLnBrk="1" hangingPunct="1">
              <a:spcBef>
                <a:spcPct val="50000"/>
              </a:spcBef>
              <a:defRPr/>
            </a:pPr>
            <a:endParaRPr lang="en-US" sz="2700" b="1" dirty="0">
              <a:solidFill>
                <a:srgbClr val="0033CC"/>
              </a:solidFill>
              <a:effectLst>
                <a:outerShdw blurRad="38100" dist="38100" dir="2700000" algn="tl">
                  <a:srgbClr val="000000"/>
                </a:outerShdw>
              </a:effectLst>
              <a:latin typeface="Times New Roman" panose="02020603050405020304"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4" name="Text Box 14">
            <a:extLst>
              <a:ext uri="{FF2B5EF4-FFF2-40B4-BE49-F238E27FC236}">
                <a16:creationId xmlns:a16="http://schemas.microsoft.com/office/drawing/2014/main" xmlns="" id="{B28B8F82-A3C0-4F25-976B-7404A8C2B3AC}"/>
              </a:ext>
            </a:extLst>
          </p:cNvPr>
          <p:cNvSpPr txBox="1">
            <a:spLocks noChangeArrowheads="1"/>
          </p:cNvSpPr>
          <p:nvPr/>
        </p:nvSpPr>
        <p:spPr bwMode="auto">
          <a:xfrm>
            <a:off x="400050" y="171571"/>
            <a:ext cx="9324975" cy="43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9" rIns="68576" bIns="34289">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2400" b="1" smtClean="0">
                <a:solidFill>
                  <a:srgbClr val="0000CC"/>
                </a:solidFill>
                <a:latin typeface="Times New Roman" panose="02020603050405020304" pitchFamily="18" charset="0"/>
                <a:cs typeface="Times New Roman" panose="02020603050405020304" pitchFamily="18" charset="0"/>
              </a:rPr>
              <a:t>2.  </a:t>
            </a:r>
            <a:r>
              <a:rPr lang="en-US" altLang="vi-VN" sz="2400" b="1">
                <a:solidFill>
                  <a:srgbClr val="0000CC"/>
                </a:solidFill>
                <a:latin typeface="Times New Roman" panose="02020603050405020304" pitchFamily="18" charset="0"/>
                <a:cs typeface="Times New Roman" panose="02020603050405020304" pitchFamily="18" charset="0"/>
              </a:rPr>
              <a:t>Nếu thấy bạn mình có nguy cơ bị xâm hại, em sẽ làm gì ?</a:t>
            </a:r>
          </a:p>
        </p:txBody>
      </p:sp>
      <p:pic>
        <p:nvPicPr>
          <p:cNvPr id="3080" name="Picture 6" descr="Cau hoi">
            <a:extLst>
              <a:ext uri="{FF2B5EF4-FFF2-40B4-BE49-F238E27FC236}">
                <a16:creationId xmlns:a16="http://schemas.microsoft.com/office/drawing/2014/main" xmlns="" id="{ACC71C89-D716-428D-A4A2-2A59CFD6BD8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734730"/>
            <a:ext cx="8001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3" descr="WhitecornerFlower">
            <a:extLst>
              <a:ext uri="{FF2B5EF4-FFF2-40B4-BE49-F238E27FC236}">
                <a16:creationId xmlns:a16="http://schemas.microsoft.com/office/drawing/2014/main" xmlns="" id="{B16D79C6-2561-4314-AC70-DEA36A2902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2291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4" descr="WhitecornerFlower">
            <a:extLst>
              <a:ext uri="{FF2B5EF4-FFF2-40B4-BE49-F238E27FC236}">
                <a16:creationId xmlns:a16="http://schemas.microsoft.com/office/drawing/2014/main" xmlns="" id="{814E5733-1ACC-4538-8295-083DBA9EB3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15300" y="4114800"/>
            <a:ext cx="10287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Rounded Corners 1">
            <a:extLst>
              <a:ext uri="{FF2B5EF4-FFF2-40B4-BE49-F238E27FC236}">
                <a16:creationId xmlns:a16="http://schemas.microsoft.com/office/drawing/2014/main" xmlns="" id="{DB6781CD-2077-4991-90B2-90A5D1A15535}"/>
              </a:ext>
            </a:extLst>
          </p:cNvPr>
          <p:cNvSpPr/>
          <p:nvPr/>
        </p:nvSpPr>
        <p:spPr bwMode="auto">
          <a:xfrm>
            <a:off x="1219200" y="1228246"/>
            <a:ext cx="6705600" cy="637422"/>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68580" tIns="34290" rIns="68580" bIns="34290" numCol="1" rtlCol="0" anchor="ctr" anchorCtr="0" compatLnSpc="1">
            <a:prstTxWarp prst="textNoShape">
              <a:avLst/>
            </a:prstTxWarp>
          </a:bodyPr>
          <a:lstStyle/>
          <a:p>
            <a:pPr eaLnBrk="1" hangingPunct="1">
              <a:spcBef>
                <a:spcPts val="1200"/>
              </a:spcBef>
            </a:pPr>
            <a:r>
              <a:rPr lang="en-US" sz="2400">
                <a:solidFill>
                  <a:srgbClr val="000000"/>
                </a:solidFill>
                <a:latin typeface="Times New Roman" panose="02020603050405020304" pitchFamily="18" charset="0"/>
                <a:cs typeface="Times New Roman" panose="02020603050405020304" pitchFamily="18" charset="0"/>
              </a:rPr>
              <a:t>A. Hét to vào mặt kẻ xấu: “Hãy dừng lại ngay!”</a:t>
            </a:r>
          </a:p>
        </p:txBody>
      </p:sp>
      <p:sp>
        <p:nvSpPr>
          <p:cNvPr id="11" name="Rectangle: Rounded Corners 10">
            <a:extLst>
              <a:ext uri="{FF2B5EF4-FFF2-40B4-BE49-F238E27FC236}">
                <a16:creationId xmlns:a16="http://schemas.microsoft.com/office/drawing/2014/main" xmlns="" id="{ECFF0371-22C5-4226-9C4E-CF79DC9027B1}"/>
              </a:ext>
            </a:extLst>
          </p:cNvPr>
          <p:cNvSpPr/>
          <p:nvPr/>
        </p:nvSpPr>
        <p:spPr bwMode="auto">
          <a:xfrm>
            <a:off x="1219200" y="1934070"/>
            <a:ext cx="6705600" cy="637422"/>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none" lIns="68580" tIns="34290" rIns="68580" bIns="34290" numCol="1" rtlCol="0" anchor="ctr" anchorCtr="0" compatLnSpc="1">
            <a:prstTxWarp prst="textNoShape">
              <a:avLst/>
            </a:prstTxWarp>
          </a:bodyPr>
          <a:lstStyle/>
          <a:p>
            <a:pPr eaLnBrk="1" hangingPunct="1">
              <a:spcBef>
                <a:spcPts val="1200"/>
              </a:spcBef>
            </a:pPr>
            <a:r>
              <a:rPr lang="en-US" sz="2400">
                <a:solidFill>
                  <a:srgbClr val="000000"/>
                </a:solidFill>
                <a:latin typeface="Times New Roman" panose="02020603050405020304" pitchFamily="18" charset="0"/>
                <a:cs typeface="Times New Roman" panose="02020603050405020304" pitchFamily="18" charset="0"/>
              </a:rPr>
              <a:t>B. T</a:t>
            </a:r>
            <a:r>
              <a:rPr lang="vi-VN" sz="2400">
                <a:solidFill>
                  <a:srgbClr val="000000"/>
                </a:solidFill>
                <a:latin typeface="Times New Roman" panose="02020603050405020304" pitchFamily="18" charset="0"/>
                <a:cs typeface="Times New Roman" panose="02020603050405020304" pitchFamily="18" charset="0"/>
              </a:rPr>
              <a:t>ìm cách báo cho người lớn biết ngay.</a:t>
            </a:r>
            <a:endParaRPr lang="en-US" sz="2400">
              <a:solidFill>
                <a:srgbClr val="000000"/>
              </a:solidFill>
              <a:latin typeface="Times New Roman" panose="02020603050405020304" pitchFamily="18" charset="0"/>
              <a:cs typeface="Times New Roman" panose="02020603050405020304" pitchFamily="18" charset="0"/>
            </a:endParaRPr>
          </a:p>
        </p:txBody>
      </p:sp>
      <p:sp>
        <p:nvSpPr>
          <p:cNvPr id="12" name="Rectangle: Rounded Corners 11">
            <a:extLst>
              <a:ext uri="{FF2B5EF4-FFF2-40B4-BE49-F238E27FC236}">
                <a16:creationId xmlns:a16="http://schemas.microsoft.com/office/drawing/2014/main" xmlns="" id="{E6F2EEFD-2867-488F-ADB3-C97A4BF08E92}"/>
              </a:ext>
            </a:extLst>
          </p:cNvPr>
          <p:cNvSpPr/>
          <p:nvPr/>
        </p:nvSpPr>
        <p:spPr bwMode="auto">
          <a:xfrm>
            <a:off x="1233814" y="2639895"/>
            <a:ext cx="6705600" cy="637422"/>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68580" tIns="34290" rIns="68580" bIns="34290" numCol="1" rtlCol="0" anchor="ctr" anchorCtr="0" compatLnSpc="1">
            <a:prstTxWarp prst="textNoShape">
              <a:avLst/>
            </a:prstTxWarp>
          </a:bodyPr>
          <a:lstStyle/>
          <a:p>
            <a:pPr eaLnBrk="1" hangingPunct="1">
              <a:spcBef>
                <a:spcPts val="1200"/>
              </a:spcBef>
            </a:pPr>
            <a:r>
              <a:rPr lang="en-US" sz="2400">
                <a:solidFill>
                  <a:srgbClr val="000000"/>
                </a:solidFill>
                <a:latin typeface="Times New Roman" panose="02020603050405020304" pitchFamily="18" charset="0"/>
                <a:cs typeface="Times New Roman" panose="02020603050405020304" pitchFamily="18" charset="0"/>
              </a:rPr>
              <a:t>C. </a:t>
            </a:r>
            <a:r>
              <a:rPr lang="vi-VN" sz="2400">
                <a:solidFill>
                  <a:srgbClr val="000000"/>
                </a:solidFill>
                <a:latin typeface="Times New Roman" panose="02020603050405020304" pitchFamily="18" charset="0"/>
                <a:cs typeface="Times New Roman" panose="02020603050405020304" pitchFamily="18" charset="0"/>
              </a:rPr>
              <a:t>Cùng bạn chạy thật nhanh tránh xa kẻ đó.</a:t>
            </a:r>
            <a:endParaRPr lang="en-US" sz="2400">
              <a:solidFill>
                <a:srgbClr val="000000"/>
              </a:solidFill>
              <a:latin typeface="Times New Roman" panose="02020603050405020304" pitchFamily="18" charset="0"/>
              <a:cs typeface="Times New Roman" panose="02020603050405020304" pitchFamily="18" charset="0"/>
            </a:endParaRPr>
          </a:p>
        </p:txBody>
      </p:sp>
      <p:sp>
        <p:nvSpPr>
          <p:cNvPr id="13" name="Rectangle: Rounded Corners 12">
            <a:extLst>
              <a:ext uri="{FF2B5EF4-FFF2-40B4-BE49-F238E27FC236}">
                <a16:creationId xmlns:a16="http://schemas.microsoft.com/office/drawing/2014/main" xmlns="" id="{7B8FDC05-35A7-42CD-9A36-4AA09112F797}"/>
              </a:ext>
            </a:extLst>
          </p:cNvPr>
          <p:cNvSpPr/>
          <p:nvPr/>
        </p:nvSpPr>
        <p:spPr bwMode="auto">
          <a:xfrm>
            <a:off x="1219200" y="3469766"/>
            <a:ext cx="6705600" cy="637422"/>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68580" tIns="34290" rIns="68580" bIns="34290" numCol="1" rtlCol="0" anchor="ctr" anchorCtr="0" compatLnSpc="1">
            <a:prstTxWarp prst="textNoShape">
              <a:avLst/>
            </a:prstTxWarp>
          </a:bodyPr>
          <a:lstStyle/>
          <a:p>
            <a:pPr eaLnBrk="1" hangingPunct="1">
              <a:spcBef>
                <a:spcPts val="1200"/>
              </a:spcBef>
            </a:pPr>
            <a:r>
              <a:rPr lang="en-US" sz="2400">
                <a:solidFill>
                  <a:srgbClr val="000000"/>
                </a:solidFill>
                <a:latin typeface="Times New Roman" panose="02020603050405020304" pitchFamily="18" charset="0"/>
                <a:cs typeface="Times New Roman" panose="02020603050405020304" pitchFamily="18" charset="0"/>
              </a:rPr>
              <a:t>D. T</a:t>
            </a:r>
            <a:r>
              <a:rPr lang="vi-VN" sz="2400">
                <a:solidFill>
                  <a:srgbClr val="000000"/>
                </a:solidFill>
                <a:latin typeface="Times New Roman" panose="02020603050405020304" pitchFamily="18" charset="0"/>
                <a:cs typeface="Times New Roman" panose="02020603050405020304" pitchFamily="18" charset="0"/>
              </a:rPr>
              <a:t>ùy vào hoàn cảnh để thực hiện những điều trên.</a:t>
            </a:r>
            <a:endParaRPr lang="en-US" sz="2400">
              <a:solidFill>
                <a:srgbClr val="00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2377613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71694"/>
                                        </p:tgtEl>
                                        <p:attrNameLst>
                                          <p:attrName>style.visibility</p:attrName>
                                        </p:attrNameLst>
                                      </p:cBhvr>
                                      <p:to>
                                        <p:strVal val="visible"/>
                                      </p:to>
                                    </p:set>
                                    <p:anim calcmode="discrete" valueType="clr">
                                      <p:cBhvr override="childStyle">
                                        <p:cTn id="7" dur="80"/>
                                        <p:tgtEl>
                                          <p:spTgt spid="716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694"/>
                                        </p:tgtEl>
                                        <p:attrNameLst>
                                          <p:attrName>fillcolor</p:attrName>
                                        </p:attrNameLst>
                                      </p:cBhvr>
                                      <p:tavLst>
                                        <p:tav tm="0">
                                          <p:val>
                                            <p:clrVal>
                                              <a:schemeClr val="accent2"/>
                                            </p:clrVal>
                                          </p:val>
                                        </p:tav>
                                        <p:tav tm="50000">
                                          <p:val>
                                            <p:clrVal>
                                              <a:schemeClr val="hlink"/>
                                            </p:clrVal>
                                          </p:val>
                                        </p:tav>
                                      </p:tavLst>
                                    </p:anim>
                                    <p:set>
                                      <p:cBhvr>
                                        <p:cTn id="9" dur="80"/>
                                        <p:tgtEl>
                                          <p:spTgt spid="71694"/>
                                        </p:tgtEl>
                                        <p:attrNameLst>
                                          <p:attrName>fill.type</p:attrName>
                                        </p:attrNameLst>
                                      </p:cBhvr>
                                      <p:to>
                                        <p:strVal val="solid"/>
                                      </p:to>
                                    </p:set>
                                  </p:childTnLst>
                                </p:cTn>
                              </p:par>
                            </p:childTnLst>
                          </p:cTn>
                        </p:par>
                        <p:par>
                          <p:cTn id="10" fill="hold">
                            <p:stCondLst>
                              <p:cond delay="176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mph" presetSubtype="2" fill="hold" nodeType="clickEffect">
                                  <p:stCondLst>
                                    <p:cond delay="0"/>
                                  </p:stCondLst>
                                  <p:childTnLst>
                                    <p:animClr clrSpc="rgb" dir="cw">
                                      <p:cBhvr>
                                        <p:cTn id="26" dur="1000" fill="hold"/>
                                        <p:tgtEl>
                                          <p:spTgt spid="13"/>
                                        </p:tgtEl>
                                        <p:attrNameLst>
                                          <p:attrName>fillcolor</p:attrName>
                                        </p:attrNameLst>
                                      </p:cBhvr>
                                      <p:to>
                                        <a:srgbClr val="00B050"/>
                                      </p:to>
                                    </p:animClr>
                                    <p:set>
                                      <p:cBhvr>
                                        <p:cTn id="27" dur="1000" fill="hold"/>
                                        <p:tgtEl>
                                          <p:spTgt spid="13"/>
                                        </p:tgtEl>
                                        <p:attrNameLst>
                                          <p:attrName>fill.type</p:attrName>
                                        </p:attrNameLst>
                                      </p:cBhvr>
                                      <p:to>
                                        <p:strVal val="solid"/>
                                      </p:to>
                                    </p:set>
                                    <p:set>
                                      <p:cBhvr>
                                        <p:cTn id="28" dur="1000" fill="hold"/>
                                        <p:tgtEl>
                                          <p:spTgt spid="13"/>
                                        </p:tgtEl>
                                        <p:attrNameLst>
                                          <p:attrName>fill.on</p:attrName>
                                        </p:attrNameLst>
                                      </p:cBhvr>
                                      <p:to>
                                        <p:strVal val="true"/>
                                      </p:to>
                                    </p:set>
                                  </p:childTnLst>
                                </p:cTn>
                              </p:par>
                              <p:par>
                                <p:cTn id="29" presetID="9" presetClass="emph" presetSubtype="0" grpId="1" nodeType="withEffect">
                                  <p:stCondLst>
                                    <p:cond delay="0"/>
                                  </p:stCondLst>
                                  <p:childTnLst>
                                    <p:set>
                                      <p:cBhvr>
                                        <p:cTn id="30" dur="indefinite"/>
                                        <p:tgtEl>
                                          <p:spTgt spid="2"/>
                                        </p:tgtEl>
                                        <p:attrNameLst>
                                          <p:attrName>style.opacity</p:attrName>
                                        </p:attrNameLst>
                                      </p:cBhvr>
                                      <p:to>
                                        <p:strVal val="0.25"/>
                                      </p:to>
                                    </p:set>
                                    <p:animEffect filter="image" prLst="opacity: 0.25">
                                      <p:cBhvr rctx="IE">
                                        <p:cTn id="31" dur="indefinite"/>
                                        <p:tgtEl>
                                          <p:spTgt spid="2"/>
                                        </p:tgtEl>
                                      </p:cBhvr>
                                    </p:animEffect>
                                  </p:childTnLst>
                                </p:cTn>
                              </p:par>
                              <p:par>
                                <p:cTn id="32" presetID="9" presetClass="emph" presetSubtype="0" grpId="1" nodeType="withEffect">
                                  <p:stCondLst>
                                    <p:cond delay="0"/>
                                  </p:stCondLst>
                                  <p:childTnLst>
                                    <p:set>
                                      <p:cBhvr>
                                        <p:cTn id="33" dur="indefinite"/>
                                        <p:tgtEl>
                                          <p:spTgt spid="11"/>
                                        </p:tgtEl>
                                        <p:attrNameLst>
                                          <p:attrName>style.opacity</p:attrName>
                                        </p:attrNameLst>
                                      </p:cBhvr>
                                      <p:to>
                                        <p:strVal val="0.25"/>
                                      </p:to>
                                    </p:set>
                                    <p:animEffect filter="image" prLst="opacity: 0.25">
                                      <p:cBhvr rctx="IE">
                                        <p:cTn id="34" dur="indefinite"/>
                                        <p:tgtEl>
                                          <p:spTgt spid="11"/>
                                        </p:tgtEl>
                                      </p:cBhvr>
                                    </p:animEffect>
                                  </p:childTnLst>
                                </p:cTn>
                              </p:par>
                              <p:par>
                                <p:cTn id="35" presetID="9" presetClass="emph" presetSubtype="0" grpId="1" nodeType="withEffect">
                                  <p:stCondLst>
                                    <p:cond delay="0"/>
                                  </p:stCondLst>
                                  <p:childTnLst>
                                    <p:set>
                                      <p:cBhvr>
                                        <p:cTn id="36" dur="indefinite"/>
                                        <p:tgtEl>
                                          <p:spTgt spid="12"/>
                                        </p:tgtEl>
                                        <p:attrNameLst>
                                          <p:attrName>style.opacity</p:attrName>
                                        </p:attrNameLst>
                                      </p:cBhvr>
                                      <p:to>
                                        <p:strVal val="0.25"/>
                                      </p:to>
                                    </p:set>
                                    <p:animEffect filter="image" prLst="opacity: 0.25">
                                      <p:cBhvr rctx="IE">
                                        <p:cTn id="37" dur="indefinite"/>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4" grpId="0"/>
      <p:bldP spid="2" grpId="0" animBg="1"/>
      <p:bldP spid="2" grpId="1" animBg="1"/>
      <p:bldP spid="11" grpId="0" animBg="1"/>
      <p:bldP spid="11" grpId="1" animBg="1"/>
      <p:bldP spid="12" grpId="0" animBg="1"/>
      <p:bldP spid="12" grpId="1"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2878019" y="285750"/>
            <a:ext cx="2994731"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5400" b="1" smtClean="0">
                <a:ln/>
                <a:solidFill>
                  <a:schemeClr val="accent4"/>
                </a:solidFill>
              </a:rPr>
              <a:t>Đạo đức</a:t>
            </a:r>
            <a:endParaRPr lang="en-US" sz="5400" b="1" cap="none" spc="0">
              <a:ln/>
              <a:solidFill>
                <a:schemeClr val="accent4"/>
              </a:solidFill>
              <a:effectLst/>
            </a:endParaRPr>
          </a:p>
        </p:txBody>
      </p:sp>
      <p:sp>
        <p:nvSpPr>
          <p:cNvPr id="3" name="Rectangle 2"/>
          <p:cNvSpPr/>
          <p:nvPr/>
        </p:nvSpPr>
        <p:spPr>
          <a:xfrm>
            <a:off x="859040" y="1231783"/>
            <a:ext cx="7032695" cy="923330"/>
          </a:xfrm>
          <a:prstGeom prst="rect">
            <a:avLst/>
          </a:prstGeom>
          <a:noFill/>
        </p:spPr>
        <p:txBody>
          <a:bodyPr wrap="none" lIns="91440" tIns="45720" rIns="91440" bIns="45720">
            <a:spAutoFit/>
          </a:bodyPr>
          <a:lstStyle/>
          <a:p>
            <a:pPr algn="ctr"/>
            <a:r>
              <a:rPr lang="en-US" sz="5400" b="1" cap="none" spc="0" smtClean="0">
                <a:ln w="6600">
                  <a:solidFill>
                    <a:schemeClr val="accent2"/>
                  </a:solidFill>
                  <a:prstDash val="solid"/>
                </a:ln>
                <a:solidFill>
                  <a:srgbClr val="FFFFFF"/>
                </a:solidFill>
                <a:effectLst>
                  <a:outerShdw dist="38100" dir="2700000" algn="tl" rotWithShape="0">
                    <a:schemeClr val="accent2"/>
                  </a:outerShdw>
                </a:effectLst>
              </a:rPr>
              <a:t>Phòng tránh xâm hại</a:t>
            </a:r>
            <a:endParaRPr lang="en-US" sz="5400" b="1" cap="none" spc="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1285659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45058" name="Group 11"/>
          <p:cNvGrpSpPr>
            <a:grpSpLocks/>
          </p:cNvGrpSpPr>
          <p:nvPr/>
        </p:nvGrpSpPr>
        <p:grpSpPr bwMode="auto">
          <a:xfrm>
            <a:off x="304800" y="209550"/>
            <a:ext cx="7543800" cy="838200"/>
            <a:chOff x="3303057" y="667360"/>
            <a:chExt cx="2596227" cy="444530"/>
          </a:xfrm>
        </p:grpSpPr>
        <p:sp>
          <p:nvSpPr>
            <p:cNvPr id="7" name="Freeform 6"/>
            <p:cNvSpPr/>
            <p:nvPr/>
          </p:nvSpPr>
          <p:spPr>
            <a:xfrm>
              <a:off x="3466980" y="667360"/>
              <a:ext cx="2432304" cy="444530"/>
            </a:xfrm>
            <a:custGeom>
              <a:avLst/>
              <a:gdLst>
                <a:gd name="connsiteX0" fmla="*/ 0 w 2432304"/>
                <a:gd name="connsiteY0" fmla="*/ 0 h 444528"/>
                <a:gd name="connsiteX1" fmla="*/ 2210040 w 2432304"/>
                <a:gd name="connsiteY1" fmla="*/ 0 h 444528"/>
                <a:gd name="connsiteX2" fmla="*/ 2432304 w 2432304"/>
                <a:gd name="connsiteY2" fmla="*/ 222264 h 444528"/>
                <a:gd name="connsiteX3" fmla="*/ 2210040 w 2432304"/>
                <a:gd name="connsiteY3" fmla="*/ 444528 h 444528"/>
                <a:gd name="connsiteX4" fmla="*/ 0 w 2432304"/>
                <a:gd name="connsiteY4" fmla="*/ 444528 h 444528"/>
                <a:gd name="connsiteX5" fmla="*/ 0 w 2432304"/>
                <a:gd name="connsiteY5" fmla="*/ 0 h 44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2304" h="444528">
                  <a:moveTo>
                    <a:pt x="2432304" y="444527"/>
                  </a:moveTo>
                  <a:lnTo>
                    <a:pt x="222264" y="444527"/>
                  </a:lnTo>
                  <a:lnTo>
                    <a:pt x="0" y="222264"/>
                  </a:lnTo>
                  <a:lnTo>
                    <a:pt x="222264" y="1"/>
                  </a:lnTo>
                  <a:lnTo>
                    <a:pt x="2432304" y="1"/>
                  </a:lnTo>
                  <a:lnTo>
                    <a:pt x="2432304" y="444527"/>
                  </a:lnTo>
                  <a:close/>
                </a:path>
              </a:pathLst>
            </a:custGeom>
            <a:solidFill>
              <a:schemeClr val="accent1">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7157" tIns="76201" rIns="142240" bIns="76200" spcCol="1270" anchor="ctr"/>
            <a:lstStyle/>
            <a:p>
              <a:pPr algn="ctr" defTabSz="889000">
                <a:lnSpc>
                  <a:spcPct val="90000"/>
                </a:lnSpc>
                <a:spcAft>
                  <a:spcPct val="35000"/>
                </a:spcAft>
                <a:defRPr/>
              </a:pPr>
              <a:r>
                <a:rPr lang="vi-VN" sz="3200" b="1">
                  <a:ln w="0"/>
                  <a:solidFill>
                    <a:srgbClr val="FF0000"/>
                  </a:solidFill>
                  <a:effectLst>
                    <a:outerShdw blurRad="38100" dist="25400" dir="5400000" algn="ctr" rotWithShape="0">
                      <a:srgbClr val="6E747A">
                        <a:alpha val="43000"/>
                      </a:srgbClr>
                    </a:outerShdw>
                  </a:effectLst>
                  <a:latin typeface="Times New Roman" panose="02020603050405020304" pitchFamily="18" charset="0"/>
                  <a:ea typeface="Arial Unicode MS" panose="020B0604020202020204" pitchFamily="34" charset="-128"/>
                </a:rPr>
                <a:t>Các biểu hiện của xâm hại trẻ em</a:t>
              </a:r>
              <a:endParaRPr lang="en-US" sz="3200" b="1">
                <a:ln w="22225">
                  <a:solidFill>
                    <a:schemeClr val="accent2"/>
                  </a:solidFill>
                  <a:prstDash val="solid"/>
                </a:ln>
                <a:solidFill>
                  <a:srgbClr val="FF0000"/>
                </a:solidFill>
                <a:latin typeface="Times New Roman" panose="02020603050405020304" pitchFamily="18" charset="0"/>
                <a:cs typeface="Times New Roman" panose="02020603050405020304" pitchFamily="18" charset="0"/>
              </a:endParaRPr>
            </a:p>
          </p:txBody>
        </p:sp>
        <p:sp>
          <p:nvSpPr>
            <p:cNvPr id="8" name="Oval 7"/>
            <p:cNvSpPr/>
            <p:nvPr/>
          </p:nvSpPr>
          <p:spPr>
            <a:xfrm>
              <a:off x="3303057" y="667360"/>
              <a:ext cx="340919" cy="444530"/>
            </a:xfrm>
            <a:prstGeom prst="ellipse">
              <a:avLst/>
            </a:prstGeom>
            <a:solidFill>
              <a:schemeClr val="accent4">
                <a:lumMod val="60000"/>
                <a:lumOff val="4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algn="ctr">
                <a:defRPr/>
              </a:pPr>
              <a:r>
                <a:rPr lang="en-US" sz="4000" b="1">
                  <a:solidFill>
                    <a:srgbClr val="FF0000"/>
                  </a:solidFill>
                  <a:latin typeface="Times New Roman" panose="02020603050405020304" pitchFamily="18" charset="0"/>
                  <a:cs typeface="Times New Roman" panose="02020603050405020304" pitchFamily="18" charset="0"/>
                </a:rPr>
                <a:t>1</a:t>
              </a:r>
            </a:p>
          </p:txBody>
        </p:sp>
      </p:grpSp>
      <p:sp>
        <p:nvSpPr>
          <p:cNvPr id="2" name="TextBox 1"/>
          <p:cNvSpPr txBox="1"/>
          <p:nvPr/>
        </p:nvSpPr>
        <p:spPr>
          <a:xfrm>
            <a:off x="764406" y="1428750"/>
            <a:ext cx="7120860" cy="1077218"/>
          </a:xfrm>
          <a:prstGeom prst="rect">
            <a:avLst/>
          </a:prstGeom>
          <a:noFill/>
        </p:spPr>
        <p:txBody>
          <a:bodyPr wrap="none" rtlCol="0">
            <a:spAutoFit/>
          </a:bodyPr>
          <a:lstStyle/>
          <a:p>
            <a:pPr algn="ctr"/>
            <a:r>
              <a:rPr lang="en-US" sz="3200" smtClean="0">
                <a:latin typeface="Times New Roman" panose="02020603050405020304" pitchFamily="18" charset="0"/>
                <a:cs typeface="Times New Roman" panose="02020603050405020304" pitchFamily="18" charset="0"/>
              </a:rPr>
              <a:t>Quan sát các hình ảnh sau và cho biết các </a:t>
            </a:r>
          </a:p>
          <a:p>
            <a:pPr algn="ctr"/>
            <a:r>
              <a:rPr lang="en-US" sz="3200" smtClean="0">
                <a:latin typeface="Times New Roman" panose="02020603050405020304" pitchFamily="18" charset="0"/>
                <a:cs typeface="Times New Roman" panose="02020603050405020304" pitchFamily="18" charset="0"/>
              </a:rPr>
              <a:t>biểu hiện xâm hại trẻ em</a:t>
            </a:r>
            <a:endParaRPr lang="en-US" sz="3200">
              <a:latin typeface="Times New Roman" panose="02020603050405020304" pitchFamily="18" charset="0"/>
              <a:cs typeface="Times New Roman" panose="02020603050405020304" pitchFamily="18" charset="0"/>
            </a:endParaRPr>
          </a:p>
        </p:txBody>
      </p:sp>
    </p:spTree>
  </p:cSld>
  <p:clrMapOvr>
    <a:masterClrMapping/>
  </p:clrMapOvr>
  <p:transition spd="med">
    <p:wheel spokes="8"/>
    <p:sndAc>
      <p:stSnd>
        <p:snd r:embed="rId2" name="freeLif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3"/>
          <p:cNvGrpSpPr>
            <a:grpSpLocks/>
          </p:cNvGrpSpPr>
          <p:nvPr/>
        </p:nvGrpSpPr>
        <p:grpSpPr bwMode="auto">
          <a:xfrm>
            <a:off x="182584" y="65262"/>
            <a:ext cx="1958975" cy="2103120"/>
            <a:chOff x="345999" y="107253"/>
            <a:chExt cx="2912947" cy="3046910"/>
          </a:xfrm>
        </p:grpSpPr>
        <p:pic>
          <p:nvPicPr>
            <p:cNvPr id="4610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5989" y="107253"/>
              <a:ext cx="2782957" cy="213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5" name="TextBox 2"/>
            <p:cNvSpPr txBox="1">
              <a:spLocks noChangeArrowheads="1"/>
            </p:cNvSpPr>
            <p:nvPr/>
          </p:nvSpPr>
          <p:spPr bwMode="auto">
            <a:xfrm>
              <a:off x="345999" y="2240854"/>
              <a:ext cx="2597928" cy="913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Không chăm sóc</a:t>
              </a:r>
            </a:p>
            <a:p>
              <a:pPr algn="ctr"/>
              <a:r>
                <a:rPr lang="en-US" altLang="en-US" sz="1800" b="1">
                  <a:latin typeface="Times New Roman" panose="02020603050405020304" pitchFamily="18" charset="0"/>
                  <a:cs typeface="Times New Roman" panose="02020603050405020304" pitchFamily="18" charset="0"/>
                </a:rPr>
                <a:t> trẻ em</a:t>
              </a:r>
            </a:p>
          </p:txBody>
        </p:sp>
      </p:grpSp>
      <p:grpSp>
        <p:nvGrpSpPr>
          <p:cNvPr id="46083" name="Group 6"/>
          <p:cNvGrpSpPr>
            <a:grpSpLocks/>
          </p:cNvGrpSpPr>
          <p:nvPr/>
        </p:nvGrpSpPr>
        <p:grpSpPr bwMode="auto">
          <a:xfrm>
            <a:off x="2397147" y="117649"/>
            <a:ext cx="1885950" cy="2103120"/>
            <a:chOff x="3352800" y="35229"/>
            <a:chExt cx="2511400" cy="3536618"/>
          </a:xfrm>
        </p:grpSpPr>
        <p:pic>
          <p:nvPicPr>
            <p:cNvPr id="4610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35229"/>
              <a:ext cx="2511400" cy="25603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3" name="TextBox 5"/>
            <p:cNvSpPr txBox="1">
              <a:spLocks noChangeArrowheads="1"/>
            </p:cNvSpPr>
            <p:nvPr/>
          </p:nvSpPr>
          <p:spPr bwMode="auto">
            <a:xfrm>
              <a:off x="3400423" y="2539739"/>
              <a:ext cx="2341642" cy="1032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Sử dụng trẻ em </a:t>
              </a:r>
            </a:p>
            <a:p>
              <a:pPr algn="ctr"/>
              <a:r>
                <a:rPr lang="en-US" altLang="en-US" sz="1800" b="1">
                  <a:latin typeface="Times New Roman" panose="02020603050405020304" pitchFamily="18" charset="0"/>
                  <a:cs typeface="Times New Roman" panose="02020603050405020304" pitchFamily="18" charset="0"/>
                </a:rPr>
                <a:t>như một nô lệ</a:t>
              </a:r>
            </a:p>
          </p:txBody>
        </p:sp>
      </p:grpSp>
      <p:grpSp>
        <p:nvGrpSpPr>
          <p:cNvPr id="46084" name="Group 9"/>
          <p:cNvGrpSpPr>
            <a:grpSpLocks/>
          </p:cNvGrpSpPr>
          <p:nvPr/>
        </p:nvGrpSpPr>
        <p:grpSpPr bwMode="auto">
          <a:xfrm>
            <a:off x="4381522" y="120824"/>
            <a:ext cx="2185987" cy="2103120"/>
            <a:chOff x="6047812" y="212513"/>
            <a:chExt cx="2694154" cy="3505702"/>
          </a:xfrm>
        </p:grpSpPr>
        <p:pic>
          <p:nvPicPr>
            <p:cNvPr id="46100"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72196" y="212513"/>
              <a:ext cx="2198100" cy="24688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1" name="TextBox 8"/>
            <p:cNvSpPr txBox="1">
              <a:spLocks noChangeArrowheads="1"/>
            </p:cNvSpPr>
            <p:nvPr/>
          </p:nvSpPr>
          <p:spPr bwMode="auto">
            <a:xfrm>
              <a:off x="6047812" y="2693624"/>
              <a:ext cx="2694154" cy="102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Phớt lờ nhu cầu yêu </a:t>
              </a:r>
            </a:p>
            <a:p>
              <a:pPr algn="ctr"/>
              <a:r>
                <a:rPr lang="en-US" altLang="en-US" sz="1800" b="1">
                  <a:latin typeface="Times New Roman" panose="02020603050405020304" pitchFamily="18" charset="0"/>
                  <a:cs typeface="Times New Roman" panose="02020603050405020304" pitchFamily="18" charset="0"/>
                </a:rPr>
                <a:t>thương của trẻ</a:t>
              </a:r>
            </a:p>
          </p:txBody>
        </p:sp>
      </p:grpSp>
      <p:grpSp>
        <p:nvGrpSpPr>
          <p:cNvPr id="46085" name="Group 14"/>
          <p:cNvGrpSpPr>
            <a:grpSpLocks/>
          </p:cNvGrpSpPr>
          <p:nvPr/>
        </p:nvGrpSpPr>
        <p:grpSpPr bwMode="auto">
          <a:xfrm>
            <a:off x="6604022" y="133524"/>
            <a:ext cx="2144712" cy="2103120"/>
            <a:chOff x="95360" y="2494003"/>
            <a:chExt cx="2144920" cy="2780176"/>
          </a:xfrm>
        </p:grpSpPr>
        <p:pic>
          <p:nvPicPr>
            <p:cNvPr id="46098"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8269" y="2494003"/>
              <a:ext cx="2042011" cy="213384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99" name="TextBox 13"/>
            <p:cNvSpPr txBox="1">
              <a:spLocks noChangeArrowheads="1"/>
            </p:cNvSpPr>
            <p:nvPr/>
          </p:nvSpPr>
          <p:spPr bwMode="auto">
            <a:xfrm>
              <a:off x="95360" y="4627848"/>
              <a:ext cx="20826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Sờ vào các bộ phận</a:t>
              </a:r>
            </a:p>
            <a:p>
              <a:pPr algn="ctr"/>
              <a:r>
                <a:rPr lang="en-US" altLang="en-US" sz="1800" b="1">
                  <a:latin typeface="Times New Roman" panose="02020603050405020304" pitchFamily="18" charset="0"/>
                  <a:cs typeface="Times New Roman" panose="02020603050405020304" pitchFamily="18" charset="0"/>
                </a:rPr>
                <a:t>Riêng tư của trẻ</a:t>
              </a:r>
            </a:p>
          </p:txBody>
        </p:sp>
      </p:grpSp>
      <p:grpSp>
        <p:nvGrpSpPr>
          <p:cNvPr id="46086" name="Group 16"/>
          <p:cNvGrpSpPr>
            <a:grpSpLocks/>
          </p:cNvGrpSpPr>
          <p:nvPr/>
        </p:nvGrpSpPr>
        <p:grpSpPr bwMode="auto">
          <a:xfrm>
            <a:off x="245388" y="2951401"/>
            <a:ext cx="1860550" cy="2103120"/>
            <a:chOff x="2514600" y="2421227"/>
            <a:chExt cx="1860606" cy="2292251"/>
          </a:xfrm>
        </p:grpSpPr>
        <p:pic>
          <p:nvPicPr>
            <p:cNvPr id="46096"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14600" y="2421227"/>
              <a:ext cx="1860606" cy="16459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97" name="TextBox 15"/>
            <p:cNvSpPr txBox="1">
              <a:spLocks noChangeArrowheads="1"/>
            </p:cNvSpPr>
            <p:nvPr/>
          </p:nvSpPr>
          <p:spPr bwMode="auto">
            <a:xfrm>
              <a:off x="2557485" y="4067147"/>
              <a:ext cx="17748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Ép trẻ sờ vào cơ</a:t>
              </a:r>
            </a:p>
            <a:p>
              <a:pPr algn="ctr"/>
              <a:r>
                <a:rPr lang="en-US" altLang="en-US" sz="1800" b="1">
                  <a:latin typeface="Times New Roman" panose="02020603050405020304" pitchFamily="18" charset="0"/>
                  <a:cs typeface="Times New Roman" panose="02020603050405020304" pitchFamily="18" charset="0"/>
                </a:rPr>
                <a:t> thể mình</a:t>
              </a:r>
            </a:p>
          </p:txBody>
        </p:sp>
      </p:grpSp>
      <p:grpSp>
        <p:nvGrpSpPr>
          <p:cNvPr id="46087" name="Group 19"/>
          <p:cNvGrpSpPr>
            <a:grpSpLocks/>
          </p:cNvGrpSpPr>
          <p:nvPr/>
        </p:nvGrpSpPr>
        <p:grpSpPr bwMode="auto">
          <a:xfrm>
            <a:off x="2385338" y="2951401"/>
            <a:ext cx="1947863" cy="2103120"/>
            <a:chOff x="4765696" y="2592104"/>
            <a:chExt cx="1658717" cy="2043839"/>
          </a:xfrm>
        </p:grpSpPr>
        <p:pic>
          <p:nvPicPr>
            <p:cNvPr id="46094" name="Picture 1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65696" y="2592104"/>
              <a:ext cx="1632001" cy="146304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95" name="TextBox 18"/>
            <p:cNvSpPr txBox="1">
              <a:spLocks noChangeArrowheads="1"/>
            </p:cNvSpPr>
            <p:nvPr/>
          </p:nvSpPr>
          <p:spPr bwMode="auto">
            <a:xfrm>
              <a:off x="4771396" y="3989612"/>
              <a:ext cx="16530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Không cho trẻ </a:t>
              </a:r>
            </a:p>
            <a:p>
              <a:pPr algn="ctr"/>
              <a:r>
                <a:rPr lang="en-US" altLang="en-US" sz="1800" b="1">
                  <a:latin typeface="Times New Roman" panose="02020603050405020304" pitchFamily="18" charset="0"/>
                  <a:cs typeface="Times New Roman" panose="02020603050405020304" pitchFamily="18" charset="0"/>
                </a:rPr>
                <a:t>Đi học</a:t>
              </a:r>
            </a:p>
          </p:txBody>
        </p:sp>
      </p:grpSp>
      <p:grpSp>
        <p:nvGrpSpPr>
          <p:cNvPr id="46088" name="Group 22"/>
          <p:cNvGrpSpPr>
            <a:grpSpLocks/>
          </p:cNvGrpSpPr>
          <p:nvPr/>
        </p:nvGrpSpPr>
        <p:grpSpPr bwMode="auto">
          <a:xfrm>
            <a:off x="4301451" y="2951401"/>
            <a:ext cx="2290762" cy="2103120"/>
            <a:chOff x="4138707" y="2505090"/>
            <a:chExt cx="2137124" cy="2355411"/>
          </a:xfrm>
        </p:grpSpPr>
        <p:pic>
          <p:nvPicPr>
            <p:cNvPr id="46092" name="Picture 2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227542" y="2505090"/>
              <a:ext cx="1926266" cy="17090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93" name="TextBox 21"/>
            <p:cNvSpPr txBox="1">
              <a:spLocks noChangeArrowheads="1"/>
            </p:cNvSpPr>
            <p:nvPr/>
          </p:nvSpPr>
          <p:spPr bwMode="auto">
            <a:xfrm>
              <a:off x="4138707" y="4214170"/>
              <a:ext cx="21371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Đánh đập hoặc</a:t>
              </a:r>
            </a:p>
            <a:p>
              <a:pPr algn="ctr"/>
              <a:r>
                <a:rPr lang="en-US" altLang="en-US" sz="1800" b="1">
                  <a:latin typeface="Times New Roman" panose="02020603050405020304" pitchFamily="18" charset="0"/>
                  <a:cs typeface="Times New Roman" panose="02020603050405020304" pitchFamily="18" charset="0"/>
                </a:rPr>
                <a:t>Làm tổn thương trẻ</a:t>
              </a:r>
            </a:p>
          </p:txBody>
        </p:sp>
      </p:grpSp>
      <p:grpSp>
        <p:nvGrpSpPr>
          <p:cNvPr id="46089" name="Group 25"/>
          <p:cNvGrpSpPr>
            <a:grpSpLocks/>
          </p:cNvGrpSpPr>
          <p:nvPr/>
        </p:nvGrpSpPr>
        <p:grpSpPr bwMode="auto">
          <a:xfrm>
            <a:off x="6966863" y="3000251"/>
            <a:ext cx="1765300" cy="1998708"/>
            <a:chOff x="6803619" y="2569931"/>
            <a:chExt cx="1765523" cy="2378229"/>
          </a:xfrm>
        </p:grpSpPr>
        <p:pic>
          <p:nvPicPr>
            <p:cNvPr id="46090" name="Picture 23"/>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03619" y="2569931"/>
              <a:ext cx="1765523" cy="167749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6091" name="TextBox 24"/>
            <p:cNvSpPr txBox="1">
              <a:spLocks noChangeArrowheads="1"/>
            </p:cNvSpPr>
            <p:nvPr/>
          </p:nvSpPr>
          <p:spPr bwMode="auto">
            <a:xfrm>
              <a:off x="6880240" y="4301829"/>
              <a:ext cx="15888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Tặng quà cho </a:t>
              </a:r>
            </a:p>
            <a:p>
              <a:pPr algn="ctr"/>
              <a:r>
                <a:rPr lang="en-US" altLang="en-US" sz="1800" b="1">
                  <a:latin typeface="Times New Roman" panose="02020603050405020304" pitchFamily="18" charset="0"/>
                  <a:cs typeface="Times New Roman" panose="02020603050405020304" pitchFamily="18" charset="0"/>
                </a:rPr>
                <a:t>em trẻ</a:t>
              </a:r>
            </a:p>
          </p:txBody>
        </p:sp>
      </p:grpSp>
      <p:sp>
        <p:nvSpPr>
          <p:cNvPr id="2" name="Rounded Rectangle 1"/>
          <p:cNvSpPr/>
          <p:nvPr/>
        </p:nvSpPr>
        <p:spPr>
          <a:xfrm>
            <a:off x="236855" y="2341056"/>
            <a:ext cx="8449586" cy="55478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solidFill>
                  <a:srgbClr val="FF0000"/>
                </a:solidFill>
                <a:latin typeface="Times New Roman" panose="02020603050405020304" pitchFamily="18" charset="0"/>
                <a:cs typeface="Times New Roman" panose="02020603050405020304" pitchFamily="18" charset="0"/>
              </a:rPr>
              <a:t>Những việc hành động nào là biểu hiện xâm hại trẻ em</a:t>
            </a:r>
            <a:endParaRPr lang="en-US" sz="280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bwMode="auto">
          <a:xfrm>
            <a:off x="1002365" y="36832"/>
            <a:ext cx="7042481" cy="838200"/>
          </a:xfrm>
          <a:custGeom>
            <a:avLst/>
            <a:gdLst>
              <a:gd name="connsiteX0" fmla="*/ 0 w 2432304"/>
              <a:gd name="connsiteY0" fmla="*/ 0 h 444528"/>
              <a:gd name="connsiteX1" fmla="*/ 2210040 w 2432304"/>
              <a:gd name="connsiteY1" fmla="*/ 0 h 444528"/>
              <a:gd name="connsiteX2" fmla="*/ 2432304 w 2432304"/>
              <a:gd name="connsiteY2" fmla="*/ 222264 h 444528"/>
              <a:gd name="connsiteX3" fmla="*/ 2210040 w 2432304"/>
              <a:gd name="connsiteY3" fmla="*/ 444528 h 444528"/>
              <a:gd name="connsiteX4" fmla="*/ 0 w 2432304"/>
              <a:gd name="connsiteY4" fmla="*/ 444528 h 444528"/>
              <a:gd name="connsiteX5" fmla="*/ 0 w 2432304"/>
              <a:gd name="connsiteY5" fmla="*/ 0 h 44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2304" h="444528">
                <a:moveTo>
                  <a:pt x="2432304" y="444527"/>
                </a:moveTo>
                <a:lnTo>
                  <a:pt x="222264" y="444527"/>
                </a:lnTo>
                <a:lnTo>
                  <a:pt x="0" y="222264"/>
                </a:lnTo>
                <a:lnTo>
                  <a:pt x="222264" y="1"/>
                </a:lnTo>
                <a:lnTo>
                  <a:pt x="2432304" y="1"/>
                </a:lnTo>
                <a:lnTo>
                  <a:pt x="2432304" y="444527"/>
                </a:lnTo>
                <a:close/>
              </a:path>
            </a:pathLst>
          </a:custGeom>
          <a:no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07157" tIns="76201" rIns="142240" bIns="76200" spcCol="1270" anchor="ctr"/>
          <a:lstStyle/>
          <a:p>
            <a:pPr algn="ctr" defTabSz="889000">
              <a:lnSpc>
                <a:spcPct val="90000"/>
              </a:lnSpc>
              <a:spcAft>
                <a:spcPct val="35000"/>
              </a:spcAft>
              <a:defRPr/>
            </a:pPr>
            <a:r>
              <a:rPr lang="vi-VN" sz="3200" b="1">
                <a:ln w="22225">
                  <a:solidFill>
                    <a:schemeClr val="accent2"/>
                  </a:solidFill>
                  <a:prstDash val="solid"/>
                </a:ln>
                <a:solidFill>
                  <a:schemeClr val="accent2">
                    <a:lumMod val="40000"/>
                    <a:lumOff val="60000"/>
                  </a:schemeClr>
                </a:solidFill>
                <a:latin typeface="Times New Roman" panose="02020603050405020304" pitchFamily="18" charset="0"/>
                <a:ea typeface="Arial Unicode MS" panose="020B0604020202020204" pitchFamily="34" charset="-128"/>
              </a:rPr>
              <a:t>Các biểu hiện của xâm hại trẻ em</a:t>
            </a:r>
            <a:endParaRPr lang="en-US" sz="3200" b="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grpSp>
        <p:nvGrpSpPr>
          <p:cNvPr id="3" name="Group 3"/>
          <p:cNvGrpSpPr>
            <a:grpSpLocks/>
          </p:cNvGrpSpPr>
          <p:nvPr/>
        </p:nvGrpSpPr>
        <p:grpSpPr bwMode="auto">
          <a:xfrm>
            <a:off x="100346" y="961910"/>
            <a:ext cx="1726972" cy="1838440"/>
            <a:chOff x="345999" y="107253"/>
            <a:chExt cx="2912947" cy="3046910"/>
          </a:xfrm>
        </p:grpSpPr>
        <p:pic>
          <p:nvPicPr>
            <p:cNvPr id="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5989" y="107253"/>
              <a:ext cx="2782957" cy="213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2"/>
            <p:cNvSpPr txBox="1">
              <a:spLocks noChangeArrowheads="1"/>
            </p:cNvSpPr>
            <p:nvPr/>
          </p:nvSpPr>
          <p:spPr bwMode="auto">
            <a:xfrm>
              <a:off x="345999" y="2240854"/>
              <a:ext cx="2597928" cy="913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Không chăm sóc</a:t>
              </a:r>
            </a:p>
            <a:p>
              <a:pPr algn="ctr"/>
              <a:r>
                <a:rPr lang="en-US" altLang="en-US" sz="1800" b="1">
                  <a:latin typeface="Times New Roman" panose="02020603050405020304" pitchFamily="18" charset="0"/>
                  <a:cs typeface="Times New Roman" panose="02020603050405020304" pitchFamily="18" charset="0"/>
                </a:rPr>
                <a:t> trẻ em</a:t>
              </a:r>
            </a:p>
          </p:txBody>
        </p:sp>
      </p:grpSp>
      <p:grpSp>
        <p:nvGrpSpPr>
          <p:cNvPr id="6" name="Group 6"/>
          <p:cNvGrpSpPr>
            <a:grpSpLocks/>
          </p:cNvGrpSpPr>
          <p:nvPr/>
        </p:nvGrpSpPr>
        <p:grpSpPr bwMode="auto">
          <a:xfrm>
            <a:off x="2284413" y="1038385"/>
            <a:ext cx="1662595" cy="1761965"/>
            <a:chOff x="3352800" y="35229"/>
            <a:chExt cx="2511400" cy="3536618"/>
          </a:xfrm>
        </p:grpSpPr>
        <p:pic>
          <p:nvPicPr>
            <p:cNvPr id="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35229"/>
              <a:ext cx="2511400" cy="25603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5"/>
            <p:cNvSpPr txBox="1">
              <a:spLocks noChangeArrowheads="1"/>
            </p:cNvSpPr>
            <p:nvPr/>
          </p:nvSpPr>
          <p:spPr bwMode="auto">
            <a:xfrm>
              <a:off x="3400423" y="2539739"/>
              <a:ext cx="2341642" cy="1032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Sử dụng trẻ em </a:t>
              </a:r>
            </a:p>
            <a:p>
              <a:pPr algn="ctr"/>
              <a:r>
                <a:rPr lang="en-US" altLang="en-US" sz="1800" b="1">
                  <a:latin typeface="Times New Roman" panose="02020603050405020304" pitchFamily="18" charset="0"/>
                  <a:cs typeface="Times New Roman" panose="02020603050405020304" pitchFamily="18" charset="0"/>
                </a:rPr>
                <a:t>như một nô lệ</a:t>
              </a:r>
            </a:p>
          </p:txBody>
        </p:sp>
      </p:grpSp>
      <p:grpSp>
        <p:nvGrpSpPr>
          <p:cNvPr id="9" name="Group 9"/>
          <p:cNvGrpSpPr>
            <a:grpSpLocks/>
          </p:cNvGrpSpPr>
          <p:nvPr/>
        </p:nvGrpSpPr>
        <p:grpSpPr bwMode="auto">
          <a:xfrm>
            <a:off x="4268788" y="1040258"/>
            <a:ext cx="1927099" cy="1760092"/>
            <a:chOff x="6047812" y="212513"/>
            <a:chExt cx="2694154" cy="3505702"/>
          </a:xfrm>
        </p:grpSpPr>
        <p:pic>
          <p:nvPicPr>
            <p:cNvPr id="10"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72196" y="212513"/>
              <a:ext cx="2198100" cy="24688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TextBox 8"/>
            <p:cNvSpPr txBox="1">
              <a:spLocks noChangeArrowheads="1"/>
            </p:cNvSpPr>
            <p:nvPr/>
          </p:nvSpPr>
          <p:spPr bwMode="auto">
            <a:xfrm>
              <a:off x="6047812" y="2693624"/>
              <a:ext cx="2694154" cy="102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Phớt lờ nhu cầu yêu </a:t>
              </a:r>
            </a:p>
            <a:p>
              <a:pPr algn="ctr"/>
              <a:r>
                <a:rPr lang="en-US" altLang="en-US" sz="1800" b="1">
                  <a:latin typeface="Times New Roman" panose="02020603050405020304" pitchFamily="18" charset="0"/>
                  <a:cs typeface="Times New Roman" panose="02020603050405020304" pitchFamily="18" charset="0"/>
                </a:rPr>
                <a:t>thương của trẻ</a:t>
              </a:r>
            </a:p>
          </p:txBody>
        </p:sp>
      </p:grpSp>
      <p:grpSp>
        <p:nvGrpSpPr>
          <p:cNvPr id="12" name="Group 14"/>
          <p:cNvGrpSpPr>
            <a:grpSpLocks/>
          </p:cNvGrpSpPr>
          <p:nvPr/>
        </p:nvGrpSpPr>
        <p:grpSpPr bwMode="auto">
          <a:xfrm>
            <a:off x="6491288" y="1047750"/>
            <a:ext cx="1890712" cy="1676400"/>
            <a:chOff x="95360" y="2494003"/>
            <a:chExt cx="2144920" cy="2780176"/>
          </a:xfrm>
        </p:grpSpPr>
        <p:pic>
          <p:nvPicPr>
            <p:cNvPr id="13"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269" y="2494003"/>
              <a:ext cx="2042011" cy="213384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4" name="TextBox 13"/>
            <p:cNvSpPr txBox="1">
              <a:spLocks noChangeArrowheads="1"/>
            </p:cNvSpPr>
            <p:nvPr/>
          </p:nvSpPr>
          <p:spPr bwMode="auto">
            <a:xfrm>
              <a:off x="95360" y="4627848"/>
              <a:ext cx="20826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Sờ vào các bộ phận</a:t>
              </a:r>
            </a:p>
            <a:p>
              <a:pPr algn="ctr"/>
              <a:r>
                <a:rPr lang="en-US" altLang="en-US" sz="1800" b="1">
                  <a:latin typeface="Times New Roman" panose="02020603050405020304" pitchFamily="18" charset="0"/>
                  <a:cs typeface="Times New Roman" panose="02020603050405020304" pitchFamily="18" charset="0"/>
                </a:rPr>
                <a:t>Riêng tư của trẻ</a:t>
              </a:r>
            </a:p>
          </p:txBody>
        </p:sp>
      </p:grpSp>
      <p:grpSp>
        <p:nvGrpSpPr>
          <p:cNvPr id="15" name="Group 16"/>
          <p:cNvGrpSpPr>
            <a:grpSpLocks/>
          </p:cNvGrpSpPr>
          <p:nvPr/>
        </p:nvGrpSpPr>
        <p:grpSpPr bwMode="auto">
          <a:xfrm>
            <a:off x="782882" y="3059255"/>
            <a:ext cx="1640204" cy="1977713"/>
            <a:chOff x="2514600" y="2421227"/>
            <a:chExt cx="1860606" cy="2292251"/>
          </a:xfrm>
        </p:grpSpPr>
        <p:pic>
          <p:nvPicPr>
            <p:cNvPr id="16"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514600" y="2421227"/>
              <a:ext cx="1860606" cy="16459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 name="TextBox 15"/>
            <p:cNvSpPr txBox="1">
              <a:spLocks noChangeArrowheads="1"/>
            </p:cNvSpPr>
            <p:nvPr/>
          </p:nvSpPr>
          <p:spPr bwMode="auto">
            <a:xfrm>
              <a:off x="2557485" y="4067147"/>
              <a:ext cx="17748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Ép trẻ sờ vào cơ</a:t>
              </a:r>
            </a:p>
            <a:p>
              <a:pPr algn="ctr"/>
              <a:r>
                <a:rPr lang="en-US" altLang="en-US" sz="1800" b="1">
                  <a:latin typeface="Times New Roman" panose="02020603050405020304" pitchFamily="18" charset="0"/>
                  <a:cs typeface="Times New Roman" panose="02020603050405020304" pitchFamily="18" charset="0"/>
                </a:rPr>
                <a:t> thể mình</a:t>
              </a:r>
            </a:p>
          </p:txBody>
        </p:sp>
      </p:grpSp>
      <p:grpSp>
        <p:nvGrpSpPr>
          <p:cNvPr id="18" name="Group 19"/>
          <p:cNvGrpSpPr>
            <a:grpSpLocks/>
          </p:cNvGrpSpPr>
          <p:nvPr/>
        </p:nvGrpSpPr>
        <p:grpSpPr bwMode="auto">
          <a:xfrm>
            <a:off x="3285160" y="3208498"/>
            <a:ext cx="1717176" cy="1679227"/>
            <a:chOff x="4765696" y="2592104"/>
            <a:chExt cx="1658717" cy="2043839"/>
          </a:xfrm>
        </p:grpSpPr>
        <p:pic>
          <p:nvPicPr>
            <p:cNvPr id="19" name="Picture 1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765696" y="2592104"/>
              <a:ext cx="1632001" cy="146304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 name="TextBox 18"/>
            <p:cNvSpPr txBox="1">
              <a:spLocks noChangeArrowheads="1"/>
            </p:cNvSpPr>
            <p:nvPr/>
          </p:nvSpPr>
          <p:spPr bwMode="auto">
            <a:xfrm>
              <a:off x="4771396" y="3989612"/>
              <a:ext cx="16530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Không cho trẻ </a:t>
              </a:r>
            </a:p>
            <a:p>
              <a:pPr algn="ctr"/>
              <a:r>
                <a:rPr lang="en-US" altLang="en-US" sz="1800" b="1">
                  <a:latin typeface="Times New Roman" panose="02020603050405020304" pitchFamily="18" charset="0"/>
                  <a:cs typeface="Times New Roman" panose="02020603050405020304" pitchFamily="18" charset="0"/>
                </a:rPr>
                <a:t>Đi học</a:t>
              </a:r>
            </a:p>
          </p:txBody>
        </p:sp>
      </p:grpSp>
      <p:grpSp>
        <p:nvGrpSpPr>
          <p:cNvPr id="21" name="Group 22"/>
          <p:cNvGrpSpPr>
            <a:grpSpLocks/>
          </p:cNvGrpSpPr>
          <p:nvPr/>
        </p:nvGrpSpPr>
        <p:grpSpPr bwMode="auto">
          <a:xfrm>
            <a:off x="5902896" y="3136153"/>
            <a:ext cx="2019465" cy="1781921"/>
            <a:chOff x="4138707" y="2505090"/>
            <a:chExt cx="2137124" cy="2355411"/>
          </a:xfrm>
        </p:grpSpPr>
        <p:pic>
          <p:nvPicPr>
            <p:cNvPr id="22" name="Picture 20"/>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227542" y="2505090"/>
              <a:ext cx="1926266" cy="17090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3" name="TextBox 21"/>
            <p:cNvSpPr txBox="1">
              <a:spLocks noChangeArrowheads="1"/>
            </p:cNvSpPr>
            <p:nvPr/>
          </p:nvSpPr>
          <p:spPr bwMode="auto">
            <a:xfrm>
              <a:off x="4138707" y="4214170"/>
              <a:ext cx="21371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altLang="en-US" sz="1800" b="1">
                  <a:latin typeface="Times New Roman" panose="02020603050405020304" pitchFamily="18" charset="0"/>
                  <a:cs typeface="Times New Roman" panose="02020603050405020304" pitchFamily="18" charset="0"/>
                </a:rPr>
                <a:t>Đánh đập hoặc</a:t>
              </a:r>
            </a:p>
            <a:p>
              <a:pPr algn="ctr"/>
              <a:r>
                <a:rPr lang="en-US" altLang="en-US" sz="1800" b="1">
                  <a:latin typeface="Times New Roman" panose="02020603050405020304" pitchFamily="18" charset="0"/>
                  <a:cs typeface="Times New Roman" panose="02020603050405020304" pitchFamily="18" charset="0"/>
                </a:rPr>
                <a:t>Làm tổn thương trẻ</a:t>
              </a:r>
            </a:p>
          </p:txBody>
        </p:sp>
      </p:grpSp>
    </p:spTree>
    <p:extLst>
      <p:ext uri="{BB962C8B-B14F-4D97-AF65-F5344CB8AC3E}">
        <p14:creationId xmlns:p14="http://schemas.microsoft.com/office/powerpoint/2010/main" val="2748800857"/>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750"/>
                                        <p:tgtEl>
                                          <p:spTgt spid="3"/>
                                        </p:tgtEl>
                                      </p:cBhvr>
                                    </p:animEffect>
                                  </p:childTnLst>
                                </p:cTn>
                              </p:par>
                            </p:childTnLst>
                          </p:cTn>
                        </p:par>
                        <p:par>
                          <p:cTn id="8" fill="hold">
                            <p:stCondLst>
                              <p:cond delay="750"/>
                            </p:stCondLst>
                            <p:childTnLst>
                              <p:par>
                                <p:cTn id="9" presetID="6"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750"/>
                                        <p:tgtEl>
                                          <p:spTgt spid="6"/>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750"/>
                                        <p:tgtEl>
                                          <p:spTgt spid="9"/>
                                        </p:tgtEl>
                                      </p:cBhvr>
                                    </p:animEffect>
                                  </p:childTnLst>
                                </p:cTn>
                              </p:par>
                            </p:childTnLst>
                          </p:cTn>
                        </p:par>
                        <p:par>
                          <p:cTn id="16" fill="hold">
                            <p:stCondLst>
                              <p:cond delay="2250"/>
                            </p:stCondLst>
                            <p:childTnLst>
                              <p:par>
                                <p:cTn id="17" presetID="6"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ircle(in)">
                                      <p:cBhvr>
                                        <p:cTn id="19" dur="750"/>
                                        <p:tgtEl>
                                          <p:spTgt spid="12"/>
                                        </p:tgtEl>
                                      </p:cBhvr>
                                    </p:animEffect>
                                  </p:childTnLst>
                                </p:cTn>
                              </p:par>
                            </p:childTnLst>
                          </p:cTn>
                        </p:par>
                        <p:par>
                          <p:cTn id="20" fill="hold">
                            <p:stCondLst>
                              <p:cond delay="3000"/>
                            </p:stCondLst>
                            <p:childTnLst>
                              <p:par>
                                <p:cTn id="21" presetID="6"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in)">
                                      <p:cBhvr>
                                        <p:cTn id="23" dur="750"/>
                                        <p:tgtEl>
                                          <p:spTgt spid="15"/>
                                        </p:tgtEl>
                                      </p:cBhvr>
                                    </p:animEffect>
                                  </p:childTnLst>
                                </p:cTn>
                              </p:par>
                            </p:childTnLst>
                          </p:cTn>
                        </p:par>
                        <p:par>
                          <p:cTn id="24" fill="hold">
                            <p:stCondLst>
                              <p:cond delay="3750"/>
                            </p:stCondLst>
                            <p:childTnLst>
                              <p:par>
                                <p:cTn id="25" presetID="6"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circle(in)">
                                      <p:cBhvr>
                                        <p:cTn id="27" dur="750"/>
                                        <p:tgtEl>
                                          <p:spTgt spid="18"/>
                                        </p:tgtEl>
                                      </p:cBhvr>
                                    </p:animEffect>
                                  </p:childTnLst>
                                </p:cTn>
                              </p:par>
                            </p:childTnLst>
                          </p:cTn>
                        </p:par>
                        <p:par>
                          <p:cTn id="28" fill="hold">
                            <p:stCondLst>
                              <p:cond delay="4500"/>
                            </p:stCondLst>
                            <p:childTnLst>
                              <p:par>
                                <p:cTn id="29" presetID="6"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ircle(in)">
                                      <p:cBhvr>
                                        <p:cTn id="3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TUYÊN TRUYỀN PHÒNG, CHỐNG XÂM HẠI TRẺ EM (online-video-cutter.com)">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stretch>
            <a:fillRect/>
          </a:stretch>
        </p:blipFill>
        <p:spPr>
          <a:xfrm>
            <a:off x="381000" y="209550"/>
            <a:ext cx="8424862" cy="4773794"/>
          </a:xfrm>
          <a:prstGeom prst="rect">
            <a:avLst/>
          </a:prstGeom>
        </p:spPr>
      </p:pic>
    </p:spTree>
    <p:extLst>
      <p:ext uri="{BB962C8B-B14F-4D97-AF65-F5344CB8AC3E}">
        <p14:creationId xmlns:p14="http://schemas.microsoft.com/office/powerpoint/2010/main" val="33554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1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4"/>
</p:tagLst>
</file>

<file path=ppt/tags/tag2.xml><?xml version="1.0" encoding="utf-8"?>
<p:tagLst xmlns:a="http://schemas.openxmlformats.org/drawingml/2006/main" xmlns:r="http://schemas.openxmlformats.org/officeDocument/2006/relationships" xmlns:p="http://schemas.openxmlformats.org/presentationml/2006/main">
  <p:tag name="TIMING" val="|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Default Design">
  <a:themeElements>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4108</TotalTime>
  <Words>1371</Words>
  <Application>Microsoft Office PowerPoint</Application>
  <PresentationFormat>On-screen Show (16:9)</PresentationFormat>
  <Paragraphs>147</Paragraphs>
  <Slides>33</Slides>
  <Notes>5</Notes>
  <HiddenSlides>0</HiddenSlides>
  <MMClips>2</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1</vt:i4>
      </vt:variant>
      <vt:variant>
        <vt:lpstr>Slide Titles</vt:lpstr>
      </vt:variant>
      <vt:variant>
        <vt:i4>33</vt:i4>
      </vt:variant>
    </vt:vector>
  </HeadingPairs>
  <TitlesOfParts>
    <vt:vector size="45" baseType="lpstr">
      <vt:lpstr>Arial Unicode MS</vt:lpstr>
      <vt:lpstr>Calibri</vt:lpstr>
      <vt:lpstr>Wingdings</vt:lpstr>
      <vt:lpstr>Arial</vt:lpstr>
      <vt:lpstr>Times New Roman</vt:lpstr>
      <vt:lpstr>Calibri Light</vt:lpstr>
      <vt:lpstr>Office Theme</vt:lpstr>
      <vt:lpstr>1_Office Theme</vt:lpstr>
      <vt:lpstr>2_Office Theme</vt:lpstr>
      <vt:lpstr>4_Office Theme</vt:lpstr>
      <vt:lpstr>1_Default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PHONG VU COMPUTER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PHONG VU</dc:creator>
  <cp:lastModifiedBy>Admin</cp:lastModifiedBy>
  <cp:revision>943</cp:revision>
  <dcterms:created xsi:type="dcterms:W3CDTF">2009-09-29T17:14:50Z</dcterms:created>
  <dcterms:modified xsi:type="dcterms:W3CDTF">2022-03-11T01:22:01Z</dcterms:modified>
</cp:coreProperties>
</file>